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9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4861" y="1054655"/>
            <a:ext cx="4059326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2139" y="1580343"/>
            <a:ext cx="3480435" cy="4471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79471" y="2160588"/>
            <a:ext cx="2955903" cy="365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140" y="-14482"/>
            <a:ext cx="7919719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540" y="1203348"/>
            <a:ext cx="8288655" cy="2750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9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15715" y="6159717"/>
            <a:ext cx="5071109" cy="554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4.png"/><Relationship Id="rId3" Type="http://schemas.openxmlformats.org/officeDocument/2006/relationships/image" Target="../media/image275.png"/><Relationship Id="rId4" Type="http://schemas.openxmlformats.org/officeDocument/2006/relationships/image" Target="../media/image276.png"/><Relationship Id="rId5" Type="http://schemas.openxmlformats.org/officeDocument/2006/relationships/image" Target="../media/image277.png"/><Relationship Id="rId6" Type="http://schemas.openxmlformats.org/officeDocument/2006/relationships/image" Target="../media/image278.png"/><Relationship Id="rId7" Type="http://schemas.openxmlformats.org/officeDocument/2006/relationships/image" Target="../media/image279.png"/><Relationship Id="rId8" Type="http://schemas.openxmlformats.org/officeDocument/2006/relationships/image" Target="../media/image280.png"/><Relationship Id="rId9" Type="http://schemas.openxmlformats.org/officeDocument/2006/relationships/image" Target="../media/image281.png"/><Relationship Id="rId10" Type="http://schemas.openxmlformats.org/officeDocument/2006/relationships/image" Target="../media/image27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82.png"/><Relationship Id="rId4" Type="http://schemas.openxmlformats.org/officeDocument/2006/relationships/image" Target="../media/image28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82.png"/><Relationship Id="rId4" Type="http://schemas.openxmlformats.org/officeDocument/2006/relationships/image" Target="../media/image28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84.png"/><Relationship Id="rId4" Type="http://schemas.openxmlformats.org/officeDocument/2006/relationships/image" Target="../media/image285.png"/><Relationship Id="rId5" Type="http://schemas.openxmlformats.org/officeDocument/2006/relationships/image" Target="../media/image286.png"/><Relationship Id="rId6" Type="http://schemas.openxmlformats.org/officeDocument/2006/relationships/image" Target="../media/image287.png"/><Relationship Id="rId7" Type="http://schemas.openxmlformats.org/officeDocument/2006/relationships/image" Target="../media/image28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8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90.png"/><Relationship Id="rId4" Type="http://schemas.openxmlformats.org/officeDocument/2006/relationships/image" Target="../media/image284.png"/><Relationship Id="rId5" Type="http://schemas.openxmlformats.org/officeDocument/2006/relationships/image" Target="../media/image291.png"/><Relationship Id="rId6" Type="http://schemas.openxmlformats.org/officeDocument/2006/relationships/image" Target="../media/image286.png"/><Relationship Id="rId7" Type="http://schemas.openxmlformats.org/officeDocument/2006/relationships/image" Target="../media/image292.png"/><Relationship Id="rId8" Type="http://schemas.openxmlformats.org/officeDocument/2006/relationships/image" Target="../media/image29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4.png"/><Relationship Id="rId3" Type="http://schemas.openxmlformats.org/officeDocument/2006/relationships/image" Target="../media/image295.png"/><Relationship Id="rId4" Type="http://schemas.openxmlformats.org/officeDocument/2006/relationships/image" Target="../media/image29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97.png"/><Relationship Id="rId4" Type="http://schemas.openxmlformats.org/officeDocument/2006/relationships/image" Target="../media/image298.png"/><Relationship Id="rId5" Type="http://schemas.openxmlformats.org/officeDocument/2006/relationships/image" Target="../media/image299.png"/><Relationship Id="rId6" Type="http://schemas.openxmlformats.org/officeDocument/2006/relationships/image" Target="../media/image300.png"/><Relationship Id="rId7" Type="http://schemas.openxmlformats.org/officeDocument/2006/relationships/image" Target="../media/image301.png"/><Relationship Id="rId8" Type="http://schemas.openxmlformats.org/officeDocument/2006/relationships/image" Target="../media/image302.png"/><Relationship Id="rId9" Type="http://schemas.openxmlformats.org/officeDocument/2006/relationships/image" Target="../media/image303.png"/><Relationship Id="rId10" Type="http://schemas.openxmlformats.org/officeDocument/2006/relationships/image" Target="../media/image304.png"/><Relationship Id="rId11" Type="http://schemas.openxmlformats.org/officeDocument/2006/relationships/image" Target="../media/image305.png"/><Relationship Id="rId12" Type="http://schemas.openxmlformats.org/officeDocument/2006/relationships/image" Target="../media/image306.png"/><Relationship Id="rId13" Type="http://schemas.openxmlformats.org/officeDocument/2006/relationships/image" Target="../media/image307.png"/><Relationship Id="rId14" Type="http://schemas.openxmlformats.org/officeDocument/2006/relationships/image" Target="../media/image308.png"/><Relationship Id="rId15" Type="http://schemas.openxmlformats.org/officeDocument/2006/relationships/image" Target="../media/image309.png"/><Relationship Id="rId16" Type="http://schemas.openxmlformats.org/officeDocument/2006/relationships/image" Target="../media/image310.png"/><Relationship Id="rId17" Type="http://schemas.openxmlformats.org/officeDocument/2006/relationships/image" Target="../media/image311.png"/><Relationship Id="rId18" Type="http://schemas.openxmlformats.org/officeDocument/2006/relationships/image" Target="../media/image312.png"/><Relationship Id="rId19" Type="http://schemas.openxmlformats.org/officeDocument/2006/relationships/image" Target="../media/image313.png"/><Relationship Id="rId20" Type="http://schemas.openxmlformats.org/officeDocument/2006/relationships/image" Target="../media/image31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15.png"/><Relationship Id="rId4" Type="http://schemas.openxmlformats.org/officeDocument/2006/relationships/image" Target="../media/image316.png"/><Relationship Id="rId5" Type="http://schemas.openxmlformats.org/officeDocument/2006/relationships/image" Target="../media/image317.png"/><Relationship Id="rId6" Type="http://schemas.openxmlformats.org/officeDocument/2006/relationships/image" Target="../media/image318.png"/><Relationship Id="rId7" Type="http://schemas.openxmlformats.org/officeDocument/2006/relationships/image" Target="../media/image319.png"/><Relationship Id="rId8" Type="http://schemas.openxmlformats.org/officeDocument/2006/relationships/image" Target="../media/image320.png"/><Relationship Id="rId9" Type="http://schemas.openxmlformats.org/officeDocument/2006/relationships/image" Target="../media/image321.png"/><Relationship Id="rId10" Type="http://schemas.openxmlformats.org/officeDocument/2006/relationships/image" Target="../media/image322.png"/><Relationship Id="rId11" Type="http://schemas.openxmlformats.org/officeDocument/2006/relationships/image" Target="../media/image323.png"/><Relationship Id="rId12" Type="http://schemas.openxmlformats.org/officeDocument/2006/relationships/image" Target="../media/image324.png"/><Relationship Id="rId13" Type="http://schemas.openxmlformats.org/officeDocument/2006/relationships/image" Target="../media/image325.png"/><Relationship Id="rId14" Type="http://schemas.openxmlformats.org/officeDocument/2006/relationships/image" Target="../media/image326.png"/><Relationship Id="rId15" Type="http://schemas.openxmlformats.org/officeDocument/2006/relationships/image" Target="../media/image327.png"/><Relationship Id="rId16" Type="http://schemas.openxmlformats.org/officeDocument/2006/relationships/image" Target="../media/image328.png"/><Relationship Id="rId17" Type="http://schemas.openxmlformats.org/officeDocument/2006/relationships/image" Target="../media/image32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0.png"/><Relationship Id="rId3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1.png"/><Relationship Id="rId3" Type="http://schemas.openxmlformats.org/officeDocument/2006/relationships/image" Target="../media/image332.png"/><Relationship Id="rId4" Type="http://schemas.openxmlformats.org/officeDocument/2006/relationships/image" Target="../media/image333.png"/><Relationship Id="rId5" Type="http://schemas.openxmlformats.org/officeDocument/2006/relationships/image" Target="../media/image334.png"/><Relationship Id="rId6" Type="http://schemas.openxmlformats.org/officeDocument/2006/relationships/image" Target="../media/image335.png"/><Relationship Id="rId7" Type="http://schemas.openxmlformats.org/officeDocument/2006/relationships/image" Target="../media/image273.png"/><Relationship Id="rId8" Type="http://schemas.openxmlformats.org/officeDocument/2006/relationships/image" Target="../media/image336.png"/><Relationship Id="rId9" Type="http://schemas.openxmlformats.org/officeDocument/2006/relationships/image" Target="../media/image337.png"/><Relationship Id="rId10" Type="http://schemas.openxmlformats.org/officeDocument/2006/relationships/image" Target="../media/image338.png"/><Relationship Id="rId11" Type="http://schemas.openxmlformats.org/officeDocument/2006/relationships/image" Target="../media/image339.png"/><Relationship Id="rId12" Type="http://schemas.openxmlformats.org/officeDocument/2006/relationships/image" Target="../media/image340.png"/><Relationship Id="rId13" Type="http://schemas.openxmlformats.org/officeDocument/2006/relationships/image" Target="../media/image341.png"/><Relationship Id="rId14" Type="http://schemas.openxmlformats.org/officeDocument/2006/relationships/image" Target="../media/image342.png"/><Relationship Id="rId15" Type="http://schemas.openxmlformats.org/officeDocument/2006/relationships/image" Target="../media/image343.png"/><Relationship Id="rId16" Type="http://schemas.openxmlformats.org/officeDocument/2006/relationships/image" Target="../media/image344.png"/><Relationship Id="rId17" Type="http://schemas.openxmlformats.org/officeDocument/2006/relationships/image" Target="../media/image345.png"/><Relationship Id="rId18" Type="http://schemas.openxmlformats.org/officeDocument/2006/relationships/image" Target="../media/image346.png"/><Relationship Id="rId19" Type="http://schemas.openxmlformats.org/officeDocument/2006/relationships/image" Target="../media/image347.png"/><Relationship Id="rId20" Type="http://schemas.openxmlformats.org/officeDocument/2006/relationships/image" Target="../media/image348.png"/><Relationship Id="rId21" Type="http://schemas.openxmlformats.org/officeDocument/2006/relationships/image" Target="../media/image349.png"/><Relationship Id="rId22" Type="http://schemas.openxmlformats.org/officeDocument/2006/relationships/image" Target="../media/image350.png"/><Relationship Id="rId23" Type="http://schemas.openxmlformats.org/officeDocument/2006/relationships/image" Target="../media/image351.png"/><Relationship Id="rId24" Type="http://schemas.openxmlformats.org/officeDocument/2006/relationships/image" Target="../media/image352.png"/><Relationship Id="rId25" Type="http://schemas.openxmlformats.org/officeDocument/2006/relationships/image" Target="../media/image353.png"/><Relationship Id="rId26" Type="http://schemas.openxmlformats.org/officeDocument/2006/relationships/image" Target="../media/image354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5.png"/><Relationship Id="rId3" Type="http://schemas.openxmlformats.org/officeDocument/2006/relationships/image" Target="../media/image356.png"/><Relationship Id="rId4" Type="http://schemas.openxmlformats.org/officeDocument/2006/relationships/image" Target="../media/image357.png"/><Relationship Id="rId5" Type="http://schemas.openxmlformats.org/officeDocument/2006/relationships/image" Target="../media/image358.png"/><Relationship Id="rId6" Type="http://schemas.openxmlformats.org/officeDocument/2006/relationships/image" Target="../media/image359.png"/><Relationship Id="rId7" Type="http://schemas.openxmlformats.org/officeDocument/2006/relationships/image" Target="../media/image360.png"/><Relationship Id="rId8" Type="http://schemas.openxmlformats.org/officeDocument/2006/relationships/image" Target="../media/image361.png"/><Relationship Id="rId9" Type="http://schemas.openxmlformats.org/officeDocument/2006/relationships/image" Target="../media/image362.png"/><Relationship Id="rId10" Type="http://schemas.openxmlformats.org/officeDocument/2006/relationships/image" Target="../media/image363.png"/><Relationship Id="rId11" Type="http://schemas.openxmlformats.org/officeDocument/2006/relationships/image" Target="../media/image364.png"/><Relationship Id="rId12" Type="http://schemas.openxmlformats.org/officeDocument/2006/relationships/image" Target="../media/image365.png"/><Relationship Id="rId13" Type="http://schemas.openxmlformats.org/officeDocument/2006/relationships/image" Target="../media/image366.png"/><Relationship Id="rId14" Type="http://schemas.openxmlformats.org/officeDocument/2006/relationships/image" Target="../media/image273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7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image" Target="../media/image359.png"/><Relationship Id="rId6" Type="http://schemas.openxmlformats.org/officeDocument/2006/relationships/image" Target="../media/image360.png"/><Relationship Id="rId7" Type="http://schemas.openxmlformats.org/officeDocument/2006/relationships/image" Target="../media/image369.png"/><Relationship Id="rId8" Type="http://schemas.openxmlformats.org/officeDocument/2006/relationships/image" Target="../media/image362.png"/><Relationship Id="rId9" Type="http://schemas.openxmlformats.org/officeDocument/2006/relationships/image" Target="../media/image370.png"/><Relationship Id="rId10" Type="http://schemas.openxmlformats.org/officeDocument/2006/relationships/image" Target="../media/image371.png"/><Relationship Id="rId11" Type="http://schemas.openxmlformats.org/officeDocument/2006/relationships/image" Target="../media/image365.png"/><Relationship Id="rId12" Type="http://schemas.openxmlformats.org/officeDocument/2006/relationships/image" Target="../media/image366.png"/><Relationship Id="rId13" Type="http://schemas.openxmlformats.org/officeDocument/2006/relationships/image" Target="../media/image273.png"/><Relationship Id="rId14" Type="http://schemas.openxmlformats.org/officeDocument/2006/relationships/image" Target="../media/image372.png"/><Relationship Id="rId15" Type="http://schemas.openxmlformats.org/officeDocument/2006/relationships/image" Target="../media/image373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4.png"/><Relationship Id="rId3" Type="http://schemas.openxmlformats.org/officeDocument/2006/relationships/image" Target="../media/image357.png"/><Relationship Id="rId4" Type="http://schemas.openxmlformats.org/officeDocument/2006/relationships/image" Target="../media/image375.png"/><Relationship Id="rId5" Type="http://schemas.openxmlformats.org/officeDocument/2006/relationships/image" Target="../media/image376.png"/><Relationship Id="rId6" Type="http://schemas.openxmlformats.org/officeDocument/2006/relationships/image" Target="../media/image359.png"/><Relationship Id="rId7" Type="http://schemas.openxmlformats.org/officeDocument/2006/relationships/image" Target="../media/image360.png"/><Relationship Id="rId8" Type="http://schemas.openxmlformats.org/officeDocument/2006/relationships/image" Target="../media/image377.png"/><Relationship Id="rId9" Type="http://schemas.openxmlformats.org/officeDocument/2006/relationships/image" Target="../media/image378.png"/><Relationship Id="rId10" Type="http://schemas.openxmlformats.org/officeDocument/2006/relationships/image" Target="../media/image379.png"/><Relationship Id="rId11" Type="http://schemas.openxmlformats.org/officeDocument/2006/relationships/image" Target="../media/image380.png"/><Relationship Id="rId12" Type="http://schemas.openxmlformats.org/officeDocument/2006/relationships/image" Target="../media/image365.png"/><Relationship Id="rId13" Type="http://schemas.openxmlformats.org/officeDocument/2006/relationships/image" Target="../media/image366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4.png"/><Relationship Id="rId3" Type="http://schemas.openxmlformats.org/officeDocument/2006/relationships/image" Target="../media/image357.png"/><Relationship Id="rId4" Type="http://schemas.openxmlformats.org/officeDocument/2006/relationships/image" Target="../media/image381.png"/><Relationship Id="rId5" Type="http://schemas.openxmlformats.org/officeDocument/2006/relationships/image" Target="../media/image358.png"/><Relationship Id="rId6" Type="http://schemas.openxmlformats.org/officeDocument/2006/relationships/image" Target="../media/image382.png"/><Relationship Id="rId7" Type="http://schemas.openxmlformats.org/officeDocument/2006/relationships/image" Target="../media/image360.png"/><Relationship Id="rId8" Type="http://schemas.openxmlformats.org/officeDocument/2006/relationships/image" Target="../media/image383.png"/><Relationship Id="rId9" Type="http://schemas.openxmlformats.org/officeDocument/2006/relationships/image" Target="../media/image384.png"/><Relationship Id="rId10" Type="http://schemas.openxmlformats.org/officeDocument/2006/relationships/image" Target="../media/image385.png"/><Relationship Id="rId11" Type="http://schemas.openxmlformats.org/officeDocument/2006/relationships/image" Target="../media/image386.png"/><Relationship Id="rId12" Type="http://schemas.openxmlformats.org/officeDocument/2006/relationships/image" Target="../media/image365.png"/><Relationship Id="rId13" Type="http://schemas.openxmlformats.org/officeDocument/2006/relationships/image" Target="../media/image36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34.png"/><Relationship Id="rId30" Type="http://schemas.openxmlformats.org/officeDocument/2006/relationships/image" Target="../media/image35.png"/><Relationship Id="rId31" Type="http://schemas.openxmlformats.org/officeDocument/2006/relationships/image" Target="../media/image36.png"/><Relationship Id="rId32" Type="http://schemas.openxmlformats.org/officeDocument/2006/relationships/image" Target="../media/image37.png"/><Relationship Id="rId33" Type="http://schemas.openxmlformats.org/officeDocument/2006/relationships/image" Target="../media/image38.png"/><Relationship Id="rId34" Type="http://schemas.openxmlformats.org/officeDocument/2006/relationships/image" Target="../media/image39.png"/><Relationship Id="rId35" Type="http://schemas.openxmlformats.org/officeDocument/2006/relationships/image" Target="../media/image40.png"/><Relationship Id="rId36" Type="http://schemas.openxmlformats.org/officeDocument/2006/relationships/image" Target="../media/image41.png"/><Relationship Id="rId37" Type="http://schemas.openxmlformats.org/officeDocument/2006/relationships/image" Target="../media/image42.png"/><Relationship Id="rId38" Type="http://schemas.openxmlformats.org/officeDocument/2006/relationships/image" Target="../media/image43.png"/><Relationship Id="rId39" Type="http://schemas.openxmlformats.org/officeDocument/2006/relationships/image" Target="../media/image44.png"/><Relationship Id="rId40" Type="http://schemas.openxmlformats.org/officeDocument/2006/relationships/image" Target="../media/image45.png"/><Relationship Id="rId41" Type="http://schemas.openxmlformats.org/officeDocument/2006/relationships/image" Target="../media/image46.png"/><Relationship Id="rId42" Type="http://schemas.openxmlformats.org/officeDocument/2006/relationships/image" Target="../media/image47.png"/><Relationship Id="rId43" Type="http://schemas.openxmlformats.org/officeDocument/2006/relationships/image" Target="../media/image48.png"/><Relationship Id="rId44" Type="http://schemas.openxmlformats.org/officeDocument/2006/relationships/image" Target="../media/image49.png"/><Relationship Id="rId45" Type="http://schemas.openxmlformats.org/officeDocument/2006/relationships/image" Target="../media/image50.png"/><Relationship Id="rId46" Type="http://schemas.openxmlformats.org/officeDocument/2006/relationships/image" Target="../media/image51.png"/><Relationship Id="rId47" Type="http://schemas.openxmlformats.org/officeDocument/2006/relationships/image" Target="../media/image52.png"/><Relationship Id="rId48" Type="http://schemas.openxmlformats.org/officeDocument/2006/relationships/image" Target="../media/image53.png"/><Relationship Id="rId49" Type="http://schemas.openxmlformats.org/officeDocument/2006/relationships/image" Target="../media/image54.png"/><Relationship Id="rId50" Type="http://schemas.openxmlformats.org/officeDocument/2006/relationships/image" Target="../media/image55.png"/><Relationship Id="rId51" Type="http://schemas.openxmlformats.org/officeDocument/2006/relationships/image" Target="../media/image56.png"/><Relationship Id="rId52" Type="http://schemas.openxmlformats.org/officeDocument/2006/relationships/image" Target="../media/image57.png"/><Relationship Id="rId53" Type="http://schemas.openxmlformats.org/officeDocument/2006/relationships/image" Target="../media/image58.png"/><Relationship Id="rId54" Type="http://schemas.openxmlformats.org/officeDocument/2006/relationships/image" Target="../media/image59.png"/><Relationship Id="rId55" Type="http://schemas.openxmlformats.org/officeDocument/2006/relationships/image" Target="../media/image60.png"/><Relationship Id="rId56" Type="http://schemas.openxmlformats.org/officeDocument/2006/relationships/image" Target="../media/image61.png"/><Relationship Id="rId57" Type="http://schemas.openxmlformats.org/officeDocument/2006/relationships/image" Target="../media/image62.png"/><Relationship Id="rId58" Type="http://schemas.openxmlformats.org/officeDocument/2006/relationships/image" Target="../media/image63.png"/><Relationship Id="rId59" Type="http://schemas.openxmlformats.org/officeDocument/2006/relationships/image" Target="../media/image64.png"/><Relationship Id="rId60" Type="http://schemas.openxmlformats.org/officeDocument/2006/relationships/image" Target="../media/image65.png"/><Relationship Id="rId61" Type="http://schemas.openxmlformats.org/officeDocument/2006/relationships/image" Target="../media/image66.png"/><Relationship Id="rId62" Type="http://schemas.openxmlformats.org/officeDocument/2006/relationships/image" Target="../media/image67.png"/><Relationship Id="rId63" Type="http://schemas.openxmlformats.org/officeDocument/2006/relationships/image" Target="../media/image68.png"/><Relationship Id="rId64" Type="http://schemas.openxmlformats.org/officeDocument/2006/relationships/image" Target="../media/image69.png"/><Relationship Id="rId65" Type="http://schemas.openxmlformats.org/officeDocument/2006/relationships/image" Target="../media/image70.png"/><Relationship Id="rId66" Type="http://schemas.openxmlformats.org/officeDocument/2006/relationships/image" Target="../media/image71.png"/><Relationship Id="rId67" Type="http://schemas.openxmlformats.org/officeDocument/2006/relationships/image" Target="../media/image72.png"/><Relationship Id="rId68" Type="http://schemas.openxmlformats.org/officeDocument/2006/relationships/image" Target="../media/image73.png"/><Relationship Id="rId69" Type="http://schemas.openxmlformats.org/officeDocument/2006/relationships/image" Target="../media/image74.png"/><Relationship Id="rId70" Type="http://schemas.openxmlformats.org/officeDocument/2006/relationships/image" Target="../media/image75.png"/><Relationship Id="rId71" Type="http://schemas.openxmlformats.org/officeDocument/2006/relationships/image" Target="../media/image76.png"/><Relationship Id="rId72" Type="http://schemas.openxmlformats.org/officeDocument/2006/relationships/image" Target="../media/image77.png"/><Relationship Id="rId73" Type="http://schemas.openxmlformats.org/officeDocument/2006/relationships/image" Target="../media/image78.png"/><Relationship Id="rId74" Type="http://schemas.openxmlformats.org/officeDocument/2006/relationships/image" Target="../media/image79.png"/><Relationship Id="rId75" Type="http://schemas.openxmlformats.org/officeDocument/2006/relationships/image" Target="../media/image80.png"/><Relationship Id="rId76" Type="http://schemas.openxmlformats.org/officeDocument/2006/relationships/image" Target="../media/image81.png"/><Relationship Id="rId77" Type="http://schemas.openxmlformats.org/officeDocument/2006/relationships/image" Target="../media/image82.png"/><Relationship Id="rId78" Type="http://schemas.openxmlformats.org/officeDocument/2006/relationships/image" Target="../media/image83.png"/><Relationship Id="rId79" Type="http://schemas.openxmlformats.org/officeDocument/2006/relationships/image" Target="../media/image84.png"/><Relationship Id="rId80" Type="http://schemas.openxmlformats.org/officeDocument/2006/relationships/image" Target="../media/image85.png"/><Relationship Id="rId81" Type="http://schemas.openxmlformats.org/officeDocument/2006/relationships/image" Target="../media/image86.png"/><Relationship Id="rId82" Type="http://schemas.openxmlformats.org/officeDocument/2006/relationships/image" Target="../media/image87.png"/><Relationship Id="rId83" Type="http://schemas.openxmlformats.org/officeDocument/2006/relationships/image" Target="../media/image88.png"/><Relationship Id="rId84" Type="http://schemas.openxmlformats.org/officeDocument/2006/relationships/image" Target="../media/image89.png"/><Relationship Id="rId85" Type="http://schemas.openxmlformats.org/officeDocument/2006/relationships/image" Target="../media/image90.png"/><Relationship Id="rId86" Type="http://schemas.openxmlformats.org/officeDocument/2006/relationships/image" Target="../media/image91.png"/><Relationship Id="rId87" Type="http://schemas.openxmlformats.org/officeDocument/2006/relationships/image" Target="../media/image92.png"/><Relationship Id="rId88" Type="http://schemas.openxmlformats.org/officeDocument/2006/relationships/image" Target="../media/image93.png"/><Relationship Id="rId89" Type="http://schemas.openxmlformats.org/officeDocument/2006/relationships/image" Target="../media/image94.png"/><Relationship Id="rId90" Type="http://schemas.openxmlformats.org/officeDocument/2006/relationships/image" Target="../media/image95.png"/><Relationship Id="rId91" Type="http://schemas.openxmlformats.org/officeDocument/2006/relationships/image" Target="../media/image96.png"/><Relationship Id="rId92" Type="http://schemas.openxmlformats.org/officeDocument/2006/relationships/image" Target="../media/image97.png"/><Relationship Id="rId93" Type="http://schemas.openxmlformats.org/officeDocument/2006/relationships/image" Target="../media/image98.png"/><Relationship Id="rId94" Type="http://schemas.openxmlformats.org/officeDocument/2006/relationships/image" Target="../media/image99.png"/><Relationship Id="rId95" Type="http://schemas.openxmlformats.org/officeDocument/2006/relationships/image" Target="../media/image100.png"/><Relationship Id="rId96" Type="http://schemas.openxmlformats.org/officeDocument/2006/relationships/image" Target="../media/image101.png"/><Relationship Id="rId97" Type="http://schemas.openxmlformats.org/officeDocument/2006/relationships/image" Target="../media/image102.png"/><Relationship Id="rId98" Type="http://schemas.openxmlformats.org/officeDocument/2006/relationships/image" Target="../media/image1.png"/><Relationship Id="rId99" Type="http://schemas.openxmlformats.org/officeDocument/2006/relationships/image" Target="../media/image103.png"/><Relationship Id="rId100" Type="http://schemas.openxmlformats.org/officeDocument/2006/relationships/image" Target="../media/image10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4.png"/><Relationship Id="rId3" Type="http://schemas.openxmlformats.org/officeDocument/2006/relationships/image" Target="../media/image387.png"/><Relationship Id="rId4" Type="http://schemas.openxmlformats.org/officeDocument/2006/relationships/image" Target="../media/image388.png"/><Relationship Id="rId5" Type="http://schemas.openxmlformats.org/officeDocument/2006/relationships/image" Target="../media/image389.png"/><Relationship Id="rId6" Type="http://schemas.openxmlformats.org/officeDocument/2006/relationships/image" Target="../media/image390.png"/><Relationship Id="rId7" Type="http://schemas.openxmlformats.org/officeDocument/2006/relationships/image" Target="../media/image391.png"/><Relationship Id="rId8" Type="http://schemas.openxmlformats.org/officeDocument/2006/relationships/image" Target="../media/image392.png"/><Relationship Id="rId9" Type="http://schemas.openxmlformats.org/officeDocument/2006/relationships/image" Target="../media/image357.png"/><Relationship Id="rId10" Type="http://schemas.openxmlformats.org/officeDocument/2006/relationships/image" Target="../media/image393.png"/><Relationship Id="rId11" Type="http://schemas.openxmlformats.org/officeDocument/2006/relationships/image" Target="../media/image394.png"/><Relationship Id="rId12" Type="http://schemas.openxmlformats.org/officeDocument/2006/relationships/image" Target="../media/image395.png"/><Relationship Id="rId13" Type="http://schemas.openxmlformats.org/officeDocument/2006/relationships/image" Target="../media/image396.png"/><Relationship Id="rId14" Type="http://schemas.openxmlformats.org/officeDocument/2006/relationships/image" Target="../media/image397.png"/><Relationship Id="rId15" Type="http://schemas.openxmlformats.org/officeDocument/2006/relationships/image" Target="../media/image398.png"/><Relationship Id="rId16" Type="http://schemas.openxmlformats.org/officeDocument/2006/relationships/image" Target="../media/image399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7.png"/><Relationship Id="rId3" Type="http://schemas.openxmlformats.org/officeDocument/2006/relationships/image" Target="../media/image400.png"/><Relationship Id="rId4" Type="http://schemas.openxmlformats.org/officeDocument/2006/relationships/image" Target="../media/image401.png"/><Relationship Id="rId5" Type="http://schemas.openxmlformats.org/officeDocument/2006/relationships/image" Target="../media/image402.png"/><Relationship Id="rId6" Type="http://schemas.openxmlformats.org/officeDocument/2006/relationships/image" Target="../media/image360.png"/><Relationship Id="rId7" Type="http://schemas.openxmlformats.org/officeDocument/2006/relationships/image" Target="../media/image403.png"/><Relationship Id="rId8" Type="http://schemas.openxmlformats.org/officeDocument/2006/relationships/image" Target="../media/image404.png"/><Relationship Id="rId9" Type="http://schemas.openxmlformats.org/officeDocument/2006/relationships/image" Target="../media/image405.png"/><Relationship Id="rId10" Type="http://schemas.openxmlformats.org/officeDocument/2006/relationships/image" Target="../media/image406.png"/><Relationship Id="rId11" Type="http://schemas.openxmlformats.org/officeDocument/2006/relationships/image" Target="../media/image407.png"/><Relationship Id="rId12" Type="http://schemas.openxmlformats.org/officeDocument/2006/relationships/image" Target="../media/image408.png"/><Relationship Id="rId13" Type="http://schemas.openxmlformats.org/officeDocument/2006/relationships/image" Target="../media/image409.png"/><Relationship Id="rId14" Type="http://schemas.openxmlformats.org/officeDocument/2006/relationships/image" Target="../media/image410.png"/><Relationship Id="rId15" Type="http://schemas.openxmlformats.org/officeDocument/2006/relationships/image" Target="../media/image411.png"/><Relationship Id="rId16" Type="http://schemas.openxmlformats.org/officeDocument/2006/relationships/image" Target="../media/image412.png"/><Relationship Id="rId17" Type="http://schemas.openxmlformats.org/officeDocument/2006/relationships/image" Target="../media/image413.png"/><Relationship Id="rId18" Type="http://schemas.openxmlformats.org/officeDocument/2006/relationships/image" Target="../media/image414.png"/><Relationship Id="rId19" Type="http://schemas.openxmlformats.org/officeDocument/2006/relationships/image" Target="../media/image415.png"/><Relationship Id="rId20" Type="http://schemas.openxmlformats.org/officeDocument/2006/relationships/image" Target="../media/image416.png"/><Relationship Id="rId21" Type="http://schemas.openxmlformats.org/officeDocument/2006/relationships/image" Target="../media/image417.png"/><Relationship Id="rId22" Type="http://schemas.openxmlformats.org/officeDocument/2006/relationships/image" Target="../media/image418.png"/><Relationship Id="rId23" Type="http://schemas.openxmlformats.org/officeDocument/2006/relationships/image" Target="../media/image419.png"/><Relationship Id="rId24" Type="http://schemas.openxmlformats.org/officeDocument/2006/relationships/image" Target="../media/image420.png"/><Relationship Id="rId25" Type="http://schemas.openxmlformats.org/officeDocument/2006/relationships/image" Target="../media/image421.png"/><Relationship Id="rId26" Type="http://schemas.openxmlformats.org/officeDocument/2006/relationships/image" Target="../media/image422.png"/><Relationship Id="rId27" Type="http://schemas.openxmlformats.org/officeDocument/2006/relationships/image" Target="../media/image423.png"/><Relationship Id="rId28" Type="http://schemas.openxmlformats.org/officeDocument/2006/relationships/image" Target="../media/image424.png"/><Relationship Id="rId29" Type="http://schemas.openxmlformats.org/officeDocument/2006/relationships/image" Target="../media/image273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5.png"/><Relationship Id="rId3" Type="http://schemas.openxmlformats.org/officeDocument/2006/relationships/image" Target="../media/image426.png"/><Relationship Id="rId4" Type="http://schemas.openxmlformats.org/officeDocument/2006/relationships/image" Target="../media/image427.png"/><Relationship Id="rId5" Type="http://schemas.openxmlformats.org/officeDocument/2006/relationships/image" Target="../media/image428.png"/><Relationship Id="rId6" Type="http://schemas.openxmlformats.org/officeDocument/2006/relationships/image" Target="../media/image429.png"/><Relationship Id="rId7" Type="http://schemas.openxmlformats.org/officeDocument/2006/relationships/image" Target="../media/image430.png"/><Relationship Id="rId8" Type="http://schemas.openxmlformats.org/officeDocument/2006/relationships/image" Target="../media/image431.png"/><Relationship Id="rId9" Type="http://schemas.openxmlformats.org/officeDocument/2006/relationships/image" Target="../media/image432.png"/><Relationship Id="rId10" Type="http://schemas.openxmlformats.org/officeDocument/2006/relationships/image" Target="../media/image433.png"/><Relationship Id="rId11" Type="http://schemas.openxmlformats.org/officeDocument/2006/relationships/image" Target="../media/image434.png"/><Relationship Id="rId12" Type="http://schemas.openxmlformats.org/officeDocument/2006/relationships/image" Target="../media/image435.png"/><Relationship Id="rId13" Type="http://schemas.openxmlformats.org/officeDocument/2006/relationships/image" Target="../media/image436.png"/><Relationship Id="rId14" Type="http://schemas.openxmlformats.org/officeDocument/2006/relationships/image" Target="../media/image437.png"/><Relationship Id="rId15" Type="http://schemas.openxmlformats.org/officeDocument/2006/relationships/image" Target="../media/image438.png"/><Relationship Id="rId16" Type="http://schemas.openxmlformats.org/officeDocument/2006/relationships/image" Target="../media/image439.png"/><Relationship Id="rId17" Type="http://schemas.openxmlformats.org/officeDocument/2006/relationships/image" Target="../media/image440.png"/><Relationship Id="rId18" Type="http://schemas.openxmlformats.org/officeDocument/2006/relationships/image" Target="../media/image27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1.png"/><Relationship Id="rId3" Type="http://schemas.openxmlformats.org/officeDocument/2006/relationships/image" Target="../media/image442.png"/><Relationship Id="rId4" Type="http://schemas.openxmlformats.org/officeDocument/2006/relationships/image" Target="../media/image443.png"/><Relationship Id="rId5" Type="http://schemas.openxmlformats.org/officeDocument/2006/relationships/image" Target="../media/image444.png"/><Relationship Id="rId6" Type="http://schemas.openxmlformats.org/officeDocument/2006/relationships/image" Target="../media/image445.png"/><Relationship Id="rId7" Type="http://schemas.openxmlformats.org/officeDocument/2006/relationships/image" Target="../media/image446.png"/><Relationship Id="rId8" Type="http://schemas.openxmlformats.org/officeDocument/2006/relationships/image" Target="../media/image447.png"/><Relationship Id="rId9" Type="http://schemas.openxmlformats.org/officeDocument/2006/relationships/image" Target="../media/image448.png"/><Relationship Id="rId10" Type="http://schemas.openxmlformats.org/officeDocument/2006/relationships/image" Target="../media/image449.png"/><Relationship Id="rId11" Type="http://schemas.openxmlformats.org/officeDocument/2006/relationships/image" Target="../media/image450.png"/><Relationship Id="rId12" Type="http://schemas.openxmlformats.org/officeDocument/2006/relationships/image" Target="../media/image451.png"/><Relationship Id="rId13" Type="http://schemas.openxmlformats.org/officeDocument/2006/relationships/image" Target="../media/image452.png"/><Relationship Id="rId14" Type="http://schemas.openxmlformats.org/officeDocument/2006/relationships/image" Target="../media/image453.png"/><Relationship Id="rId15" Type="http://schemas.openxmlformats.org/officeDocument/2006/relationships/image" Target="../media/image454.png"/><Relationship Id="rId16" Type="http://schemas.openxmlformats.org/officeDocument/2006/relationships/image" Target="../media/image455.png"/><Relationship Id="rId17" Type="http://schemas.openxmlformats.org/officeDocument/2006/relationships/image" Target="../media/image456.png"/><Relationship Id="rId18" Type="http://schemas.openxmlformats.org/officeDocument/2006/relationships/image" Target="../media/image457.png"/><Relationship Id="rId19" Type="http://schemas.openxmlformats.org/officeDocument/2006/relationships/image" Target="../media/image458.png"/><Relationship Id="rId20" Type="http://schemas.openxmlformats.org/officeDocument/2006/relationships/image" Target="../media/image459.png"/><Relationship Id="rId21" Type="http://schemas.openxmlformats.org/officeDocument/2006/relationships/image" Target="../media/image460.png"/><Relationship Id="rId22" Type="http://schemas.openxmlformats.org/officeDocument/2006/relationships/image" Target="../media/image461.png"/><Relationship Id="rId23" Type="http://schemas.openxmlformats.org/officeDocument/2006/relationships/image" Target="../media/image462.png"/><Relationship Id="rId24" Type="http://schemas.openxmlformats.org/officeDocument/2006/relationships/image" Target="../media/image463.png"/><Relationship Id="rId25" Type="http://schemas.openxmlformats.org/officeDocument/2006/relationships/image" Target="../media/image1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53.png"/><Relationship Id="rId4" Type="http://schemas.openxmlformats.org/officeDocument/2006/relationships/image" Target="../media/image454.png"/><Relationship Id="rId5" Type="http://schemas.openxmlformats.org/officeDocument/2006/relationships/image" Target="../media/image455.png"/><Relationship Id="rId6" Type="http://schemas.openxmlformats.org/officeDocument/2006/relationships/image" Target="../media/image456.png"/><Relationship Id="rId7" Type="http://schemas.openxmlformats.org/officeDocument/2006/relationships/image" Target="../media/image457.png"/><Relationship Id="rId8" Type="http://schemas.openxmlformats.org/officeDocument/2006/relationships/image" Target="../media/image464.png"/><Relationship Id="rId9" Type="http://schemas.openxmlformats.org/officeDocument/2006/relationships/image" Target="../media/image459.png"/><Relationship Id="rId10" Type="http://schemas.openxmlformats.org/officeDocument/2006/relationships/image" Target="../media/image443.png"/><Relationship Id="rId11" Type="http://schemas.openxmlformats.org/officeDocument/2006/relationships/image" Target="../media/image444.png"/><Relationship Id="rId12" Type="http://schemas.openxmlformats.org/officeDocument/2006/relationships/image" Target="../media/image465.png"/><Relationship Id="rId13" Type="http://schemas.openxmlformats.org/officeDocument/2006/relationships/image" Target="../media/image466.png"/><Relationship Id="rId14" Type="http://schemas.openxmlformats.org/officeDocument/2006/relationships/image" Target="../media/image467.png"/><Relationship Id="rId15" Type="http://schemas.openxmlformats.org/officeDocument/2006/relationships/image" Target="../media/image468.png"/><Relationship Id="rId16" Type="http://schemas.openxmlformats.org/officeDocument/2006/relationships/image" Target="../media/image449.png"/><Relationship Id="rId17" Type="http://schemas.openxmlformats.org/officeDocument/2006/relationships/image" Target="../media/image469.png"/><Relationship Id="rId18" Type="http://schemas.openxmlformats.org/officeDocument/2006/relationships/image" Target="../media/image451.png"/><Relationship Id="rId19" Type="http://schemas.openxmlformats.org/officeDocument/2006/relationships/image" Target="../media/image452.png"/><Relationship Id="rId20" Type="http://schemas.openxmlformats.org/officeDocument/2006/relationships/image" Target="../media/image470.png"/><Relationship Id="rId21" Type="http://schemas.openxmlformats.org/officeDocument/2006/relationships/image" Target="../media/image442.png"/><Relationship Id="rId22" Type="http://schemas.openxmlformats.org/officeDocument/2006/relationships/image" Target="../media/image471.png"/><Relationship Id="rId23" Type="http://schemas.openxmlformats.org/officeDocument/2006/relationships/image" Target="../media/image472.png"/><Relationship Id="rId24" Type="http://schemas.openxmlformats.org/officeDocument/2006/relationships/image" Target="../media/image473.png"/><Relationship Id="rId25" Type="http://schemas.openxmlformats.org/officeDocument/2006/relationships/image" Target="../media/image47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5.png"/><Relationship Id="rId3" Type="http://schemas.openxmlformats.org/officeDocument/2006/relationships/image" Target="../media/image273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6.png"/><Relationship Id="rId3" Type="http://schemas.openxmlformats.org/officeDocument/2006/relationships/image" Target="../media/image6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icann.org/" TargetMode="Externa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7.png"/><Relationship Id="rId3" Type="http://schemas.openxmlformats.org/officeDocument/2006/relationships/image" Target="../media/image478.png"/><Relationship Id="rId4" Type="http://schemas.openxmlformats.org/officeDocument/2006/relationships/image" Target="../media/image479.png"/><Relationship Id="rId5" Type="http://schemas.openxmlformats.org/officeDocument/2006/relationships/image" Target="../media/image273.png"/><Relationship Id="rId6" Type="http://schemas.openxmlformats.org/officeDocument/2006/relationships/image" Target="../media/image480.png"/><Relationship Id="rId7" Type="http://schemas.openxmlformats.org/officeDocument/2006/relationships/image" Target="../media/image481.png"/><Relationship Id="rId8" Type="http://schemas.openxmlformats.org/officeDocument/2006/relationships/image" Target="../media/image360.png"/><Relationship Id="rId9" Type="http://schemas.openxmlformats.org/officeDocument/2006/relationships/image" Target="../media/image482.png"/><Relationship Id="rId10" Type="http://schemas.openxmlformats.org/officeDocument/2006/relationships/image" Target="../media/image483.png"/><Relationship Id="rId11" Type="http://schemas.openxmlformats.org/officeDocument/2006/relationships/image" Target="../media/image484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5.png"/><Relationship Id="rId3" Type="http://schemas.openxmlformats.org/officeDocument/2006/relationships/image" Target="../media/image486.png"/><Relationship Id="rId4" Type="http://schemas.openxmlformats.org/officeDocument/2006/relationships/image" Target="../media/image487.png"/><Relationship Id="rId5" Type="http://schemas.openxmlformats.org/officeDocument/2006/relationships/image" Target="../media/image488.png"/><Relationship Id="rId6" Type="http://schemas.openxmlformats.org/officeDocument/2006/relationships/image" Target="../media/image489.png"/><Relationship Id="rId7" Type="http://schemas.openxmlformats.org/officeDocument/2006/relationships/image" Target="../media/image490.png"/><Relationship Id="rId8" Type="http://schemas.openxmlformats.org/officeDocument/2006/relationships/image" Target="../media/image491.png"/><Relationship Id="rId9" Type="http://schemas.openxmlformats.org/officeDocument/2006/relationships/image" Target="../media/image492.png"/><Relationship Id="rId10" Type="http://schemas.openxmlformats.org/officeDocument/2006/relationships/image" Target="../media/image493.png"/><Relationship Id="rId11" Type="http://schemas.openxmlformats.org/officeDocument/2006/relationships/image" Target="../media/image494.png"/><Relationship Id="rId12" Type="http://schemas.openxmlformats.org/officeDocument/2006/relationships/image" Target="../media/image495.png"/><Relationship Id="rId13" Type="http://schemas.openxmlformats.org/officeDocument/2006/relationships/image" Target="../media/image273.png"/><Relationship Id="rId14" Type="http://schemas.openxmlformats.org/officeDocument/2006/relationships/image" Target="../media/image496.png"/><Relationship Id="rId15" Type="http://schemas.openxmlformats.org/officeDocument/2006/relationships/image" Target="../media/image497.png"/><Relationship Id="rId16" Type="http://schemas.openxmlformats.org/officeDocument/2006/relationships/image" Target="../media/image360.png"/><Relationship Id="rId17" Type="http://schemas.openxmlformats.org/officeDocument/2006/relationships/image" Target="../media/image498.png"/><Relationship Id="rId18" Type="http://schemas.openxmlformats.org/officeDocument/2006/relationships/image" Target="../media/image499.png"/><Relationship Id="rId19" Type="http://schemas.openxmlformats.org/officeDocument/2006/relationships/image" Target="../media/image500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1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Relationship Id="rId3" Type="http://schemas.openxmlformats.org/officeDocument/2006/relationships/image" Target="../media/image502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4.png"/><Relationship Id="rId3" Type="http://schemas.openxmlformats.org/officeDocument/2006/relationships/image" Target="../media/image503.png"/><Relationship Id="rId4" Type="http://schemas.openxmlformats.org/officeDocument/2006/relationships/image" Target="../media/image504.png"/><Relationship Id="rId5" Type="http://schemas.openxmlformats.org/officeDocument/2006/relationships/image" Target="../media/image505.png"/><Relationship Id="rId6" Type="http://schemas.openxmlformats.org/officeDocument/2006/relationships/image" Target="../media/image506.png"/><Relationship Id="rId7" Type="http://schemas.openxmlformats.org/officeDocument/2006/relationships/image" Target="../media/image507.png"/><Relationship Id="rId8" Type="http://schemas.openxmlformats.org/officeDocument/2006/relationships/image" Target="../media/image508.png"/><Relationship Id="rId9" Type="http://schemas.openxmlformats.org/officeDocument/2006/relationships/image" Target="../media/image509.png"/><Relationship Id="rId10" Type="http://schemas.openxmlformats.org/officeDocument/2006/relationships/image" Target="../media/image510.png"/><Relationship Id="rId11" Type="http://schemas.openxmlformats.org/officeDocument/2006/relationships/image" Target="../media/image511.png"/><Relationship Id="rId12" Type="http://schemas.openxmlformats.org/officeDocument/2006/relationships/image" Target="../media/image512.png"/><Relationship Id="rId13" Type="http://schemas.openxmlformats.org/officeDocument/2006/relationships/image" Target="../media/image513.png"/><Relationship Id="rId14" Type="http://schemas.openxmlformats.org/officeDocument/2006/relationships/image" Target="../media/image514.png"/><Relationship Id="rId15" Type="http://schemas.openxmlformats.org/officeDocument/2006/relationships/image" Target="../media/image515.png"/><Relationship Id="rId16" Type="http://schemas.openxmlformats.org/officeDocument/2006/relationships/image" Target="../media/image516.png"/><Relationship Id="rId17" Type="http://schemas.openxmlformats.org/officeDocument/2006/relationships/image" Target="../media/image517.png"/><Relationship Id="rId18" Type="http://schemas.openxmlformats.org/officeDocument/2006/relationships/image" Target="../media/image518.png"/><Relationship Id="rId19" Type="http://schemas.openxmlformats.org/officeDocument/2006/relationships/image" Target="../media/image519.png"/><Relationship Id="rId20" Type="http://schemas.openxmlformats.org/officeDocument/2006/relationships/image" Target="../media/image520.png"/><Relationship Id="rId21" Type="http://schemas.openxmlformats.org/officeDocument/2006/relationships/image" Target="../media/image521.png"/><Relationship Id="rId22" Type="http://schemas.openxmlformats.org/officeDocument/2006/relationships/image" Target="../media/image522.png"/><Relationship Id="rId23" Type="http://schemas.openxmlformats.org/officeDocument/2006/relationships/image" Target="../media/image523.png"/><Relationship Id="rId24" Type="http://schemas.openxmlformats.org/officeDocument/2006/relationships/image" Target="../media/image524.png"/><Relationship Id="rId25" Type="http://schemas.openxmlformats.org/officeDocument/2006/relationships/image" Target="../media/image525.png"/><Relationship Id="rId26" Type="http://schemas.openxmlformats.org/officeDocument/2006/relationships/image" Target="../media/image526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7.png"/><Relationship Id="rId3" Type="http://schemas.openxmlformats.org/officeDocument/2006/relationships/image" Target="../media/image503.png"/><Relationship Id="rId4" Type="http://schemas.openxmlformats.org/officeDocument/2006/relationships/image" Target="../media/image528.png"/><Relationship Id="rId5" Type="http://schemas.openxmlformats.org/officeDocument/2006/relationships/image" Target="../media/image529.png"/><Relationship Id="rId6" Type="http://schemas.openxmlformats.org/officeDocument/2006/relationships/image" Target="../media/image506.png"/><Relationship Id="rId7" Type="http://schemas.openxmlformats.org/officeDocument/2006/relationships/image" Target="../media/image507.png"/><Relationship Id="rId8" Type="http://schemas.openxmlformats.org/officeDocument/2006/relationships/image" Target="../media/image530.png"/><Relationship Id="rId9" Type="http://schemas.openxmlformats.org/officeDocument/2006/relationships/image" Target="../media/image509.png"/><Relationship Id="rId10" Type="http://schemas.openxmlformats.org/officeDocument/2006/relationships/image" Target="../media/image531.png"/><Relationship Id="rId11" Type="http://schemas.openxmlformats.org/officeDocument/2006/relationships/image" Target="../media/image511.png"/><Relationship Id="rId12" Type="http://schemas.openxmlformats.org/officeDocument/2006/relationships/image" Target="../media/image532.png"/><Relationship Id="rId13" Type="http://schemas.openxmlformats.org/officeDocument/2006/relationships/image" Target="../media/image533.png"/><Relationship Id="rId14" Type="http://schemas.openxmlformats.org/officeDocument/2006/relationships/image" Target="../media/image514.png"/><Relationship Id="rId15" Type="http://schemas.openxmlformats.org/officeDocument/2006/relationships/image" Target="../media/image515.png"/><Relationship Id="rId16" Type="http://schemas.openxmlformats.org/officeDocument/2006/relationships/image" Target="../media/image534.png"/><Relationship Id="rId17" Type="http://schemas.openxmlformats.org/officeDocument/2006/relationships/image" Target="../media/image517.png"/><Relationship Id="rId18" Type="http://schemas.openxmlformats.org/officeDocument/2006/relationships/image" Target="../media/image535.png"/><Relationship Id="rId19" Type="http://schemas.openxmlformats.org/officeDocument/2006/relationships/image" Target="../media/image519.png"/><Relationship Id="rId20" Type="http://schemas.openxmlformats.org/officeDocument/2006/relationships/image" Target="../media/image536.png"/><Relationship Id="rId21" Type="http://schemas.openxmlformats.org/officeDocument/2006/relationships/image" Target="../media/image521.png"/><Relationship Id="rId22" Type="http://schemas.openxmlformats.org/officeDocument/2006/relationships/image" Target="../media/image537.png"/><Relationship Id="rId23" Type="http://schemas.openxmlformats.org/officeDocument/2006/relationships/image" Target="../media/image523.png"/><Relationship Id="rId24" Type="http://schemas.openxmlformats.org/officeDocument/2006/relationships/image" Target="../media/image538.png"/><Relationship Id="rId25" Type="http://schemas.openxmlformats.org/officeDocument/2006/relationships/image" Target="../media/image525.png"/><Relationship Id="rId26" Type="http://schemas.openxmlformats.org/officeDocument/2006/relationships/image" Target="../media/image539.png"/><Relationship Id="rId27" Type="http://schemas.openxmlformats.org/officeDocument/2006/relationships/image" Target="../media/image294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0.png"/><Relationship Id="rId3" Type="http://schemas.openxmlformats.org/officeDocument/2006/relationships/image" Target="../media/image541.png"/><Relationship Id="rId4" Type="http://schemas.openxmlformats.org/officeDocument/2006/relationships/image" Target="../media/image542.png"/><Relationship Id="rId5" Type="http://schemas.openxmlformats.org/officeDocument/2006/relationships/image" Target="../media/image543.png"/><Relationship Id="rId6" Type="http://schemas.openxmlformats.org/officeDocument/2006/relationships/image" Target="../media/image544.png"/><Relationship Id="rId7" Type="http://schemas.openxmlformats.org/officeDocument/2006/relationships/image" Target="../media/image545.png"/><Relationship Id="rId8" Type="http://schemas.openxmlformats.org/officeDocument/2006/relationships/image" Target="../media/image546.png"/><Relationship Id="rId9" Type="http://schemas.openxmlformats.org/officeDocument/2006/relationships/image" Target="../media/image547.png"/><Relationship Id="rId10" Type="http://schemas.openxmlformats.org/officeDocument/2006/relationships/image" Target="../media/image548.png"/><Relationship Id="rId11" Type="http://schemas.openxmlformats.org/officeDocument/2006/relationships/image" Target="../media/image549.png"/><Relationship Id="rId12" Type="http://schemas.openxmlformats.org/officeDocument/2006/relationships/image" Target="../media/image550.png"/><Relationship Id="rId13" Type="http://schemas.openxmlformats.org/officeDocument/2006/relationships/image" Target="../media/image551.png"/><Relationship Id="rId14" Type="http://schemas.openxmlformats.org/officeDocument/2006/relationships/image" Target="../media/image552.png"/><Relationship Id="rId15" Type="http://schemas.openxmlformats.org/officeDocument/2006/relationships/image" Target="../media/image553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0.png"/><Relationship Id="rId3" Type="http://schemas.openxmlformats.org/officeDocument/2006/relationships/image" Target="../media/image554.png"/><Relationship Id="rId4" Type="http://schemas.openxmlformats.org/officeDocument/2006/relationships/image" Target="../media/image555.png"/><Relationship Id="rId5" Type="http://schemas.openxmlformats.org/officeDocument/2006/relationships/image" Target="../media/image556.png"/><Relationship Id="rId6" Type="http://schemas.openxmlformats.org/officeDocument/2006/relationships/image" Target="../media/image557.png"/><Relationship Id="rId7" Type="http://schemas.openxmlformats.org/officeDocument/2006/relationships/image" Target="../media/image558.png"/><Relationship Id="rId8" Type="http://schemas.openxmlformats.org/officeDocument/2006/relationships/image" Target="../media/image559.png"/><Relationship Id="rId9" Type="http://schemas.openxmlformats.org/officeDocument/2006/relationships/image" Target="../media/image560.png"/><Relationship Id="rId10" Type="http://schemas.openxmlformats.org/officeDocument/2006/relationships/image" Target="../media/image561.png"/><Relationship Id="rId11" Type="http://schemas.openxmlformats.org/officeDocument/2006/relationships/image" Target="../media/image562.png"/><Relationship Id="rId12" Type="http://schemas.openxmlformats.org/officeDocument/2006/relationships/image" Target="../media/image56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13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11.png"/><Relationship Id="rId17" Type="http://schemas.openxmlformats.org/officeDocument/2006/relationships/image" Target="../media/image126.png"/><Relationship Id="rId18" Type="http://schemas.openxmlformats.org/officeDocument/2006/relationships/image" Target="../media/image127.png"/><Relationship Id="rId19" Type="http://schemas.openxmlformats.org/officeDocument/2006/relationships/image" Target="../media/image128.png"/><Relationship Id="rId20" Type="http://schemas.openxmlformats.org/officeDocument/2006/relationships/image" Target="../media/image129.pn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Relationship Id="rId23" Type="http://schemas.openxmlformats.org/officeDocument/2006/relationships/image" Target="../media/image132.png"/><Relationship Id="rId24" Type="http://schemas.openxmlformats.org/officeDocument/2006/relationships/image" Target="../media/image133.png"/><Relationship Id="rId25" Type="http://schemas.openxmlformats.org/officeDocument/2006/relationships/image" Target="../media/image134.png"/><Relationship Id="rId26" Type="http://schemas.openxmlformats.org/officeDocument/2006/relationships/image" Target="../media/image135.png"/><Relationship Id="rId27" Type="http://schemas.openxmlformats.org/officeDocument/2006/relationships/image" Target="../media/image136.png"/><Relationship Id="rId28" Type="http://schemas.openxmlformats.org/officeDocument/2006/relationships/image" Target="../media/image137.png"/><Relationship Id="rId29" Type="http://schemas.openxmlformats.org/officeDocument/2006/relationships/image" Target="../media/image138.png"/><Relationship Id="rId30" Type="http://schemas.openxmlformats.org/officeDocument/2006/relationships/image" Target="../media/image139.png"/><Relationship Id="rId31" Type="http://schemas.openxmlformats.org/officeDocument/2006/relationships/image" Target="../media/image140.png"/><Relationship Id="rId32" Type="http://schemas.openxmlformats.org/officeDocument/2006/relationships/image" Target="../media/image141.png"/><Relationship Id="rId33" Type="http://schemas.openxmlformats.org/officeDocument/2006/relationships/image" Target="../media/image142.png"/><Relationship Id="rId34" Type="http://schemas.openxmlformats.org/officeDocument/2006/relationships/image" Target="../media/image143.png"/><Relationship Id="rId35" Type="http://schemas.openxmlformats.org/officeDocument/2006/relationships/image" Target="../media/image144.png"/><Relationship Id="rId36" Type="http://schemas.openxmlformats.org/officeDocument/2006/relationships/image" Target="../media/image145.png"/><Relationship Id="rId37" Type="http://schemas.openxmlformats.org/officeDocument/2006/relationships/image" Target="../media/image146.png"/><Relationship Id="rId38" Type="http://schemas.openxmlformats.org/officeDocument/2006/relationships/image" Target="../media/image147.png"/><Relationship Id="rId39" Type="http://schemas.openxmlformats.org/officeDocument/2006/relationships/image" Target="../media/image148.png"/><Relationship Id="rId40" Type="http://schemas.openxmlformats.org/officeDocument/2006/relationships/image" Target="../media/image149.png"/><Relationship Id="rId41" Type="http://schemas.openxmlformats.org/officeDocument/2006/relationships/image" Target="../media/image150.png"/><Relationship Id="rId42" Type="http://schemas.openxmlformats.org/officeDocument/2006/relationships/image" Target="../media/image151.png"/><Relationship Id="rId43" Type="http://schemas.openxmlformats.org/officeDocument/2006/relationships/image" Target="../media/image152.png"/><Relationship Id="rId44" Type="http://schemas.openxmlformats.org/officeDocument/2006/relationships/image" Target="../media/image153.png"/><Relationship Id="rId45" Type="http://schemas.openxmlformats.org/officeDocument/2006/relationships/image" Target="../media/image154.png"/><Relationship Id="rId46" Type="http://schemas.openxmlformats.org/officeDocument/2006/relationships/image" Target="../media/image155.png"/><Relationship Id="rId47" Type="http://schemas.openxmlformats.org/officeDocument/2006/relationships/image" Target="../media/image156.png"/><Relationship Id="rId48" Type="http://schemas.openxmlformats.org/officeDocument/2006/relationships/image" Target="../media/image157.png"/><Relationship Id="rId49" Type="http://schemas.openxmlformats.org/officeDocument/2006/relationships/image" Target="../media/image158.png"/><Relationship Id="rId50" Type="http://schemas.openxmlformats.org/officeDocument/2006/relationships/image" Target="../media/image159.png"/><Relationship Id="rId51" Type="http://schemas.openxmlformats.org/officeDocument/2006/relationships/image" Target="../media/image160.png"/><Relationship Id="rId52" Type="http://schemas.openxmlformats.org/officeDocument/2006/relationships/image" Target="../media/image161.png"/><Relationship Id="rId53" Type="http://schemas.openxmlformats.org/officeDocument/2006/relationships/image" Target="../media/image162.png"/><Relationship Id="rId54" Type="http://schemas.openxmlformats.org/officeDocument/2006/relationships/image" Target="../media/image163.png"/><Relationship Id="rId55" Type="http://schemas.openxmlformats.org/officeDocument/2006/relationships/image" Target="../media/image164.png"/><Relationship Id="rId56" Type="http://schemas.openxmlformats.org/officeDocument/2006/relationships/image" Target="../media/image165.png"/><Relationship Id="rId57" Type="http://schemas.openxmlformats.org/officeDocument/2006/relationships/image" Target="../media/image166.png"/><Relationship Id="rId58" Type="http://schemas.openxmlformats.org/officeDocument/2006/relationships/image" Target="../media/image167.png"/><Relationship Id="rId59" Type="http://schemas.openxmlformats.org/officeDocument/2006/relationships/image" Target="../media/image168.png"/><Relationship Id="rId60" Type="http://schemas.openxmlformats.org/officeDocument/2006/relationships/image" Target="../media/image169.png"/><Relationship Id="rId61" Type="http://schemas.openxmlformats.org/officeDocument/2006/relationships/image" Target="../media/image170.png"/><Relationship Id="rId62" Type="http://schemas.openxmlformats.org/officeDocument/2006/relationships/image" Target="../media/image171.png"/><Relationship Id="rId63" Type="http://schemas.openxmlformats.org/officeDocument/2006/relationships/image" Target="../media/image172.png"/><Relationship Id="rId64" Type="http://schemas.openxmlformats.org/officeDocument/2006/relationships/image" Target="../media/image173.png"/><Relationship Id="rId65" Type="http://schemas.openxmlformats.org/officeDocument/2006/relationships/image" Target="../media/image174.png"/><Relationship Id="rId66" Type="http://schemas.openxmlformats.org/officeDocument/2006/relationships/image" Target="../media/image175.png"/><Relationship Id="rId67" Type="http://schemas.openxmlformats.org/officeDocument/2006/relationships/image" Target="../media/image176.png"/><Relationship Id="rId68" Type="http://schemas.openxmlformats.org/officeDocument/2006/relationships/image" Target="../media/image177.png"/><Relationship Id="rId69" Type="http://schemas.openxmlformats.org/officeDocument/2006/relationships/image" Target="../media/image178.png"/><Relationship Id="rId70" Type="http://schemas.openxmlformats.org/officeDocument/2006/relationships/image" Target="../media/image179.png"/><Relationship Id="rId71" Type="http://schemas.openxmlformats.org/officeDocument/2006/relationships/image" Target="../media/image180.png"/><Relationship Id="rId72" Type="http://schemas.openxmlformats.org/officeDocument/2006/relationships/image" Target="../media/image181.png"/><Relationship Id="rId73" Type="http://schemas.openxmlformats.org/officeDocument/2006/relationships/image" Target="../media/image182.png"/><Relationship Id="rId74" Type="http://schemas.openxmlformats.org/officeDocument/2006/relationships/image" Target="../media/image183.png"/><Relationship Id="rId75" Type="http://schemas.openxmlformats.org/officeDocument/2006/relationships/image" Target="../media/image184.png"/><Relationship Id="rId76" Type="http://schemas.openxmlformats.org/officeDocument/2006/relationships/image" Target="../media/image185.png"/><Relationship Id="rId77" Type="http://schemas.openxmlformats.org/officeDocument/2006/relationships/image" Target="../media/image186.png"/><Relationship Id="rId78" Type="http://schemas.openxmlformats.org/officeDocument/2006/relationships/image" Target="../media/image187.png"/><Relationship Id="rId79" Type="http://schemas.openxmlformats.org/officeDocument/2006/relationships/image" Target="../media/image188.png"/><Relationship Id="rId80" Type="http://schemas.openxmlformats.org/officeDocument/2006/relationships/image" Target="../media/image189.png"/><Relationship Id="rId81" Type="http://schemas.openxmlformats.org/officeDocument/2006/relationships/image" Target="../media/image190.png"/><Relationship Id="rId82" Type="http://schemas.openxmlformats.org/officeDocument/2006/relationships/image" Target="../media/image191.png"/><Relationship Id="rId83" Type="http://schemas.openxmlformats.org/officeDocument/2006/relationships/image" Target="../media/image192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0.png"/><Relationship Id="rId3" Type="http://schemas.openxmlformats.org/officeDocument/2006/relationships/image" Target="../media/image554.png"/><Relationship Id="rId4" Type="http://schemas.openxmlformats.org/officeDocument/2006/relationships/image" Target="../media/image555.png"/><Relationship Id="rId5" Type="http://schemas.openxmlformats.org/officeDocument/2006/relationships/image" Target="../media/image556.png"/><Relationship Id="rId6" Type="http://schemas.openxmlformats.org/officeDocument/2006/relationships/image" Target="../media/image557.png"/><Relationship Id="rId7" Type="http://schemas.openxmlformats.org/officeDocument/2006/relationships/image" Target="../media/image558.png"/><Relationship Id="rId8" Type="http://schemas.openxmlformats.org/officeDocument/2006/relationships/image" Target="../media/image559.png"/><Relationship Id="rId9" Type="http://schemas.openxmlformats.org/officeDocument/2006/relationships/image" Target="../media/image560.png"/><Relationship Id="rId10" Type="http://schemas.openxmlformats.org/officeDocument/2006/relationships/image" Target="../media/image561.png"/><Relationship Id="rId11" Type="http://schemas.openxmlformats.org/officeDocument/2006/relationships/image" Target="../media/image562.png"/><Relationship Id="rId12" Type="http://schemas.openxmlformats.org/officeDocument/2006/relationships/image" Target="../media/image563.png"/><Relationship Id="rId13" Type="http://schemas.openxmlformats.org/officeDocument/2006/relationships/image" Target="../media/image564.png"/><Relationship Id="rId14" Type="http://schemas.openxmlformats.org/officeDocument/2006/relationships/image" Target="../media/image565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4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4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6.png"/><Relationship Id="rId3" Type="http://schemas.openxmlformats.org/officeDocument/2006/relationships/image" Target="../media/image567.png"/><Relationship Id="rId4" Type="http://schemas.openxmlformats.org/officeDocument/2006/relationships/image" Target="../media/image6.png"/><Relationship Id="rId5" Type="http://schemas.openxmlformats.org/officeDocument/2006/relationships/image" Target="../media/image568.png"/><Relationship Id="rId6" Type="http://schemas.openxmlformats.org/officeDocument/2006/relationships/image" Target="../media/image569.png"/><Relationship Id="rId7" Type="http://schemas.openxmlformats.org/officeDocument/2006/relationships/image" Target="../media/image570.png"/><Relationship Id="rId8" Type="http://schemas.openxmlformats.org/officeDocument/2006/relationships/image" Target="../media/image571.png"/><Relationship Id="rId9" Type="http://schemas.openxmlformats.org/officeDocument/2006/relationships/image" Target="../media/image572.png"/><Relationship Id="rId10" Type="http://schemas.openxmlformats.org/officeDocument/2006/relationships/image" Target="../media/image573.png"/><Relationship Id="rId11" Type="http://schemas.openxmlformats.org/officeDocument/2006/relationships/image" Target="../media/image574.png"/><Relationship Id="rId12" Type="http://schemas.openxmlformats.org/officeDocument/2006/relationships/image" Target="../media/image575.png"/><Relationship Id="rId13" Type="http://schemas.openxmlformats.org/officeDocument/2006/relationships/image" Target="../media/image576.png"/><Relationship Id="rId14" Type="http://schemas.openxmlformats.org/officeDocument/2006/relationships/image" Target="../media/image577.png"/><Relationship Id="rId15" Type="http://schemas.openxmlformats.org/officeDocument/2006/relationships/image" Target="../media/image578.png"/><Relationship Id="rId16" Type="http://schemas.openxmlformats.org/officeDocument/2006/relationships/image" Target="../media/image579.png"/><Relationship Id="rId17" Type="http://schemas.openxmlformats.org/officeDocument/2006/relationships/image" Target="../media/image580.png"/><Relationship Id="rId18" Type="http://schemas.openxmlformats.org/officeDocument/2006/relationships/image" Target="../media/image581.png"/><Relationship Id="rId19" Type="http://schemas.openxmlformats.org/officeDocument/2006/relationships/image" Target="../media/image223.png"/><Relationship Id="rId20" Type="http://schemas.openxmlformats.org/officeDocument/2006/relationships/image" Target="../media/image582.png"/><Relationship Id="rId21" Type="http://schemas.openxmlformats.org/officeDocument/2006/relationships/image" Target="../media/image583.png"/><Relationship Id="rId22" Type="http://schemas.openxmlformats.org/officeDocument/2006/relationships/image" Target="../media/image584.png"/><Relationship Id="rId23" Type="http://schemas.openxmlformats.org/officeDocument/2006/relationships/image" Target="../media/image585.png"/><Relationship Id="rId24" Type="http://schemas.openxmlformats.org/officeDocument/2006/relationships/image" Target="../media/image586.png"/><Relationship Id="rId25" Type="http://schemas.openxmlformats.org/officeDocument/2006/relationships/image" Target="../media/image587.png"/><Relationship Id="rId26" Type="http://schemas.openxmlformats.org/officeDocument/2006/relationships/image" Target="../media/image588.png"/><Relationship Id="rId27" Type="http://schemas.openxmlformats.org/officeDocument/2006/relationships/image" Target="../media/image589.png"/><Relationship Id="rId28" Type="http://schemas.openxmlformats.org/officeDocument/2006/relationships/image" Target="../media/image590.png"/><Relationship Id="rId29" Type="http://schemas.openxmlformats.org/officeDocument/2006/relationships/image" Target="../media/image591.png"/><Relationship Id="rId30" Type="http://schemas.openxmlformats.org/officeDocument/2006/relationships/image" Target="../media/image592.png"/><Relationship Id="rId31" Type="http://schemas.openxmlformats.org/officeDocument/2006/relationships/image" Target="../media/image593.png"/><Relationship Id="rId32" Type="http://schemas.openxmlformats.org/officeDocument/2006/relationships/image" Target="../media/image594.png"/><Relationship Id="rId33" Type="http://schemas.openxmlformats.org/officeDocument/2006/relationships/image" Target="../media/image595.png"/><Relationship Id="rId34" Type="http://schemas.openxmlformats.org/officeDocument/2006/relationships/image" Target="../media/image596.png"/><Relationship Id="rId35" Type="http://schemas.openxmlformats.org/officeDocument/2006/relationships/image" Target="../media/image597.png"/><Relationship Id="rId36" Type="http://schemas.openxmlformats.org/officeDocument/2006/relationships/image" Target="../media/image598.png"/><Relationship Id="rId37" Type="http://schemas.openxmlformats.org/officeDocument/2006/relationships/image" Target="../media/image599.png"/><Relationship Id="rId38" Type="http://schemas.openxmlformats.org/officeDocument/2006/relationships/image" Target="../media/image600.png"/><Relationship Id="rId39" Type="http://schemas.openxmlformats.org/officeDocument/2006/relationships/image" Target="../media/image601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3.png"/><Relationship Id="rId3" Type="http://schemas.openxmlformats.org/officeDocument/2006/relationships/image" Target="../media/image194.png"/><Relationship Id="rId4" Type="http://schemas.openxmlformats.org/officeDocument/2006/relationships/image" Target="../media/image195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Relationship Id="rId7" Type="http://schemas.openxmlformats.org/officeDocument/2006/relationships/image" Target="../media/image198.png"/><Relationship Id="rId8" Type="http://schemas.openxmlformats.org/officeDocument/2006/relationships/image" Target="../media/image199.png"/><Relationship Id="rId9" Type="http://schemas.openxmlformats.org/officeDocument/2006/relationships/image" Target="../media/image200.png"/><Relationship Id="rId10" Type="http://schemas.openxmlformats.org/officeDocument/2006/relationships/image" Target="../media/image201.png"/><Relationship Id="rId11" Type="http://schemas.openxmlformats.org/officeDocument/2006/relationships/image" Target="../media/image202.png"/><Relationship Id="rId12" Type="http://schemas.openxmlformats.org/officeDocument/2006/relationships/image" Target="../media/image203.png"/><Relationship Id="rId13" Type="http://schemas.openxmlformats.org/officeDocument/2006/relationships/image" Target="../media/image204.png"/><Relationship Id="rId14" Type="http://schemas.openxmlformats.org/officeDocument/2006/relationships/image" Target="../media/image205.png"/><Relationship Id="rId15" Type="http://schemas.openxmlformats.org/officeDocument/2006/relationships/image" Target="../media/image206.png"/><Relationship Id="rId16" Type="http://schemas.openxmlformats.org/officeDocument/2006/relationships/image" Target="../media/image207.png"/><Relationship Id="rId17" Type="http://schemas.openxmlformats.org/officeDocument/2006/relationships/image" Target="../media/image208.png"/><Relationship Id="rId18" Type="http://schemas.openxmlformats.org/officeDocument/2006/relationships/image" Target="../media/image209.png"/><Relationship Id="rId19" Type="http://schemas.openxmlformats.org/officeDocument/2006/relationships/image" Target="../media/image210.png"/><Relationship Id="rId20" Type="http://schemas.openxmlformats.org/officeDocument/2006/relationships/image" Target="../media/image211.png"/><Relationship Id="rId21" Type="http://schemas.openxmlformats.org/officeDocument/2006/relationships/image" Target="../media/image212.png"/><Relationship Id="rId22" Type="http://schemas.openxmlformats.org/officeDocument/2006/relationships/image" Target="../media/image213.png"/><Relationship Id="rId23" Type="http://schemas.openxmlformats.org/officeDocument/2006/relationships/image" Target="../media/image214.png"/><Relationship Id="rId24" Type="http://schemas.openxmlformats.org/officeDocument/2006/relationships/image" Target="../media/image215.png"/><Relationship Id="rId25" Type="http://schemas.openxmlformats.org/officeDocument/2006/relationships/image" Target="../media/image216.png"/><Relationship Id="rId26" Type="http://schemas.openxmlformats.org/officeDocument/2006/relationships/image" Target="../media/image217.png"/><Relationship Id="rId27" Type="http://schemas.openxmlformats.org/officeDocument/2006/relationships/image" Target="../media/image218.png"/><Relationship Id="rId28" Type="http://schemas.openxmlformats.org/officeDocument/2006/relationships/image" Target="../media/image219.png"/><Relationship Id="rId29" Type="http://schemas.openxmlformats.org/officeDocument/2006/relationships/image" Target="../media/image220.png"/><Relationship Id="rId30" Type="http://schemas.openxmlformats.org/officeDocument/2006/relationships/image" Target="../media/image221.png"/><Relationship Id="rId31" Type="http://schemas.openxmlformats.org/officeDocument/2006/relationships/image" Target="../media/image222.png"/><Relationship Id="rId32" Type="http://schemas.openxmlformats.org/officeDocument/2006/relationships/image" Target="../media/image223.png"/><Relationship Id="rId33" Type="http://schemas.openxmlformats.org/officeDocument/2006/relationships/image" Target="../media/image224.png"/><Relationship Id="rId34" Type="http://schemas.openxmlformats.org/officeDocument/2006/relationships/image" Target="../media/image225.png"/><Relationship Id="rId35" Type="http://schemas.openxmlformats.org/officeDocument/2006/relationships/image" Target="../media/image226.png"/><Relationship Id="rId36" Type="http://schemas.openxmlformats.org/officeDocument/2006/relationships/image" Target="../media/image227.png"/><Relationship Id="rId37" Type="http://schemas.openxmlformats.org/officeDocument/2006/relationships/image" Target="../media/image228.png"/><Relationship Id="rId38" Type="http://schemas.openxmlformats.org/officeDocument/2006/relationships/image" Target="../media/image229.png"/><Relationship Id="rId39" Type="http://schemas.openxmlformats.org/officeDocument/2006/relationships/image" Target="../media/image230.png"/><Relationship Id="rId40" Type="http://schemas.openxmlformats.org/officeDocument/2006/relationships/image" Target="../media/image231.png"/><Relationship Id="rId41" Type="http://schemas.openxmlformats.org/officeDocument/2006/relationships/image" Target="../media/image161.png"/><Relationship Id="rId42" Type="http://schemas.openxmlformats.org/officeDocument/2006/relationships/image" Target="../media/image232.png"/><Relationship Id="rId43" Type="http://schemas.openxmlformats.org/officeDocument/2006/relationships/image" Target="../media/image233.png"/><Relationship Id="rId44" Type="http://schemas.openxmlformats.org/officeDocument/2006/relationships/image" Target="../media/image234.png"/><Relationship Id="rId45" Type="http://schemas.openxmlformats.org/officeDocument/2006/relationships/image" Target="../media/image235.png"/><Relationship Id="rId46" Type="http://schemas.openxmlformats.org/officeDocument/2006/relationships/image" Target="../media/image236.png"/><Relationship Id="rId47" Type="http://schemas.openxmlformats.org/officeDocument/2006/relationships/image" Target="../media/image237.png"/><Relationship Id="rId48" Type="http://schemas.openxmlformats.org/officeDocument/2006/relationships/image" Target="../media/image238.png"/><Relationship Id="rId49" Type="http://schemas.openxmlformats.org/officeDocument/2006/relationships/image" Target="../media/image239.png"/><Relationship Id="rId50" Type="http://schemas.openxmlformats.org/officeDocument/2006/relationships/image" Target="../media/image240.png"/><Relationship Id="rId51" Type="http://schemas.openxmlformats.org/officeDocument/2006/relationships/image" Target="../media/image241.png"/><Relationship Id="rId52" Type="http://schemas.openxmlformats.org/officeDocument/2006/relationships/image" Target="../media/image242.png"/><Relationship Id="rId53" Type="http://schemas.openxmlformats.org/officeDocument/2006/relationships/image" Target="../media/image243.png"/><Relationship Id="rId54" Type="http://schemas.openxmlformats.org/officeDocument/2006/relationships/image" Target="../media/image244.png"/><Relationship Id="rId55" Type="http://schemas.openxmlformats.org/officeDocument/2006/relationships/image" Target="../media/image245.png"/><Relationship Id="rId56" Type="http://schemas.openxmlformats.org/officeDocument/2006/relationships/image" Target="../media/image246.png"/><Relationship Id="rId57" Type="http://schemas.openxmlformats.org/officeDocument/2006/relationships/image" Target="../media/image247.png"/><Relationship Id="rId58" Type="http://schemas.openxmlformats.org/officeDocument/2006/relationships/image" Target="../media/image248.png"/><Relationship Id="rId59" Type="http://schemas.openxmlformats.org/officeDocument/2006/relationships/image" Target="../media/image249.png"/><Relationship Id="rId60" Type="http://schemas.openxmlformats.org/officeDocument/2006/relationships/image" Target="../media/image250.png"/><Relationship Id="rId61" Type="http://schemas.openxmlformats.org/officeDocument/2006/relationships/image" Target="../media/image251.png"/><Relationship Id="rId62" Type="http://schemas.openxmlformats.org/officeDocument/2006/relationships/image" Target="../media/image252.png"/><Relationship Id="rId63" Type="http://schemas.openxmlformats.org/officeDocument/2006/relationships/image" Target="../media/image253.png"/><Relationship Id="rId64" Type="http://schemas.openxmlformats.org/officeDocument/2006/relationships/image" Target="../media/image254.png"/><Relationship Id="rId65" Type="http://schemas.openxmlformats.org/officeDocument/2006/relationships/image" Target="../media/image255.png"/><Relationship Id="rId66" Type="http://schemas.openxmlformats.org/officeDocument/2006/relationships/image" Target="../media/image256.png"/><Relationship Id="rId67" Type="http://schemas.openxmlformats.org/officeDocument/2006/relationships/image" Target="../media/image257.png"/><Relationship Id="rId68" Type="http://schemas.openxmlformats.org/officeDocument/2006/relationships/image" Target="../media/image258.png"/><Relationship Id="rId69" Type="http://schemas.openxmlformats.org/officeDocument/2006/relationships/image" Target="../media/image259.png"/><Relationship Id="rId70" Type="http://schemas.openxmlformats.org/officeDocument/2006/relationships/image" Target="../media/image260.png"/><Relationship Id="rId71" Type="http://schemas.openxmlformats.org/officeDocument/2006/relationships/image" Target="../media/image261.png"/><Relationship Id="rId72" Type="http://schemas.openxmlformats.org/officeDocument/2006/relationships/image" Target="../media/image262.png"/><Relationship Id="rId73" Type="http://schemas.openxmlformats.org/officeDocument/2006/relationships/image" Target="../media/image263.png"/><Relationship Id="rId74" Type="http://schemas.openxmlformats.org/officeDocument/2006/relationships/image" Target="../media/image264.png"/><Relationship Id="rId75" Type="http://schemas.openxmlformats.org/officeDocument/2006/relationships/image" Target="../media/image265.png"/><Relationship Id="rId76" Type="http://schemas.openxmlformats.org/officeDocument/2006/relationships/image" Target="../media/image266.png"/><Relationship Id="rId77" Type="http://schemas.openxmlformats.org/officeDocument/2006/relationships/image" Target="../media/image267.png"/><Relationship Id="rId78" Type="http://schemas.openxmlformats.org/officeDocument/2006/relationships/image" Target="../media/image268.png"/><Relationship Id="rId79" Type="http://schemas.openxmlformats.org/officeDocument/2006/relationships/image" Target="../media/image133.png"/><Relationship Id="rId80" Type="http://schemas.openxmlformats.org/officeDocument/2006/relationships/image" Target="../media/image269.png"/><Relationship Id="rId81" Type="http://schemas.openxmlformats.org/officeDocument/2006/relationships/image" Target="../media/image270.png"/><Relationship Id="rId82" Type="http://schemas.openxmlformats.org/officeDocument/2006/relationships/image" Target="../media/image136.png"/><Relationship Id="rId83" Type="http://schemas.openxmlformats.org/officeDocument/2006/relationships/image" Target="../media/image271.png"/><Relationship Id="rId84" Type="http://schemas.openxmlformats.org/officeDocument/2006/relationships/image" Target="../media/image191.png"/><Relationship Id="rId85" Type="http://schemas.openxmlformats.org/officeDocument/2006/relationships/image" Target="../media/image272.png"/><Relationship Id="rId86" Type="http://schemas.openxmlformats.org/officeDocument/2006/relationships/image" Target="../media/image1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628" y="3268380"/>
            <a:ext cx="5166995" cy="121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 </a:t>
            </a:r>
            <a:r>
              <a:rPr dirty="0" sz="1800" spc="-5">
                <a:latin typeface="Arial"/>
                <a:cs typeface="Arial"/>
              </a:rPr>
              <a:t>note on the use of these Powerpoint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slides: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1200" spc="-5">
                <a:latin typeface="Arial"/>
                <a:cs typeface="Arial"/>
              </a:rPr>
              <a:t>We’re </a:t>
            </a:r>
            <a:r>
              <a:rPr dirty="0" sz="1200">
                <a:latin typeface="Arial"/>
                <a:cs typeface="Arial"/>
              </a:rPr>
              <a:t>making </a:t>
            </a:r>
            <a:r>
              <a:rPr dirty="0" sz="1200" spc="-5">
                <a:latin typeface="Arial"/>
                <a:cs typeface="Arial"/>
              </a:rPr>
              <a:t>these </a:t>
            </a:r>
            <a:r>
              <a:rPr dirty="0" sz="1200">
                <a:latin typeface="Arial"/>
                <a:cs typeface="Arial"/>
              </a:rPr>
              <a:t>slides </a:t>
            </a:r>
            <a:r>
              <a:rPr dirty="0" sz="1200" spc="-5">
                <a:latin typeface="Arial"/>
                <a:cs typeface="Arial"/>
              </a:rPr>
              <a:t>freely available to all </a:t>
            </a:r>
            <a:r>
              <a:rPr dirty="0" sz="1200">
                <a:latin typeface="Arial"/>
                <a:cs typeface="Arial"/>
              </a:rPr>
              <a:t>(faculty, students, readers).  </a:t>
            </a:r>
            <a:r>
              <a:rPr dirty="0" sz="1200" spc="-5">
                <a:latin typeface="Arial"/>
                <a:cs typeface="Arial"/>
              </a:rPr>
              <a:t>They’re in PowerPoint form </a:t>
            </a:r>
            <a:r>
              <a:rPr dirty="0" sz="1200">
                <a:latin typeface="Arial"/>
                <a:cs typeface="Arial"/>
              </a:rPr>
              <a:t>so you see </a:t>
            </a:r>
            <a:r>
              <a:rPr dirty="0" sz="1200" spc="-5">
                <a:latin typeface="Arial"/>
                <a:cs typeface="Arial"/>
              </a:rPr>
              <a:t>the animations; and </a:t>
            </a:r>
            <a:r>
              <a:rPr dirty="0" sz="1200">
                <a:latin typeface="Arial"/>
                <a:cs typeface="Arial"/>
              </a:rPr>
              <a:t>can </a:t>
            </a:r>
            <a:r>
              <a:rPr dirty="0" sz="1200" spc="-5">
                <a:latin typeface="Arial"/>
                <a:cs typeface="Arial"/>
              </a:rPr>
              <a:t>add,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modify,</a:t>
            </a:r>
            <a:endParaRPr sz="1200">
              <a:latin typeface="Arial"/>
              <a:cs typeface="Arial"/>
            </a:endParaRPr>
          </a:p>
          <a:p>
            <a:pPr marL="12700" marR="47625">
              <a:lnSpc>
                <a:spcPct val="97900"/>
              </a:lnSpc>
              <a:spcBef>
                <a:spcPts val="90"/>
              </a:spcBef>
            </a:pPr>
            <a:r>
              <a:rPr dirty="0" sz="1200" spc="-5">
                <a:latin typeface="Arial"/>
                <a:cs typeface="Arial"/>
              </a:rPr>
              <a:t>and delete </a:t>
            </a:r>
            <a:r>
              <a:rPr dirty="0" sz="1200">
                <a:latin typeface="Arial"/>
                <a:cs typeface="Arial"/>
              </a:rPr>
              <a:t>slides (including </a:t>
            </a:r>
            <a:r>
              <a:rPr dirty="0" sz="1200" spc="-5">
                <a:latin typeface="Arial"/>
                <a:cs typeface="Arial"/>
              </a:rPr>
              <a:t>this one) and </a:t>
            </a:r>
            <a:r>
              <a:rPr dirty="0" sz="1200">
                <a:latin typeface="Arial"/>
                <a:cs typeface="Arial"/>
              </a:rPr>
              <a:t>slide content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>
                <a:latin typeface="Arial"/>
                <a:cs typeface="Arial"/>
              </a:rPr>
              <a:t>suit your </a:t>
            </a:r>
            <a:r>
              <a:rPr dirty="0" sz="1200" spc="-5">
                <a:latin typeface="Arial"/>
                <a:cs typeface="Arial"/>
              </a:rPr>
              <a:t>needs.  They obviously </a:t>
            </a:r>
            <a:r>
              <a:rPr dirty="0" sz="1200">
                <a:latin typeface="Arial"/>
                <a:cs typeface="Arial"/>
              </a:rPr>
              <a:t>represent a </a:t>
            </a:r>
            <a:r>
              <a:rPr dirty="0" sz="1200" spc="-5" i="1">
                <a:latin typeface="Arial"/>
                <a:cs typeface="Arial"/>
              </a:rPr>
              <a:t>lot </a:t>
            </a:r>
            <a:r>
              <a:rPr dirty="0" sz="1200" spc="-5">
                <a:latin typeface="Arial"/>
                <a:cs typeface="Arial"/>
              </a:rPr>
              <a:t>of work on our part. In </a:t>
            </a:r>
            <a:r>
              <a:rPr dirty="0" sz="1200">
                <a:latin typeface="Arial"/>
                <a:cs typeface="Arial"/>
              </a:rPr>
              <a:t>return </a:t>
            </a:r>
            <a:r>
              <a:rPr dirty="0" sz="1200" spc="-5">
                <a:latin typeface="Arial"/>
                <a:cs typeface="Arial"/>
              </a:rPr>
              <a:t>for use, we only  ask the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following: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264" y="4612558"/>
            <a:ext cx="5054600" cy="94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420" marR="233045" indent="-17335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4166"/>
              <a:buFont typeface="Wingdings"/>
              <a:buChar char=""/>
              <a:tabLst>
                <a:tab pos="186055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use these </a:t>
            </a:r>
            <a:r>
              <a:rPr dirty="0" sz="1200">
                <a:latin typeface="Arial"/>
                <a:cs typeface="Arial"/>
              </a:rPr>
              <a:t>slides (e.g., </a:t>
            </a:r>
            <a:r>
              <a:rPr dirty="0" sz="1200" spc="-5">
                <a:latin typeface="Arial"/>
                <a:cs typeface="Arial"/>
              </a:rPr>
              <a:t>in </a:t>
            </a:r>
            <a:r>
              <a:rPr dirty="0" sz="1200">
                <a:latin typeface="Arial"/>
                <a:cs typeface="Arial"/>
              </a:rPr>
              <a:t>a class)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>
                <a:latin typeface="Arial"/>
                <a:cs typeface="Arial"/>
              </a:rPr>
              <a:t>you mention </a:t>
            </a:r>
            <a:r>
              <a:rPr dirty="0" sz="1200" spc="-5">
                <a:latin typeface="Arial"/>
                <a:cs typeface="Arial"/>
              </a:rPr>
              <a:t>their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source  (after </a:t>
            </a:r>
            <a:r>
              <a:rPr dirty="0" sz="1200" spc="-5">
                <a:latin typeface="Arial"/>
                <a:cs typeface="Arial"/>
              </a:rPr>
              <a:t>all, we’d like people to use our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book!)</a:t>
            </a:r>
            <a:endParaRPr sz="1200">
              <a:latin typeface="Arial"/>
              <a:cs typeface="Arial"/>
            </a:endParaRPr>
          </a:p>
          <a:p>
            <a:pPr marL="185420" marR="5080" indent="-173355">
              <a:lnSpc>
                <a:spcPct val="100000"/>
              </a:lnSpc>
              <a:buClr>
                <a:srgbClr val="000099"/>
              </a:buClr>
              <a:buSzPct val="104166"/>
              <a:buFont typeface="Wingdings"/>
              <a:buChar char=""/>
              <a:tabLst>
                <a:tab pos="186055" algn="l"/>
              </a:tabLst>
            </a:pP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post any </a:t>
            </a:r>
            <a:r>
              <a:rPr dirty="0" sz="1200">
                <a:latin typeface="Arial"/>
                <a:cs typeface="Arial"/>
              </a:rPr>
              <a:t>slides </a:t>
            </a:r>
            <a:r>
              <a:rPr dirty="0" sz="1200" spc="-5">
                <a:latin typeface="Arial"/>
                <a:cs typeface="Arial"/>
              </a:rPr>
              <a:t>on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www </a:t>
            </a:r>
            <a:r>
              <a:rPr dirty="0" sz="1200">
                <a:latin typeface="Arial"/>
                <a:cs typeface="Arial"/>
              </a:rPr>
              <a:t>site,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note that they are adapted  from </a:t>
            </a:r>
            <a:r>
              <a:rPr dirty="0" sz="1200">
                <a:latin typeface="Arial"/>
                <a:cs typeface="Arial"/>
              </a:rPr>
              <a:t>(or </a:t>
            </a:r>
            <a:r>
              <a:rPr dirty="0" sz="1200" spc="-5">
                <a:latin typeface="Arial"/>
                <a:cs typeface="Arial"/>
              </a:rPr>
              <a:t>perhaps identical to) our </a:t>
            </a:r>
            <a:r>
              <a:rPr dirty="0" sz="1200">
                <a:latin typeface="Arial"/>
                <a:cs typeface="Arial"/>
              </a:rPr>
              <a:t>slides, </a:t>
            </a:r>
            <a:r>
              <a:rPr dirty="0" sz="1200" spc="-5">
                <a:latin typeface="Arial"/>
                <a:cs typeface="Arial"/>
              </a:rPr>
              <a:t>and note our </a:t>
            </a:r>
            <a:r>
              <a:rPr dirty="0" sz="1200">
                <a:latin typeface="Arial"/>
                <a:cs typeface="Arial"/>
              </a:rPr>
              <a:t>copyright </a:t>
            </a:r>
            <a:r>
              <a:rPr dirty="0" sz="1200" spc="-5">
                <a:latin typeface="Arial"/>
                <a:cs typeface="Arial"/>
              </a:rPr>
              <a:t>of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this</a:t>
            </a:r>
            <a:endParaRPr sz="1200">
              <a:latin typeface="Arial"/>
              <a:cs typeface="Arial"/>
            </a:endParaRPr>
          </a:p>
          <a:p>
            <a:pPr marL="185420">
              <a:lnSpc>
                <a:spcPct val="100000"/>
              </a:lnSpc>
              <a:spcBef>
                <a:spcPts val="60"/>
              </a:spcBef>
            </a:pPr>
            <a:r>
              <a:rPr dirty="0" sz="1200">
                <a:latin typeface="Arial"/>
                <a:cs typeface="Arial"/>
              </a:rPr>
              <a:t>material.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264" y="5687609"/>
            <a:ext cx="2022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Thanks and enjoy!</a:t>
            </a:r>
            <a:r>
              <a:rPr dirty="0" sz="1200" spc="2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JFK/KWR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0338" y="6020734"/>
            <a:ext cx="323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All </a:t>
            </a:r>
            <a:r>
              <a:rPr dirty="0" sz="1200">
                <a:latin typeface="Arial"/>
                <a:cs typeface="Arial"/>
              </a:rPr>
              <a:t>material copyright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1996-2016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J.F </a:t>
            </a:r>
            <a:r>
              <a:rPr dirty="0" sz="1200" spc="-5">
                <a:latin typeface="Arial"/>
                <a:cs typeface="Arial"/>
              </a:rPr>
              <a:t>Kurose and K.W. Ross, All Rights</a:t>
            </a:r>
            <a:r>
              <a:rPr dirty="0" sz="1200" spc="-7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Reserved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5525" y="6146800"/>
            <a:ext cx="178999" cy="17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15000" y="330200"/>
            <a:ext cx="3087687" cy="3819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61977" y="4088649"/>
            <a:ext cx="2997200" cy="234759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8100" marR="30480">
              <a:lnSpc>
                <a:spcPts val="3060"/>
              </a:lnSpc>
              <a:spcBef>
                <a:spcPts val="450"/>
              </a:spcBef>
            </a:pPr>
            <a:r>
              <a:rPr dirty="0" sz="2800" spc="-5" i="1">
                <a:solidFill>
                  <a:srgbClr val="008000"/>
                </a:solidFill>
                <a:latin typeface="Arial"/>
                <a:cs typeface="Arial"/>
              </a:rPr>
              <a:t>Computer  </a:t>
            </a:r>
            <a:r>
              <a:rPr dirty="0" sz="2800" spc="-5" i="1">
                <a:solidFill>
                  <a:srgbClr val="008000"/>
                </a:solidFill>
                <a:latin typeface="Arial"/>
                <a:cs typeface="Arial"/>
              </a:rPr>
              <a:t>Networking: </a:t>
            </a:r>
            <a:r>
              <a:rPr dirty="0" sz="2800" i="1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dirty="0" sz="2800" spc="-105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008000"/>
                </a:solidFill>
                <a:latin typeface="Arial"/>
                <a:cs typeface="Arial"/>
              </a:rPr>
              <a:t>Top  Down</a:t>
            </a:r>
            <a:r>
              <a:rPr dirty="0" sz="2800" spc="-25" i="1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2800" spc="-10" i="1">
                <a:solidFill>
                  <a:srgbClr val="008000"/>
                </a:solidFill>
                <a:latin typeface="Arial"/>
                <a:cs typeface="Arial"/>
              </a:rPr>
              <a:t>Approach</a:t>
            </a:r>
            <a:endParaRPr sz="2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060"/>
              </a:spcBef>
            </a:pPr>
            <a:r>
              <a:rPr dirty="0" sz="1800" spc="5">
                <a:solidFill>
                  <a:srgbClr val="008000"/>
                </a:solidFill>
                <a:latin typeface="Arial"/>
                <a:cs typeface="Arial"/>
              </a:rPr>
              <a:t>7</a:t>
            </a:r>
            <a:r>
              <a:rPr dirty="0" baseline="26570" sz="1725" spc="7">
                <a:solidFill>
                  <a:srgbClr val="008000"/>
                </a:solidFill>
                <a:latin typeface="Arial"/>
                <a:cs typeface="Arial"/>
              </a:rPr>
              <a:t>th</a:t>
            </a:r>
            <a:r>
              <a:rPr dirty="0" baseline="26570" sz="1725" spc="254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edition</a:t>
            </a:r>
            <a:endParaRPr sz="18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sz="1800">
                <a:solidFill>
                  <a:srgbClr val="008000"/>
                </a:solidFill>
                <a:latin typeface="Arial"/>
                <a:cs typeface="Arial"/>
              </a:rPr>
              <a:t>Jim 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Kurose, Keith</a:t>
            </a:r>
            <a:r>
              <a:rPr dirty="0" sz="1800" spc="-45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8000"/>
                </a:solidFill>
                <a:latin typeface="Arial"/>
                <a:cs typeface="Arial"/>
              </a:rPr>
              <a:t>Ross</a:t>
            </a:r>
            <a:endParaRPr sz="1800">
              <a:latin typeface="Arial"/>
              <a:cs typeface="Arial"/>
            </a:endParaRPr>
          </a:p>
          <a:p>
            <a:pPr marL="63500" marR="945515">
              <a:lnSpc>
                <a:spcPct val="100000"/>
              </a:lnSpc>
              <a:spcBef>
                <a:spcPts val="10"/>
              </a:spcBef>
            </a:pP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Pearson/Addison</a:t>
            </a:r>
            <a:r>
              <a:rPr dirty="0" sz="1400" spc="-9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Wesley  April</a:t>
            </a:r>
            <a:r>
              <a:rPr dirty="0" sz="1400" spc="-1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8000"/>
                </a:solidFill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0214" y="613371"/>
            <a:ext cx="3901440" cy="1845310"/>
          </a:xfrm>
          <a:prstGeom prst="rect"/>
        </p:spPr>
        <p:txBody>
          <a:bodyPr wrap="square" lIns="0" tIns="108585" rIns="0" bIns="0" rtlCol="0" vert="horz">
            <a:spAutoFit/>
          </a:bodyPr>
          <a:lstStyle/>
          <a:p>
            <a:pPr marL="12700" marR="5080">
              <a:lnSpc>
                <a:spcPct val="85700"/>
              </a:lnSpc>
              <a:spcBef>
                <a:spcPts val="855"/>
              </a:spcBef>
            </a:pPr>
            <a:r>
              <a:rPr dirty="0" spc="-5"/>
              <a:t>Chapter </a:t>
            </a:r>
            <a:r>
              <a:rPr dirty="0"/>
              <a:t>4  </a:t>
            </a:r>
            <a:r>
              <a:rPr dirty="0" spc="-5"/>
              <a:t>Network Layer:  </a:t>
            </a:r>
            <a:r>
              <a:rPr dirty="0" spc="-10"/>
              <a:t>The </a:t>
            </a:r>
            <a:r>
              <a:rPr dirty="0" spc="-5"/>
              <a:t>Data</a:t>
            </a:r>
            <a:r>
              <a:rPr dirty="0" spc="-100"/>
              <a:t> </a:t>
            </a:r>
            <a:r>
              <a:rPr dirty="0" spc="-5"/>
              <a:t>Plane</a:t>
            </a:r>
          </a:p>
        </p:txBody>
      </p:sp>
      <p:sp>
        <p:nvSpPr>
          <p:cNvPr id="10" name="object 10"/>
          <p:cNvSpPr/>
          <p:nvPr/>
        </p:nvSpPr>
        <p:spPr>
          <a:xfrm>
            <a:off x="457200" y="2387600"/>
            <a:ext cx="3890961" cy="238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633210" y="6518658"/>
            <a:ext cx="216852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"/>
                <a:cs typeface="Arial"/>
              </a:rPr>
              <a:t>Network Layer: Data Plane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4-</a:t>
            </a:r>
            <a:fld id="{81D60167-4931-47E6-BA6A-407CBD079E47}" type="slidenum">
              <a:rPr dirty="0" sz="1200" spc="-5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821" y="980122"/>
            <a:ext cx="6916282" cy="12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365247"/>
            <a:ext cx="74752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Network layer </a:t>
            </a:r>
            <a:r>
              <a:rPr dirty="0"/>
              <a:t>service</a:t>
            </a:r>
            <a:r>
              <a:rPr dirty="0" spc="-105"/>
              <a:t> </a:t>
            </a:r>
            <a:r>
              <a:rPr dirty="0"/>
              <a:t>models:</a:t>
            </a:r>
          </a:p>
        </p:txBody>
      </p:sp>
      <p:sp>
        <p:nvSpPr>
          <p:cNvPr id="4" name="object 4"/>
          <p:cNvSpPr/>
          <p:nvPr/>
        </p:nvSpPr>
        <p:spPr>
          <a:xfrm>
            <a:off x="3390900" y="1800225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 h="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1948" y="1569302"/>
          <a:ext cx="8321675" cy="3655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065"/>
                <a:gridCol w="1380490"/>
                <a:gridCol w="1440815"/>
                <a:gridCol w="683895"/>
                <a:gridCol w="847089"/>
                <a:gridCol w="985519"/>
                <a:gridCol w="1450340"/>
              </a:tblGrid>
              <a:tr h="738922">
                <a:tc>
                  <a:txBody>
                    <a:bodyPr/>
                    <a:lstStyle/>
                    <a:p>
                      <a:pPr algn="r" marR="154305">
                        <a:lnSpc>
                          <a:spcPts val="221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Network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algn="r" marR="14414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Architecture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21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Service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4859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Model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Bandwidth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635"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3020">
                        <a:lnSpc>
                          <a:spcPts val="1175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Guarantees</a:t>
                      </a:r>
                      <a:r>
                        <a:rPr dirty="0" sz="20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?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1035"/>
                        </a:spcBef>
                        <a:tabLst>
                          <a:tab pos="776605" algn="l"/>
                          <a:tab pos="1633855" algn="l"/>
                        </a:tabLst>
                      </a:pPr>
                      <a:r>
                        <a:rPr dirty="0" baseline="1388" sz="3000" spc="-7">
                          <a:latin typeface="Arial"/>
                          <a:cs typeface="Arial"/>
                        </a:rPr>
                        <a:t>Loss	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Order	Timing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9380" marR="37465">
                        <a:lnSpc>
                          <a:spcPts val="2400"/>
                        </a:lnSpc>
                        <a:spcBef>
                          <a:spcPts val="4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Congestion  feedback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B w="28575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488810">
                <a:tc>
                  <a:txBody>
                    <a:bodyPr/>
                    <a:lstStyle/>
                    <a:p>
                      <a:pPr algn="r" marR="14097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Internet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1130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best</a:t>
                      </a:r>
                      <a:r>
                        <a:rPr dirty="0" sz="20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effort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1130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41605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41605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1130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51130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20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(inferred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70180">
                    <a:lnT w="28575">
                      <a:solidFill>
                        <a:srgbClr val="000099"/>
                      </a:solidFill>
                      <a:prstDash val="solid"/>
                    </a:lnT>
                  </a:tcPr>
                </a:tc>
              </a:tr>
              <a:tr h="294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275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via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loss)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r" marR="155575">
                        <a:lnSpc>
                          <a:spcPts val="2165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ATM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165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CBR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9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constant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09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165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165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315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19380">
                        <a:lnSpc>
                          <a:spcPts val="2385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congestion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r" marR="155575">
                        <a:lnSpc>
                          <a:spcPts val="2165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ATM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165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VBR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9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guaranteed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rate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09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165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165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315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congestion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594856">
                <a:tc>
                  <a:txBody>
                    <a:bodyPr/>
                    <a:lstStyle/>
                    <a:p>
                      <a:pPr algn="r" marR="155575">
                        <a:lnSpc>
                          <a:spcPts val="208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ATM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08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ABR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05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guaranteed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minimum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005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8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08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23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319542">
                <a:tc>
                  <a:txBody>
                    <a:bodyPr/>
                    <a:lstStyle/>
                    <a:p>
                      <a:pPr algn="r" marR="155575">
                        <a:lnSpc>
                          <a:spcPts val="234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ATM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34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UBR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265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2265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34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yes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340"/>
                        </a:lnSpc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325"/>
                        </a:lnSpc>
                        <a:spcBef>
                          <a:spcPts val="90"/>
                        </a:spcBef>
                      </a:pPr>
                      <a:r>
                        <a:rPr dirty="0" sz="2000" spc="-5">
                          <a:latin typeface="Arial"/>
                          <a:cs typeface="Arial"/>
                        </a:rPr>
                        <a:t>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11430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lvl="1" marL="354965" marR="145415" indent="-342900">
              <a:lnSpc>
                <a:spcPts val="2450"/>
              </a:lnSpc>
              <a:spcBef>
                <a:spcPts val="54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Overview of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  layer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data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control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What’s inside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2400" spc="-7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router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IP: Internet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datagram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fragmentation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IPv4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addressing</a:t>
            </a:r>
            <a:endParaRPr sz="2400">
              <a:latin typeface="Arial"/>
              <a:cs typeface="Arial"/>
            </a:endParaRPr>
          </a:p>
          <a:p>
            <a:pPr lvl="2" marL="701040" marR="535305" indent="-23177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network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  translation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IPv6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74540" y="1580343"/>
            <a:ext cx="3572510" cy="24765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lvl="1" marL="355600" marR="207010" indent="-342900">
              <a:lnSpc>
                <a:spcPts val="2450"/>
              </a:lnSpc>
              <a:spcBef>
                <a:spcPts val="540"/>
              </a:spcBef>
              <a:buAutoNum type="arabicPeriod" startAt="4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Generalized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Forward  and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SDN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match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lvl="2" marL="701675" marR="5080" indent="-231775">
              <a:lnSpc>
                <a:spcPct val="84400"/>
              </a:lnSpc>
              <a:spcBef>
                <a:spcPts val="62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  <a:tab pos="2255520" algn="l"/>
              </a:tabLst>
            </a:pPr>
            <a:r>
              <a:rPr dirty="0" sz="2400" spc="-5">
                <a:latin typeface="Arial"/>
                <a:cs typeface="Arial"/>
              </a:rPr>
              <a:t>OpenFlo</a:t>
            </a:r>
            <a:r>
              <a:rPr dirty="0" sz="2400">
                <a:latin typeface="Arial"/>
                <a:cs typeface="Arial"/>
              </a:rPr>
              <a:t>w	</a:t>
            </a:r>
            <a:r>
              <a:rPr dirty="0" sz="2400" spc="-5">
                <a:latin typeface="Arial"/>
                <a:cs typeface="Arial"/>
              </a:rPr>
              <a:t>examples  of </a:t>
            </a:r>
            <a:r>
              <a:rPr dirty="0" sz="2400">
                <a:latin typeface="Arial"/>
                <a:cs typeface="Arial"/>
              </a:rPr>
              <a:t>match-plus-action 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4335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4:</a:t>
            </a:r>
            <a:r>
              <a:rPr dirty="0" spc="-95"/>
              <a:t> </a:t>
            </a:r>
            <a:r>
              <a:rPr dirty="0" spc="-5"/>
              <a:t>outline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78067"/>
            <a:ext cx="64871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Router architecture</a:t>
            </a:r>
            <a:r>
              <a:rPr dirty="0" sz="4000" spc="-90"/>
              <a:t> </a:t>
            </a:r>
            <a:r>
              <a:rPr dirty="0" sz="4000" spc="-5"/>
              <a:t>overview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787650" y="3333750"/>
            <a:ext cx="1609725" cy="2343150"/>
          </a:xfrm>
          <a:custGeom>
            <a:avLst/>
            <a:gdLst/>
            <a:ahLst/>
            <a:cxnLst/>
            <a:rect l="l" t="t" r="r" b="b"/>
            <a:pathLst>
              <a:path w="1609725" h="2343150">
                <a:moveTo>
                  <a:pt x="0" y="0"/>
                </a:moveTo>
                <a:lnTo>
                  <a:pt x="1609725" y="0"/>
                </a:lnTo>
                <a:lnTo>
                  <a:pt x="1609725" y="2343150"/>
                </a:lnTo>
                <a:lnTo>
                  <a:pt x="0" y="234315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51015" y="4178012"/>
            <a:ext cx="1029335" cy="7664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700" marR="5080" indent="-635">
              <a:lnSpc>
                <a:spcPts val="1839"/>
              </a:lnSpc>
              <a:spcBef>
                <a:spcPts val="425"/>
              </a:spcBef>
            </a:pPr>
            <a:r>
              <a:rPr dirty="0" sz="1800" spc="-5">
                <a:latin typeface="Arial"/>
                <a:cs typeface="Arial"/>
              </a:rPr>
              <a:t>high-seed  </a:t>
            </a:r>
            <a:r>
              <a:rPr dirty="0" sz="1800">
                <a:latin typeface="Arial"/>
                <a:cs typeface="Arial"/>
              </a:rPr>
              <a:t>switching  </a:t>
            </a:r>
            <a:r>
              <a:rPr dirty="0" sz="1800" spc="-5">
                <a:latin typeface="Arial"/>
                <a:cs typeface="Arial"/>
              </a:rPr>
              <a:t>fabric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5113" y="2371725"/>
            <a:ext cx="1590675" cy="647700"/>
          </a:xfrm>
          <a:custGeom>
            <a:avLst/>
            <a:gdLst/>
            <a:ahLst/>
            <a:cxnLst/>
            <a:rect l="l" t="t" r="r" b="b"/>
            <a:pathLst>
              <a:path w="1590675" h="647700">
                <a:moveTo>
                  <a:pt x="0" y="0"/>
                </a:moveTo>
                <a:lnTo>
                  <a:pt x="1590674" y="0"/>
                </a:lnTo>
                <a:lnTo>
                  <a:pt x="1590674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6582" y="2406362"/>
            <a:ext cx="1029335" cy="5334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 indent="114935">
              <a:lnSpc>
                <a:spcPts val="1839"/>
              </a:lnSpc>
              <a:spcBef>
                <a:spcPts val="425"/>
              </a:spcBef>
            </a:pPr>
            <a:r>
              <a:rPr dirty="0" sz="1800">
                <a:latin typeface="Arial"/>
                <a:cs typeface="Arial"/>
              </a:rPr>
              <a:t>routing  </a:t>
            </a:r>
            <a:r>
              <a:rPr dirty="0" sz="1800" spc="-5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6446" y="2890838"/>
            <a:ext cx="120014" cy="571500"/>
          </a:xfrm>
          <a:custGeom>
            <a:avLst/>
            <a:gdLst/>
            <a:ahLst/>
            <a:cxnLst/>
            <a:rect l="l" t="t" r="r" b="b"/>
            <a:pathLst>
              <a:path w="120014" h="571500">
                <a:moveTo>
                  <a:pt x="0" y="116140"/>
                </a:moveTo>
                <a:lnTo>
                  <a:pt x="47328" y="0"/>
                </a:lnTo>
                <a:lnTo>
                  <a:pt x="107667" y="102178"/>
                </a:lnTo>
                <a:lnTo>
                  <a:pt x="71971" y="102178"/>
                </a:lnTo>
                <a:lnTo>
                  <a:pt x="34080" y="103447"/>
                </a:lnTo>
                <a:lnTo>
                  <a:pt x="34390" y="114988"/>
                </a:lnTo>
                <a:lnTo>
                  <a:pt x="0" y="116140"/>
                </a:lnTo>
                <a:close/>
              </a:path>
              <a:path w="120014" h="571500">
                <a:moveTo>
                  <a:pt x="34390" y="114988"/>
                </a:moveTo>
                <a:lnTo>
                  <a:pt x="34080" y="103447"/>
                </a:lnTo>
                <a:lnTo>
                  <a:pt x="71971" y="102178"/>
                </a:lnTo>
                <a:lnTo>
                  <a:pt x="72287" y="113718"/>
                </a:lnTo>
                <a:lnTo>
                  <a:pt x="34390" y="114988"/>
                </a:lnTo>
                <a:close/>
              </a:path>
              <a:path w="120014" h="571500">
                <a:moveTo>
                  <a:pt x="72287" y="113718"/>
                </a:moveTo>
                <a:lnTo>
                  <a:pt x="71971" y="102178"/>
                </a:lnTo>
                <a:lnTo>
                  <a:pt x="107667" y="102178"/>
                </a:lnTo>
                <a:lnTo>
                  <a:pt x="113664" y="112332"/>
                </a:lnTo>
                <a:lnTo>
                  <a:pt x="72287" y="113718"/>
                </a:lnTo>
                <a:close/>
              </a:path>
              <a:path w="120014" h="571500">
                <a:moveTo>
                  <a:pt x="43605" y="457895"/>
                </a:moveTo>
                <a:lnTo>
                  <a:pt x="34390" y="114988"/>
                </a:lnTo>
                <a:lnTo>
                  <a:pt x="72287" y="113718"/>
                </a:lnTo>
                <a:lnTo>
                  <a:pt x="81678" y="456626"/>
                </a:lnTo>
                <a:lnTo>
                  <a:pt x="43605" y="457895"/>
                </a:lnTo>
                <a:close/>
              </a:path>
              <a:path w="120014" h="571500">
                <a:moveTo>
                  <a:pt x="113279" y="469321"/>
                </a:moveTo>
                <a:lnTo>
                  <a:pt x="43912" y="469321"/>
                </a:lnTo>
                <a:lnTo>
                  <a:pt x="81991" y="468052"/>
                </a:lnTo>
                <a:lnTo>
                  <a:pt x="81678" y="456626"/>
                </a:lnTo>
                <a:lnTo>
                  <a:pt x="119688" y="455359"/>
                </a:lnTo>
                <a:lnTo>
                  <a:pt x="113279" y="469321"/>
                </a:lnTo>
                <a:close/>
              </a:path>
              <a:path w="120014" h="571500">
                <a:moveTo>
                  <a:pt x="43912" y="469321"/>
                </a:moveTo>
                <a:lnTo>
                  <a:pt x="43605" y="457895"/>
                </a:lnTo>
                <a:lnTo>
                  <a:pt x="81678" y="456626"/>
                </a:lnTo>
                <a:lnTo>
                  <a:pt x="81991" y="468052"/>
                </a:lnTo>
                <a:lnTo>
                  <a:pt x="43912" y="469321"/>
                </a:lnTo>
                <a:close/>
              </a:path>
              <a:path w="120014" h="571500">
                <a:moveTo>
                  <a:pt x="66378" y="571499"/>
                </a:moveTo>
                <a:lnTo>
                  <a:pt x="5451" y="459167"/>
                </a:lnTo>
                <a:lnTo>
                  <a:pt x="43605" y="457895"/>
                </a:lnTo>
                <a:lnTo>
                  <a:pt x="43912" y="469321"/>
                </a:lnTo>
                <a:lnTo>
                  <a:pt x="113279" y="469321"/>
                </a:lnTo>
                <a:lnTo>
                  <a:pt x="66378" y="5714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9164" y="3348037"/>
            <a:ext cx="1490345" cy="567055"/>
          </a:xfrm>
          <a:custGeom>
            <a:avLst/>
            <a:gdLst/>
            <a:ahLst/>
            <a:cxnLst/>
            <a:rect l="l" t="t" r="r" b="b"/>
            <a:pathLst>
              <a:path w="1490345" h="567054">
                <a:moveTo>
                  <a:pt x="0" y="0"/>
                </a:moveTo>
                <a:lnTo>
                  <a:pt x="1490199" y="0"/>
                </a:lnTo>
                <a:lnTo>
                  <a:pt x="1490199" y="566737"/>
                </a:lnTo>
                <a:lnTo>
                  <a:pt x="0" y="56673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0913" y="3506787"/>
            <a:ext cx="462915" cy="255904"/>
          </a:xfrm>
          <a:custGeom>
            <a:avLst/>
            <a:gdLst/>
            <a:ahLst/>
            <a:cxnLst/>
            <a:rect l="l" t="t" r="r" b="b"/>
            <a:pathLst>
              <a:path w="462915" h="255904">
                <a:moveTo>
                  <a:pt x="0" y="0"/>
                </a:moveTo>
                <a:lnTo>
                  <a:pt x="462428" y="0"/>
                </a:lnTo>
                <a:lnTo>
                  <a:pt x="462428" y="255587"/>
                </a:lnTo>
                <a:lnTo>
                  <a:pt x="0" y="255587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47363" y="3405187"/>
            <a:ext cx="367030" cy="434975"/>
          </a:xfrm>
          <a:custGeom>
            <a:avLst/>
            <a:gdLst/>
            <a:ahLst/>
            <a:cxnLst/>
            <a:rect l="l" t="t" r="r" b="b"/>
            <a:pathLst>
              <a:path w="367030" h="434975">
                <a:moveTo>
                  <a:pt x="0" y="0"/>
                </a:moveTo>
                <a:lnTo>
                  <a:pt x="366451" y="0"/>
                </a:lnTo>
                <a:lnTo>
                  <a:pt x="366451" y="434974"/>
                </a:lnTo>
                <a:lnTo>
                  <a:pt x="0" y="434974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81051" y="3402013"/>
            <a:ext cx="376555" cy="434975"/>
          </a:xfrm>
          <a:custGeom>
            <a:avLst/>
            <a:gdLst/>
            <a:ahLst/>
            <a:cxnLst/>
            <a:rect l="l" t="t" r="r" b="b"/>
            <a:pathLst>
              <a:path w="376555" h="434975">
                <a:moveTo>
                  <a:pt x="0" y="0"/>
                </a:moveTo>
                <a:lnTo>
                  <a:pt x="375980" y="0"/>
                </a:lnTo>
                <a:lnTo>
                  <a:pt x="375980" y="434974"/>
                </a:lnTo>
                <a:lnTo>
                  <a:pt x="0" y="434974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4538" y="3590925"/>
            <a:ext cx="2033905" cy="85725"/>
          </a:xfrm>
          <a:custGeom>
            <a:avLst/>
            <a:gdLst/>
            <a:ahLst/>
            <a:cxnLst/>
            <a:rect l="l" t="t" r="r" b="b"/>
            <a:pathLst>
              <a:path w="2033905" h="85725">
                <a:moveTo>
                  <a:pt x="1947862" y="85725"/>
                </a:moveTo>
                <a:lnTo>
                  <a:pt x="1947862" y="0"/>
                </a:lnTo>
                <a:lnTo>
                  <a:pt x="2005012" y="28575"/>
                </a:lnTo>
                <a:lnTo>
                  <a:pt x="1956435" y="28575"/>
                </a:lnTo>
                <a:lnTo>
                  <a:pt x="1956435" y="57150"/>
                </a:lnTo>
                <a:lnTo>
                  <a:pt x="2005012" y="57150"/>
                </a:lnTo>
                <a:lnTo>
                  <a:pt x="1947862" y="85725"/>
                </a:lnTo>
                <a:close/>
              </a:path>
              <a:path w="2033905" h="85725">
                <a:moveTo>
                  <a:pt x="1947862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1947862" y="28575"/>
                </a:lnTo>
                <a:lnTo>
                  <a:pt x="1947862" y="57150"/>
                </a:lnTo>
                <a:close/>
              </a:path>
              <a:path w="2033905" h="85725">
                <a:moveTo>
                  <a:pt x="2005012" y="57150"/>
                </a:moveTo>
                <a:lnTo>
                  <a:pt x="1956435" y="57150"/>
                </a:lnTo>
                <a:lnTo>
                  <a:pt x="1956435" y="28575"/>
                </a:lnTo>
                <a:lnTo>
                  <a:pt x="2005012" y="28575"/>
                </a:lnTo>
                <a:lnTo>
                  <a:pt x="2033587" y="42862"/>
                </a:lnTo>
                <a:lnTo>
                  <a:pt x="200501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45963" y="5086349"/>
            <a:ext cx="1514475" cy="567055"/>
          </a:xfrm>
          <a:custGeom>
            <a:avLst/>
            <a:gdLst/>
            <a:ahLst/>
            <a:cxnLst/>
            <a:rect l="l" t="t" r="r" b="b"/>
            <a:pathLst>
              <a:path w="1514475" h="567054">
                <a:moveTo>
                  <a:pt x="0" y="0"/>
                </a:moveTo>
                <a:lnTo>
                  <a:pt x="1514218" y="0"/>
                </a:lnTo>
                <a:lnTo>
                  <a:pt x="1514218" y="566737"/>
                </a:lnTo>
                <a:lnTo>
                  <a:pt x="0" y="56673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04376" y="5245100"/>
            <a:ext cx="468630" cy="255904"/>
          </a:xfrm>
          <a:custGeom>
            <a:avLst/>
            <a:gdLst/>
            <a:ahLst/>
            <a:cxnLst/>
            <a:rect l="l" t="t" r="r" b="b"/>
            <a:pathLst>
              <a:path w="468630" h="255904">
                <a:moveTo>
                  <a:pt x="0" y="0"/>
                </a:moveTo>
                <a:lnTo>
                  <a:pt x="468204" y="0"/>
                </a:lnTo>
                <a:lnTo>
                  <a:pt x="468204" y="255587"/>
                </a:lnTo>
                <a:lnTo>
                  <a:pt x="0" y="255587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47985" y="5143500"/>
            <a:ext cx="370840" cy="434975"/>
          </a:xfrm>
          <a:custGeom>
            <a:avLst/>
            <a:gdLst/>
            <a:ahLst/>
            <a:cxnLst/>
            <a:rect l="l" t="t" r="r" b="b"/>
            <a:pathLst>
              <a:path w="370839" h="434975">
                <a:moveTo>
                  <a:pt x="0" y="0"/>
                </a:moveTo>
                <a:lnTo>
                  <a:pt x="370570" y="0"/>
                </a:lnTo>
                <a:lnTo>
                  <a:pt x="370570" y="434975"/>
                </a:lnTo>
                <a:lnTo>
                  <a:pt x="0" y="43497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86632" y="5140325"/>
            <a:ext cx="381000" cy="434975"/>
          </a:xfrm>
          <a:custGeom>
            <a:avLst/>
            <a:gdLst/>
            <a:ahLst/>
            <a:cxnLst/>
            <a:rect l="l" t="t" r="r" b="b"/>
            <a:pathLst>
              <a:path w="381000" h="434975">
                <a:moveTo>
                  <a:pt x="0" y="0"/>
                </a:moveTo>
                <a:lnTo>
                  <a:pt x="380676" y="0"/>
                </a:lnTo>
                <a:lnTo>
                  <a:pt x="380676" y="434975"/>
                </a:lnTo>
                <a:lnTo>
                  <a:pt x="0" y="43497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33425" y="5329237"/>
            <a:ext cx="2059305" cy="85725"/>
          </a:xfrm>
          <a:custGeom>
            <a:avLst/>
            <a:gdLst/>
            <a:ahLst/>
            <a:cxnLst/>
            <a:rect l="l" t="t" r="r" b="b"/>
            <a:pathLst>
              <a:path w="2059305" h="85725">
                <a:moveTo>
                  <a:pt x="1973263" y="85725"/>
                </a:moveTo>
                <a:lnTo>
                  <a:pt x="1973263" y="0"/>
                </a:lnTo>
                <a:lnTo>
                  <a:pt x="2030413" y="28575"/>
                </a:lnTo>
                <a:lnTo>
                  <a:pt x="1981836" y="28575"/>
                </a:lnTo>
                <a:lnTo>
                  <a:pt x="1981836" y="57150"/>
                </a:lnTo>
                <a:lnTo>
                  <a:pt x="2030413" y="57150"/>
                </a:lnTo>
                <a:lnTo>
                  <a:pt x="1973263" y="85725"/>
                </a:lnTo>
                <a:close/>
              </a:path>
              <a:path w="2059305" h="85725">
                <a:moveTo>
                  <a:pt x="1973263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1973263" y="28575"/>
                </a:lnTo>
                <a:lnTo>
                  <a:pt x="1973263" y="57150"/>
                </a:lnTo>
                <a:close/>
              </a:path>
              <a:path w="2059305" h="85725">
                <a:moveTo>
                  <a:pt x="2030413" y="57150"/>
                </a:moveTo>
                <a:lnTo>
                  <a:pt x="1981836" y="57150"/>
                </a:lnTo>
                <a:lnTo>
                  <a:pt x="1981836" y="28575"/>
                </a:lnTo>
                <a:lnTo>
                  <a:pt x="2030413" y="28575"/>
                </a:lnTo>
                <a:lnTo>
                  <a:pt x="2058988" y="42862"/>
                </a:lnTo>
                <a:lnTo>
                  <a:pt x="203041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71701" y="4137023"/>
            <a:ext cx="106291" cy="106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87049" y="4354722"/>
            <a:ext cx="102209" cy="1025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82892" y="4569112"/>
            <a:ext cx="103764" cy="103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588093" y="4796906"/>
            <a:ext cx="98655" cy="98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18502" y="5759168"/>
            <a:ext cx="175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router </a:t>
            </a:r>
            <a:r>
              <a:rPr dirty="0" sz="1800" spc="-5">
                <a:latin typeface="Arial"/>
                <a:cs typeface="Arial"/>
              </a:rPr>
              <a:t>input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ports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40841" y="3352800"/>
            <a:ext cx="1431925" cy="567055"/>
          </a:xfrm>
          <a:custGeom>
            <a:avLst/>
            <a:gdLst/>
            <a:ahLst/>
            <a:cxnLst/>
            <a:rect l="l" t="t" r="r" b="b"/>
            <a:pathLst>
              <a:path w="1431925" h="567054">
                <a:moveTo>
                  <a:pt x="1431718" y="0"/>
                </a:moveTo>
                <a:lnTo>
                  <a:pt x="0" y="0"/>
                </a:lnTo>
                <a:lnTo>
                  <a:pt x="0" y="566737"/>
                </a:lnTo>
                <a:lnTo>
                  <a:pt x="1431718" y="566737"/>
                </a:lnTo>
                <a:lnTo>
                  <a:pt x="1431718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66704" y="3511550"/>
            <a:ext cx="447040" cy="255904"/>
          </a:xfrm>
          <a:custGeom>
            <a:avLst/>
            <a:gdLst/>
            <a:ahLst/>
            <a:cxnLst/>
            <a:rect l="l" t="t" r="r" b="b"/>
            <a:pathLst>
              <a:path w="447039" h="255904">
                <a:moveTo>
                  <a:pt x="446421" y="0"/>
                </a:moveTo>
                <a:lnTo>
                  <a:pt x="0" y="0"/>
                </a:lnTo>
                <a:lnTo>
                  <a:pt x="0" y="255587"/>
                </a:lnTo>
                <a:lnTo>
                  <a:pt x="446421" y="255587"/>
                </a:lnTo>
                <a:lnTo>
                  <a:pt x="446421" y="0"/>
                </a:lnTo>
                <a:close/>
              </a:path>
            </a:pathLst>
          </a:custGeom>
          <a:ln w="28575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41414" y="3409950"/>
            <a:ext cx="361950" cy="434975"/>
          </a:xfrm>
          <a:custGeom>
            <a:avLst/>
            <a:gdLst/>
            <a:ahLst/>
            <a:cxnLst/>
            <a:rect l="l" t="t" r="r" b="b"/>
            <a:pathLst>
              <a:path w="361950" h="434975">
                <a:moveTo>
                  <a:pt x="361892" y="0"/>
                </a:moveTo>
                <a:lnTo>
                  <a:pt x="0" y="0"/>
                </a:lnTo>
                <a:lnTo>
                  <a:pt x="0" y="434975"/>
                </a:lnTo>
                <a:lnTo>
                  <a:pt x="361892" y="434975"/>
                </a:lnTo>
                <a:lnTo>
                  <a:pt x="361892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20087" y="3406775"/>
            <a:ext cx="361950" cy="434975"/>
          </a:xfrm>
          <a:custGeom>
            <a:avLst/>
            <a:gdLst/>
            <a:ahLst/>
            <a:cxnLst/>
            <a:rect l="l" t="t" r="r" b="b"/>
            <a:pathLst>
              <a:path w="361950" h="434975">
                <a:moveTo>
                  <a:pt x="361892" y="0"/>
                </a:moveTo>
                <a:lnTo>
                  <a:pt x="0" y="0"/>
                </a:lnTo>
                <a:lnTo>
                  <a:pt x="0" y="434975"/>
                </a:lnTo>
                <a:lnTo>
                  <a:pt x="361892" y="434975"/>
                </a:lnTo>
                <a:lnTo>
                  <a:pt x="361892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44988" y="3595687"/>
            <a:ext cx="1957705" cy="85725"/>
          </a:xfrm>
          <a:custGeom>
            <a:avLst/>
            <a:gdLst/>
            <a:ahLst/>
            <a:cxnLst/>
            <a:rect l="l" t="t" r="r" b="b"/>
            <a:pathLst>
              <a:path w="1957704" h="85725">
                <a:moveTo>
                  <a:pt x="1871662" y="28574"/>
                </a:moveTo>
                <a:lnTo>
                  <a:pt x="1871662" y="0"/>
                </a:lnTo>
                <a:lnTo>
                  <a:pt x="1928811" y="28574"/>
                </a:lnTo>
                <a:lnTo>
                  <a:pt x="1871662" y="28574"/>
                </a:lnTo>
                <a:close/>
              </a:path>
              <a:path w="1957704" h="85725">
                <a:moveTo>
                  <a:pt x="1871662" y="57149"/>
                </a:moveTo>
                <a:lnTo>
                  <a:pt x="1871662" y="28574"/>
                </a:lnTo>
                <a:lnTo>
                  <a:pt x="1880236" y="28574"/>
                </a:lnTo>
                <a:lnTo>
                  <a:pt x="1880236" y="57149"/>
                </a:lnTo>
                <a:lnTo>
                  <a:pt x="1871662" y="57149"/>
                </a:lnTo>
                <a:close/>
              </a:path>
              <a:path w="1957704" h="85725">
                <a:moveTo>
                  <a:pt x="1871662" y="85725"/>
                </a:moveTo>
                <a:lnTo>
                  <a:pt x="1871662" y="57149"/>
                </a:lnTo>
                <a:lnTo>
                  <a:pt x="1880236" y="57149"/>
                </a:lnTo>
                <a:lnTo>
                  <a:pt x="1880236" y="28574"/>
                </a:lnTo>
                <a:lnTo>
                  <a:pt x="1928812" y="28575"/>
                </a:lnTo>
                <a:lnTo>
                  <a:pt x="1957387" y="42862"/>
                </a:lnTo>
                <a:lnTo>
                  <a:pt x="1871662" y="85725"/>
                </a:lnTo>
                <a:close/>
              </a:path>
              <a:path w="1957704" h="85725">
                <a:moveTo>
                  <a:pt x="0" y="57150"/>
                </a:moveTo>
                <a:lnTo>
                  <a:pt x="0" y="28575"/>
                </a:lnTo>
                <a:lnTo>
                  <a:pt x="1871662" y="28574"/>
                </a:lnTo>
                <a:lnTo>
                  <a:pt x="1871662" y="57149"/>
                </a:lnTo>
                <a:lnTo>
                  <a:pt x="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68049" y="5086350"/>
            <a:ext cx="1471295" cy="567055"/>
          </a:xfrm>
          <a:custGeom>
            <a:avLst/>
            <a:gdLst/>
            <a:ahLst/>
            <a:cxnLst/>
            <a:rect l="l" t="t" r="r" b="b"/>
            <a:pathLst>
              <a:path w="1471295" h="567054">
                <a:moveTo>
                  <a:pt x="1471198" y="0"/>
                </a:moveTo>
                <a:lnTo>
                  <a:pt x="0" y="0"/>
                </a:lnTo>
                <a:lnTo>
                  <a:pt x="0" y="566737"/>
                </a:lnTo>
                <a:lnTo>
                  <a:pt x="1471198" y="566737"/>
                </a:lnTo>
                <a:lnTo>
                  <a:pt x="1471198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20799" y="5245100"/>
            <a:ext cx="457834" cy="255904"/>
          </a:xfrm>
          <a:custGeom>
            <a:avLst/>
            <a:gdLst/>
            <a:ahLst/>
            <a:cxnLst/>
            <a:rect l="l" t="t" r="r" b="b"/>
            <a:pathLst>
              <a:path w="457835" h="255904">
                <a:moveTo>
                  <a:pt x="457374" y="0"/>
                </a:moveTo>
                <a:lnTo>
                  <a:pt x="0" y="0"/>
                </a:lnTo>
                <a:lnTo>
                  <a:pt x="0" y="255587"/>
                </a:lnTo>
                <a:lnTo>
                  <a:pt x="457374" y="255587"/>
                </a:lnTo>
                <a:lnTo>
                  <a:pt x="457374" y="0"/>
                </a:lnTo>
                <a:close/>
              </a:path>
            </a:pathLst>
          </a:custGeom>
          <a:ln w="28574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82425" y="5143500"/>
            <a:ext cx="364490" cy="434975"/>
          </a:xfrm>
          <a:custGeom>
            <a:avLst/>
            <a:gdLst/>
            <a:ahLst/>
            <a:cxnLst/>
            <a:rect l="l" t="t" r="r" b="b"/>
            <a:pathLst>
              <a:path w="364489" h="434975">
                <a:moveTo>
                  <a:pt x="364430" y="0"/>
                </a:moveTo>
                <a:lnTo>
                  <a:pt x="0" y="0"/>
                </a:lnTo>
                <a:lnTo>
                  <a:pt x="0" y="434975"/>
                </a:lnTo>
                <a:lnTo>
                  <a:pt x="364430" y="434975"/>
                </a:lnTo>
                <a:lnTo>
                  <a:pt x="364430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41921" y="5140325"/>
            <a:ext cx="377190" cy="434975"/>
          </a:xfrm>
          <a:custGeom>
            <a:avLst/>
            <a:gdLst/>
            <a:ahLst/>
            <a:cxnLst/>
            <a:rect l="l" t="t" r="r" b="b"/>
            <a:pathLst>
              <a:path w="377189" h="434975">
                <a:moveTo>
                  <a:pt x="376716" y="0"/>
                </a:moveTo>
                <a:lnTo>
                  <a:pt x="0" y="0"/>
                </a:lnTo>
                <a:lnTo>
                  <a:pt x="0" y="434975"/>
                </a:lnTo>
                <a:lnTo>
                  <a:pt x="376716" y="434975"/>
                </a:lnTo>
                <a:lnTo>
                  <a:pt x="376716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64038" y="5329237"/>
            <a:ext cx="2011680" cy="85725"/>
          </a:xfrm>
          <a:custGeom>
            <a:avLst/>
            <a:gdLst/>
            <a:ahLst/>
            <a:cxnLst/>
            <a:rect l="l" t="t" r="r" b="b"/>
            <a:pathLst>
              <a:path w="2011679" h="85725">
                <a:moveTo>
                  <a:pt x="1982785" y="57150"/>
                </a:moveTo>
                <a:lnTo>
                  <a:pt x="1934211" y="57150"/>
                </a:lnTo>
                <a:lnTo>
                  <a:pt x="1934211" y="28575"/>
                </a:lnTo>
                <a:lnTo>
                  <a:pt x="1925637" y="28575"/>
                </a:lnTo>
                <a:lnTo>
                  <a:pt x="1925637" y="0"/>
                </a:lnTo>
                <a:lnTo>
                  <a:pt x="2011362" y="42862"/>
                </a:lnTo>
                <a:lnTo>
                  <a:pt x="1982785" y="57150"/>
                </a:lnTo>
                <a:close/>
              </a:path>
              <a:path w="2011679" h="85725">
                <a:moveTo>
                  <a:pt x="192563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1925637" y="28575"/>
                </a:lnTo>
                <a:lnTo>
                  <a:pt x="1925637" y="57150"/>
                </a:lnTo>
                <a:close/>
              </a:path>
              <a:path w="2011679" h="85725">
                <a:moveTo>
                  <a:pt x="1934211" y="57150"/>
                </a:moveTo>
                <a:lnTo>
                  <a:pt x="1925637" y="57150"/>
                </a:lnTo>
                <a:lnTo>
                  <a:pt x="1925637" y="28575"/>
                </a:lnTo>
                <a:lnTo>
                  <a:pt x="1934211" y="28575"/>
                </a:lnTo>
                <a:lnTo>
                  <a:pt x="1934211" y="57150"/>
                </a:lnTo>
                <a:close/>
              </a:path>
              <a:path w="2011679" h="85725">
                <a:moveTo>
                  <a:pt x="1925637" y="85725"/>
                </a:moveTo>
                <a:lnTo>
                  <a:pt x="1925637" y="57150"/>
                </a:lnTo>
                <a:lnTo>
                  <a:pt x="1982785" y="57150"/>
                </a:lnTo>
                <a:lnTo>
                  <a:pt x="1925637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42392" y="4127498"/>
            <a:ext cx="102750" cy="103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52776" y="4345197"/>
            <a:ext cx="98411" cy="984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55395" y="4559587"/>
            <a:ext cx="98411" cy="984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58015" y="4773978"/>
            <a:ext cx="98411" cy="999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742815" y="5800443"/>
            <a:ext cx="1892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router </a:t>
            </a:r>
            <a:r>
              <a:rPr dirty="0" sz="1800" spc="-5">
                <a:latin typeface="Arial"/>
                <a:cs typeface="Arial"/>
              </a:rPr>
              <a:t>output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ports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6600" y="838200"/>
            <a:ext cx="6353174" cy="1730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3425" y="3143250"/>
            <a:ext cx="7802880" cy="12700"/>
          </a:xfrm>
          <a:custGeom>
            <a:avLst/>
            <a:gdLst/>
            <a:ahLst/>
            <a:cxnLst/>
            <a:rect l="l" t="t" r="r" b="b"/>
            <a:pathLst>
              <a:path w="7802880" h="12700">
                <a:moveTo>
                  <a:pt x="0" y="0"/>
                </a:moveTo>
                <a:lnTo>
                  <a:pt x="7802563" y="1270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753228" y="3207170"/>
            <a:ext cx="201231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651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CC0000"/>
                </a:solidFill>
                <a:latin typeface="Arial"/>
                <a:cs typeface="Arial"/>
              </a:rPr>
              <a:t>forwarding data</a:t>
            </a:r>
            <a:r>
              <a:rPr dirty="0" sz="1600" spc="-9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CC0000"/>
                </a:solidFill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(hardware) </a:t>
            </a:r>
            <a:r>
              <a:rPr dirty="0" sz="1600" spc="-5">
                <a:latin typeface="Arial"/>
                <a:cs typeface="Arial"/>
              </a:rPr>
              <a:t>operttes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algn="r" marL="1085215" marR="12065" indent="-20002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nanosecond  timeframe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04635" y="2103857"/>
            <a:ext cx="215201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2032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solidFill>
                  <a:srgbClr val="CC0000"/>
                </a:solidFill>
                <a:latin typeface="Arial"/>
                <a:cs typeface="Arial"/>
              </a:rPr>
              <a:t>routing,</a:t>
            </a:r>
            <a:r>
              <a:rPr dirty="0" sz="1600" spc="-10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CC0000"/>
                </a:solidFill>
                <a:latin typeface="Arial"/>
                <a:cs typeface="Arial"/>
              </a:rPr>
              <a:t>management  </a:t>
            </a:r>
            <a:r>
              <a:rPr dirty="0" sz="1600" i="1">
                <a:solidFill>
                  <a:srgbClr val="CC0000"/>
                </a:solidFill>
                <a:latin typeface="Arial"/>
                <a:cs typeface="Arial"/>
              </a:rPr>
              <a:t>control </a:t>
            </a:r>
            <a:r>
              <a:rPr dirty="0" sz="1600" spc="-5" i="1">
                <a:solidFill>
                  <a:srgbClr val="CC0000"/>
                </a:solidFill>
                <a:latin typeface="Arial"/>
                <a:cs typeface="Arial"/>
              </a:rPr>
              <a:t>plane</a:t>
            </a:r>
            <a:r>
              <a:rPr dirty="0" sz="1600" spc="-10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(software)  </a:t>
            </a:r>
            <a:r>
              <a:rPr dirty="0" sz="1600" spc="-5">
                <a:latin typeface="Arial"/>
                <a:cs typeface="Arial"/>
              </a:rPr>
              <a:t>operates in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millisecond</a:t>
            </a:r>
            <a:endParaRPr sz="1600">
              <a:latin typeface="Arial"/>
              <a:cs typeface="Arial"/>
            </a:endParaRPr>
          </a:p>
          <a:p>
            <a:pPr algn="just" marL="117475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time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frame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35275" y="2655991"/>
            <a:ext cx="400050" cy="2484755"/>
          </a:xfrm>
          <a:custGeom>
            <a:avLst/>
            <a:gdLst/>
            <a:ahLst/>
            <a:cxnLst/>
            <a:rect l="l" t="t" r="r" b="b"/>
            <a:pathLst>
              <a:path w="400050" h="2484754">
                <a:moveTo>
                  <a:pt x="33261" y="9524"/>
                </a:moveTo>
                <a:lnTo>
                  <a:pt x="33261" y="8272"/>
                </a:lnTo>
                <a:lnTo>
                  <a:pt x="33507" y="7035"/>
                </a:lnTo>
                <a:lnTo>
                  <a:pt x="34465" y="4724"/>
                </a:lnTo>
                <a:lnTo>
                  <a:pt x="35166" y="3674"/>
                </a:lnTo>
                <a:lnTo>
                  <a:pt x="36051" y="7395"/>
                </a:lnTo>
                <a:lnTo>
                  <a:pt x="36935" y="1905"/>
                </a:lnTo>
                <a:lnTo>
                  <a:pt x="37985" y="1203"/>
                </a:lnTo>
                <a:lnTo>
                  <a:pt x="40297" y="246"/>
                </a:lnTo>
                <a:lnTo>
                  <a:pt x="41535" y="0"/>
                </a:lnTo>
                <a:lnTo>
                  <a:pt x="392973" y="0"/>
                </a:lnTo>
                <a:lnTo>
                  <a:pt x="395398" y="1004"/>
                </a:lnTo>
                <a:lnTo>
                  <a:pt x="397183" y="7395"/>
                </a:lnTo>
                <a:lnTo>
                  <a:pt x="397183" y="4671"/>
                </a:lnTo>
                <a:lnTo>
                  <a:pt x="399973" y="6999"/>
                </a:lnTo>
                <a:lnTo>
                  <a:pt x="399973" y="11009"/>
                </a:lnTo>
                <a:lnTo>
                  <a:pt x="397183" y="11009"/>
                </a:lnTo>
                <a:lnTo>
                  <a:pt x="397183" y="7395"/>
                </a:lnTo>
                <a:lnTo>
                  <a:pt x="397068" y="4575"/>
                </a:lnTo>
                <a:lnTo>
                  <a:pt x="397068" y="11009"/>
                </a:lnTo>
                <a:lnTo>
                  <a:pt x="382407" y="11009"/>
                </a:lnTo>
                <a:lnTo>
                  <a:pt x="380923" y="9524"/>
                </a:lnTo>
                <a:lnTo>
                  <a:pt x="380923" y="19049"/>
                </a:lnTo>
                <a:lnTo>
                  <a:pt x="52311" y="19049"/>
                </a:lnTo>
                <a:lnTo>
                  <a:pt x="52311" y="9524"/>
                </a:lnTo>
                <a:lnTo>
                  <a:pt x="35639" y="19049"/>
                </a:lnTo>
                <a:lnTo>
                  <a:pt x="35639" y="2440731"/>
                </a:lnTo>
                <a:lnTo>
                  <a:pt x="33261" y="2437654"/>
                </a:lnTo>
                <a:lnTo>
                  <a:pt x="33261" y="9524"/>
                </a:lnTo>
                <a:close/>
              </a:path>
              <a:path w="400050" h="2484754">
                <a:moveTo>
                  <a:pt x="380923" y="19049"/>
                </a:moveTo>
                <a:lnTo>
                  <a:pt x="380923" y="11009"/>
                </a:lnTo>
                <a:lnTo>
                  <a:pt x="382407" y="11009"/>
                </a:lnTo>
                <a:lnTo>
                  <a:pt x="390448" y="19049"/>
                </a:lnTo>
                <a:lnTo>
                  <a:pt x="380923" y="19049"/>
                </a:lnTo>
                <a:close/>
              </a:path>
              <a:path w="400050" h="2484754">
                <a:moveTo>
                  <a:pt x="380923" y="11009"/>
                </a:moveTo>
                <a:lnTo>
                  <a:pt x="380923" y="9524"/>
                </a:lnTo>
                <a:lnTo>
                  <a:pt x="382407" y="11009"/>
                </a:lnTo>
                <a:lnTo>
                  <a:pt x="380923" y="11009"/>
                </a:lnTo>
                <a:close/>
              </a:path>
              <a:path w="400050" h="2484754">
                <a:moveTo>
                  <a:pt x="74107" y="2412504"/>
                </a:moveTo>
                <a:lnTo>
                  <a:pt x="74107" y="2400053"/>
                </a:lnTo>
                <a:lnTo>
                  <a:pt x="80873" y="2407812"/>
                </a:lnTo>
                <a:lnTo>
                  <a:pt x="85466" y="2411248"/>
                </a:lnTo>
                <a:lnTo>
                  <a:pt x="84351" y="2413079"/>
                </a:lnTo>
                <a:lnTo>
                  <a:pt x="74107" y="2412504"/>
                </a:lnTo>
                <a:close/>
              </a:path>
              <a:path w="400050" h="2484754">
                <a:moveTo>
                  <a:pt x="52311" y="2423725"/>
                </a:moveTo>
                <a:lnTo>
                  <a:pt x="58140" y="2411608"/>
                </a:lnTo>
                <a:lnTo>
                  <a:pt x="84351" y="2413079"/>
                </a:lnTo>
                <a:lnTo>
                  <a:pt x="52311" y="2459945"/>
                </a:lnTo>
                <a:lnTo>
                  <a:pt x="52311" y="2423725"/>
                </a:lnTo>
                <a:close/>
              </a:path>
              <a:path w="400050" h="2484754">
                <a:moveTo>
                  <a:pt x="58140" y="2411608"/>
                </a:moveTo>
                <a:lnTo>
                  <a:pt x="66188" y="2404084"/>
                </a:lnTo>
                <a:lnTo>
                  <a:pt x="71628" y="2400085"/>
                </a:lnTo>
                <a:lnTo>
                  <a:pt x="74315" y="2398958"/>
                </a:lnTo>
                <a:lnTo>
                  <a:pt x="74107" y="2400053"/>
                </a:lnTo>
                <a:lnTo>
                  <a:pt x="74107" y="2412504"/>
                </a:lnTo>
                <a:lnTo>
                  <a:pt x="58140" y="2411608"/>
                </a:lnTo>
                <a:close/>
              </a:path>
              <a:path w="400050" h="2484754">
                <a:moveTo>
                  <a:pt x="48567" y="2465422"/>
                </a:moveTo>
                <a:lnTo>
                  <a:pt x="52311" y="2459945"/>
                </a:lnTo>
                <a:lnTo>
                  <a:pt x="52311" y="2465422"/>
                </a:lnTo>
                <a:lnTo>
                  <a:pt x="48567" y="2465422"/>
                </a:lnTo>
                <a:close/>
              </a:path>
              <a:path w="400050" h="2484754">
                <a:moveTo>
                  <a:pt x="40872" y="2447505"/>
                </a:moveTo>
                <a:lnTo>
                  <a:pt x="52311" y="2423725"/>
                </a:lnTo>
                <a:lnTo>
                  <a:pt x="52311" y="2459946"/>
                </a:lnTo>
                <a:lnTo>
                  <a:pt x="51013" y="2461844"/>
                </a:lnTo>
                <a:lnTo>
                  <a:pt x="51013" y="2460631"/>
                </a:lnTo>
                <a:lnTo>
                  <a:pt x="40872" y="2447505"/>
                </a:lnTo>
                <a:close/>
              </a:path>
              <a:path w="400050" h="2484754">
                <a:moveTo>
                  <a:pt x="35639" y="2440731"/>
                </a:moveTo>
                <a:lnTo>
                  <a:pt x="35639" y="19049"/>
                </a:lnTo>
                <a:lnTo>
                  <a:pt x="52311" y="19049"/>
                </a:lnTo>
                <a:lnTo>
                  <a:pt x="52311" y="2423725"/>
                </a:lnTo>
                <a:lnTo>
                  <a:pt x="40872" y="2447505"/>
                </a:lnTo>
                <a:lnTo>
                  <a:pt x="35639" y="2440731"/>
                </a:lnTo>
                <a:close/>
              </a:path>
              <a:path w="400050" h="2484754">
                <a:moveTo>
                  <a:pt x="35639" y="19049"/>
                </a:moveTo>
                <a:lnTo>
                  <a:pt x="52311" y="9524"/>
                </a:lnTo>
                <a:lnTo>
                  <a:pt x="52311" y="19049"/>
                </a:lnTo>
                <a:lnTo>
                  <a:pt x="35639" y="19049"/>
                </a:lnTo>
                <a:close/>
              </a:path>
              <a:path w="400050" h="2484754">
                <a:moveTo>
                  <a:pt x="34559" y="2460631"/>
                </a:moveTo>
                <a:lnTo>
                  <a:pt x="40872" y="2447505"/>
                </a:lnTo>
                <a:lnTo>
                  <a:pt x="51013" y="2460631"/>
                </a:lnTo>
                <a:lnTo>
                  <a:pt x="34559" y="2460631"/>
                </a:lnTo>
                <a:close/>
              </a:path>
              <a:path w="400050" h="2484754">
                <a:moveTo>
                  <a:pt x="34559" y="2465422"/>
                </a:moveTo>
                <a:lnTo>
                  <a:pt x="34559" y="2460631"/>
                </a:lnTo>
                <a:lnTo>
                  <a:pt x="51013" y="2460631"/>
                </a:lnTo>
                <a:lnTo>
                  <a:pt x="51013" y="2461844"/>
                </a:lnTo>
                <a:lnTo>
                  <a:pt x="48567" y="2465422"/>
                </a:lnTo>
                <a:lnTo>
                  <a:pt x="34559" y="2465422"/>
                </a:lnTo>
                <a:close/>
              </a:path>
              <a:path w="400050" h="2484754">
                <a:moveTo>
                  <a:pt x="1221" y="2413079"/>
                </a:moveTo>
                <a:lnTo>
                  <a:pt x="13138" y="2411608"/>
                </a:lnTo>
                <a:lnTo>
                  <a:pt x="33261" y="2437654"/>
                </a:lnTo>
                <a:lnTo>
                  <a:pt x="33261" y="2465422"/>
                </a:lnTo>
                <a:lnTo>
                  <a:pt x="48567" y="2465422"/>
                </a:lnTo>
                <a:lnTo>
                  <a:pt x="35639" y="2484334"/>
                </a:lnTo>
                <a:lnTo>
                  <a:pt x="1221" y="2413079"/>
                </a:lnTo>
                <a:close/>
              </a:path>
              <a:path w="400050" h="2484754">
                <a:moveTo>
                  <a:pt x="33261" y="2437654"/>
                </a:moveTo>
                <a:lnTo>
                  <a:pt x="40872" y="2447505"/>
                </a:lnTo>
                <a:lnTo>
                  <a:pt x="34559" y="2460631"/>
                </a:lnTo>
                <a:lnTo>
                  <a:pt x="34559" y="2465422"/>
                </a:lnTo>
                <a:lnTo>
                  <a:pt x="33261" y="2465422"/>
                </a:lnTo>
                <a:lnTo>
                  <a:pt x="33261" y="2437654"/>
                </a:lnTo>
                <a:close/>
              </a:path>
              <a:path w="400050" h="2484754">
                <a:moveTo>
                  <a:pt x="0" y="2411248"/>
                </a:moveTo>
                <a:lnTo>
                  <a:pt x="237" y="2410518"/>
                </a:lnTo>
                <a:lnTo>
                  <a:pt x="1824" y="2407812"/>
                </a:lnTo>
                <a:lnTo>
                  <a:pt x="4649" y="2400053"/>
                </a:lnTo>
                <a:lnTo>
                  <a:pt x="9193" y="2397402"/>
                </a:lnTo>
                <a:lnTo>
                  <a:pt x="15025" y="2398937"/>
                </a:lnTo>
                <a:lnTo>
                  <a:pt x="13138" y="2411608"/>
                </a:lnTo>
                <a:lnTo>
                  <a:pt x="1221" y="2413079"/>
                </a:lnTo>
                <a:lnTo>
                  <a:pt x="0" y="2411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12140" y="1258793"/>
            <a:ext cx="74402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high-level </a:t>
            </a:r>
            <a:r>
              <a:rPr dirty="0" sz="2800">
                <a:latin typeface="Arial"/>
                <a:cs typeface="Arial"/>
              </a:rPr>
              <a:t>view </a:t>
            </a:r>
            <a:r>
              <a:rPr dirty="0" sz="2800" spc="-5">
                <a:latin typeface="Arial"/>
                <a:cs typeface="Arial"/>
              </a:rPr>
              <a:t>of generic </a:t>
            </a:r>
            <a:r>
              <a:rPr dirty="0" sz="2800">
                <a:latin typeface="Arial"/>
                <a:cs typeface="Arial"/>
              </a:rPr>
              <a:t>router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architecture: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759" y="838755"/>
            <a:ext cx="4499880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17700" y="1306512"/>
            <a:ext cx="4568825" cy="1837055"/>
          </a:xfrm>
          <a:custGeom>
            <a:avLst/>
            <a:gdLst/>
            <a:ahLst/>
            <a:cxnLst/>
            <a:rect l="l" t="t" r="r" b="b"/>
            <a:pathLst>
              <a:path w="4568825" h="1837055">
                <a:moveTo>
                  <a:pt x="0" y="0"/>
                </a:moveTo>
                <a:lnTo>
                  <a:pt x="4568825" y="0"/>
                </a:lnTo>
                <a:lnTo>
                  <a:pt x="4568825" y="1836736"/>
                </a:lnTo>
                <a:lnTo>
                  <a:pt x="0" y="183673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73275" y="1820863"/>
            <a:ext cx="1417955" cy="828675"/>
          </a:xfrm>
          <a:prstGeom prst="rect">
            <a:avLst/>
          </a:prstGeom>
          <a:ln w="28575">
            <a:solidFill>
              <a:srgbClr val="006600"/>
            </a:solidFill>
          </a:ln>
        </p:spPr>
        <p:txBody>
          <a:bodyPr wrap="square" lIns="0" tIns="133350" rIns="0" bIns="0" rtlCol="0" vert="horz">
            <a:spAutoFit/>
          </a:bodyPr>
          <a:lstStyle/>
          <a:p>
            <a:pPr marL="143510" marR="137160" indent="38735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latin typeface="Arial"/>
                <a:cs typeface="Arial"/>
              </a:rPr>
              <a:t>line  termination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8250" y="1443037"/>
            <a:ext cx="1247775" cy="1504950"/>
          </a:xfrm>
          <a:custGeom>
            <a:avLst/>
            <a:gdLst/>
            <a:ahLst/>
            <a:cxnLst/>
            <a:rect l="l" t="t" r="r" b="b"/>
            <a:pathLst>
              <a:path w="1247775" h="1504950">
                <a:moveTo>
                  <a:pt x="0" y="0"/>
                </a:moveTo>
                <a:lnTo>
                  <a:pt x="1247775" y="0"/>
                </a:lnTo>
                <a:lnTo>
                  <a:pt x="1247775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41475" y="2189162"/>
            <a:ext cx="424180" cy="85725"/>
          </a:xfrm>
          <a:custGeom>
            <a:avLst/>
            <a:gdLst/>
            <a:ahLst/>
            <a:cxnLst/>
            <a:rect l="l" t="t" r="r" b="b"/>
            <a:pathLst>
              <a:path w="424180" h="85725">
                <a:moveTo>
                  <a:pt x="338138" y="85725"/>
                </a:moveTo>
                <a:lnTo>
                  <a:pt x="338138" y="0"/>
                </a:lnTo>
                <a:lnTo>
                  <a:pt x="395288" y="28575"/>
                </a:lnTo>
                <a:lnTo>
                  <a:pt x="346711" y="28575"/>
                </a:lnTo>
                <a:lnTo>
                  <a:pt x="346711" y="57150"/>
                </a:lnTo>
                <a:lnTo>
                  <a:pt x="395288" y="57150"/>
                </a:lnTo>
                <a:lnTo>
                  <a:pt x="338138" y="85725"/>
                </a:lnTo>
                <a:close/>
              </a:path>
              <a:path w="424180" h="85725">
                <a:moveTo>
                  <a:pt x="338138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338138" y="28575"/>
                </a:lnTo>
                <a:lnTo>
                  <a:pt x="338138" y="57150"/>
                </a:lnTo>
                <a:close/>
              </a:path>
              <a:path w="424180" h="85725">
                <a:moveTo>
                  <a:pt x="395288" y="57150"/>
                </a:moveTo>
                <a:lnTo>
                  <a:pt x="346711" y="57150"/>
                </a:lnTo>
                <a:lnTo>
                  <a:pt x="346711" y="28575"/>
                </a:lnTo>
                <a:lnTo>
                  <a:pt x="395288" y="28575"/>
                </a:lnTo>
                <a:lnTo>
                  <a:pt x="423863" y="42862"/>
                </a:lnTo>
                <a:lnTo>
                  <a:pt x="39528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09843" y="2169399"/>
            <a:ext cx="190619" cy="85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52868" y="2126537"/>
            <a:ext cx="190619" cy="85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43606" y="2167122"/>
            <a:ext cx="737235" cy="85725"/>
          </a:xfrm>
          <a:custGeom>
            <a:avLst/>
            <a:gdLst/>
            <a:ahLst/>
            <a:cxnLst/>
            <a:rect l="l" t="t" r="r" b="b"/>
            <a:pathLst>
              <a:path w="737234" h="85725">
                <a:moveTo>
                  <a:pt x="708235" y="28556"/>
                </a:moveTo>
                <a:lnTo>
                  <a:pt x="659430" y="28556"/>
                </a:lnTo>
                <a:lnTo>
                  <a:pt x="659492" y="57131"/>
                </a:lnTo>
                <a:lnTo>
                  <a:pt x="650936" y="57149"/>
                </a:lnTo>
                <a:lnTo>
                  <a:pt x="650997" y="85724"/>
                </a:lnTo>
                <a:lnTo>
                  <a:pt x="736630" y="42677"/>
                </a:lnTo>
                <a:lnTo>
                  <a:pt x="708235" y="28556"/>
                </a:lnTo>
                <a:close/>
              </a:path>
              <a:path w="737234" h="85725">
                <a:moveTo>
                  <a:pt x="650874" y="28574"/>
                </a:moveTo>
                <a:lnTo>
                  <a:pt x="0" y="29978"/>
                </a:lnTo>
                <a:lnTo>
                  <a:pt x="61" y="58553"/>
                </a:lnTo>
                <a:lnTo>
                  <a:pt x="650936" y="57149"/>
                </a:lnTo>
                <a:lnTo>
                  <a:pt x="650874" y="28574"/>
                </a:lnTo>
                <a:close/>
              </a:path>
              <a:path w="737234" h="85725">
                <a:moveTo>
                  <a:pt x="659430" y="28556"/>
                </a:moveTo>
                <a:lnTo>
                  <a:pt x="650874" y="28574"/>
                </a:lnTo>
                <a:lnTo>
                  <a:pt x="650936" y="57149"/>
                </a:lnTo>
                <a:lnTo>
                  <a:pt x="659492" y="57131"/>
                </a:lnTo>
                <a:lnTo>
                  <a:pt x="659430" y="28556"/>
                </a:lnTo>
                <a:close/>
              </a:path>
              <a:path w="737234" h="85725">
                <a:moveTo>
                  <a:pt x="650813" y="0"/>
                </a:moveTo>
                <a:lnTo>
                  <a:pt x="650874" y="28574"/>
                </a:lnTo>
                <a:lnTo>
                  <a:pt x="708235" y="28556"/>
                </a:lnTo>
                <a:lnTo>
                  <a:pt x="650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97287" y="1492250"/>
            <a:ext cx="1152525" cy="1409700"/>
          </a:xfrm>
          <a:prstGeom prst="rect">
            <a:avLst/>
          </a:prstGeom>
          <a:ln w="28575">
            <a:solidFill>
              <a:srgbClr val="3333CC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16205" marR="139065" indent="241300">
              <a:lnSpc>
                <a:spcPts val="1939"/>
              </a:lnSpc>
            </a:pPr>
            <a:r>
              <a:rPr dirty="0" sz="1800" spc="-5">
                <a:latin typeface="Arial"/>
                <a:cs typeface="Arial"/>
              </a:rPr>
              <a:t>link  layer  protocol  </a:t>
            </a:r>
            <a:r>
              <a:rPr dirty="0" sz="1800">
                <a:latin typeface="Arial"/>
                <a:cs typeface="Arial"/>
              </a:rPr>
              <a:t>(receive)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5090" y="1482443"/>
            <a:ext cx="10909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5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lookup,  forwarding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8590" y="2579723"/>
            <a:ext cx="9664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queueing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01015" y="266955"/>
            <a:ext cx="43370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Input </a:t>
            </a:r>
            <a:r>
              <a:rPr dirty="0" sz="4000" spc="-5"/>
              <a:t>port</a:t>
            </a:r>
            <a:r>
              <a:rPr dirty="0" sz="4000" spc="-85"/>
              <a:t> </a:t>
            </a:r>
            <a:r>
              <a:rPr dirty="0" sz="4000" spc="-5"/>
              <a:t>functions</a:t>
            </a:r>
            <a:endParaRPr sz="4000"/>
          </a:p>
        </p:txBody>
      </p:sp>
      <p:sp>
        <p:nvSpPr>
          <p:cNvPr id="14" name="object 14"/>
          <p:cNvSpPr txBox="1"/>
          <p:nvPr/>
        </p:nvSpPr>
        <p:spPr>
          <a:xfrm>
            <a:off x="3472815" y="3737211"/>
            <a:ext cx="3266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decentralized</a:t>
            </a:r>
            <a:r>
              <a:rPr dirty="0" sz="2400" spc="-5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switching</a:t>
            </a:r>
            <a:r>
              <a:rPr dirty="0" sz="2400" i="1">
                <a:solidFill>
                  <a:srgbClr val="0000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815" y="4140874"/>
            <a:ext cx="5287010" cy="230568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5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using header field </a:t>
            </a:r>
            <a:r>
              <a:rPr dirty="0" sz="2200">
                <a:latin typeface="Arial"/>
                <a:cs typeface="Arial"/>
              </a:rPr>
              <a:t>values, </a:t>
            </a:r>
            <a:r>
              <a:rPr dirty="0" sz="2200" spc="-5">
                <a:latin typeface="Arial"/>
                <a:cs typeface="Arial"/>
              </a:rPr>
              <a:t>lookup output  port using forwarding table in input port  </a:t>
            </a:r>
            <a:r>
              <a:rPr dirty="0" sz="2200">
                <a:latin typeface="Arial"/>
                <a:cs typeface="Arial"/>
              </a:rPr>
              <a:t>memory </a:t>
            </a:r>
            <a:r>
              <a:rPr dirty="0" sz="2200" i="1">
                <a:latin typeface="Arial"/>
                <a:cs typeface="Arial"/>
              </a:rPr>
              <a:t>(“match </a:t>
            </a:r>
            <a:r>
              <a:rPr dirty="0" sz="2200" spc="-5" i="1">
                <a:latin typeface="Arial"/>
                <a:cs typeface="Arial"/>
              </a:rPr>
              <a:t>plus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action”)</a:t>
            </a:r>
            <a:endParaRPr sz="2200">
              <a:latin typeface="Arial"/>
              <a:cs typeface="Arial"/>
            </a:endParaRPr>
          </a:p>
          <a:p>
            <a:pPr marL="355600" marR="127635" indent="-342900">
              <a:lnSpc>
                <a:spcPts val="2360"/>
              </a:lnSpc>
              <a:spcBef>
                <a:spcPts val="545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goal: </a:t>
            </a:r>
            <a:r>
              <a:rPr dirty="0" sz="2200">
                <a:latin typeface="Arial"/>
                <a:cs typeface="Arial"/>
              </a:rPr>
              <a:t>complete </a:t>
            </a:r>
            <a:r>
              <a:rPr dirty="0" sz="2200" spc="-5">
                <a:latin typeface="Arial"/>
                <a:cs typeface="Arial"/>
              </a:rPr>
              <a:t>input port processing at  ‘line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speed’</a:t>
            </a:r>
            <a:endParaRPr sz="2200">
              <a:latin typeface="Arial"/>
              <a:cs typeface="Arial"/>
            </a:endParaRPr>
          </a:p>
          <a:p>
            <a:pPr marL="355600" marR="69850" indent="-342900">
              <a:lnSpc>
                <a:spcPts val="2380"/>
              </a:lnSpc>
              <a:spcBef>
                <a:spcPts val="530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queuing: if datagrams arrive faster than  forwarding </a:t>
            </a:r>
            <a:r>
              <a:rPr dirty="0" sz="2200">
                <a:latin typeface="Arial"/>
                <a:cs typeface="Arial"/>
              </a:rPr>
              <a:t>rate </a:t>
            </a:r>
            <a:r>
              <a:rPr dirty="0" sz="2200" spc="-5">
                <a:latin typeface="Arial"/>
                <a:cs typeface="Arial"/>
              </a:rPr>
              <a:t>into </a:t>
            </a:r>
            <a:r>
              <a:rPr dirty="0" sz="2200">
                <a:latin typeface="Arial"/>
                <a:cs typeface="Arial"/>
              </a:rPr>
              <a:t>switch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fabric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0199" y="3080353"/>
            <a:ext cx="2041525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1115" indent="3810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physical</a:t>
            </a:r>
            <a:r>
              <a:rPr dirty="0" sz="2000" spc="-9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layer:  </a:t>
            </a:r>
            <a:r>
              <a:rPr dirty="0" sz="2000" spc="-5">
                <a:latin typeface="Arial"/>
                <a:cs typeface="Arial"/>
              </a:rPr>
              <a:t>bit-level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reception</a:t>
            </a:r>
            <a:endParaRPr sz="2000">
              <a:latin typeface="Arial"/>
              <a:cs typeface="Arial"/>
            </a:endParaRPr>
          </a:p>
          <a:p>
            <a:pPr algn="just" marL="480695" marR="5080" indent="-88900">
              <a:lnSpc>
                <a:spcPct val="100000"/>
              </a:lnSpc>
              <a:spcBef>
                <a:spcPts val="935"/>
              </a:spcBef>
            </a:pP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data link</a:t>
            </a:r>
            <a:r>
              <a:rPr dirty="0" sz="2000" spc="-9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layer:  </a:t>
            </a:r>
            <a:r>
              <a:rPr dirty="0" sz="2000" spc="-5">
                <a:latin typeface="Arial"/>
                <a:cs typeface="Arial"/>
              </a:rPr>
              <a:t>e.g., Ethernet  </a:t>
            </a:r>
            <a:r>
              <a:rPr dirty="0" sz="2000">
                <a:latin typeface="Arial"/>
                <a:cs typeface="Arial"/>
              </a:rPr>
              <a:t>see chapter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69125" y="690562"/>
            <a:ext cx="11430" cy="2865755"/>
          </a:xfrm>
          <a:custGeom>
            <a:avLst/>
            <a:gdLst/>
            <a:ahLst/>
            <a:cxnLst/>
            <a:rect l="l" t="t" r="r" b="b"/>
            <a:pathLst>
              <a:path w="11429" h="2865754">
                <a:moveTo>
                  <a:pt x="0" y="0"/>
                </a:moveTo>
                <a:lnTo>
                  <a:pt x="11113" y="28654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58844" y="1945481"/>
            <a:ext cx="661035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50800" marR="5080" indent="-3810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Arial"/>
                <a:cs typeface="Arial"/>
              </a:rPr>
              <a:t>switch  </a:t>
            </a:r>
            <a:r>
              <a:rPr dirty="0" sz="1800" spc="-5">
                <a:latin typeface="Arial"/>
                <a:cs typeface="Arial"/>
              </a:rPr>
              <a:t>fabric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75250" y="2062163"/>
            <a:ext cx="993775" cy="468630"/>
          </a:xfrm>
          <a:custGeom>
            <a:avLst/>
            <a:gdLst/>
            <a:ahLst/>
            <a:cxnLst/>
            <a:rect l="l" t="t" r="r" b="b"/>
            <a:pathLst>
              <a:path w="993775" h="468630">
                <a:moveTo>
                  <a:pt x="0" y="0"/>
                </a:moveTo>
                <a:lnTo>
                  <a:pt x="993775" y="0"/>
                </a:lnTo>
                <a:lnTo>
                  <a:pt x="993775" y="468311"/>
                </a:lnTo>
                <a:lnTo>
                  <a:pt x="0" y="46831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175250" y="2062163"/>
          <a:ext cx="993775" cy="46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"/>
                <a:gridCol w="106680"/>
                <a:gridCol w="107950"/>
                <a:gridCol w="106679"/>
                <a:gridCol w="107314"/>
                <a:gridCol w="107315"/>
                <a:gridCol w="109220"/>
                <a:gridCol w="103504"/>
                <a:gridCol w="114934"/>
              </a:tblGrid>
              <a:tr h="468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386013" y="2743199"/>
            <a:ext cx="446405" cy="490855"/>
          </a:xfrm>
          <a:custGeom>
            <a:avLst/>
            <a:gdLst/>
            <a:ahLst/>
            <a:cxnLst/>
            <a:rect l="l" t="t" r="r" b="b"/>
            <a:pathLst>
              <a:path w="446405" h="490855">
                <a:moveTo>
                  <a:pt x="0" y="490538"/>
                </a:moveTo>
                <a:lnTo>
                  <a:pt x="446086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05063" y="2940050"/>
            <a:ext cx="1193800" cy="1338580"/>
          </a:xfrm>
          <a:custGeom>
            <a:avLst/>
            <a:gdLst/>
            <a:ahLst/>
            <a:cxnLst/>
            <a:rect l="l" t="t" r="r" b="b"/>
            <a:pathLst>
              <a:path w="1193800" h="1338579">
                <a:moveTo>
                  <a:pt x="0" y="1338263"/>
                </a:moveTo>
                <a:lnTo>
                  <a:pt x="1193799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10137" y="3070225"/>
            <a:ext cx="669925" cy="790575"/>
          </a:xfrm>
          <a:custGeom>
            <a:avLst/>
            <a:gdLst/>
            <a:ahLst/>
            <a:cxnLst/>
            <a:rect l="l" t="t" r="r" b="b"/>
            <a:pathLst>
              <a:path w="669925" h="790575">
                <a:moveTo>
                  <a:pt x="0" y="790575"/>
                </a:moveTo>
                <a:lnTo>
                  <a:pt x="669925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759" y="838755"/>
            <a:ext cx="4499880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17700" y="1306512"/>
            <a:ext cx="4568825" cy="1837055"/>
          </a:xfrm>
          <a:custGeom>
            <a:avLst/>
            <a:gdLst/>
            <a:ahLst/>
            <a:cxnLst/>
            <a:rect l="l" t="t" r="r" b="b"/>
            <a:pathLst>
              <a:path w="4568825" h="1837055">
                <a:moveTo>
                  <a:pt x="0" y="0"/>
                </a:moveTo>
                <a:lnTo>
                  <a:pt x="4568825" y="0"/>
                </a:lnTo>
                <a:lnTo>
                  <a:pt x="4568825" y="1836736"/>
                </a:lnTo>
                <a:lnTo>
                  <a:pt x="0" y="1836736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73275" y="1820863"/>
            <a:ext cx="1417955" cy="828675"/>
          </a:xfrm>
          <a:prstGeom prst="rect">
            <a:avLst/>
          </a:prstGeom>
          <a:ln w="28575">
            <a:solidFill>
              <a:srgbClr val="006600"/>
            </a:solidFill>
          </a:ln>
        </p:spPr>
        <p:txBody>
          <a:bodyPr wrap="square" lIns="0" tIns="133350" rIns="0" bIns="0" rtlCol="0" vert="horz">
            <a:spAutoFit/>
          </a:bodyPr>
          <a:lstStyle/>
          <a:p>
            <a:pPr marL="143510" marR="137160" indent="387350">
              <a:lnSpc>
                <a:spcPct val="100000"/>
              </a:lnSpc>
              <a:spcBef>
                <a:spcPts val="1050"/>
              </a:spcBef>
            </a:pPr>
            <a:r>
              <a:rPr dirty="0" sz="1800" spc="-5">
                <a:latin typeface="Arial"/>
                <a:cs typeface="Arial"/>
              </a:rPr>
              <a:t>line  termination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8250" y="1443037"/>
            <a:ext cx="1247775" cy="1504950"/>
          </a:xfrm>
          <a:custGeom>
            <a:avLst/>
            <a:gdLst/>
            <a:ahLst/>
            <a:cxnLst/>
            <a:rect l="l" t="t" r="r" b="b"/>
            <a:pathLst>
              <a:path w="1247775" h="1504950">
                <a:moveTo>
                  <a:pt x="0" y="0"/>
                </a:moveTo>
                <a:lnTo>
                  <a:pt x="1247775" y="0"/>
                </a:lnTo>
                <a:lnTo>
                  <a:pt x="1247775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41475" y="2189162"/>
            <a:ext cx="424180" cy="85725"/>
          </a:xfrm>
          <a:custGeom>
            <a:avLst/>
            <a:gdLst/>
            <a:ahLst/>
            <a:cxnLst/>
            <a:rect l="l" t="t" r="r" b="b"/>
            <a:pathLst>
              <a:path w="424180" h="85725">
                <a:moveTo>
                  <a:pt x="338138" y="85725"/>
                </a:moveTo>
                <a:lnTo>
                  <a:pt x="338138" y="0"/>
                </a:lnTo>
                <a:lnTo>
                  <a:pt x="395288" y="28575"/>
                </a:lnTo>
                <a:lnTo>
                  <a:pt x="346711" y="28575"/>
                </a:lnTo>
                <a:lnTo>
                  <a:pt x="346711" y="57150"/>
                </a:lnTo>
                <a:lnTo>
                  <a:pt x="395288" y="57150"/>
                </a:lnTo>
                <a:lnTo>
                  <a:pt x="338138" y="85725"/>
                </a:lnTo>
                <a:close/>
              </a:path>
              <a:path w="424180" h="85725">
                <a:moveTo>
                  <a:pt x="338138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338138" y="28575"/>
                </a:lnTo>
                <a:lnTo>
                  <a:pt x="338138" y="57150"/>
                </a:lnTo>
                <a:close/>
              </a:path>
              <a:path w="424180" h="85725">
                <a:moveTo>
                  <a:pt x="395288" y="57150"/>
                </a:moveTo>
                <a:lnTo>
                  <a:pt x="346711" y="57150"/>
                </a:lnTo>
                <a:lnTo>
                  <a:pt x="346711" y="28575"/>
                </a:lnTo>
                <a:lnTo>
                  <a:pt x="395288" y="28575"/>
                </a:lnTo>
                <a:lnTo>
                  <a:pt x="423863" y="42862"/>
                </a:lnTo>
                <a:lnTo>
                  <a:pt x="39528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09843" y="2169399"/>
            <a:ext cx="190619" cy="85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52868" y="2126537"/>
            <a:ext cx="190619" cy="85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43606" y="2167122"/>
            <a:ext cx="737235" cy="85725"/>
          </a:xfrm>
          <a:custGeom>
            <a:avLst/>
            <a:gdLst/>
            <a:ahLst/>
            <a:cxnLst/>
            <a:rect l="l" t="t" r="r" b="b"/>
            <a:pathLst>
              <a:path w="737234" h="85725">
                <a:moveTo>
                  <a:pt x="708235" y="28556"/>
                </a:moveTo>
                <a:lnTo>
                  <a:pt x="659430" y="28556"/>
                </a:lnTo>
                <a:lnTo>
                  <a:pt x="659492" y="57131"/>
                </a:lnTo>
                <a:lnTo>
                  <a:pt x="650936" y="57149"/>
                </a:lnTo>
                <a:lnTo>
                  <a:pt x="650997" y="85724"/>
                </a:lnTo>
                <a:lnTo>
                  <a:pt x="736630" y="42677"/>
                </a:lnTo>
                <a:lnTo>
                  <a:pt x="708235" y="28556"/>
                </a:lnTo>
                <a:close/>
              </a:path>
              <a:path w="737234" h="85725">
                <a:moveTo>
                  <a:pt x="650874" y="28574"/>
                </a:moveTo>
                <a:lnTo>
                  <a:pt x="0" y="29978"/>
                </a:lnTo>
                <a:lnTo>
                  <a:pt x="61" y="58553"/>
                </a:lnTo>
                <a:lnTo>
                  <a:pt x="650936" y="57149"/>
                </a:lnTo>
                <a:lnTo>
                  <a:pt x="650874" y="28574"/>
                </a:lnTo>
                <a:close/>
              </a:path>
              <a:path w="737234" h="85725">
                <a:moveTo>
                  <a:pt x="659430" y="28556"/>
                </a:moveTo>
                <a:lnTo>
                  <a:pt x="650874" y="28574"/>
                </a:lnTo>
                <a:lnTo>
                  <a:pt x="650936" y="57149"/>
                </a:lnTo>
                <a:lnTo>
                  <a:pt x="659492" y="57131"/>
                </a:lnTo>
                <a:lnTo>
                  <a:pt x="659430" y="28556"/>
                </a:lnTo>
                <a:close/>
              </a:path>
              <a:path w="737234" h="85725">
                <a:moveTo>
                  <a:pt x="650813" y="0"/>
                </a:moveTo>
                <a:lnTo>
                  <a:pt x="650874" y="28574"/>
                </a:lnTo>
                <a:lnTo>
                  <a:pt x="708235" y="28556"/>
                </a:lnTo>
                <a:lnTo>
                  <a:pt x="650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697287" y="1492250"/>
            <a:ext cx="1152525" cy="1409700"/>
          </a:xfrm>
          <a:prstGeom prst="rect">
            <a:avLst/>
          </a:prstGeom>
          <a:ln w="28575">
            <a:solidFill>
              <a:srgbClr val="3333CC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16205" marR="139065" indent="241300">
              <a:lnSpc>
                <a:spcPts val="1939"/>
              </a:lnSpc>
            </a:pPr>
            <a:r>
              <a:rPr dirty="0" sz="1800" spc="-5">
                <a:latin typeface="Arial"/>
                <a:cs typeface="Arial"/>
              </a:rPr>
              <a:t>link  layer  protocol  </a:t>
            </a:r>
            <a:r>
              <a:rPr dirty="0" sz="1800">
                <a:latin typeface="Arial"/>
                <a:cs typeface="Arial"/>
              </a:rPr>
              <a:t>(receive)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5090" y="1482443"/>
            <a:ext cx="10909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51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lookup,  forwarding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8590" y="2579723"/>
            <a:ext cx="9664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queueing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01015" y="266955"/>
            <a:ext cx="43370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Input </a:t>
            </a:r>
            <a:r>
              <a:rPr dirty="0" sz="4000" spc="-5"/>
              <a:t>port</a:t>
            </a:r>
            <a:r>
              <a:rPr dirty="0" sz="4000" spc="-85"/>
              <a:t> </a:t>
            </a:r>
            <a:r>
              <a:rPr dirty="0" sz="4000" spc="-5"/>
              <a:t>functions</a:t>
            </a:r>
            <a:endParaRPr sz="4000"/>
          </a:p>
        </p:txBody>
      </p:sp>
      <p:sp>
        <p:nvSpPr>
          <p:cNvPr id="14" name="object 14"/>
          <p:cNvSpPr txBox="1"/>
          <p:nvPr/>
        </p:nvSpPr>
        <p:spPr>
          <a:xfrm>
            <a:off x="3472815" y="3483211"/>
            <a:ext cx="3266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decentralized</a:t>
            </a:r>
            <a:r>
              <a:rPr dirty="0" sz="2400" spc="-5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switching</a:t>
            </a:r>
            <a:r>
              <a:rPr dirty="0" sz="2400" i="1">
                <a:solidFill>
                  <a:srgbClr val="0000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815" y="3886874"/>
            <a:ext cx="5287010" cy="230695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5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using header field </a:t>
            </a:r>
            <a:r>
              <a:rPr dirty="0" sz="2200">
                <a:latin typeface="Arial"/>
                <a:cs typeface="Arial"/>
              </a:rPr>
              <a:t>values, </a:t>
            </a:r>
            <a:r>
              <a:rPr dirty="0" sz="2200" spc="-5">
                <a:latin typeface="Arial"/>
                <a:cs typeface="Arial"/>
              </a:rPr>
              <a:t>lookup output  port using forwarding table in input port  </a:t>
            </a:r>
            <a:r>
              <a:rPr dirty="0" sz="2200">
                <a:latin typeface="Arial"/>
                <a:cs typeface="Arial"/>
              </a:rPr>
              <a:t>memory </a:t>
            </a:r>
            <a:r>
              <a:rPr dirty="0" sz="2200" i="1">
                <a:latin typeface="Arial"/>
                <a:cs typeface="Arial"/>
              </a:rPr>
              <a:t>(“match </a:t>
            </a:r>
            <a:r>
              <a:rPr dirty="0" sz="2200" spc="-5" i="1">
                <a:latin typeface="Arial"/>
                <a:cs typeface="Arial"/>
              </a:rPr>
              <a:t>plus</a:t>
            </a:r>
            <a:r>
              <a:rPr dirty="0" sz="2200" spc="-10" i="1">
                <a:latin typeface="Arial"/>
                <a:cs typeface="Arial"/>
              </a:rPr>
              <a:t> </a:t>
            </a:r>
            <a:r>
              <a:rPr dirty="0" sz="2200" spc="-5" i="1">
                <a:latin typeface="Arial"/>
                <a:cs typeface="Arial"/>
              </a:rPr>
              <a:t>action”)</a:t>
            </a:r>
            <a:endParaRPr sz="2200">
              <a:latin typeface="Arial"/>
              <a:cs typeface="Arial"/>
            </a:endParaRPr>
          </a:p>
          <a:p>
            <a:pPr marL="355600" marR="247015" indent="-342900">
              <a:lnSpc>
                <a:spcPct val="89800"/>
              </a:lnSpc>
              <a:spcBef>
                <a:spcPts val="500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5" i="1">
                <a:solidFill>
                  <a:srgbClr val="CC0000"/>
                </a:solidFill>
                <a:latin typeface="Arial"/>
                <a:cs typeface="Arial"/>
              </a:rPr>
              <a:t>destination-based forwarding: </a:t>
            </a:r>
            <a:r>
              <a:rPr dirty="0" sz="2200" spc="-5">
                <a:latin typeface="Arial"/>
                <a:cs typeface="Arial"/>
              </a:rPr>
              <a:t>forward  based only on destination IP address  </a:t>
            </a:r>
            <a:r>
              <a:rPr dirty="0" sz="2200">
                <a:latin typeface="Arial"/>
                <a:cs typeface="Arial"/>
              </a:rPr>
              <a:t>(traditional)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5" i="1">
                <a:solidFill>
                  <a:srgbClr val="CC0000"/>
                </a:solidFill>
                <a:latin typeface="Arial"/>
                <a:cs typeface="Arial"/>
              </a:rPr>
              <a:t>generalized forwarding: </a:t>
            </a:r>
            <a:r>
              <a:rPr dirty="0" sz="2200" spc="-5">
                <a:latin typeface="Arial"/>
                <a:cs typeface="Arial"/>
              </a:rPr>
              <a:t>forward</a:t>
            </a:r>
            <a:r>
              <a:rPr dirty="0" sz="2200" spc="2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based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0199" y="3080353"/>
            <a:ext cx="2041525" cy="166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1115" indent="3810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physical</a:t>
            </a:r>
            <a:r>
              <a:rPr dirty="0" sz="2000" spc="-9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layer:  </a:t>
            </a:r>
            <a:r>
              <a:rPr dirty="0" sz="2000" spc="-5">
                <a:latin typeface="Arial"/>
                <a:cs typeface="Arial"/>
              </a:rPr>
              <a:t>bit-level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reception</a:t>
            </a:r>
            <a:endParaRPr sz="2000">
              <a:latin typeface="Arial"/>
              <a:cs typeface="Arial"/>
            </a:endParaRPr>
          </a:p>
          <a:p>
            <a:pPr algn="just" marL="480695" marR="5080" indent="-88900">
              <a:lnSpc>
                <a:spcPct val="100000"/>
              </a:lnSpc>
              <a:spcBef>
                <a:spcPts val="935"/>
              </a:spcBef>
            </a:pP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data link</a:t>
            </a:r>
            <a:r>
              <a:rPr dirty="0" sz="2000" spc="-9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layer:  </a:t>
            </a:r>
            <a:r>
              <a:rPr dirty="0" sz="2000" spc="-5">
                <a:latin typeface="Arial"/>
                <a:cs typeface="Arial"/>
              </a:rPr>
              <a:t>e.g., Ethernet  </a:t>
            </a:r>
            <a:r>
              <a:rPr dirty="0" sz="2000">
                <a:latin typeface="Arial"/>
                <a:cs typeface="Arial"/>
              </a:rPr>
              <a:t>see chapter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69125" y="690562"/>
            <a:ext cx="11430" cy="2865755"/>
          </a:xfrm>
          <a:custGeom>
            <a:avLst/>
            <a:gdLst/>
            <a:ahLst/>
            <a:cxnLst/>
            <a:rect l="l" t="t" r="r" b="b"/>
            <a:pathLst>
              <a:path w="11429" h="2865754">
                <a:moveTo>
                  <a:pt x="0" y="0"/>
                </a:moveTo>
                <a:lnTo>
                  <a:pt x="11113" y="286543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258844" y="1945481"/>
            <a:ext cx="661035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50800" marR="5080" indent="-3810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Arial"/>
                <a:cs typeface="Arial"/>
              </a:rPr>
              <a:t>switch  </a:t>
            </a:r>
            <a:r>
              <a:rPr dirty="0" sz="1800" spc="-5">
                <a:latin typeface="Arial"/>
                <a:cs typeface="Arial"/>
              </a:rPr>
              <a:t>fabric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75250" y="2062163"/>
            <a:ext cx="993775" cy="468630"/>
          </a:xfrm>
          <a:custGeom>
            <a:avLst/>
            <a:gdLst/>
            <a:ahLst/>
            <a:cxnLst/>
            <a:rect l="l" t="t" r="r" b="b"/>
            <a:pathLst>
              <a:path w="993775" h="468630">
                <a:moveTo>
                  <a:pt x="0" y="0"/>
                </a:moveTo>
                <a:lnTo>
                  <a:pt x="993775" y="0"/>
                </a:lnTo>
                <a:lnTo>
                  <a:pt x="993775" y="468311"/>
                </a:lnTo>
                <a:lnTo>
                  <a:pt x="0" y="46831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175250" y="2062163"/>
          <a:ext cx="993775" cy="46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"/>
                <a:gridCol w="106680"/>
                <a:gridCol w="107950"/>
                <a:gridCol w="106679"/>
                <a:gridCol w="107314"/>
                <a:gridCol w="107315"/>
                <a:gridCol w="109220"/>
                <a:gridCol w="103504"/>
                <a:gridCol w="114934"/>
              </a:tblGrid>
              <a:tr h="468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2386013" y="2743199"/>
            <a:ext cx="446405" cy="490855"/>
          </a:xfrm>
          <a:custGeom>
            <a:avLst/>
            <a:gdLst/>
            <a:ahLst/>
            <a:cxnLst/>
            <a:rect l="l" t="t" r="r" b="b"/>
            <a:pathLst>
              <a:path w="446405" h="490855">
                <a:moveTo>
                  <a:pt x="0" y="490538"/>
                </a:moveTo>
                <a:lnTo>
                  <a:pt x="446086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05063" y="2940050"/>
            <a:ext cx="1193800" cy="1338580"/>
          </a:xfrm>
          <a:custGeom>
            <a:avLst/>
            <a:gdLst/>
            <a:ahLst/>
            <a:cxnLst/>
            <a:rect l="l" t="t" r="r" b="b"/>
            <a:pathLst>
              <a:path w="1193800" h="1338579">
                <a:moveTo>
                  <a:pt x="0" y="1338263"/>
                </a:moveTo>
                <a:lnTo>
                  <a:pt x="1193799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03812" y="3070225"/>
            <a:ext cx="476250" cy="577850"/>
          </a:xfrm>
          <a:custGeom>
            <a:avLst/>
            <a:gdLst/>
            <a:ahLst/>
            <a:cxnLst/>
            <a:rect l="l" t="t" r="r" b="b"/>
            <a:pathLst>
              <a:path w="476250" h="577850">
                <a:moveTo>
                  <a:pt x="0" y="577850"/>
                </a:moveTo>
                <a:lnTo>
                  <a:pt x="476250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530"/>
              </a:lnSpc>
            </a:pPr>
            <a:r>
              <a:rPr dirty="0" sz="2200" spc="-5"/>
              <a:t>on any </a:t>
            </a:r>
            <a:r>
              <a:rPr dirty="0" sz="2200"/>
              <a:t>set </a:t>
            </a:r>
            <a:r>
              <a:rPr dirty="0" sz="2200" spc="-5"/>
              <a:t>of header field</a:t>
            </a:r>
            <a:r>
              <a:rPr dirty="0" sz="2200" spc="-40"/>
              <a:t> </a:t>
            </a:r>
            <a:r>
              <a:rPr dirty="0" sz="2200"/>
              <a:t>values</a:t>
            </a:r>
            <a:endParaRPr sz="2200"/>
          </a:p>
          <a:p>
            <a:pPr marL="2830195">
              <a:lnSpc>
                <a:spcPct val="100000"/>
              </a:lnSpc>
              <a:spcBef>
                <a:spcPts val="280"/>
              </a:spcBef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14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7062" y="1257299"/>
          <a:ext cx="7251700" cy="4545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045"/>
                <a:gridCol w="1233805"/>
                <a:gridCol w="1233804"/>
                <a:gridCol w="1574800"/>
                <a:gridCol w="1930400"/>
              </a:tblGrid>
              <a:tr h="817563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Destination Address</a:t>
                      </a:r>
                      <a:r>
                        <a:rPr dirty="0" sz="18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Range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Link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Interface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34916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000099"/>
                      </a:solidFill>
                      <a:prstDash val="solid"/>
                    </a:lnL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41275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41275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41275">
                    <a:lnR w="127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</a:tr>
              <a:tr h="273576">
                <a:tc>
                  <a:txBody>
                    <a:bodyPr/>
                    <a:lstStyle/>
                    <a:p>
                      <a:pPr marL="83185">
                        <a:lnSpc>
                          <a:spcPts val="205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through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9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</a:tcPr>
                </a:tc>
              </a:tr>
              <a:tr h="412304">
                <a:tc>
                  <a:txBody>
                    <a:bodyPr/>
                    <a:lstStyle/>
                    <a:p>
                      <a:pPr marL="83185">
                        <a:lnSpc>
                          <a:spcPts val="190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99"/>
                      </a:solidFill>
                      <a:prstDash val="solid"/>
                    </a:lnL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0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11111111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410446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L w="19050">
                      <a:solidFill>
                        <a:srgbClr val="000099"/>
                      </a:solidFill>
                      <a:prstDash val="solid"/>
                    </a:lnL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3505">
                    <a:lnR w="127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</a:tr>
              <a:tr h="273486">
                <a:tc>
                  <a:txBody>
                    <a:bodyPr/>
                    <a:lstStyle/>
                    <a:p>
                      <a:pPr marL="83185">
                        <a:lnSpc>
                          <a:spcPts val="205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through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99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9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ts val="205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</a:tcPr>
                </a:tc>
              </a:tr>
              <a:tr h="438429">
                <a:tc>
                  <a:txBody>
                    <a:bodyPr/>
                    <a:lstStyle/>
                    <a:p>
                      <a:pPr marL="83185">
                        <a:lnSpc>
                          <a:spcPts val="191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99"/>
                      </a:solidFill>
                      <a:prstDash val="solid"/>
                    </a:lnL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11111111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688378"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ts val="2140"/>
                        </a:lnSpc>
                        <a:spcBef>
                          <a:spcPts val="16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through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8585">
                    <a:lnL w="19050">
                      <a:solidFill>
                        <a:srgbClr val="000099"/>
                      </a:solidFill>
                      <a:prstDash val="solid"/>
                    </a:lnL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8585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00011001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8585"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00000000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8585">
                    <a:lnR w="127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</a:tcPr>
                </a:tc>
              </a:tr>
              <a:tr h="413346">
                <a:tc>
                  <a:txBody>
                    <a:bodyPr/>
                    <a:lstStyle/>
                    <a:p>
                      <a:pPr marL="83185">
                        <a:lnSpc>
                          <a:spcPts val="1914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11001000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99"/>
                      </a:solidFill>
                      <a:prstDash val="solid"/>
                    </a:lnL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00010111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4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00011111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14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11111111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449262">
                <a:tc gridSpan="4"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otherwise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5095">
                    <a:lnL w="1905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6520">
                    <a:lnL w="127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43890" y="6026976"/>
            <a:ext cx="7581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Q: </a:t>
            </a:r>
            <a:r>
              <a:rPr dirty="0" sz="2400" spc="-5">
                <a:latin typeface="Arial"/>
                <a:cs typeface="Arial"/>
              </a:rPr>
              <a:t>but what happens if </a:t>
            </a:r>
            <a:r>
              <a:rPr dirty="0" sz="2400">
                <a:latin typeface="Arial"/>
                <a:cs typeface="Arial"/>
              </a:rPr>
              <a:t>ranges </a:t>
            </a:r>
            <a:r>
              <a:rPr dirty="0" sz="2400" spc="5">
                <a:latin typeface="Arial"/>
                <a:cs typeface="Arial"/>
              </a:rPr>
              <a:t>don’t </a:t>
            </a:r>
            <a:r>
              <a:rPr dirty="0" sz="2400" spc="-5">
                <a:latin typeface="Arial"/>
                <a:cs typeface="Arial"/>
              </a:rPr>
              <a:t>divide up </a:t>
            </a:r>
            <a:r>
              <a:rPr dirty="0" sz="2400">
                <a:latin typeface="Arial"/>
                <a:cs typeface="Arial"/>
              </a:rPr>
              <a:t>so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nicely?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7109" y="800655"/>
            <a:ext cx="5850314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39" y="0"/>
            <a:ext cx="41173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Destination-based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612139" y="513017"/>
            <a:ext cx="23933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solidFill>
                  <a:srgbClr val="000099"/>
                </a:solidFill>
                <a:latin typeface="Arial"/>
                <a:cs typeface="Arial"/>
              </a:rPr>
              <a:t>forwarding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05187" y="1036637"/>
            <a:ext cx="2072005" cy="400050"/>
          </a:xfrm>
          <a:custGeom>
            <a:avLst/>
            <a:gdLst/>
            <a:ahLst/>
            <a:cxnLst/>
            <a:rect l="l" t="t" r="r" b="b"/>
            <a:pathLst>
              <a:path w="2072004" h="400050">
                <a:moveTo>
                  <a:pt x="0" y="0"/>
                </a:moveTo>
                <a:lnTo>
                  <a:pt x="2071687" y="0"/>
                </a:lnTo>
                <a:lnTo>
                  <a:pt x="2071687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83927" y="1062641"/>
            <a:ext cx="18275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CC0000"/>
                </a:solidFill>
                <a:latin typeface="Arial"/>
                <a:cs typeface="Arial"/>
              </a:rPr>
              <a:t>forwarding</a:t>
            </a:r>
            <a:r>
              <a:rPr dirty="0" sz="2000" spc="-8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CC0000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3210" y="6518658"/>
            <a:ext cx="224091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"/>
                <a:cs typeface="Arial"/>
              </a:rPr>
              <a:t>Network Layer: Data Plane</a:t>
            </a:r>
            <a:r>
              <a:rPr dirty="0" sz="1200" spc="3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4-15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292" y="800655"/>
            <a:ext cx="5400170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4975" y="1335087"/>
            <a:ext cx="8001000" cy="1371600"/>
          </a:xfrm>
          <a:custGeom>
            <a:avLst/>
            <a:gdLst/>
            <a:ahLst/>
            <a:cxnLst/>
            <a:rect l="l" t="t" r="r" b="b"/>
            <a:pathLst>
              <a:path w="8001000" h="1371600">
                <a:moveTo>
                  <a:pt x="0" y="0"/>
                </a:moveTo>
                <a:lnTo>
                  <a:pt x="8001000" y="0"/>
                </a:lnTo>
                <a:lnTo>
                  <a:pt x="80010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76725" y="5673725"/>
            <a:ext cx="1637030" cy="269875"/>
          </a:xfrm>
          <a:custGeom>
            <a:avLst/>
            <a:gdLst/>
            <a:ahLst/>
            <a:cxnLst/>
            <a:rect l="l" t="t" r="r" b="b"/>
            <a:pathLst>
              <a:path w="1637029" h="269875">
                <a:moveTo>
                  <a:pt x="0" y="0"/>
                </a:moveTo>
                <a:lnTo>
                  <a:pt x="1636713" y="0"/>
                </a:lnTo>
                <a:lnTo>
                  <a:pt x="1636713" y="269875"/>
                </a:lnTo>
                <a:lnTo>
                  <a:pt x="0" y="269875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83075" y="6069012"/>
            <a:ext cx="1637030" cy="269875"/>
          </a:xfrm>
          <a:custGeom>
            <a:avLst/>
            <a:gdLst/>
            <a:ahLst/>
            <a:cxnLst/>
            <a:rect l="l" t="t" r="r" b="b"/>
            <a:pathLst>
              <a:path w="1637029" h="269875">
                <a:moveTo>
                  <a:pt x="0" y="0"/>
                </a:moveTo>
                <a:lnTo>
                  <a:pt x="1636713" y="0"/>
                </a:lnTo>
                <a:lnTo>
                  <a:pt x="1636713" y="269875"/>
                </a:lnTo>
                <a:lnTo>
                  <a:pt x="0" y="269875"/>
                </a:lnTo>
                <a:lnTo>
                  <a:pt x="0" y="0"/>
                </a:lnTo>
                <a:close/>
              </a:path>
            </a:pathLst>
          </a:custGeom>
          <a:solidFill>
            <a:srgbClr val="33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340" y="198083"/>
            <a:ext cx="59556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Longest prefix</a:t>
            </a:r>
            <a:r>
              <a:rPr dirty="0" spc="-90"/>
              <a:t> </a:t>
            </a:r>
            <a:r>
              <a:rPr dirty="0"/>
              <a:t>matching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7589" y="6047984"/>
            <a:ext cx="4916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DA: 11001000 00010111 00011000</a:t>
            </a:r>
            <a:r>
              <a:rPr dirty="0" sz="1800" spc="4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10101010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728" y="5298092"/>
            <a:ext cx="11830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000099"/>
                </a:solidFill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3302" y="5668680"/>
            <a:ext cx="49161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DA: 11001000 00010111 00010110</a:t>
            </a:r>
            <a:r>
              <a:rPr dirty="0" sz="1800" spc="4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10100001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1427" y="5620355"/>
            <a:ext cx="1916430" cy="727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 marR="5080" indent="-56515">
              <a:lnSpc>
                <a:spcPct val="115100"/>
              </a:lnSpc>
              <a:spcBef>
                <a:spcPts val="100"/>
              </a:spcBef>
            </a:pPr>
            <a:r>
              <a:rPr dirty="0" sz="2000" spc="-5">
                <a:solidFill>
                  <a:srgbClr val="CC0000"/>
                </a:solidFill>
                <a:latin typeface="Arial"/>
                <a:cs typeface="Arial"/>
              </a:rPr>
              <a:t>which interface?  which</a:t>
            </a:r>
            <a:r>
              <a:rPr dirty="0" sz="2000" spc="-9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C0000"/>
                </a:solidFill>
                <a:latin typeface="Arial"/>
                <a:cs typeface="Arial"/>
              </a:rPr>
              <a:t>interface?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8800" y="1036637"/>
            <a:ext cx="3282950" cy="519430"/>
          </a:xfrm>
          <a:custGeom>
            <a:avLst/>
            <a:gdLst/>
            <a:ahLst/>
            <a:cxnLst/>
            <a:rect l="l" t="t" r="r" b="b"/>
            <a:pathLst>
              <a:path w="3282950" h="519430">
                <a:moveTo>
                  <a:pt x="0" y="0"/>
                </a:moveTo>
                <a:lnTo>
                  <a:pt x="3282950" y="0"/>
                </a:lnTo>
                <a:lnTo>
                  <a:pt x="3282950" y="519112"/>
                </a:lnTo>
                <a:lnTo>
                  <a:pt x="0" y="5191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82662" y="3013075"/>
          <a:ext cx="7488555" cy="212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4775"/>
                <a:gridCol w="2274570"/>
              </a:tblGrid>
              <a:tr h="434975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Destination Address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Range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065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Link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interface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3345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11001000 00010111 00010***</a:t>
                      </a:r>
                      <a:r>
                        <a:rPr dirty="0" sz="18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>
                          <a:latin typeface="Courier New"/>
                          <a:cs typeface="Courier New"/>
                        </a:rPr>
                        <a:t>*********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6604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985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11001000 00010111 00011000</a:t>
                      </a:r>
                      <a:r>
                        <a:rPr dirty="0" sz="18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>
                          <a:latin typeface="Courier New"/>
                          <a:cs typeface="Courier New"/>
                        </a:rPr>
                        <a:t>*********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715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">
                          <a:latin typeface="Courier New"/>
                          <a:cs typeface="Courier New"/>
                        </a:rPr>
                        <a:t>11001000 00010111 00011***</a:t>
                      </a:r>
                      <a:r>
                        <a:rPr dirty="0" sz="18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5">
                          <a:latin typeface="Courier New"/>
                          <a:cs typeface="Courier New"/>
                        </a:rPr>
                        <a:t>*********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  <a:tr h="392112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otherwise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1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  <p:sp>
        <p:nvSpPr>
          <p:cNvPr id="13" name="object 13"/>
          <p:cNvSpPr txBox="1"/>
          <p:nvPr/>
        </p:nvSpPr>
        <p:spPr>
          <a:xfrm>
            <a:off x="637539" y="1059835"/>
            <a:ext cx="7592059" cy="152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95"/>
              </a:lnSpc>
              <a:spcBef>
                <a:spcPts val="10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longest prefix</a:t>
            </a:r>
            <a:r>
              <a:rPr dirty="0" sz="2800" spc="-1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matching</a:t>
            </a:r>
            <a:endParaRPr sz="2800">
              <a:latin typeface="Arial"/>
              <a:cs typeface="Arial"/>
            </a:endParaRPr>
          </a:p>
          <a:p>
            <a:pPr marL="25400" marR="5080">
              <a:lnSpc>
                <a:spcPct val="80000"/>
              </a:lnSpc>
              <a:spcBef>
                <a:spcPts val="505"/>
              </a:spcBef>
            </a:pPr>
            <a:r>
              <a:rPr dirty="0" sz="2800" spc="-5">
                <a:latin typeface="Arial"/>
                <a:cs typeface="Arial"/>
              </a:rPr>
              <a:t>when looking for forwarding table entry for given  destination address, use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longest </a:t>
            </a:r>
            <a:r>
              <a:rPr dirty="0" sz="2800" spc="-5">
                <a:latin typeface="Arial"/>
                <a:cs typeface="Arial"/>
              </a:rPr>
              <a:t>address prefix  that </a:t>
            </a:r>
            <a:r>
              <a:rPr dirty="0" sz="2800">
                <a:latin typeface="Arial"/>
                <a:cs typeface="Arial"/>
              </a:rPr>
              <a:t>matches </a:t>
            </a:r>
            <a:r>
              <a:rPr dirty="0" sz="2800" spc="-5">
                <a:latin typeface="Arial"/>
                <a:cs typeface="Arial"/>
              </a:rPr>
              <a:t>destination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address.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40" y="139822"/>
            <a:ext cx="59556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Longest prefix</a:t>
            </a:r>
            <a:r>
              <a:rPr dirty="0" spc="-90"/>
              <a:t> </a:t>
            </a:r>
            <a:r>
              <a:rPr dirty="0"/>
              <a:t>matching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503" y="1333484"/>
            <a:ext cx="7508240" cy="36937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marR="67945" indent="-342900">
              <a:lnSpc>
                <a:spcPts val="2890"/>
              </a:lnSpc>
              <a:spcBef>
                <a:spcPts val="58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we’ll </a:t>
            </a:r>
            <a:r>
              <a:rPr dirty="0" sz="2800">
                <a:latin typeface="Arial"/>
                <a:cs typeface="Arial"/>
              </a:rPr>
              <a:t>see </a:t>
            </a:r>
            <a:r>
              <a:rPr dirty="0" sz="2800" spc="-5" i="1">
                <a:solidFill>
                  <a:srgbClr val="000090"/>
                </a:solidFill>
                <a:latin typeface="Arial"/>
                <a:cs typeface="Arial"/>
              </a:rPr>
              <a:t>why </a:t>
            </a:r>
            <a:r>
              <a:rPr dirty="0" sz="2800" spc="-5">
                <a:latin typeface="Arial"/>
                <a:cs typeface="Arial"/>
              </a:rPr>
              <a:t>longest prefix </a:t>
            </a:r>
            <a:r>
              <a:rPr dirty="0" sz="2800">
                <a:latin typeface="Arial"/>
                <a:cs typeface="Arial"/>
              </a:rPr>
              <a:t>matching </a:t>
            </a:r>
            <a:r>
              <a:rPr dirty="0" sz="2800" spc="-5">
                <a:latin typeface="Arial"/>
                <a:cs typeface="Arial"/>
              </a:rPr>
              <a:t>is used  </a:t>
            </a:r>
            <a:r>
              <a:rPr dirty="0" sz="2800">
                <a:latin typeface="Arial"/>
                <a:cs typeface="Arial"/>
              </a:rPr>
              <a:t>shortly, </a:t>
            </a:r>
            <a:r>
              <a:rPr dirty="0" sz="2800" spc="-5">
                <a:latin typeface="Arial"/>
                <a:cs typeface="Arial"/>
              </a:rPr>
              <a:t>when we </a:t>
            </a:r>
            <a:r>
              <a:rPr dirty="0" sz="2800">
                <a:latin typeface="Arial"/>
                <a:cs typeface="Arial"/>
              </a:rPr>
              <a:t>study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addressing</a:t>
            </a:r>
            <a:endParaRPr sz="2800">
              <a:latin typeface="Arial"/>
              <a:cs typeface="Arial"/>
            </a:endParaRPr>
          </a:p>
          <a:p>
            <a:pPr marL="355600" marR="134620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longest prefix </a:t>
            </a:r>
            <a:r>
              <a:rPr dirty="0" sz="2800">
                <a:latin typeface="Arial"/>
                <a:cs typeface="Arial"/>
              </a:rPr>
              <a:t>matching: </a:t>
            </a:r>
            <a:r>
              <a:rPr dirty="0" sz="2800" spc="-5">
                <a:latin typeface="Arial"/>
                <a:cs typeface="Arial"/>
              </a:rPr>
              <a:t>often performed  using ternary </a:t>
            </a:r>
            <a:r>
              <a:rPr dirty="0" sz="2800">
                <a:latin typeface="Arial"/>
                <a:cs typeface="Arial"/>
              </a:rPr>
              <a:t>content </a:t>
            </a:r>
            <a:r>
              <a:rPr dirty="0" sz="2800" spc="-5">
                <a:latin typeface="Arial"/>
                <a:cs typeface="Arial"/>
              </a:rPr>
              <a:t>addressable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memories  (TCAMs)</a:t>
            </a:r>
            <a:endParaRPr sz="2800">
              <a:latin typeface="Arial"/>
              <a:cs typeface="Arial"/>
            </a:endParaRPr>
          </a:p>
          <a:p>
            <a:pPr lvl="1" marL="701675" marR="211454" indent="-231775">
              <a:lnSpc>
                <a:spcPct val="86200"/>
              </a:lnSpc>
              <a:spcBef>
                <a:spcPts val="520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i="1">
                <a:solidFill>
                  <a:srgbClr val="CC0000"/>
                </a:solidFill>
                <a:latin typeface="Arial"/>
                <a:cs typeface="Arial"/>
              </a:rPr>
              <a:t>content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addressable: </a:t>
            </a:r>
            <a:r>
              <a:rPr dirty="0" sz="2400" spc="-5">
                <a:latin typeface="Arial"/>
                <a:cs typeface="Arial"/>
              </a:rPr>
              <a:t>present address to TCAM:  </a:t>
            </a:r>
            <a:r>
              <a:rPr dirty="0" sz="2400">
                <a:latin typeface="Arial"/>
                <a:cs typeface="Arial"/>
              </a:rPr>
              <a:t>retrieve </a:t>
            </a:r>
            <a:r>
              <a:rPr dirty="0" sz="2400" spc="-5">
                <a:latin typeface="Arial"/>
                <a:cs typeface="Arial"/>
              </a:rPr>
              <a:t>address in one </a:t>
            </a:r>
            <a:r>
              <a:rPr dirty="0" sz="2400">
                <a:latin typeface="Arial"/>
                <a:cs typeface="Arial"/>
              </a:rPr>
              <a:t>clock cycle, regardless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of  table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size</a:t>
            </a:r>
            <a:endParaRPr sz="2400">
              <a:latin typeface="Arial"/>
              <a:cs typeface="Arial"/>
            </a:endParaRPr>
          </a:p>
          <a:p>
            <a:pPr lvl="1" marL="701675" marR="5080" indent="-231775">
              <a:lnSpc>
                <a:spcPts val="2450"/>
              </a:lnSpc>
              <a:spcBef>
                <a:spcPts val="51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Cisco Catalyst: </a:t>
            </a: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up ~1M </a:t>
            </a:r>
            <a:r>
              <a:rPr dirty="0" sz="2400">
                <a:latin typeface="Arial"/>
                <a:cs typeface="Arial"/>
              </a:rPr>
              <a:t>routing </a:t>
            </a:r>
            <a:r>
              <a:rPr dirty="0" sz="2400" spc="-5">
                <a:latin typeface="Arial"/>
                <a:cs typeface="Arial"/>
              </a:rPr>
              <a:t>table entries in  TCAM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900" y="774700"/>
            <a:ext cx="5484812" cy="173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265" y="826055"/>
            <a:ext cx="3608116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0065" y="259017"/>
            <a:ext cx="382460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Switching</a:t>
            </a:r>
            <a:r>
              <a:rPr dirty="0" sz="4000" spc="-100"/>
              <a:t> </a:t>
            </a:r>
            <a:r>
              <a:rPr dirty="0" sz="4000" spc="-5"/>
              <a:t>fabrics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80415" y="1149255"/>
            <a:ext cx="7243445" cy="271526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145542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transfer packet from input buffer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  appropriate output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buffer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switching rate: rate </a:t>
            </a:r>
            <a:r>
              <a:rPr dirty="0" sz="2800" spc="-5">
                <a:latin typeface="Arial"/>
                <a:cs typeface="Arial"/>
              </a:rPr>
              <a:t>at which packets </a:t>
            </a:r>
            <a:r>
              <a:rPr dirty="0" sz="2800">
                <a:latin typeface="Arial"/>
                <a:cs typeface="Arial"/>
              </a:rPr>
              <a:t>can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be  transfer from inputs to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outputs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500"/>
              <a:buChar char="•"/>
              <a:tabLst>
                <a:tab pos="701040" algn="l"/>
                <a:tab pos="701675" algn="l"/>
              </a:tabLst>
            </a:pPr>
            <a:r>
              <a:rPr dirty="0" sz="2000" spc="-5">
                <a:latin typeface="Arial"/>
                <a:cs typeface="Arial"/>
              </a:rPr>
              <a:t>often </a:t>
            </a:r>
            <a:r>
              <a:rPr dirty="0" sz="2000">
                <a:latin typeface="Arial"/>
                <a:cs typeface="Arial"/>
              </a:rPr>
              <a:t>measured </a:t>
            </a:r>
            <a:r>
              <a:rPr dirty="0" sz="2000" spc="-5">
                <a:latin typeface="Arial"/>
                <a:cs typeface="Arial"/>
              </a:rPr>
              <a:t>as </a:t>
            </a:r>
            <a:r>
              <a:rPr dirty="0" sz="2000">
                <a:latin typeface="Arial"/>
                <a:cs typeface="Arial"/>
              </a:rPr>
              <a:t>multiple </a:t>
            </a:r>
            <a:r>
              <a:rPr dirty="0" sz="2000" spc="-5">
                <a:latin typeface="Arial"/>
                <a:cs typeface="Arial"/>
              </a:rPr>
              <a:t>of input/output line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rate</a:t>
            </a:r>
            <a:endParaRPr sz="20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500"/>
              <a:buChar char="•"/>
              <a:tabLst>
                <a:tab pos="701040" algn="l"/>
                <a:tab pos="701675" algn="l"/>
              </a:tabLst>
            </a:pPr>
            <a:r>
              <a:rPr dirty="0" sz="2000">
                <a:latin typeface="Arial"/>
                <a:cs typeface="Arial"/>
              </a:rPr>
              <a:t>N </a:t>
            </a:r>
            <a:r>
              <a:rPr dirty="0" sz="2000" spc="-5">
                <a:latin typeface="Arial"/>
                <a:cs typeface="Arial"/>
              </a:rPr>
              <a:t>inputs: </a:t>
            </a:r>
            <a:r>
              <a:rPr dirty="0" sz="2000">
                <a:latin typeface="Arial"/>
                <a:cs typeface="Arial"/>
              </a:rPr>
              <a:t>switching rate N </a:t>
            </a:r>
            <a:r>
              <a:rPr dirty="0" sz="2000" spc="-5">
                <a:latin typeface="Arial"/>
                <a:cs typeface="Arial"/>
              </a:rPr>
              <a:t>times line </a:t>
            </a:r>
            <a:r>
              <a:rPr dirty="0" sz="2000">
                <a:latin typeface="Arial"/>
                <a:cs typeface="Arial"/>
              </a:rPr>
              <a:t>rate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desirable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three types of </a:t>
            </a:r>
            <a:r>
              <a:rPr dirty="0" sz="2800">
                <a:latin typeface="Arial"/>
                <a:cs typeface="Arial"/>
              </a:rPr>
              <a:t>switching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fabrics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0923" y="4283075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6" y="0"/>
                </a:lnTo>
                <a:lnTo>
                  <a:pt x="672796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2874" y="4356034"/>
            <a:ext cx="205740" cy="83820"/>
          </a:xfrm>
          <a:custGeom>
            <a:avLst/>
            <a:gdLst/>
            <a:ahLst/>
            <a:cxnLst/>
            <a:rect l="l" t="t" r="r" b="b"/>
            <a:pathLst>
              <a:path w="205740" h="83820">
                <a:moveTo>
                  <a:pt x="0" y="0"/>
                </a:moveTo>
                <a:lnTo>
                  <a:pt x="205261" y="0"/>
                </a:lnTo>
                <a:lnTo>
                  <a:pt x="205261" y="83721"/>
                </a:lnTo>
                <a:lnTo>
                  <a:pt x="0" y="8372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77267" y="4305282"/>
            <a:ext cx="172085" cy="167640"/>
          </a:xfrm>
          <a:custGeom>
            <a:avLst/>
            <a:gdLst/>
            <a:ahLst/>
            <a:cxnLst/>
            <a:rect l="l" t="t" r="r" b="b"/>
            <a:pathLst>
              <a:path w="172084" h="167639">
                <a:moveTo>
                  <a:pt x="0" y="0"/>
                </a:moveTo>
                <a:lnTo>
                  <a:pt x="172013" y="0"/>
                </a:lnTo>
                <a:lnTo>
                  <a:pt x="172013" y="167113"/>
                </a:lnTo>
                <a:lnTo>
                  <a:pt x="0" y="16711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79799" y="4301580"/>
            <a:ext cx="173990" cy="167005"/>
          </a:xfrm>
          <a:custGeom>
            <a:avLst/>
            <a:gdLst/>
            <a:ahLst/>
            <a:cxnLst/>
            <a:rect l="l" t="t" r="r" b="b"/>
            <a:pathLst>
              <a:path w="173990" h="167004">
                <a:moveTo>
                  <a:pt x="0" y="0"/>
                </a:moveTo>
                <a:lnTo>
                  <a:pt x="173401" y="0"/>
                </a:lnTo>
                <a:lnTo>
                  <a:pt x="173401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2883" y="4346668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5" h="76200">
                <a:moveTo>
                  <a:pt x="871995" y="28402"/>
                </a:moveTo>
                <a:lnTo>
                  <a:pt x="839154" y="28402"/>
                </a:lnTo>
                <a:lnTo>
                  <a:pt x="839286" y="47452"/>
                </a:lnTo>
                <a:lnTo>
                  <a:pt x="814521" y="47623"/>
                </a:lnTo>
                <a:lnTo>
                  <a:pt x="814719" y="76198"/>
                </a:lnTo>
                <a:lnTo>
                  <a:pt x="890653" y="37571"/>
                </a:lnTo>
                <a:lnTo>
                  <a:pt x="871995" y="28402"/>
                </a:lnTo>
                <a:close/>
              </a:path>
              <a:path w="890905" h="76200">
                <a:moveTo>
                  <a:pt x="814389" y="28574"/>
                </a:moveTo>
                <a:lnTo>
                  <a:pt x="0" y="34215"/>
                </a:lnTo>
                <a:lnTo>
                  <a:pt x="131" y="53264"/>
                </a:lnTo>
                <a:lnTo>
                  <a:pt x="814521" y="47623"/>
                </a:lnTo>
                <a:lnTo>
                  <a:pt x="814389" y="28574"/>
                </a:lnTo>
                <a:close/>
              </a:path>
              <a:path w="890905" h="76200">
                <a:moveTo>
                  <a:pt x="839154" y="28402"/>
                </a:moveTo>
                <a:lnTo>
                  <a:pt x="814389" y="28574"/>
                </a:lnTo>
                <a:lnTo>
                  <a:pt x="814521" y="47623"/>
                </a:lnTo>
                <a:lnTo>
                  <a:pt x="839286" y="47452"/>
                </a:lnTo>
                <a:lnTo>
                  <a:pt x="839154" y="28402"/>
                </a:lnTo>
                <a:close/>
              </a:path>
              <a:path w="890905" h="76200">
                <a:moveTo>
                  <a:pt x="814191" y="0"/>
                </a:moveTo>
                <a:lnTo>
                  <a:pt x="814389" y="28574"/>
                </a:lnTo>
                <a:lnTo>
                  <a:pt x="871995" y="28402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7111" y="4678362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5" y="0"/>
                </a:lnTo>
                <a:lnTo>
                  <a:pt x="672795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4855" y="4738815"/>
            <a:ext cx="209550" cy="96520"/>
          </a:xfrm>
          <a:custGeom>
            <a:avLst/>
            <a:gdLst/>
            <a:ahLst/>
            <a:cxnLst/>
            <a:rect l="l" t="t" r="r" b="b"/>
            <a:pathLst>
              <a:path w="209550" h="96520">
                <a:moveTo>
                  <a:pt x="0" y="0"/>
                </a:moveTo>
                <a:lnTo>
                  <a:pt x="209468" y="0"/>
                </a:lnTo>
                <a:lnTo>
                  <a:pt x="209468" y="96229"/>
                </a:lnTo>
                <a:lnTo>
                  <a:pt x="0" y="9622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53454" y="4700569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4" h="165735">
                <a:moveTo>
                  <a:pt x="0" y="0"/>
                </a:moveTo>
                <a:lnTo>
                  <a:pt x="172013" y="0"/>
                </a:lnTo>
                <a:lnTo>
                  <a:pt x="172013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55987" y="4696868"/>
            <a:ext cx="173990" cy="167005"/>
          </a:xfrm>
          <a:custGeom>
            <a:avLst/>
            <a:gdLst/>
            <a:ahLst/>
            <a:cxnLst/>
            <a:rect l="l" t="t" r="r" b="b"/>
            <a:pathLst>
              <a:path w="173990" h="167004">
                <a:moveTo>
                  <a:pt x="0" y="0"/>
                </a:moveTo>
                <a:lnTo>
                  <a:pt x="173400" y="0"/>
                </a:lnTo>
                <a:lnTo>
                  <a:pt x="173400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9071" y="4741955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5" h="76200">
                <a:moveTo>
                  <a:pt x="814190" y="0"/>
                </a:moveTo>
                <a:lnTo>
                  <a:pt x="814386" y="28268"/>
                </a:lnTo>
                <a:lnTo>
                  <a:pt x="839153" y="28402"/>
                </a:lnTo>
                <a:lnTo>
                  <a:pt x="839285" y="41912"/>
                </a:lnTo>
                <a:lnTo>
                  <a:pt x="814483" y="42248"/>
                </a:lnTo>
                <a:lnTo>
                  <a:pt x="814718" y="76198"/>
                </a:lnTo>
                <a:lnTo>
                  <a:pt x="890652" y="37571"/>
                </a:lnTo>
                <a:lnTo>
                  <a:pt x="814190" y="0"/>
                </a:lnTo>
                <a:close/>
              </a:path>
              <a:path w="890905" h="76200">
                <a:moveTo>
                  <a:pt x="0" y="23845"/>
                </a:moveTo>
                <a:lnTo>
                  <a:pt x="131" y="53264"/>
                </a:lnTo>
                <a:lnTo>
                  <a:pt x="814483" y="42248"/>
                </a:lnTo>
                <a:lnTo>
                  <a:pt x="814386" y="28268"/>
                </a:lnTo>
                <a:lnTo>
                  <a:pt x="0" y="23845"/>
                </a:lnTo>
                <a:close/>
              </a:path>
              <a:path w="890905" h="76200">
                <a:moveTo>
                  <a:pt x="814386" y="28268"/>
                </a:moveTo>
                <a:lnTo>
                  <a:pt x="814483" y="42248"/>
                </a:lnTo>
                <a:lnTo>
                  <a:pt x="839285" y="41912"/>
                </a:lnTo>
                <a:lnTo>
                  <a:pt x="839153" y="28402"/>
                </a:lnTo>
                <a:lnTo>
                  <a:pt x="814386" y="28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2348" y="5105400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6" y="0"/>
                </a:lnTo>
                <a:lnTo>
                  <a:pt x="672796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0092" y="5165851"/>
            <a:ext cx="209550" cy="96520"/>
          </a:xfrm>
          <a:custGeom>
            <a:avLst/>
            <a:gdLst/>
            <a:ahLst/>
            <a:cxnLst/>
            <a:rect l="l" t="t" r="r" b="b"/>
            <a:pathLst>
              <a:path w="209550" h="96520">
                <a:moveTo>
                  <a:pt x="0" y="0"/>
                </a:moveTo>
                <a:lnTo>
                  <a:pt x="209468" y="0"/>
                </a:lnTo>
                <a:lnTo>
                  <a:pt x="209468" y="96229"/>
                </a:lnTo>
                <a:lnTo>
                  <a:pt x="0" y="9622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48692" y="5127607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4" h="165735">
                <a:moveTo>
                  <a:pt x="0" y="0"/>
                </a:moveTo>
                <a:lnTo>
                  <a:pt x="172013" y="0"/>
                </a:lnTo>
                <a:lnTo>
                  <a:pt x="172013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51224" y="5123905"/>
            <a:ext cx="173990" cy="167005"/>
          </a:xfrm>
          <a:custGeom>
            <a:avLst/>
            <a:gdLst/>
            <a:ahLst/>
            <a:cxnLst/>
            <a:rect l="l" t="t" r="r" b="b"/>
            <a:pathLst>
              <a:path w="173990" h="167004">
                <a:moveTo>
                  <a:pt x="0" y="0"/>
                </a:moveTo>
                <a:lnTo>
                  <a:pt x="173401" y="0"/>
                </a:lnTo>
                <a:lnTo>
                  <a:pt x="173401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4308" y="5168993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5" h="76200">
                <a:moveTo>
                  <a:pt x="871995" y="28403"/>
                </a:moveTo>
                <a:lnTo>
                  <a:pt x="839154" y="28403"/>
                </a:lnTo>
                <a:lnTo>
                  <a:pt x="839286" y="47452"/>
                </a:lnTo>
                <a:lnTo>
                  <a:pt x="814521" y="47624"/>
                </a:lnTo>
                <a:lnTo>
                  <a:pt x="814719" y="76198"/>
                </a:lnTo>
                <a:lnTo>
                  <a:pt x="890654" y="37571"/>
                </a:lnTo>
                <a:lnTo>
                  <a:pt x="871995" y="28403"/>
                </a:lnTo>
                <a:close/>
              </a:path>
              <a:path w="890905" h="76200">
                <a:moveTo>
                  <a:pt x="814389" y="28574"/>
                </a:moveTo>
                <a:lnTo>
                  <a:pt x="0" y="34215"/>
                </a:lnTo>
                <a:lnTo>
                  <a:pt x="131" y="53264"/>
                </a:lnTo>
                <a:lnTo>
                  <a:pt x="814521" y="47624"/>
                </a:lnTo>
                <a:lnTo>
                  <a:pt x="814389" y="28574"/>
                </a:lnTo>
                <a:close/>
              </a:path>
              <a:path w="890905" h="76200">
                <a:moveTo>
                  <a:pt x="839154" y="28403"/>
                </a:moveTo>
                <a:lnTo>
                  <a:pt x="814389" y="28574"/>
                </a:lnTo>
                <a:lnTo>
                  <a:pt x="814521" y="47624"/>
                </a:lnTo>
                <a:lnTo>
                  <a:pt x="839286" y="47452"/>
                </a:lnTo>
                <a:lnTo>
                  <a:pt x="839154" y="28403"/>
                </a:lnTo>
                <a:close/>
              </a:path>
              <a:path w="890905" h="76200">
                <a:moveTo>
                  <a:pt x="814191" y="0"/>
                </a:moveTo>
                <a:lnTo>
                  <a:pt x="814389" y="28574"/>
                </a:lnTo>
                <a:lnTo>
                  <a:pt x="871995" y="28403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1787" y="4200525"/>
            <a:ext cx="704850" cy="1176655"/>
          </a:xfrm>
          <a:custGeom>
            <a:avLst/>
            <a:gdLst/>
            <a:ahLst/>
            <a:cxnLst/>
            <a:rect l="l" t="t" r="r" b="b"/>
            <a:pathLst>
              <a:path w="704850" h="1176654">
                <a:moveTo>
                  <a:pt x="0" y="0"/>
                </a:moveTo>
                <a:lnTo>
                  <a:pt x="704850" y="0"/>
                </a:lnTo>
                <a:lnTo>
                  <a:pt x="704850" y="1176337"/>
                </a:lnTo>
                <a:lnTo>
                  <a:pt x="0" y="1176337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79662" y="4281487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3100" y="0"/>
                </a:lnTo>
                <a:lnTo>
                  <a:pt x="6731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13050" y="4340225"/>
            <a:ext cx="209550" cy="97155"/>
          </a:xfrm>
          <a:custGeom>
            <a:avLst/>
            <a:gdLst/>
            <a:ahLst/>
            <a:cxnLst/>
            <a:rect l="l" t="t" r="r" b="b"/>
            <a:pathLst>
              <a:path w="209550" h="97154">
                <a:moveTo>
                  <a:pt x="0" y="0"/>
                </a:moveTo>
                <a:lnTo>
                  <a:pt x="209549" y="0"/>
                </a:lnTo>
                <a:lnTo>
                  <a:pt x="209549" y="96837"/>
                </a:lnTo>
                <a:lnTo>
                  <a:pt x="0" y="9683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11437" y="4303713"/>
            <a:ext cx="171450" cy="165100"/>
          </a:xfrm>
          <a:custGeom>
            <a:avLst/>
            <a:gdLst/>
            <a:ahLst/>
            <a:cxnLst/>
            <a:rect l="l" t="t" r="r" b="b"/>
            <a:pathLst>
              <a:path w="171450" h="165100">
                <a:moveTo>
                  <a:pt x="0" y="0"/>
                </a:moveTo>
                <a:lnTo>
                  <a:pt x="171450" y="0"/>
                </a:lnTo>
                <a:lnTo>
                  <a:pt x="171450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09825" y="4308475"/>
            <a:ext cx="171450" cy="167005"/>
          </a:xfrm>
          <a:custGeom>
            <a:avLst/>
            <a:gdLst/>
            <a:ahLst/>
            <a:cxnLst/>
            <a:rect l="l" t="t" r="r" b="b"/>
            <a:pathLst>
              <a:path w="171450" h="167004">
                <a:moveTo>
                  <a:pt x="0" y="0"/>
                </a:moveTo>
                <a:lnTo>
                  <a:pt x="171450" y="0"/>
                </a:lnTo>
                <a:lnTo>
                  <a:pt x="171450" y="166687"/>
                </a:lnTo>
                <a:lnTo>
                  <a:pt x="0" y="1666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11332" y="4345532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5" h="76200">
                <a:moveTo>
                  <a:pt x="872008" y="28397"/>
                </a:moveTo>
                <a:lnTo>
                  <a:pt x="847139" y="28397"/>
                </a:lnTo>
                <a:lnTo>
                  <a:pt x="848495" y="47446"/>
                </a:lnTo>
                <a:lnTo>
                  <a:pt x="814526" y="47688"/>
                </a:lnTo>
                <a:lnTo>
                  <a:pt x="814729" y="76197"/>
                </a:lnTo>
                <a:lnTo>
                  <a:pt x="890655" y="37555"/>
                </a:lnTo>
                <a:lnTo>
                  <a:pt x="872008" y="28397"/>
                </a:lnTo>
                <a:close/>
              </a:path>
              <a:path w="890905" h="76200">
                <a:moveTo>
                  <a:pt x="814390" y="28628"/>
                </a:moveTo>
                <a:lnTo>
                  <a:pt x="0" y="34380"/>
                </a:lnTo>
                <a:lnTo>
                  <a:pt x="6850" y="53430"/>
                </a:lnTo>
                <a:lnTo>
                  <a:pt x="814526" y="47688"/>
                </a:lnTo>
                <a:lnTo>
                  <a:pt x="814390" y="28628"/>
                </a:lnTo>
                <a:close/>
              </a:path>
              <a:path w="890905" h="76200">
                <a:moveTo>
                  <a:pt x="847139" y="28397"/>
                </a:moveTo>
                <a:lnTo>
                  <a:pt x="814390" y="28628"/>
                </a:lnTo>
                <a:lnTo>
                  <a:pt x="814526" y="47688"/>
                </a:lnTo>
                <a:lnTo>
                  <a:pt x="848495" y="47446"/>
                </a:lnTo>
                <a:lnTo>
                  <a:pt x="847139" y="28397"/>
                </a:lnTo>
                <a:close/>
              </a:path>
              <a:path w="890905" h="76200">
                <a:moveTo>
                  <a:pt x="814186" y="0"/>
                </a:moveTo>
                <a:lnTo>
                  <a:pt x="814390" y="28628"/>
                </a:lnTo>
                <a:lnTo>
                  <a:pt x="872008" y="28397"/>
                </a:lnTo>
                <a:lnTo>
                  <a:pt x="814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84425" y="4673600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3099" y="0"/>
                </a:lnTo>
                <a:lnTo>
                  <a:pt x="673099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17812" y="4732337"/>
            <a:ext cx="209550" cy="97155"/>
          </a:xfrm>
          <a:custGeom>
            <a:avLst/>
            <a:gdLst/>
            <a:ahLst/>
            <a:cxnLst/>
            <a:rect l="l" t="t" r="r" b="b"/>
            <a:pathLst>
              <a:path w="209550" h="97154">
                <a:moveTo>
                  <a:pt x="0" y="0"/>
                </a:moveTo>
                <a:lnTo>
                  <a:pt x="209550" y="0"/>
                </a:lnTo>
                <a:lnTo>
                  <a:pt x="209550" y="96837"/>
                </a:lnTo>
                <a:lnTo>
                  <a:pt x="0" y="9683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16200" y="4695825"/>
            <a:ext cx="171450" cy="165100"/>
          </a:xfrm>
          <a:custGeom>
            <a:avLst/>
            <a:gdLst/>
            <a:ahLst/>
            <a:cxnLst/>
            <a:rect l="l" t="t" r="r" b="b"/>
            <a:pathLst>
              <a:path w="171450" h="165100">
                <a:moveTo>
                  <a:pt x="0" y="0"/>
                </a:moveTo>
                <a:lnTo>
                  <a:pt x="171449" y="0"/>
                </a:lnTo>
                <a:lnTo>
                  <a:pt x="171449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14588" y="4700587"/>
            <a:ext cx="171450" cy="167005"/>
          </a:xfrm>
          <a:custGeom>
            <a:avLst/>
            <a:gdLst/>
            <a:ahLst/>
            <a:cxnLst/>
            <a:rect l="l" t="t" r="r" b="b"/>
            <a:pathLst>
              <a:path w="171450" h="167004">
                <a:moveTo>
                  <a:pt x="0" y="0"/>
                </a:moveTo>
                <a:lnTo>
                  <a:pt x="171449" y="0"/>
                </a:lnTo>
                <a:lnTo>
                  <a:pt x="171449" y="166687"/>
                </a:lnTo>
                <a:lnTo>
                  <a:pt x="0" y="1666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316095" y="4737644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5" h="76200">
                <a:moveTo>
                  <a:pt x="872006" y="28397"/>
                </a:moveTo>
                <a:lnTo>
                  <a:pt x="839153" y="28397"/>
                </a:lnTo>
                <a:lnTo>
                  <a:pt x="839288" y="47446"/>
                </a:lnTo>
                <a:lnTo>
                  <a:pt x="814524" y="47623"/>
                </a:lnTo>
                <a:lnTo>
                  <a:pt x="814728" y="76198"/>
                </a:lnTo>
                <a:lnTo>
                  <a:pt x="890654" y="37555"/>
                </a:lnTo>
                <a:lnTo>
                  <a:pt x="872006" y="28397"/>
                </a:lnTo>
                <a:close/>
              </a:path>
              <a:path w="890905" h="76200">
                <a:moveTo>
                  <a:pt x="814388" y="28574"/>
                </a:moveTo>
                <a:lnTo>
                  <a:pt x="0" y="34381"/>
                </a:lnTo>
                <a:lnTo>
                  <a:pt x="135" y="53430"/>
                </a:lnTo>
                <a:lnTo>
                  <a:pt x="814524" y="47623"/>
                </a:lnTo>
                <a:lnTo>
                  <a:pt x="814388" y="28574"/>
                </a:lnTo>
                <a:close/>
              </a:path>
              <a:path w="890905" h="76200">
                <a:moveTo>
                  <a:pt x="839153" y="28397"/>
                </a:moveTo>
                <a:lnTo>
                  <a:pt x="814388" y="28574"/>
                </a:lnTo>
                <a:lnTo>
                  <a:pt x="814524" y="47623"/>
                </a:lnTo>
                <a:lnTo>
                  <a:pt x="839288" y="47446"/>
                </a:lnTo>
                <a:lnTo>
                  <a:pt x="839153" y="28397"/>
                </a:lnTo>
                <a:close/>
              </a:path>
              <a:path w="890905" h="76200">
                <a:moveTo>
                  <a:pt x="814184" y="0"/>
                </a:moveTo>
                <a:lnTo>
                  <a:pt x="814388" y="28574"/>
                </a:lnTo>
                <a:lnTo>
                  <a:pt x="872006" y="28397"/>
                </a:lnTo>
                <a:lnTo>
                  <a:pt x="814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79662" y="5100637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3100" y="0"/>
                </a:lnTo>
                <a:lnTo>
                  <a:pt x="6731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13050" y="5159375"/>
            <a:ext cx="209550" cy="97155"/>
          </a:xfrm>
          <a:custGeom>
            <a:avLst/>
            <a:gdLst/>
            <a:ahLst/>
            <a:cxnLst/>
            <a:rect l="l" t="t" r="r" b="b"/>
            <a:pathLst>
              <a:path w="209550" h="97154">
                <a:moveTo>
                  <a:pt x="0" y="0"/>
                </a:moveTo>
                <a:lnTo>
                  <a:pt x="209549" y="0"/>
                </a:lnTo>
                <a:lnTo>
                  <a:pt x="209549" y="96837"/>
                </a:lnTo>
                <a:lnTo>
                  <a:pt x="0" y="9683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611437" y="5122863"/>
            <a:ext cx="171450" cy="165100"/>
          </a:xfrm>
          <a:custGeom>
            <a:avLst/>
            <a:gdLst/>
            <a:ahLst/>
            <a:cxnLst/>
            <a:rect l="l" t="t" r="r" b="b"/>
            <a:pathLst>
              <a:path w="171450" h="165100">
                <a:moveTo>
                  <a:pt x="0" y="0"/>
                </a:moveTo>
                <a:lnTo>
                  <a:pt x="171450" y="0"/>
                </a:lnTo>
                <a:lnTo>
                  <a:pt x="171450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09825" y="5127625"/>
            <a:ext cx="171450" cy="167005"/>
          </a:xfrm>
          <a:custGeom>
            <a:avLst/>
            <a:gdLst/>
            <a:ahLst/>
            <a:cxnLst/>
            <a:rect l="l" t="t" r="r" b="b"/>
            <a:pathLst>
              <a:path w="171450" h="167004">
                <a:moveTo>
                  <a:pt x="0" y="0"/>
                </a:moveTo>
                <a:lnTo>
                  <a:pt x="171450" y="0"/>
                </a:lnTo>
                <a:lnTo>
                  <a:pt x="171450" y="166687"/>
                </a:lnTo>
                <a:lnTo>
                  <a:pt x="0" y="1666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11332" y="5155285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5" h="76200">
                <a:moveTo>
                  <a:pt x="875741" y="37794"/>
                </a:moveTo>
                <a:lnTo>
                  <a:pt x="847139" y="37794"/>
                </a:lnTo>
                <a:lnTo>
                  <a:pt x="848495" y="56844"/>
                </a:lnTo>
                <a:lnTo>
                  <a:pt x="814593" y="57085"/>
                </a:lnTo>
                <a:lnTo>
                  <a:pt x="814729" y="76176"/>
                </a:lnTo>
                <a:lnTo>
                  <a:pt x="890655" y="46952"/>
                </a:lnTo>
                <a:lnTo>
                  <a:pt x="875741" y="37794"/>
                </a:lnTo>
                <a:close/>
              </a:path>
              <a:path w="890905" h="76200">
                <a:moveTo>
                  <a:pt x="814457" y="38025"/>
                </a:moveTo>
                <a:lnTo>
                  <a:pt x="0" y="43777"/>
                </a:lnTo>
                <a:lnTo>
                  <a:pt x="6850" y="62827"/>
                </a:lnTo>
                <a:lnTo>
                  <a:pt x="814593" y="57085"/>
                </a:lnTo>
                <a:lnTo>
                  <a:pt x="814457" y="38025"/>
                </a:lnTo>
                <a:close/>
              </a:path>
              <a:path w="890905" h="76200">
                <a:moveTo>
                  <a:pt x="847139" y="37794"/>
                </a:moveTo>
                <a:lnTo>
                  <a:pt x="814457" y="38025"/>
                </a:lnTo>
                <a:lnTo>
                  <a:pt x="814593" y="57085"/>
                </a:lnTo>
                <a:lnTo>
                  <a:pt x="848495" y="56844"/>
                </a:lnTo>
                <a:lnTo>
                  <a:pt x="847139" y="37794"/>
                </a:lnTo>
                <a:close/>
              </a:path>
              <a:path w="890905" h="76200">
                <a:moveTo>
                  <a:pt x="814186" y="0"/>
                </a:moveTo>
                <a:lnTo>
                  <a:pt x="814457" y="38025"/>
                </a:lnTo>
                <a:lnTo>
                  <a:pt x="875741" y="37794"/>
                </a:lnTo>
                <a:lnTo>
                  <a:pt x="814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513839" y="5613118"/>
            <a:ext cx="851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12264" y="4546133"/>
            <a:ext cx="668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16048" y="4267200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6" y="0"/>
                </a:lnTo>
                <a:lnTo>
                  <a:pt x="672796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43792" y="4327651"/>
            <a:ext cx="209550" cy="96520"/>
          </a:xfrm>
          <a:custGeom>
            <a:avLst/>
            <a:gdLst/>
            <a:ahLst/>
            <a:cxnLst/>
            <a:rect l="l" t="t" r="r" b="b"/>
            <a:pathLst>
              <a:path w="209550" h="96520">
                <a:moveTo>
                  <a:pt x="0" y="0"/>
                </a:moveTo>
                <a:lnTo>
                  <a:pt x="209468" y="0"/>
                </a:lnTo>
                <a:lnTo>
                  <a:pt x="209468" y="96229"/>
                </a:lnTo>
                <a:lnTo>
                  <a:pt x="0" y="9622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82392" y="4289407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5" h="165735">
                <a:moveTo>
                  <a:pt x="0" y="0"/>
                </a:moveTo>
                <a:lnTo>
                  <a:pt x="172013" y="0"/>
                </a:lnTo>
                <a:lnTo>
                  <a:pt x="172013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84924" y="4285705"/>
            <a:ext cx="173990" cy="167005"/>
          </a:xfrm>
          <a:custGeom>
            <a:avLst/>
            <a:gdLst/>
            <a:ahLst/>
            <a:cxnLst/>
            <a:rect l="l" t="t" r="r" b="b"/>
            <a:pathLst>
              <a:path w="173989" h="167004">
                <a:moveTo>
                  <a:pt x="0" y="0"/>
                </a:moveTo>
                <a:lnTo>
                  <a:pt x="173401" y="0"/>
                </a:lnTo>
                <a:lnTo>
                  <a:pt x="173401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48009" y="4330793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1996" y="28403"/>
                </a:moveTo>
                <a:lnTo>
                  <a:pt x="839156" y="28403"/>
                </a:lnTo>
                <a:lnTo>
                  <a:pt x="839288" y="47452"/>
                </a:lnTo>
                <a:lnTo>
                  <a:pt x="814521" y="47624"/>
                </a:lnTo>
                <a:lnTo>
                  <a:pt x="814719" y="76198"/>
                </a:lnTo>
                <a:lnTo>
                  <a:pt x="890653" y="37571"/>
                </a:lnTo>
                <a:lnTo>
                  <a:pt x="871996" y="28403"/>
                </a:lnTo>
                <a:close/>
              </a:path>
              <a:path w="890904" h="76200">
                <a:moveTo>
                  <a:pt x="814389" y="28575"/>
                </a:moveTo>
                <a:lnTo>
                  <a:pt x="0" y="34215"/>
                </a:lnTo>
                <a:lnTo>
                  <a:pt x="131" y="53264"/>
                </a:lnTo>
                <a:lnTo>
                  <a:pt x="814521" y="47624"/>
                </a:lnTo>
                <a:lnTo>
                  <a:pt x="814389" y="28575"/>
                </a:lnTo>
                <a:close/>
              </a:path>
              <a:path w="890904" h="76200">
                <a:moveTo>
                  <a:pt x="839156" y="28403"/>
                </a:moveTo>
                <a:lnTo>
                  <a:pt x="814389" y="28575"/>
                </a:lnTo>
                <a:lnTo>
                  <a:pt x="814521" y="47624"/>
                </a:lnTo>
                <a:lnTo>
                  <a:pt x="839288" y="47452"/>
                </a:lnTo>
                <a:lnTo>
                  <a:pt x="839156" y="28403"/>
                </a:lnTo>
                <a:close/>
              </a:path>
              <a:path w="890904" h="76200">
                <a:moveTo>
                  <a:pt x="814191" y="0"/>
                </a:moveTo>
                <a:lnTo>
                  <a:pt x="814389" y="28575"/>
                </a:lnTo>
                <a:lnTo>
                  <a:pt x="871996" y="28403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14461" y="4662487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5" y="0"/>
                </a:lnTo>
                <a:lnTo>
                  <a:pt x="672795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42205" y="4722940"/>
            <a:ext cx="209550" cy="96520"/>
          </a:xfrm>
          <a:custGeom>
            <a:avLst/>
            <a:gdLst/>
            <a:ahLst/>
            <a:cxnLst/>
            <a:rect l="l" t="t" r="r" b="b"/>
            <a:pathLst>
              <a:path w="209550" h="96520">
                <a:moveTo>
                  <a:pt x="0" y="0"/>
                </a:moveTo>
                <a:lnTo>
                  <a:pt x="209468" y="0"/>
                </a:lnTo>
                <a:lnTo>
                  <a:pt x="209468" y="96229"/>
                </a:lnTo>
                <a:lnTo>
                  <a:pt x="0" y="962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80805" y="4684694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5" h="165735">
                <a:moveTo>
                  <a:pt x="0" y="0"/>
                </a:moveTo>
                <a:lnTo>
                  <a:pt x="172013" y="0"/>
                </a:lnTo>
                <a:lnTo>
                  <a:pt x="172013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83337" y="4680993"/>
            <a:ext cx="179705" cy="167005"/>
          </a:xfrm>
          <a:custGeom>
            <a:avLst/>
            <a:gdLst/>
            <a:ahLst/>
            <a:cxnLst/>
            <a:rect l="l" t="t" r="r" b="b"/>
            <a:pathLst>
              <a:path w="179704" h="167004">
                <a:moveTo>
                  <a:pt x="0" y="0"/>
                </a:moveTo>
                <a:lnTo>
                  <a:pt x="179146" y="0"/>
                </a:lnTo>
                <a:lnTo>
                  <a:pt x="179146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46422" y="4726080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1994" y="28402"/>
                </a:moveTo>
                <a:lnTo>
                  <a:pt x="839155" y="28402"/>
                </a:lnTo>
                <a:lnTo>
                  <a:pt x="839287" y="47452"/>
                </a:lnTo>
                <a:lnTo>
                  <a:pt x="814520" y="47623"/>
                </a:lnTo>
                <a:lnTo>
                  <a:pt x="814718" y="76198"/>
                </a:lnTo>
                <a:lnTo>
                  <a:pt x="890652" y="37571"/>
                </a:lnTo>
                <a:lnTo>
                  <a:pt x="871994" y="28402"/>
                </a:lnTo>
                <a:close/>
              </a:path>
              <a:path w="890904" h="76200">
                <a:moveTo>
                  <a:pt x="814388" y="28574"/>
                </a:moveTo>
                <a:lnTo>
                  <a:pt x="0" y="34215"/>
                </a:lnTo>
                <a:lnTo>
                  <a:pt x="131" y="53264"/>
                </a:lnTo>
                <a:lnTo>
                  <a:pt x="814520" y="47623"/>
                </a:lnTo>
                <a:lnTo>
                  <a:pt x="814388" y="28574"/>
                </a:lnTo>
                <a:close/>
              </a:path>
              <a:path w="890904" h="76200">
                <a:moveTo>
                  <a:pt x="839155" y="28402"/>
                </a:moveTo>
                <a:lnTo>
                  <a:pt x="814388" y="28574"/>
                </a:lnTo>
                <a:lnTo>
                  <a:pt x="814520" y="47623"/>
                </a:lnTo>
                <a:lnTo>
                  <a:pt x="839287" y="47452"/>
                </a:lnTo>
                <a:lnTo>
                  <a:pt x="839155" y="28402"/>
                </a:lnTo>
                <a:close/>
              </a:path>
              <a:path w="890904" h="76200">
                <a:moveTo>
                  <a:pt x="814191" y="0"/>
                </a:moveTo>
                <a:lnTo>
                  <a:pt x="814388" y="28574"/>
                </a:lnTo>
                <a:lnTo>
                  <a:pt x="871994" y="28402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09698" y="5089525"/>
            <a:ext cx="681990" cy="215900"/>
          </a:xfrm>
          <a:custGeom>
            <a:avLst/>
            <a:gdLst/>
            <a:ahLst/>
            <a:cxnLst/>
            <a:rect l="l" t="t" r="r" b="b"/>
            <a:pathLst>
              <a:path w="681989" h="215900">
                <a:moveTo>
                  <a:pt x="0" y="0"/>
                </a:moveTo>
                <a:lnTo>
                  <a:pt x="681746" y="0"/>
                </a:lnTo>
                <a:lnTo>
                  <a:pt x="681746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37442" y="5149976"/>
            <a:ext cx="209550" cy="106680"/>
          </a:xfrm>
          <a:custGeom>
            <a:avLst/>
            <a:gdLst/>
            <a:ahLst/>
            <a:cxnLst/>
            <a:rect l="l" t="t" r="r" b="b"/>
            <a:pathLst>
              <a:path w="209550" h="106679">
                <a:moveTo>
                  <a:pt x="0" y="0"/>
                </a:moveTo>
                <a:lnTo>
                  <a:pt x="209468" y="0"/>
                </a:lnTo>
                <a:lnTo>
                  <a:pt x="209468" y="106184"/>
                </a:lnTo>
                <a:lnTo>
                  <a:pt x="0" y="10618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76042" y="5111732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5" h="165735">
                <a:moveTo>
                  <a:pt x="0" y="0"/>
                </a:moveTo>
                <a:lnTo>
                  <a:pt x="172013" y="0"/>
                </a:lnTo>
                <a:lnTo>
                  <a:pt x="172013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181047" y="5108030"/>
            <a:ext cx="171450" cy="167005"/>
          </a:xfrm>
          <a:custGeom>
            <a:avLst/>
            <a:gdLst/>
            <a:ahLst/>
            <a:cxnLst/>
            <a:rect l="l" t="t" r="r" b="b"/>
            <a:pathLst>
              <a:path w="171450" h="167004">
                <a:moveTo>
                  <a:pt x="0" y="0"/>
                </a:moveTo>
                <a:lnTo>
                  <a:pt x="170927" y="0"/>
                </a:lnTo>
                <a:lnTo>
                  <a:pt x="170927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641659" y="5153118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1998" y="28404"/>
                </a:moveTo>
                <a:lnTo>
                  <a:pt x="839156" y="28404"/>
                </a:lnTo>
                <a:lnTo>
                  <a:pt x="839288" y="47453"/>
                </a:lnTo>
                <a:lnTo>
                  <a:pt x="814521" y="47625"/>
                </a:lnTo>
                <a:lnTo>
                  <a:pt x="814719" y="76198"/>
                </a:lnTo>
                <a:lnTo>
                  <a:pt x="890653" y="37571"/>
                </a:lnTo>
                <a:lnTo>
                  <a:pt x="871998" y="28404"/>
                </a:lnTo>
                <a:close/>
              </a:path>
              <a:path w="890904" h="76200">
                <a:moveTo>
                  <a:pt x="814389" y="28575"/>
                </a:moveTo>
                <a:lnTo>
                  <a:pt x="0" y="34215"/>
                </a:lnTo>
                <a:lnTo>
                  <a:pt x="131" y="53264"/>
                </a:lnTo>
                <a:lnTo>
                  <a:pt x="814521" y="47625"/>
                </a:lnTo>
                <a:lnTo>
                  <a:pt x="814389" y="28575"/>
                </a:lnTo>
                <a:close/>
              </a:path>
              <a:path w="890904" h="76200">
                <a:moveTo>
                  <a:pt x="839156" y="28404"/>
                </a:moveTo>
                <a:lnTo>
                  <a:pt x="814389" y="28575"/>
                </a:lnTo>
                <a:lnTo>
                  <a:pt x="814521" y="47625"/>
                </a:lnTo>
                <a:lnTo>
                  <a:pt x="839288" y="47453"/>
                </a:lnTo>
                <a:lnTo>
                  <a:pt x="839156" y="28404"/>
                </a:lnTo>
                <a:close/>
              </a:path>
              <a:path w="890904" h="76200">
                <a:moveTo>
                  <a:pt x="814191" y="0"/>
                </a:moveTo>
                <a:lnTo>
                  <a:pt x="814389" y="28575"/>
                </a:lnTo>
                <a:lnTo>
                  <a:pt x="871998" y="28404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49775" y="4270375"/>
            <a:ext cx="0" cy="1003300"/>
          </a:xfrm>
          <a:custGeom>
            <a:avLst/>
            <a:gdLst/>
            <a:ahLst/>
            <a:cxnLst/>
            <a:rect l="l" t="t" r="r" b="b"/>
            <a:pathLst>
              <a:path w="0" h="1003300">
                <a:moveTo>
                  <a:pt x="0" y="0"/>
                </a:moveTo>
                <a:lnTo>
                  <a:pt x="0" y="100330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72012" y="4254500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3100" y="0"/>
                </a:lnTo>
                <a:lnTo>
                  <a:pt x="6731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105400" y="4313237"/>
            <a:ext cx="209550" cy="97155"/>
          </a:xfrm>
          <a:custGeom>
            <a:avLst/>
            <a:gdLst/>
            <a:ahLst/>
            <a:cxnLst/>
            <a:rect l="l" t="t" r="r" b="b"/>
            <a:pathLst>
              <a:path w="209550" h="97154">
                <a:moveTo>
                  <a:pt x="0" y="0"/>
                </a:moveTo>
                <a:lnTo>
                  <a:pt x="209550" y="0"/>
                </a:lnTo>
                <a:lnTo>
                  <a:pt x="209550" y="96837"/>
                </a:lnTo>
                <a:lnTo>
                  <a:pt x="0" y="9683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903787" y="4276725"/>
            <a:ext cx="171450" cy="165100"/>
          </a:xfrm>
          <a:custGeom>
            <a:avLst/>
            <a:gdLst/>
            <a:ahLst/>
            <a:cxnLst/>
            <a:rect l="l" t="t" r="r" b="b"/>
            <a:pathLst>
              <a:path w="171450" h="165100">
                <a:moveTo>
                  <a:pt x="0" y="0"/>
                </a:moveTo>
                <a:lnTo>
                  <a:pt x="171450" y="0"/>
                </a:lnTo>
                <a:lnTo>
                  <a:pt x="171450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702175" y="4281487"/>
            <a:ext cx="171450" cy="167005"/>
          </a:xfrm>
          <a:custGeom>
            <a:avLst/>
            <a:gdLst/>
            <a:ahLst/>
            <a:cxnLst/>
            <a:rect l="l" t="t" r="r" b="b"/>
            <a:pathLst>
              <a:path w="171450" h="167004">
                <a:moveTo>
                  <a:pt x="0" y="0"/>
                </a:moveTo>
                <a:lnTo>
                  <a:pt x="171450" y="0"/>
                </a:lnTo>
                <a:lnTo>
                  <a:pt x="171450" y="166687"/>
                </a:lnTo>
                <a:lnTo>
                  <a:pt x="0" y="1666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03682" y="4318544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2007" y="28397"/>
                </a:moveTo>
                <a:lnTo>
                  <a:pt x="839161" y="28397"/>
                </a:lnTo>
                <a:lnTo>
                  <a:pt x="839297" y="47446"/>
                </a:lnTo>
                <a:lnTo>
                  <a:pt x="814525" y="47622"/>
                </a:lnTo>
                <a:lnTo>
                  <a:pt x="814729" y="76198"/>
                </a:lnTo>
                <a:lnTo>
                  <a:pt x="890655" y="37555"/>
                </a:lnTo>
                <a:lnTo>
                  <a:pt x="872007" y="28397"/>
                </a:lnTo>
                <a:close/>
              </a:path>
              <a:path w="890904" h="76200">
                <a:moveTo>
                  <a:pt x="814389" y="28573"/>
                </a:moveTo>
                <a:lnTo>
                  <a:pt x="0" y="34381"/>
                </a:lnTo>
                <a:lnTo>
                  <a:pt x="135" y="53430"/>
                </a:lnTo>
                <a:lnTo>
                  <a:pt x="814525" y="47622"/>
                </a:lnTo>
                <a:lnTo>
                  <a:pt x="814389" y="28573"/>
                </a:lnTo>
                <a:close/>
              </a:path>
              <a:path w="890904" h="76200">
                <a:moveTo>
                  <a:pt x="839161" y="28397"/>
                </a:moveTo>
                <a:lnTo>
                  <a:pt x="814389" y="28573"/>
                </a:lnTo>
                <a:lnTo>
                  <a:pt x="814525" y="47622"/>
                </a:lnTo>
                <a:lnTo>
                  <a:pt x="839297" y="47446"/>
                </a:lnTo>
                <a:lnTo>
                  <a:pt x="839161" y="28397"/>
                </a:lnTo>
                <a:close/>
              </a:path>
              <a:path w="890904" h="76200">
                <a:moveTo>
                  <a:pt x="814185" y="0"/>
                </a:moveTo>
                <a:lnTo>
                  <a:pt x="814389" y="28573"/>
                </a:lnTo>
                <a:lnTo>
                  <a:pt x="872007" y="28397"/>
                </a:lnTo>
                <a:lnTo>
                  <a:pt x="814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76775" y="4646612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3099" y="0"/>
                </a:lnTo>
                <a:lnTo>
                  <a:pt x="673099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110162" y="4705350"/>
            <a:ext cx="209550" cy="97155"/>
          </a:xfrm>
          <a:custGeom>
            <a:avLst/>
            <a:gdLst/>
            <a:ahLst/>
            <a:cxnLst/>
            <a:rect l="l" t="t" r="r" b="b"/>
            <a:pathLst>
              <a:path w="209550" h="97154">
                <a:moveTo>
                  <a:pt x="0" y="0"/>
                </a:moveTo>
                <a:lnTo>
                  <a:pt x="209550" y="0"/>
                </a:lnTo>
                <a:lnTo>
                  <a:pt x="209550" y="96837"/>
                </a:lnTo>
                <a:lnTo>
                  <a:pt x="0" y="9683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908550" y="4668838"/>
            <a:ext cx="171450" cy="165100"/>
          </a:xfrm>
          <a:custGeom>
            <a:avLst/>
            <a:gdLst/>
            <a:ahLst/>
            <a:cxnLst/>
            <a:rect l="l" t="t" r="r" b="b"/>
            <a:pathLst>
              <a:path w="171450" h="165100">
                <a:moveTo>
                  <a:pt x="0" y="0"/>
                </a:moveTo>
                <a:lnTo>
                  <a:pt x="171450" y="0"/>
                </a:lnTo>
                <a:lnTo>
                  <a:pt x="171450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06937" y="4673600"/>
            <a:ext cx="171450" cy="167005"/>
          </a:xfrm>
          <a:custGeom>
            <a:avLst/>
            <a:gdLst/>
            <a:ahLst/>
            <a:cxnLst/>
            <a:rect l="l" t="t" r="r" b="b"/>
            <a:pathLst>
              <a:path w="171450" h="167004">
                <a:moveTo>
                  <a:pt x="0" y="0"/>
                </a:moveTo>
                <a:lnTo>
                  <a:pt x="171450" y="0"/>
                </a:lnTo>
                <a:lnTo>
                  <a:pt x="171450" y="166687"/>
                </a:lnTo>
                <a:lnTo>
                  <a:pt x="0" y="1666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08445" y="4710657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49620" y="17403"/>
                </a:moveTo>
                <a:lnTo>
                  <a:pt x="839160" y="17403"/>
                </a:lnTo>
                <a:lnTo>
                  <a:pt x="839296" y="47447"/>
                </a:lnTo>
                <a:lnTo>
                  <a:pt x="816065" y="47612"/>
                </a:lnTo>
                <a:lnTo>
                  <a:pt x="817194" y="76198"/>
                </a:lnTo>
                <a:lnTo>
                  <a:pt x="890654" y="37555"/>
                </a:lnTo>
                <a:lnTo>
                  <a:pt x="849620" y="17403"/>
                </a:lnTo>
                <a:close/>
              </a:path>
              <a:path w="890904" h="76200">
                <a:moveTo>
                  <a:pt x="814891" y="17894"/>
                </a:moveTo>
                <a:lnTo>
                  <a:pt x="0" y="34381"/>
                </a:lnTo>
                <a:lnTo>
                  <a:pt x="135" y="53430"/>
                </a:lnTo>
                <a:lnTo>
                  <a:pt x="816065" y="47612"/>
                </a:lnTo>
                <a:lnTo>
                  <a:pt x="814891" y="17894"/>
                </a:lnTo>
                <a:close/>
              </a:path>
              <a:path w="890904" h="76200">
                <a:moveTo>
                  <a:pt x="839160" y="17403"/>
                </a:moveTo>
                <a:lnTo>
                  <a:pt x="814891" y="17894"/>
                </a:lnTo>
                <a:lnTo>
                  <a:pt x="816065" y="47612"/>
                </a:lnTo>
                <a:lnTo>
                  <a:pt x="839296" y="47447"/>
                </a:lnTo>
                <a:lnTo>
                  <a:pt x="839160" y="17403"/>
                </a:lnTo>
                <a:close/>
              </a:path>
              <a:path w="890904" h="76200">
                <a:moveTo>
                  <a:pt x="814184" y="0"/>
                </a:moveTo>
                <a:lnTo>
                  <a:pt x="814891" y="17894"/>
                </a:lnTo>
                <a:lnTo>
                  <a:pt x="839160" y="17403"/>
                </a:lnTo>
                <a:lnTo>
                  <a:pt x="849620" y="17403"/>
                </a:lnTo>
                <a:lnTo>
                  <a:pt x="814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72012" y="5073650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3100" y="0"/>
                </a:lnTo>
                <a:lnTo>
                  <a:pt x="6731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105400" y="5132387"/>
            <a:ext cx="209550" cy="97155"/>
          </a:xfrm>
          <a:custGeom>
            <a:avLst/>
            <a:gdLst/>
            <a:ahLst/>
            <a:cxnLst/>
            <a:rect l="l" t="t" r="r" b="b"/>
            <a:pathLst>
              <a:path w="209550" h="97154">
                <a:moveTo>
                  <a:pt x="0" y="0"/>
                </a:moveTo>
                <a:lnTo>
                  <a:pt x="209550" y="0"/>
                </a:lnTo>
                <a:lnTo>
                  <a:pt x="209550" y="96837"/>
                </a:lnTo>
                <a:lnTo>
                  <a:pt x="0" y="9683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903787" y="5095875"/>
            <a:ext cx="171450" cy="165100"/>
          </a:xfrm>
          <a:custGeom>
            <a:avLst/>
            <a:gdLst/>
            <a:ahLst/>
            <a:cxnLst/>
            <a:rect l="l" t="t" r="r" b="b"/>
            <a:pathLst>
              <a:path w="171450" h="165100">
                <a:moveTo>
                  <a:pt x="0" y="0"/>
                </a:moveTo>
                <a:lnTo>
                  <a:pt x="171450" y="0"/>
                </a:lnTo>
                <a:lnTo>
                  <a:pt x="171450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702175" y="5100637"/>
            <a:ext cx="171450" cy="167005"/>
          </a:xfrm>
          <a:custGeom>
            <a:avLst/>
            <a:gdLst/>
            <a:ahLst/>
            <a:cxnLst/>
            <a:rect l="l" t="t" r="r" b="b"/>
            <a:pathLst>
              <a:path w="171450" h="167004">
                <a:moveTo>
                  <a:pt x="0" y="0"/>
                </a:moveTo>
                <a:lnTo>
                  <a:pt x="171450" y="0"/>
                </a:lnTo>
                <a:lnTo>
                  <a:pt x="171450" y="166687"/>
                </a:lnTo>
                <a:lnTo>
                  <a:pt x="0" y="1666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03682" y="5137694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2007" y="28397"/>
                </a:moveTo>
                <a:lnTo>
                  <a:pt x="839161" y="28397"/>
                </a:lnTo>
                <a:lnTo>
                  <a:pt x="839297" y="47446"/>
                </a:lnTo>
                <a:lnTo>
                  <a:pt x="814525" y="47623"/>
                </a:lnTo>
                <a:lnTo>
                  <a:pt x="814729" y="76198"/>
                </a:lnTo>
                <a:lnTo>
                  <a:pt x="890655" y="37555"/>
                </a:lnTo>
                <a:lnTo>
                  <a:pt x="872007" y="28397"/>
                </a:lnTo>
                <a:close/>
              </a:path>
              <a:path w="890904" h="76200">
                <a:moveTo>
                  <a:pt x="814389" y="28574"/>
                </a:moveTo>
                <a:lnTo>
                  <a:pt x="0" y="34381"/>
                </a:lnTo>
                <a:lnTo>
                  <a:pt x="135" y="53430"/>
                </a:lnTo>
                <a:lnTo>
                  <a:pt x="814525" y="47623"/>
                </a:lnTo>
                <a:lnTo>
                  <a:pt x="814389" y="28574"/>
                </a:lnTo>
                <a:close/>
              </a:path>
              <a:path w="890904" h="76200">
                <a:moveTo>
                  <a:pt x="839161" y="28397"/>
                </a:moveTo>
                <a:lnTo>
                  <a:pt x="814389" y="28574"/>
                </a:lnTo>
                <a:lnTo>
                  <a:pt x="814525" y="47623"/>
                </a:lnTo>
                <a:lnTo>
                  <a:pt x="839297" y="47446"/>
                </a:lnTo>
                <a:lnTo>
                  <a:pt x="839161" y="28397"/>
                </a:lnTo>
                <a:close/>
              </a:path>
              <a:path w="890904" h="76200">
                <a:moveTo>
                  <a:pt x="814185" y="0"/>
                </a:moveTo>
                <a:lnTo>
                  <a:pt x="814389" y="28574"/>
                </a:lnTo>
                <a:lnTo>
                  <a:pt x="872007" y="28397"/>
                </a:lnTo>
                <a:lnTo>
                  <a:pt x="814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4364990" y="5609943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159211" y="4233862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5" y="0"/>
                </a:lnTo>
                <a:lnTo>
                  <a:pt x="672795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186955" y="4294315"/>
            <a:ext cx="209550" cy="96520"/>
          </a:xfrm>
          <a:custGeom>
            <a:avLst/>
            <a:gdLst/>
            <a:ahLst/>
            <a:cxnLst/>
            <a:rect l="l" t="t" r="r" b="b"/>
            <a:pathLst>
              <a:path w="209550" h="96520">
                <a:moveTo>
                  <a:pt x="0" y="0"/>
                </a:moveTo>
                <a:lnTo>
                  <a:pt x="209468" y="0"/>
                </a:lnTo>
                <a:lnTo>
                  <a:pt x="209468" y="96229"/>
                </a:lnTo>
                <a:lnTo>
                  <a:pt x="0" y="9622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425554" y="4256069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4" h="165735">
                <a:moveTo>
                  <a:pt x="0" y="0"/>
                </a:moveTo>
                <a:lnTo>
                  <a:pt x="172013" y="0"/>
                </a:lnTo>
                <a:lnTo>
                  <a:pt x="172013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28087" y="4252368"/>
            <a:ext cx="173990" cy="167005"/>
          </a:xfrm>
          <a:custGeom>
            <a:avLst/>
            <a:gdLst/>
            <a:ahLst/>
            <a:cxnLst/>
            <a:rect l="l" t="t" r="r" b="b"/>
            <a:pathLst>
              <a:path w="173990" h="167004">
                <a:moveTo>
                  <a:pt x="0" y="0"/>
                </a:moveTo>
                <a:lnTo>
                  <a:pt x="173401" y="0"/>
                </a:lnTo>
                <a:lnTo>
                  <a:pt x="173401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091172" y="4297455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14191" y="0"/>
                </a:moveTo>
                <a:lnTo>
                  <a:pt x="814386" y="28268"/>
                </a:lnTo>
                <a:lnTo>
                  <a:pt x="839153" y="28403"/>
                </a:lnTo>
                <a:lnTo>
                  <a:pt x="839284" y="41916"/>
                </a:lnTo>
                <a:lnTo>
                  <a:pt x="814483" y="42252"/>
                </a:lnTo>
                <a:lnTo>
                  <a:pt x="814718" y="76198"/>
                </a:lnTo>
                <a:lnTo>
                  <a:pt x="890652" y="37571"/>
                </a:lnTo>
                <a:lnTo>
                  <a:pt x="814191" y="0"/>
                </a:lnTo>
                <a:close/>
              </a:path>
              <a:path w="890904" h="76200">
                <a:moveTo>
                  <a:pt x="0" y="23845"/>
                </a:moveTo>
                <a:lnTo>
                  <a:pt x="131" y="53264"/>
                </a:lnTo>
                <a:lnTo>
                  <a:pt x="814483" y="42252"/>
                </a:lnTo>
                <a:lnTo>
                  <a:pt x="814386" y="28268"/>
                </a:lnTo>
                <a:lnTo>
                  <a:pt x="0" y="23845"/>
                </a:lnTo>
                <a:close/>
              </a:path>
              <a:path w="890904" h="76200">
                <a:moveTo>
                  <a:pt x="814386" y="28268"/>
                </a:moveTo>
                <a:lnTo>
                  <a:pt x="814483" y="42252"/>
                </a:lnTo>
                <a:lnTo>
                  <a:pt x="839284" y="41916"/>
                </a:lnTo>
                <a:lnTo>
                  <a:pt x="839153" y="28403"/>
                </a:lnTo>
                <a:lnTo>
                  <a:pt x="814386" y="28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135398" y="4629150"/>
            <a:ext cx="681990" cy="215900"/>
          </a:xfrm>
          <a:custGeom>
            <a:avLst/>
            <a:gdLst/>
            <a:ahLst/>
            <a:cxnLst/>
            <a:rect l="l" t="t" r="r" b="b"/>
            <a:pathLst>
              <a:path w="681990" h="215900">
                <a:moveTo>
                  <a:pt x="0" y="0"/>
                </a:moveTo>
                <a:lnTo>
                  <a:pt x="681746" y="0"/>
                </a:lnTo>
                <a:lnTo>
                  <a:pt x="681746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163142" y="4689601"/>
            <a:ext cx="209550" cy="96520"/>
          </a:xfrm>
          <a:custGeom>
            <a:avLst/>
            <a:gdLst/>
            <a:ahLst/>
            <a:cxnLst/>
            <a:rect l="l" t="t" r="r" b="b"/>
            <a:pathLst>
              <a:path w="209550" h="96520">
                <a:moveTo>
                  <a:pt x="0" y="0"/>
                </a:moveTo>
                <a:lnTo>
                  <a:pt x="209468" y="0"/>
                </a:lnTo>
                <a:lnTo>
                  <a:pt x="209468" y="96229"/>
                </a:lnTo>
                <a:lnTo>
                  <a:pt x="0" y="9622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401742" y="4651357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4" h="165735">
                <a:moveTo>
                  <a:pt x="0" y="0"/>
                </a:moveTo>
                <a:lnTo>
                  <a:pt x="172013" y="0"/>
                </a:lnTo>
                <a:lnTo>
                  <a:pt x="172013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606744" y="4647655"/>
            <a:ext cx="171450" cy="175260"/>
          </a:xfrm>
          <a:custGeom>
            <a:avLst/>
            <a:gdLst/>
            <a:ahLst/>
            <a:cxnLst/>
            <a:rect l="l" t="t" r="r" b="b"/>
            <a:pathLst>
              <a:path w="171450" h="175260">
                <a:moveTo>
                  <a:pt x="0" y="0"/>
                </a:moveTo>
                <a:lnTo>
                  <a:pt x="170931" y="0"/>
                </a:lnTo>
                <a:lnTo>
                  <a:pt x="170931" y="174717"/>
                </a:lnTo>
                <a:lnTo>
                  <a:pt x="0" y="1747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67358" y="4692743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1998" y="28404"/>
                </a:moveTo>
                <a:lnTo>
                  <a:pt x="839129" y="28404"/>
                </a:lnTo>
                <a:lnTo>
                  <a:pt x="839261" y="47453"/>
                </a:lnTo>
                <a:lnTo>
                  <a:pt x="814521" y="47625"/>
                </a:lnTo>
                <a:lnTo>
                  <a:pt x="814718" y="76198"/>
                </a:lnTo>
                <a:lnTo>
                  <a:pt x="890653" y="37571"/>
                </a:lnTo>
                <a:lnTo>
                  <a:pt x="871998" y="28404"/>
                </a:lnTo>
                <a:close/>
              </a:path>
              <a:path w="890904" h="76200">
                <a:moveTo>
                  <a:pt x="814389" y="28575"/>
                </a:moveTo>
                <a:lnTo>
                  <a:pt x="0" y="34215"/>
                </a:lnTo>
                <a:lnTo>
                  <a:pt x="131" y="53264"/>
                </a:lnTo>
                <a:lnTo>
                  <a:pt x="814521" y="47625"/>
                </a:lnTo>
                <a:lnTo>
                  <a:pt x="814389" y="28575"/>
                </a:lnTo>
                <a:close/>
              </a:path>
              <a:path w="890904" h="76200">
                <a:moveTo>
                  <a:pt x="839129" y="28404"/>
                </a:moveTo>
                <a:lnTo>
                  <a:pt x="814389" y="28575"/>
                </a:lnTo>
                <a:lnTo>
                  <a:pt x="814521" y="47625"/>
                </a:lnTo>
                <a:lnTo>
                  <a:pt x="839261" y="47453"/>
                </a:lnTo>
                <a:lnTo>
                  <a:pt x="839129" y="28404"/>
                </a:lnTo>
                <a:close/>
              </a:path>
              <a:path w="890904" h="76200">
                <a:moveTo>
                  <a:pt x="814191" y="0"/>
                </a:moveTo>
                <a:lnTo>
                  <a:pt x="814389" y="28575"/>
                </a:lnTo>
                <a:lnTo>
                  <a:pt x="871998" y="28404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130636" y="5056187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5" y="0"/>
                </a:lnTo>
                <a:lnTo>
                  <a:pt x="672795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158380" y="5116640"/>
            <a:ext cx="209550" cy="96520"/>
          </a:xfrm>
          <a:custGeom>
            <a:avLst/>
            <a:gdLst/>
            <a:ahLst/>
            <a:cxnLst/>
            <a:rect l="l" t="t" r="r" b="b"/>
            <a:pathLst>
              <a:path w="209550" h="96520">
                <a:moveTo>
                  <a:pt x="0" y="0"/>
                </a:moveTo>
                <a:lnTo>
                  <a:pt x="209468" y="0"/>
                </a:lnTo>
                <a:lnTo>
                  <a:pt x="209468" y="96229"/>
                </a:lnTo>
                <a:lnTo>
                  <a:pt x="0" y="9622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96980" y="5078394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4" h="165735">
                <a:moveTo>
                  <a:pt x="0" y="0"/>
                </a:moveTo>
                <a:lnTo>
                  <a:pt x="172013" y="0"/>
                </a:lnTo>
                <a:lnTo>
                  <a:pt x="172013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599512" y="5074693"/>
            <a:ext cx="173990" cy="167005"/>
          </a:xfrm>
          <a:custGeom>
            <a:avLst/>
            <a:gdLst/>
            <a:ahLst/>
            <a:cxnLst/>
            <a:rect l="l" t="t" r="r" b="b"/>
            <a:pathLst>
              <a:path w="173990" h="167004">
                <a:moveTo>
                  <a:pt x="0" y="0"/>
                </a:moveTo>
                <a:lnTo>
                  <a:pt x="173401" y="0"/>
                </a:lnTo>
                <a:lnTo>
                  <a:pt x="173401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062597" y="5119780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1993" y="28402"/>
                </a:moveTo>
                <a:lnTo>
                  <a:pt x="839153" y="28402"/>
                </a:lnTo>
                <a:lnTo>
                  <a:pt x="839284" y="47451"/>
                </a:lnTo>
                <a:lnTo>
                  <a:pt x="814520" y="47623"/>
                </a:lnTo>
                <a:lnTo>
                  <a:pt x="814718" y="76198"/>
                </a:lnTo>
                <a:lnTo>
                  <a:pt x="890652" y="37571"/>
                </a:lnTo>
                <a:lnTo>
                  <a:pt x="871993" y="28402"/>
                </a:lnTo>
                <a:close/>
              </a:path>
              <a:path w="890904" h="76200">
                <a:moveTo>
                  <a:pt x="814388" y="28574"/>
                </a:moveTo>
                <a:lnTo>
                  <a:pt x="0" y="34215"/>
                </a:lnTo>
                <a:lnTo>
                  <a:pt x="131" y="53264"/>
                </a:lnTo>
                <a:lnTo>
                  <a:pt x="814520" y="47623"/>
                </a:lnTo>
                <a:lnTo>
                  <a:pt x="814388" y="28574"/>
                </a:lnTo>
                <a:close/>
              </a:path>
              <a:path w="890904" h="76200">
                <a:moveTo>
                  <a:pt x="839153" y="28402"/>
                </a:moveTo>
                <a:lnTo>
                  <a:pt x="814388" y="28574"/>
                </a:lnTo>
                <a:lnTo>
                  <a:pt x="814520" y="47623"/>
                </a:lnTo>
                <a:lnTo>
                  <a:pt x="839284" y="47451"/>
                </a:lnTo>
                <a:lnTo>
                  <a:pt x="839153" y="28402"/>
                </a:lnTo>
                <a:close/>
              </a:path>
              <a:path w="890904" h="76200">
                <a:moveTo>
                  <a:pt x="814191" y="0"/>
                </a:moveTo>
                <a:lnTo>
                  <a:pt x="814388" y="28574"/>
                </a:lnTo>
                <a:lnTo>
                  <a:pt x="871993" y="28402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932737" y="5387975"/>
            <a:ext cx="215900" cy="673100"/>
          </a:xfrm>
          <a:custGeom>
            <a:avLst/>
            <a:gdLst/>
            <a:ahLst/>
            <a:cxnLst/>
            <a:rect l="l" t="t" r="r" b="b"/>
            <a:pathLst>
              <a:path w="215900" h="673100">
                <a:moveTo>
                  <a:pt x="215900" y="0"/>
                </a:moveTo>
                <a:lnTo>
                  <a:pt x="215900" y="673100"/>
                </a:lnTo>
                <a:lnTo>
                  <a:pt x="0" y="673100"/>
                </a:lnTo>
                <a:lnTo>
                  <a:pt x="0" y="0"/>
                </a:lnTo>
                <a:lnTo>
                  <a:pt x="21590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989888" y="5821362"/>
            <a:ext cx="97155" cy="209550"/>
          </a:xfrm>
          <a:custGeom>
            <a:avLst/>
            <a:gdLst/>
            <a:ahLst/>
            <a:cxnLst/>
            <a:rect l="l" t="t" r="r" b="b"/>
            <a:pathLst>
              <a:path w="97154" h="209550">
                <a:moveTo>
                  <a:pt x="96837" y="0"/>
                </a:moveTo>
                <a:lnTo>
                  <a:pt x="96837" y="209550"/>
                </a:lnTo>
                <a:lnTo>
                  <a:pt x="0" y="209550"/>
                </a:lnTo>
                <a:lnTo>
                  <a:pt x="0" y="0"/>
                </a:lnTo>
                <a:lnTo>
                  <a:pt x="96837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961313" y="5619750"/>
            <a:ext cx="165100" cy="171450"/>
          </a:xfrm>
          <a:custGeom>
            <a:avLst/>
            <a:gdLst/>
            <a:ahLst/>
            <a:cxnLst/>
            <a:rect l="l" t="t" r="r" b="b"/>
            <a:pathLst>
              <a:path w="165100" h="171450">
                <a:moveTo>
                  <a:pt x="165100" y="0"/>
                </a:moveTo>
                <a:lnTo>
                  <a:pt x="165100" y="171450"/>
                </a:lnTo>
                <a:lnTo>
                  <a:pt x="0" y="171450"/>
                </a:lnTo>
                <a:lnTo>
                  <a:pt x="0" y="0"/>
                </a:lnTo>
                <a:lnTo>
                  <a:pt x="16510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958945" y="5418138"/>
            <a:ext cx="167005" cy="171450"/>
          </a:xfrm>
          <a:custGeom>
            <a:avLst/>
            <a:gdLst/>
            <a:ahLst/>
            <a:cxnLst/>
            <a:rect l="l" t="t" r="r" b="b"/>
            <a:pathLst>
              <a:path w="167004" h="171450">
                <a:moveTo>
                  <a:pt x="166687" y="0"/>
                </a:moveTo>
                <a:lnTo>
                  <a:pt x="166687" y="171450"/>
                </a:lnTo>
                <a:lnTo>
                  <a:pt x="0" y="171450"/>
                </a:lnTo>
                <a:lnTo>
                  <a:pt x="0" y="0"/>
                </a:lnTo>
                <a:lnTo>
                  <a:pt x="166687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008395" y="5319644"/>
            <a:ext cx="76200" cy="890905"/>
          </a:xfrm>
          <a:custGeom>
            <a:avLst/>
            <a:gdLst/>
            <a:ahLst/>
            <a:cxnLst/>
            <a:rect l="l" t="t" r="r" b="b"/>
            <a:pathLst>
              <a:path w="76200" h="890904">
                <a:moveTo>
                  <a:pt x="47801" y="872006"/>
                </a:moveTo>
                <a:lnTo>
                  <a:pt x="47801" y="839166"/>
                </a:lnTo>
                <a:lnTo>
                  <a:pt x="28752" y="839303"/>
                </a:lnTo>
                <a:lnTo>
                  <a:pt x="28575" y="814525"/>
                </a:lnTo>
                <a:lnTo>
                  <a:pt x="0" y="814729"/>
                </a:lnTo>
                <a:lnTo>
                  <a:pt x="38642" y="890655"/>
                </a:lnTo>
                <a:lnTo>
                  <a:pt x="47801" y="872006"/>
                </a:lnTo>
                <a:close/>
              </a:path>
              <a:path w="76200" h="890904">
                <a:moveTo>
                  <a:pt x="47624" y="814390"/>
                </a:moveTo>
                <a:lnTo>
                  <a:pt x="41816" y="0"/>
                </a:lnTo>
                <a:lnTo>
                  <a:pt x="22767" y="136"/>
                </a:lnTo>
                <a:lnTo>
                  <a:pt x="28575" y="814525"/>
                </a:lnTo>
                <a:lnTo>
                  <a:pt x="47624" y="814390"/>
                </a:lnTo>
                <a:close/>
              </a:path>
              <a:path w="76200" h="890904">
                <a:moveTo>
                  <a:pt x="47801" y="839166"/>
                </a:moveTo>
                <a:lnTo>
                  <a:pt x="47624" y="814390"/>
                </a:lnTo>
                <a:lnTo>
                  <a:pt x="28575" y="814525"/>
                </a:lnTo>
                <a:lnTo>
                  <a:pt x="28752" y="839303"/>
                </a:lnTo>
                <a:lnTo>
                  <a:pt x="47801" y="839166"/>
                </a:lnTo>
                <a:close/>
              </a:path>
              <a:path w="76200" h="890904">
                <a:moveTo>
                  <a:pt x="76197" y="814186"/>
                </a:moveTo>
                <a:lnTo>
                  <a:pt x="47624" y="814390"/>
                </a:lnTo>
                <a:lnTo>
                  <a:pt x="47801" y="872006"/>
                </a:lnTo>
                <a:lnTo>
                  <a:pt x="76197" y="814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540625" y="5392737"/>
            <a:ext cx="215900" cy="673100"/>
          </a:xfrm>
          <a:custGeom>
            <a:avLst/>
            <a:gdLst/>
            <a:ahLst/>
            <a:cxnLst/>
            <a:rect l="l" t="t" r="r" b="b"/>
            <a:pathLst>
              <a:path w="215900" h="673100">
                <a:moveTo>
                  <a:pt x="215900" y="0"/>
                </a:moveTo>
                <a:lnTo>
                  <a:pt x="215900" y="673100"/>
                </a:lnTo>
                <a:lnTo>
                  <a:pt x="0" y="673100"/>
                </a:lnTo>
                <a:lnTo>
                  <a:pt x="0" y="0"/>
                </a:lnTo>
                <a:lnTo>
                  <a:pt x="21590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604933" y="5818978"/>
            <a:ext cx="97155" cy="209550"/>
          </a:xfrm>
          <a:custGeom>
            <a:avLst/>
            <a:gdLst/>
            <a:ahLst/>
            <a:cxnLst/>
            <a:rect l="l" t="t" r="r" b="b"/>
            <a:pathLst>
              <a:path w="97154" h="209550">
                <a:moveTo>
                  <a:pt x="96837" y="0"/>
                </a:moveTo>
                <a:lnTo>
                  <a:pt x="96837" y="209550"/>
                </a:lnTo>
                <a:lnTo>
                  <a:pt x="0" y="209550"/>
                </a:lnTo>
                <a:lnTo>
                  <a:pt x="0" y="0"/>
                </a:lnTo>
                <a:lnTo>
                  <a:pt x="96837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569200" y="5624512"/>
            <a:ext cx="165100" cy="171450"/>
          </a:xfrm>
          <a:custGeom>
            <a:avLst/>
            <a:gdLst/>
            <a:ahLst/>
            <a:cxnLst/>
            <a:rect l="l" t="t" r="r" b="b"/>
            <a:pathLst>
              <a:path w="165100" h="171450">
                <a:moveTo>
                  <a:pt x="165100" y="0"/>
                </a:moveTo>
                <a:lnTo>
                  <a:pt x="165100" y="171450"/>
                </a:lnTo>
                <a:lnTo>
                  <a:pt x="0" y="171450"/>
                </a:lnTo>
                <a:lnTo>
                  <a:pt x="0" y="0"/>
                </a:lnTo>
                <a:lnTo>
                  <a:pt x="16510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59675" y="5422903"/>
            <a:ext cx="167005" cy="164465"/>
          </a:xfrm>
          <a:custGeom>
            <a:avLst/>
            <a:gdLst/>
            <a:ahLst/>
            <a:cxnLst/>
            <a:rect l="l" t="t" r="r" b="b"/>
            <a:pathLst>
              <a:path w="167004" h="164464">
                <a:moveTo>
                  <a:pt x="166687" y="0"/>
                </a:moveTo>
                <a:lnTo>
                  <a:pt x="166687" y="164299"/>
                </a:lnTo>
                <a:lnTo>
                  <a:pt x="0" y="164299"/>
                </a:lnTo>
                <a:lnTo>
                  <a:pt x="0" y="0"/>
                </a:lnTo>
                <a:lnTo>
                  <a:pt x="166687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616283" y="5324407"/>
            <a:ext cx="76200" cy="890905"/>
          </a:xfrm>
          <a:custGeom>
            <a:avLst/>
            <a:gdLst/>
            <a:ahLst/>
            <a:cxnLst/>
            <a:rect l="l" t="t" r="r" b="b"/>
            <a:pathLst>
              <a:path w="76200" h="890904">
                <a:moveTo>
                  <a:pt x="47801" y="872006"/>
                </a:moveTo>
                <a:lnTo>
                  <a:pt x="47801" y="839172"/>
                </a:lnTo>
                <a:lnTo>
                  <a:pt x="28752" y="839309"/>
                </a:lnTo>
                <a:lnTo>
                  <a:pt x="28575" y="814525"/>
                </a:lnTo>
                <a:lnTo>
                  <a:pt x="0" y="814729"/>
                </a:lnTo>
                <a:lnTo>
                  <a:pt x="38642" y="890655"/>
                </a:lnTo>
                <a:lnTo>
                  <a:pt x="47801" y="872006"/>
                </a:lnTo>
                <a:close/>
              </a:path>
              <a:path w="76200" h="890904">
                <a:moveTo>
                  <a:pt x="47624" y="814390"/>
                </a:moveTo>
                <a:lnTo>
                  <a:pt x="41816" y="0"/>
                </a:lnTo>
                <a:lnTo>
                  <a:pt x="22767" y="136"/>
                </a:lnTo>
                <a:lnTo>
                  <a:pt x="28575" y="814525"/>
                </a:lnTo>
                <a:lnTo>
                  <a:pt x="47624" y="814390"/>
                </a:lnTo>
                <a:close/>
              </a:path>
              <a:path w="76200" h="890904">
                <a:moveTo>
                  <a:pt x="47801" y="839172"/>
                </a:moveTo>
                <a:lnTo>
                  <a:pt x="47624" y="814390"/>
                </a:lnTo>
                <a:lnTo>
                  <a:pt x="28575" y="814525"/>
                </a:lnTo>
                <a:lnTo>
                  <a:pt x="28752" y="839309"/>
                </a:lnTo>
                <a:lnTo>
                  <a:pt x="47801" y="839172"/>
                </a:lnTo>
                <a:close/>
              </a:path>
              <a:path w="76200" h="890904">
                <a:moveTo>
                  <a:pt x="76197" y="814186"/>
                </a:moveTo>
                <a:lnTo>
                  <a:pt x="47624" y="814390"/>
                </a:lnTo>
                <a:lnTo>
                  <a:pt x="47801" y="872006"/>
                </a:lnTo>
                <a:lnTo>
                  <a:pt x="76197" y="814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113587" y="5387975"/>
            <a:ext cx="215900" cy="673100"/>
          </a:xfrm>
          <a:custGeom>
            <a:avLst/>
            <a:gdLst/>
            <a:ahLst/>
            <a:cxnLst/>
            <a:rect l="l" t="t" r="r" b="b"/>
            <a:pathLst>
              <a:path w="215900" h="673100">
                <a:moveTo>
                  <a:pt x="215900" y="0"/>
                </a:moveTo>
                <a:lnTo>
                  <a:pt x="215900" y="673100"/>
                </a:lnTo>
                <a:lnTo>
                  <a:pt x="0" y="673100"/>
                </a:lnTo>
                <a:lnTo>
                  <a:pt x="0" y="0"/>
                </a:lnTo>
                <a:lnTo>
                  <a:pt x="21590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177895" y="5821362"/>
            <a:ext cx="97155" cy="209550"/>
          </a:xfrm>
          <a:custGeom>
            <a:avLst/>
            <a:gdLst/>
            <a:ahLst/>
            <a:cxnLst/>
            <a:rect l="l" t="t" r="r" b="b"/>
            <a:pathLst>
              <a:path w="97154" h="209550">
                <a:moveTo>
                  <a:pt x="96837" y="0"/>
                </a:moveTo>
                <a:lnTo>
                  <a:pt x="96837" y="209550"/>
                </a:lnTo>
                <a:lnTo>
                  <a:pt x="0" y="209550"/>
                </a:lnTo>
                <a:lnTo>
                  <a:pt x="0" y="0"/>
                </a:lnTo>
                <a:lnTo>
                  <a:pt x="96837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142163" y="5619750"/>
            <a:ext cx="165100" cy="171450"/>
          </a:xfrm>
          <a:custGeom>
            <a:avLst/>
            <a:gdLst/>
            <a:ahLst/>
            <a:cxnLst/>
            <a:rect l="l" t="t" r="r" b="b"/>
            <a:pathLst>
              <a:path w="165100" h="171450">
                <a:moveTo>
                  <a:pt x="165100" y="0"/>
                </a:moveTo>
                <a:lnTo>
                  <a:pt x="165100" y="171450"/>
                </a:lnTo>
                <a:lnTo>
                  <a:pt x="0" y="171450"/>
                </a:lnTo>
                <a:lnTo>
                  <a:pt x="0" y="0"/>
                </a:lnTo>
                <a:lnTo>
                  <a:pt x="16510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132638" y="5418138"/>
            <a:ext cx="167005" cy="171450"/>
          </a:xfrm>
          <a:custGeom>
            <a:avLst/>
            <a:gdLst/>
            <a:ahLst/>
            <a:cxnLst/>
            <a:rect l="l" t="t" r="r" b="b"/>
            <a:pathLst>
              <a:path w="167004" h="171450">
                <a:moveTo>
                  <a:pt x="166687" y="0"/>
                </a:moveTo>
                <a:lnTo>
                  <a:pt x="166687" y="171450"/>
                </a:lnTo>
                <a:lnTo>
                  <a:pt x="0" y="171450"/>
                </a:lnTo>
                <a:lnTo>
                  <a:pt x="0" y="0"/>
                </a:lnTo>
                <a:lnTo>
                  <a:pt x="166687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189245" y="5319644"/>
            <a:ext cx="76200" cy="890905"/>
          </a:xfrm>
          <a:custGeom>
            <a:avLst/>
            <a:gdLst/>
            <a:ahLst/>
            <a:cxnLst/>
            <a:rect l="l" t="t" r="r" b="b"/>
            <a:pathLst>
              <a:path w="76200" h="890904">
                <a:moveTo>
                  <a:pt x="47797" y="872013"/>
                </a:moveTo>
                <a:lnTo>
                  <a:pt x="47797" y="839130"/>
                </a:lnTo>
                <a:lnTo>
                  <a:pt x="28748" y="839266"/>
                </a:lnTo>
                <a:lnTo>
                  <a:pt x="28572" y="814525"/>
                </a:lnTo>
                <a:lnTo>
                  <a:pt x="0" y="814729"/>
                </a:lnTo>
                <a:lnTo>
                  <a:pt x="38642" y="890655"/>
                </a:lnTo>
                <a:lnTo>
                  <a:pt x="47797" y="872013"/>
                </a:lnTo>
                <a:close/>
              </a:path>
              <a:path w="76200" h="890904">
                <a:moveTo>
                  <a:pt x="47621" y="814390"/>
                </a:moveTo>
                <a:lnTo>
                  <a:pt x="41816" y="0"/>
                </a:lnTo>
                <a:lnTo>
                  <a:pt x="22767" y="136"/>
                </a:lnTo>
                <a:lnTo>
                  <a:pt x="28572" y="814525"/>
                </a:lnTo>
                <a:lnTo>
                  <a:pt x="47621" y="814390"/>
                </a:lnTo>
                <a:close/>
              </a:path>
              <a:path w="76200" h="890904">
                <a:moveTo>
                  <a:pt x="47797" y="839130"/>
                </a:moveTo>
                <a:lnTo>
                  <a:pt x="47621" y="814390"/>
                </a:lnTo>
                <a:lnTo>
                  <a:pt x="28572" y="814525"/>
                </a:lnTo>
                <a:lnTo>
                  <a:pt x="28748" y="839266"/>
                </a:lnTo>
                <a:lnTo>
                  <a:pt x="47797" y="839130"/>
                </a:lnTo>
                <a:close/>
              </a:path>
              <a:path w="76200" h="890904">
                <a:moveTo>
                  <a:pt x="76197" y="814186"/>
                </a:moveTo>
                <a:lnTo>
                  <a:pt x="47621" y="814390"/>
                </a:lnTo>
                <a:lnTo>
                  <a:pt x="47797" y="872013"/>
                </a:lnTo>
                <a:lnTo>
                  <a:pt x="76197" y="814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0" name="object 100"/>
          <p:cNvGraphicFramePr>
            <a:graphicFrameLocks noGrp="1"/>
          </p:cNvGraphicFramePr>
          <p:nvPr/>
        </p:nvGraphicFramePr>
        <p:xfrm>
          <a:off x="6915150" y="4325937"/>
          <a:ext cx="1158875" cy="1006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/>
                <a:gridCol w="422909"/>
                <a:gridCol w="397510"/>
              </a:tblGrid>
              <a:tr h="388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1" name="object 101"/>
          <p:cNvSpPr/>
          <p:nvPr/>
        </p:nvSpPr>
        <p:spPr>
          <a:xfrm>
            <a:off x="7185025" y="4302125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185025" y="4686300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178675" y="5111750"/>
            <a:ext cx="88900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610475" y="4302125"/>
            <a:ext cx="889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610475" y="4686300"/>
            <a:ext cx="889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604125" y="5111750"/>
            <a:ext cx="88900" cy="8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8001000" y="4302125"/>
            <a:ext cx="889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001000" y="4686300"/>
            <a:ext cx="889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994650" y="5111750"/>
            <a:ext cx="88900" cy="8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5977890" y="5616293"/>
            <a:ext cx="902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crossbar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90550" y="4306887"/>
            <a:ext cx="2799080" cy="488950"/>
          </a:xfrm>
          <a:custGeom>
            <a:avLst/>
            <a:gdLst/>
            <a:ahLst/>
            <a:cxnLst/>
            <a:rect l="l" t="t" r="r" b="b"/>
            <a:pathLst>
              <a:path w="2799079" h="488950">
                <a:moveTo>
                  <a:pt x="1087696" y="38100"/>
                </a:moveTo>
                <a:lnTo>
                  <a:pt x="0" y="38100"/>
                </a:lnTo>
                <a:lnTo>
                  <a:pt x="0" y="0"/>
                </a:lnTo>
                <a:lnTo>
                  <a:pt x="1095756" y="0"/>
                </a:lnTo>
                <a:lnTo>
                  <a:pt x="1097713" y="305"/>
                </a:lnTo>
                <a:lnTo>
                  <a:pt x="1108944" y="904"/>
                </a:lnTo>
                <a:lnTo>
                  <a:pt x="1101464" y="1504"/>
                </a:lnTo>
                <a:lnTo>
                  <a:pt x="1103236" y="2391"/>
                </a:lnTo>
                <a:lnTo>
                  <a:pt x="1148404" y="34566"/>
                </a:lnTo>
                <a:lnTo>
                  <a:pt x="1082735" y="34566"/>
                </a:lnTo>
                <a:lnTo>
                  <a:pt x="1087696" y="38100"/>
                </a:lnTo>
                <a:close/>
              </a:path>
              <a:path w="2799079" h="488950">
                <a:moveTo>
                  <a:pt x="2684462" y="450850"/>
                </a:moveTo>
                <a:lnTo>
                  <a:pt x="1673225" y="450850"/>
                </a:lnTo>
                <a:lnTo>
                  <a:pt x="1682113" y="450850"/>
                </a:lnTo>
                <a:lnTo>
                  <a:pt x="1669298" y="450544"/>
                </a:lnTo>
                <a:lnTo>
                  <a:pt x="1665547" y="449345"/>
                </a:lnTo>
                <a:lnTo>
                  <a:pt x="1663776" y="448458"/>
                </a:lnTo>
                <a:lnTo>
                  <a:pt x="1082735" y="34566"/>
                </a:lnTo>
                <a:lnTo>
                  <a:pt x="1093787" y="38100"/>
                </a:lnTo>
                <a:lnTo>
                  <a:pt x="1153365" y="38100"/>
                </a:lnTo>
                <a:lnTo>
                  <a:pt x="1679316" y="412750"/>
                </a:lnTo>
                <a:lnTo>
                  <a:pt x="1673225" y="412750"/>
                </a:lnTo>
                <a:lnTo>
                  <a:pt x="1684277" y="416283"/>
                </a:lnTo>
                <a:lnTo>
                  <a:pt x="2684462" y="416283"/>
                </a:lnTo>
                <a:lnTo>
                  <a:pt x="2684462" y="450850"/>
                </a:lnTo>
                <a:close/>
              </a:path>
              <a:path w="2799079" h="488950">
                <a:moveTo>
                  <a:pt x="1153365" y="38100"/>
                </a:moveTo>
                <a:lnTo>
                  <a:pt x="1093787" y="38100"/>
                </a:lnTo>
                <a:lnTo>
                  <a:pt x="1082735" y="34566"/>
                </a:lnTo>
                <a:lnTo>
                  <a:pt x="1148404" y="34566"/>
                </a:lnTo>
                <a:lnTo>
                  <a:pt x="1153365" y="38100"/>
                </a:lnTo>
                <a:close/>
              </a:path>
              <a:path w="2799079" h="488950">
                <a:moveTo>
                  <a:pt x="2760661" y="450850"/>
                </a:moveTo>
                <a:lnTo>
                  <a:pt x="2695892" y="450850"/>
                </a:lnTo>
                <a:lnTo>
                  <a:pt x="2695892" y="412750"/>
                </a:lnTo>
                <a:lnTo>
                  <a:pt x="2684462" y="412750"/>
                </a:lnTo>
                <a:lnTo>
                  <a:pt x="2684462" y="374650"/>
                </a:lnTo>
                <a:lnTo>
                  <a:pt x="2798762" y="431800"/>
                </a:lnTo>
                <a:lnTo>
                  <a:pt x="2760661" y="450850"/>
                </a:lnTo>
                <a:close/>
              </a:path>
              <a:path w="2799079" h="488950">
                <a:moveTo>
                  <a:pt x="1684277" y="416283"/>
                </a:moveTo>
                <a:lnTo>
                  <a:pt x="1673225" y="412750"/>
                </a:lnTo>
                <a:lnTo>
                  <a:pt x="1679317" y="412750"/>
                </a:lnTo>
                <a:lnTo>
                  <a:pt x="1684277" y="416283"/>
                </a:lnTo>
                <a:close/>
              </a:path>
              <a:path w="2799079" h="488950">
                <a:moveTo>
                  <a:pt x="2684462" y="416283"/>
                </a:moveTo>
                <a:lnTo>
                  <a:pt x="1684277" y="416283"/>
                </a:lnTo>
                <a:lnTo>
                  <a:pt x="1679316" y="412750"/>
                </a:lnTo>
                <a:lnTo>
                  <a:pt x="2684462" y="412750"/>
                </a:lnTo>
                <a:lnTo>
                  <a:pt x="2684462" y="416283"/>
                </a:lnTo>
                <a:close/>
              </a:path>
              <a:path w="2799079" h="488950">
                <a:moveTo>
                  <a:pt x="2695892" y="450850"/>
                </a:moveTo>
                <a:lnTo>
                  <a:pt x="2684462" y="450850"/>
                </a:lnTo>
                <a:lnTo>
                  <a:pt x="2684462" y="412750"/>
                </a:lnTo>
                <a:lnTo>
                  <a:pt x="2695892" y="412750"/>
                </a:lnTo>
                <a:lnTo>
                  <a:pt x="2695892" y="450850"/>
                </a:lnTo>
                <a:close/>
              </a:path>
              <a:path w="2799079" h="488950">
                <a:moveTo>
                  <a:pt x="2684462" y="488950"/>
                </a:moveTo>
                <a:lnTo>
                  <a:pt x="2684462" y="450850"/>
                </a:lnTo>
                <a:lnTo>
                  <a:pt x="2760661" y="450850"/>
                </a:lnTo>
                <a:lnTo>
                  <a:pt x="2684462" y="488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641663" y="4276716"/>
            <a:ext cx="2007235" cy="475615"/>
          </a:xfrm>
          <a:custGeom>
            <a:avLst/>
            <a:gdLst/>
            <a:ahLst/>
            <a:cxnLst/>
            <a:rect l="l" t="t" r="r" b="b"/>
            <a:pathLst>
              <a:path w="2007235" h="475614">
                <a:moveTo>
                  <a:pt x="122" y="41283"/>
                </a:moveTo>
                <a:lnTo>
                  <a:pt x="0" y="3183"/>
                </a:lnTo>
                <a:lnTo>
                  <a:pt x="989970" y="0"/>
                </a:lnTo>
                <a:lnTo>
                  <a:pt x="992492" y="502"/>
                </a:lnTo>
                <a:lnTo>
                  <a:pt x="1003886" y="1485"/>
                </a:lnTo>
                <a:lnTo>
                  <a:pt x="997189" y="2468"/>
                </a:lnTo>
                <a:lnTo>
                  <a:pt x="999317" y="10469"/>
                </a:lnTo>
                <a:lnTo>
                  <a:pt x="1004577" y="10469"/>
                </a:lnTo>
                <a:lnTo>
                  <a:pt x="1005210" y="12076"/>
                </a:lnTo>
                <a:lnTo>
                  <a:pt x="1006607" y="15266"/>
                </a:lnTo>
                <a:lnTo>
                  <a:pt x="1007996" y="18593"/>
                </a:lnTo>
                <a:lnTo>
                  <a:pt x="968442" y="18593"/>
                </a:lnTo>
                <a:lnTo>
                  <a:pt x="967964" y="38171"/>
                </a:lnTo>
                <a:lnTo>
                  <a:pt x="122" y="41283"/>
                </a:lnTo>
                <a:close/>
              </a:path>
              <a:path w="2007235" h="475614">
                <a:moveTo>
                  <a:pt x="1004577" y="10469"/>
                </a:moveTo>
                <a:lnTo>
                  <a:pt x="999317" y="10469"/>
                </a:lnTo>
                <a:lnTo>
                  <a:pt x="1001098" y="5731"/>
                </a:lnTo>
                <a:lnTo>
                  <a:pt x="1002879" y="7550"/>
                </a:lnTo>
                <a:lnTo>
                  <a:pt x="1004277" y="9707"/>
                </a:lnTo>
                <a:lnTo>
                  <a:pt x="1004577" y="10469"/>
                </a:lnTo>
                <a:close/>
              </a:path>
              <a:path w="2007235" h="475614">
                <a:moveTo>
                  <a:pt x="967964" y="38171"/>
                </a:moveTo>
                <a:lnTo>
                  <a:pt x="968442" y="18593"/>
                </a:lnTo>
                <a:lnTo>
                  <a:pt x="987547" y="38108"/>
                </a:lnTo>
                <a:lnTo>
                  <a:pt x="967964" y="38171"/>
                </a:lnTo>
                <a:close/>
              </a:path>
              <a:path w="2007235" h="475614">
                <a:moveTo>
                  <a:pt x="964266" y="427701"/>
                </a:moveTo>
                <a:lnTo>
                  <a:pt x="962510" y="421009"/>
                </a:lnTo>
                <a:lnTo>
                  <a:pt x="961133" y="418862"/>
                </a:lnTo>
                <a:lnTo>
                  <a:pt x="959296" y="414156"/>
                </a:lnTo>
                <a:lnTo>
                  <a:pt x="958855" y="411643"/>
                </a:lnTo>
                <a:lnTo>
                  <a:pt x="967964" y="38171"/>
                </a:lnTo>
                <a:lnTo>
                  <a:pt x="987547" y="38108"/>
                </a:lnTo>
                <a:lnTo>
                  <a:pt x="968442" y="18593"/>
                </a:lnTo>
                <a:lnTo>
                  <a:pt x="1007996" y="18593"/>
                </a:lnTo>
                <a:lnTo>
                  <a:pt x="1008344" y="19427"/>
                </a:lnTo>
                <a:lnTo>
                  <a:pt x="1006530" y="19522"/>
                </a:lnTo>
                <a:lnTo>
                  <a:pt x="997577" y="390533"/>
                </a:lnTo>
                <a:lnTo>
                  <a:pt x="978137" y="390533"/>
                </a:lnTo>
                <a:lnTo>
                  <a:pt x="997005" y="414226"/>
                </a:lnTo>
                <a:lnTo>
                  <a:pt x="1892401" y="414226"/>
                </a:lnTo>
                <a:lnTo>
                  <a:pt x="1892305" y="424640"/>
                </a:lnTo>
                <a:lnTo>
                  <a:pt x="966022" y="424640"/>
                </a:lnTo>
                <a:lnTo>
                  <a:pt x="964266" y="427701"/>
                </a:lnTo>
                <a:close/>
              </a:path>
              <a:path w="2007235" h="475614">
                <a:moveTo>
                  <a:pt x="1008845" y="21774"/>
                </a:moveTo>
                <a:lnTo>
                  <a:pt x="1006530" y="19522"/>
                </a:lnTo>
                <a:lnTo>
                  <a:pt x="1008364" y="19522"/>
                </a:lnTo>
                <a:lnTo>
                  <a:pt x="1008845" y="21774"/>
                </a:lnTo>
                <a:close/>
              </a:path>
              <a:path w="2007235" h="475614">
                <a:moveTo>
                  <a:pt x="1969613" y="437205"/>
                </a:moveTo>
                <a:lnTo>
                  <a:pt x="1903619" y="437205"/>
                </a:lnTo>
                <a:lnTo>
                  <a:pt x="1903972" y="399106"/>
                </a:lnTo>
                <a:lnTo>
                  <a:pt x="1892542" y="399000"/>
                </a:lnTo>
                <a:lnTo>
                  <a:pt x="1892895" y="360902"/>
                </a:lnTo>
                <a:lnTo>
                  <a:pt x="2006661" y="419108"/>
                </a:lnTo>
                <a:lnTo>
                  <a:pt x="1969613" y="437205"/>
                </a:lnTo>
                <a:close/>
              </a:path>
              <a:path w="2007235" h="475614">
                <a:moveTo>
                  <a:pt x="997005" y="414226"/>
                </a:moveTo>
                <a:lnTo>
                  <a:pt x="978137" y="390533"/>
                </a:lnTo>
                <a:lnTo>
                  <a:pt x="997572" y="390713"/>
                </a:lnTo>
                <a:lnTo>
                  <a:pt x="997005" y="414226"/>
                </a:lnTo>
                <a:close/>
              </a:path>
              <a:path w="2007235" h="475614">
                <a:moveTo>
                  <a:pt x="997572" y="390713"/>
                </a:moveTo>
                <a:lnTo>
                  <a:pt x="978137" y="390533"/>
                </a:lnTo>
                <a:lnTo>
                  <a:pt x="997577" y="390533"/>
                </a:lnTo>
                <a:lnTo>
                  <a:pt x="997572" y="390713"/>
                </a:lnTo>
                <a:close/>
              </a:path>
              <a:path w="2007235" h="475614">
                <a:moveTo>
                  <a:pt x="1892401" y="414226"/>
                </a:moveTo>
                <a:lnTo>
                  <a:pt x="997005" y="414226"/>
                </a:lnTo>
                <a:lnTo>
                  <a:pt x="997572" y="390713"/>
                </a:lnTo>
                <a:lnTo>
                  <a:pt x="1892542" y="399000"/>
                </a:lnTo>
                <a:lnTo>
                  <a:pt x="1892401" y="414226"/>
                </a:lnTo>
                <a:close/>
              </a:path>
              <a:path w="2007235" h="475614">
                <a:moveTo>
                  <a:pt x="1903619" y="437205"/>
                </a:moveTo>
                <a:lnTo>
                  <a:pt x="1892189" y="437099"/>
                </a:lnTo>
                <a:lnTo>
                  <a:pt x="1892542" y="399000"/>
                </a:lnTo>
                <a:lnTo>
                  <a:pt x="1903972" y="399106"/>
                </a:lnTo>
                <a:lnTo>
                  <a:pt x="1903619" y="437205"/>
                </a:lnTo>
                <a:close/>
              </a:path>
              <a:path w="2007235" h="475614">
                <a:moveTo>
                  <a:pt x="1892189" y="437099"/>
                </a:moveTo>
                <a:lnTo>
                  <a:pt x="975259" y="428609"/>
                </a:lnTo>
                <a:lnTo>
                  <a:pt x="972763" y="428083"/>
                </a:lnTo>
                <a:lnTo>
                  <a:pt x="968121" y="426089"/>
                </a:lnTo>
                <a:lnTo>
                  <a:pt x="966022" y="424640"/>
                </a:lnTo>
                <a:lnTo>
                  <a:pt x="1892305" y="424640"/>
                </a:lnTo>
                <a:lnTo>
                  <a:pt x="1892189" y="437099"/>
                </a:lnTo>
                <a:close/>
              </a:path>
              <a:path w="2007235" h="475614">
                <a:moveTo>
                  <a:pt x="1891837" y="475197"/>
                </a:moveTo>
                <a:lnTo>
                  <a:pt x="1892189" y="437099"/>
                </a:lnTo>
                <a:lnTo>
                  <a:pt x="1969613" y="437205"/>
                </a:lnTo>
                <a:lnTo>
                  <a:pt x="1891837" y="475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038790" y="4267192"/>
            <a:ext cx="1600200" cy="2033905"/>
          </a:xfrm>
          <a:custGeom>
            <a:avLst/>
            <a:gdLst/>
            <a:ahLst/>
            <a:cxnLst/>
            <a:rect l="l" t="t" r="r" b="b"/>
            <a:pathLst>
              <a:path w="1600200" h="2033904">
                <a:moveTo>
                  <a:pt x="118" y="42881"/>
                </a:moveTo>
                <a:lnTo>
                  <a:pt x="0" y="4781"/>
                </a:lnTo>
                <a:lnTo>
                  <a:pt x="1540790" y="0"/>
                </a:lnTo>
                <a:lnTo>
                  <a:pt x="1543270" y="4786"/>
                </a:lnTo>
                <a:lnTo>
                  <a:pt x="1551012" y="4786"/>
                </a:lnTo>
                <a:lnTo>
                  <a:pt x="1553555" y="7315"/>
                </a:lnTo>
                <a:lnTo>
                  <a:pt x="1554964" y="9412"/>
                </a:lnTo>
                <a:lnTo>
                  <a:pt x="1567669" y="11722"/>
                </a:lnTo>
                <a:lnTo>
                  <a:pt x="1566630" y="14032"/>
                </a:lnTo>
                <a:lnTo>
                  <a:pt x="1557390" y="16509"/>
                </a:lnTo>
                <a:lnTo>
                  <a:pt x="1557396" y="19102"/>
                </a:lnTo>
                <a:lnTo>
                  <a:pt x="1519296" y="19102"/>
                </a:lnTo>
                <a:lnTo>
                  <a:pt x="1519341" y="38166"/>
                </a:lnTo>
                <a:lnTo>
                  <a:pt x="118" y="42881"/>
                </a:lnTo>
                <a:close/>
              </a:path>
              <a:path w="1600200" h="2033904">
                <a:moveTo>
                  <a:pt x="1551012" y="4786"/>
                </a:moveTo>
                <a:lnTo>
                  <a:pt x="1543270" y="4786"/>
                </a:lnTo>
                <a:lnTo>
                  <a:pt x="1545585" y="1436"/>
                </a:lnTo>
                <a:lnTo>
                  <a:pt x="1547900" y="2387"/>
                </a:lnTo>
                <a:lnTo>
                  <a:pt x="1550005" y="3785"/>
                </a:lnTo>
                <a:lnTo>
                  <a:pt x="1551012" y="4786"/>
                </a:lnTo>
                <a:close/>
              </a:path>
              <a:path w="1600200" h="2033904">
                <a:moveTo>
                  <a:pt x="1519341" y="38166"/>
                </a:moveTo>
                <a:lnTo>
                  <a:pt x="1519296" y="19102"/>
                </a:lnTo>
                <a:lnTo>
                  <a:pt x="1538405" y="38107"/>
                </a:lnTo>
                <a:lnTo>
                  <a:pt x="1519341" y="38166"/>
                </a:lnTo>
                <a:close/>
              </a:path>
              <a:path w="1600200" h="2033904">
                <a:moveTo>
                  <a:pt x="1523782" y="1919341"/>
                </a:moveTo>
                <a:lnTo>
                  <a:pt x="1519341" y="38166"/>
                </a:lnTo>
                <a:lnTo>
                  <a:pt x="1538405" y="38107"/>
                </a:lnTo>
                <a:lnTo>
                  <a:pt x="1519296" y="19102"/>
                </a:lnTo>
                <a:lnTo>
                  <a:pt x="1557396" y="19102"/>
                </a:lnTo>
                <a:lnTo>
                  <a:pt x="1561884" y="1919251"/>
                </a:lnTo>
                <a:lnTo>
                  <a:pt x="1523782" y="1919341"/>
                </a:lnTo>
                <a:close/>
              </a:path>
              <a:path w="1600200" h="2033904">
                <a:moveTo>
                  <a:pt x="1592591" y="1934043"/>
                </a:moveTo>
                <a:lnTo>
                  <a:pt x="1523817" y="1934043"/>
                </a:lnTo>
                <a:lnTo>
                  <a:pt x="1561917" y="1933144"/>
                </a:lnTo>
                <a:lnTo>
                  <a:pt x="1561884" y="1919251"/>
                </a:lnTo>
                <a:lnTo>
                  <a:pt x="1599988" y="1919161"/>
                </a:lnTo>
                <a:lnTo>
                  <a:pt x="1592591" y="1934043"/>
                </a:lnTo>
                <a:close/>
              </a:path>
              <a:path w="1600200" h="2033904">
                <a:moveTo>
                  <a:pt x="1523817" y="1934043"/>
                </a:moveTo>
                <a:lnTo>
                  <a:pt x="1523782" y="1919341"/>
                </a:lnTo>
                <a:lnTo>
                  <a:pt x="1561884" y="1919251"/>
                </a:lnTo>
                <a:lnTo>
                  <a:pt x="1561917" y="1933144"/>
                </a:lnTo>
                <a:lnTo>
                  <a:pt x="1523817" y="1934043"/>
                </a:lnTo>
                <a:close/>
              </a:path>
              <a:path w="1600200" h="2033904">
                <a:moveTo>
                  <a:pt x="1543109" y="2033596"/>
                </a:moveTo>
                <a:lnTo>
                  <a:pt x="1485688" y="1919431"/>
                </a:lnTo>
                <a:lnTo>
                  <a:pt x="1523782" y="1919341"/>
                </a:lnTo>
                <a:lnTo>
                  <a:pt x="1523817" y="1934043"/>
                </a:lnTo>
                <a:lnTo>
                  <a:pt x="1592591" y="1934043"/>
                </a:lnTo>
                <a:lnTo>
                  <a:pt x="1543109" y="2033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6159" y="813355"/>
            <a:ext cx="4499881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203" y="236792"/>
            <a:ext cx="49561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Switching </a:t>
            </a:r>
            <a:r>
              <a:rPr dirty="0" sz="4000"/>
              <a:t>via</a:t>
            </a:r>
            <a:r>
              <a:rPr dirty="0" sz="4000" spc="-100"/>
              <a:t> </a:t>
            </a:r>
            <a:r>
              <a:rPr dirty="0" sz="4000"/>
              <a:t>memory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64540" y="1149255"/>
            <a:ext cx="7507605" cy="2226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first generation</a:t>
            </a:r>
            <a:r>
              <a:rPr dirty="0" sz="2800" spc="-1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routers:</a:t>
            </a:r>
            <a:endParaRPr sz="2800">
              <a:latin typeface="Arial"/>
              <a:cs typeface="Arial"/>
            </a:endParaRPr>
          </a:p>
          <a:p>
            <a:pPr marL="247015" marR="771525" indent="-234950">
              <a:lnSpc>
                <a:spcPts val="2450"/>
              </a:lnSpc>
              <a:spcBef>
                <a:spcPts val="58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47650" algn="l"/>
              </a:tabLst>
            </a:pPr>
            <a:r>
              <a:rPr dirty="0" sz="2400" spc="-5">
                <a:latin typeface="Arial"/>
                <a:cs typeface="Arial"/>
              </a:rPr>
              <a:t>traditional </a:t>
            </a:r>
            <a:r>
              <a:rPr dirty="0" sz="2400">
                <a:latin typeface="Arial"/>
                <a:cs typeface="Arial"/>
              </a:rPr>
              <a:t>computers </a:t>
            </a:r>
            <a:r>
              <a:rPr dirty="0" sz="2400" spc="-5">
                <a:latin typeface="Arial"/>
                <a:cs typeface="Arial"/>
              </a:rPr>
              <a:t>with </a:t>
            </a:r>
            <a:r>
              <a:rPr dirty="0" sz="2400">
                <a:latin typeface="Arial"/>
                <a:cs typeface="Arial"/>
              </a:rPr>
              <a:t>switching </a:t>
            </a:r>
            <a:r>
              <a:rPr dirty="0" sz="2400" spc="-5">
                <a:latin typeface="Arial"/>
                <a:cs typeface="Arial"/>
              </a:rPr>
              <a:t>under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direct  </a:t>
            </a:r>
            <a:r>
              <a:rPr dirty="0" sz="2400">
                <a:latin typeface="Arial"/>
                <a:cs typeface="Arial"/>
              </a:rPr>
              <a:t>control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  <a:p>
            <a:pPr marL="247650" indent="-23495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47650" algn="l"/>
              </a:tabLst>
            </a:pPr>
            <a:r>
              <a:rPr dirty="0" sz="2400" spc="-5">
                <a:latin typeface="Arial"/>
                <a:cs typeface="Arial"/>
              </a:rPr>
              <a:t>packet </a:t>
            </a:r>
            <a:r>
              <a:rPr dirty="0" sz="2400">
                <a:latin typeface="Arial"/>
                <a:cs typeface="Arial"/>
              </a:rPr>
              <a:t>copied </a:t>
            </a:r>
            <a:r>
              <a:rPr dirty="0" sz="2400" spc="-5">
                <a:latin typeface="Arial"/>
                <a:cs typeface="Arial"/>
              </a:rPr>
              <a:t>to </a:t>
            </a:r>
            <a:r>
              <a:rPr dirty="0" sz="2400">
                <a:latin typeface="Arial"/>
                <a:cs typeface="Arial"/>
              </a:rPr>
              <a:t>system’s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247015" marR="5080" indent="-234950">
              <a:lnSpc>
                <a:spcPts val="2480"/>
              </a:lnSpc>
              <a:spcBef>
                <a:spcPts val="53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31470" algn="l"/>
                <a:tab pos="332105" algn="l"/>
              </a:tabLst>
            </a:pPr>
            <a:r>
              <a:rPr dirty="0"/>
              <a:t>	</a:t>
            </a:r>
            <a:r>
              <a:rPr dirty="0" sz="2400">
                <a:latin typeface="Arial"/>
                <a:cs typeface="Arial"/>
              </a:rPr>
              <a:t>speed </a:t>
            </a:r>
            <a:r>
              <a:rPr dirty="0" sz="2400" spc="-5">
                <a:latin typeface="Arial"/>
                <a:cs typeface="Arial"/>
              </a:rPr>
              <a:t>limited by </a:t>
            </a:r>
            <a:r>
              <a:rPr dirty="0" sz="2400">
                <a:latin typeface="Arial"/>
                <a:cs typeface="Arial"/>
              </a:rPr>
              <a:t>memory </a:t>
            </a:r>
            <a:r>
              <a:rPr dirty="0" sz="2400" spc="-5">
                <a:latin typeface="Arial"/>
                <a:cs typeface="Arial"/>
              </a:rPr>
              <a:t>bandwidth </a:t>
            </a:r>
            <a:r>
              <a:rPr dirty="0" sz="2400">
                <a:latin typeface="Arial"/>
                <a:cs typeface="Arial"/>
              </a:rPr>
              <a:t>(2 </a:t>
            </a:r>
            <a:r>
              <a:rPr dirty="0" sz="2400" spc="-5">
                <a:latin typeface="Arial"/>
                <a:cs typeface="Arial"/>
              </a:rPr>
              <a:t>bus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crossings  </a:t>
            </a:r>
            <a:r>
              <a:rPr dirty="0" sz="2400" spc="-5">
                <a:latin typeface="Arial"/>
                <a:cs typeface="Arial"/>
              </a:rPr>
              <a:t>per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datagram)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0512" y="4035425"/>
            <a:ext cx="1216025" cy="1114425"/>
          </a:xfrm>
          <a:custGeom>
            <a:avLst/>
            <a:gdLst/>
            <a:ahLst/>
            <a:cxnLst/>
            <a:rect l="l" t="t" r="r" b="b"/>
            <a:pathLst>
              <a:path w="1216025" h="1114425">
                <a:moveTo>
                  <a:pt x="0" y="0"/>
                </a:moveTo>
                <a:lnTo>
                  <a:pt x="1216024" y="0"/>
                </a:lnTo>
                <a:lnTo>
                  <a:pt x="1216024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60512" y="4034631"/>
            <a:ext cx="1216025" cy="1106170"/>
          </a:xfrm>
          <a:prstGeom prst="rect">
            <a:avLst/>
          </a:prstGeom>
          <a:ln w="28575">
            <a:solidFill>
              <a:srgbClr val="3333C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algn="ctr" marL="118745" marR="150495" indent="-10160">
              <a:lnSpc>
                <a:spcPct val="91000"/>
              </a:lnSpc>
              <a:spcBef>
                <a:spcPts val="520"/>
              </a:spcBef>
            </a:pPr>
            <a:r>
              <a:rPr dirty="0" sz="1800" spc="-5">
                <a:latin typeface="Arial"/>
                <a:cs typeface="Arial"/>
              </a:rPr>
              <a:t>input  port  </a:t>
            </a:r>
            <a:r>
              <a:rPr dirty="0" sz="1800">
                <a:latin typeface="Arial"/>
                <a:cs typeface="Arial"/>
              </a:rPr>
              <a:t>(e.g.,  </a:t>
            </a:r>
            <a:r>
              <a:rPr dirty="0" sz="1800" spc="-5">
                <a:latin typeface="Arial"/>
                <a:cs typeface="Arial"/>
              </a:rPr>
              <a:t>Ethernet)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9300" y="4034631"/>
            <a:ext cx="1862455" cy="110617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4978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46737" y="4032250"/>
            <a:ext cx="1216025" cy="1114425"/>
          </a:xfrm>
          <a:custGeom>
            <a:avLst/>
            <a:gdLst/>
            <a:ahLst/>
            <a:cxnLst/>
            <a:rect l="l" t="t" r="r" b="b"/>
            <a:pathLst>
              <a:path w="1216025" h="1114425">
                <a:moveTo>
                  <a:pt x="0" y="0"/>
                </a:moveTo>
                <a:lnTo>
                  <a:pt x="1216025" y="0"/>
                </a:lnTo>
                <a:lnTo>
                  <a:pt x="1216025" y="1114425"/>
                </a:lnTo>
                <a:lnTo>
                  <a:pt x="0" y="111442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46737" y="4034631"/>
            <a:ext cx="1216025" cy="1106170"/>
          </a:xfrm>
          <a:prstGeom prst="rect">
            <a:avLst/>
          </a:prstGeom>
          <a:ln w="28575">
            <a:solidFill>
              <a:srgbClr val="3333CC"/>
            </a:solidFill>
          </a:ln>
        </p:spPr>
        <p:txBody>
          <a:bodyPr wrap="square" lIns="0" tIns="62865" rIns="0" bIns="0" rtlCol="0" vert="horz">
            <a:spAutoFit/>
          </a:bodyPr>
          <a:lstStyle/>
          <a:p>
            <a:pPr algn="ctr" marL="110489" marR="159385" indent="1905">
              <a:lnSpc>
                <a:spcPct val="91000"/>
              </a:lnSpc>
              <a:spcBef>
                <a:spcPts val="495"/>
              </a:spcBef>
            </a:pPr>
            <a:r>
              <a:rPr dirty="0" sz="1800" spc="-5">
                <a:latin typeface="Arial"/>
                <a:cs typeface="Arial"/>
              </a:rPr>
              <a:t>output  port  </a:t>
            </a:r>
            <a:r>
              <a:rPr dirty="0" sz="1800">
                <a:latin typeface="Arial"/>
                <a:cs typeface="Arial"/>
              </a:rPr>
              <a:t>(e.g.,  </a:t>
            </a:r>
            <a:r>
              <a:rPr dirty="0" sz="1800" spc="-5">
                <a:latin typeface="Arial"/>
                <a:cs typeface="Arial"/>
              </a:rPr>
              <a:t>Ethernet)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0513" y="5653087"/>
            <a:ext cx="5297805" cy="0"/>
          </a:xfrm>
          <a:custGeom>
            <a:avLst/>
            <a:gdLst/>
            <a:ahLst/>
            <a:cxnLst/>
            <a:rect l="l" t="t" r="r" b="b"/>
            <a:pathLst>
              <a:path w="5297805" h="0">
                <a:moveTo>
                  <a:pt x="0" y="0"/>
                </a:moveTo>
                <a:lnTo>
                  <a:pt x="529748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74875" y="5162550"/>
            <a:ext cx="0" cy="501650"/>
          </a:xfrm>
          <a:custGeom>
            <a:avLst/>
            <a:gdLst/>
            <a:ahLst/>
            <a:cxnLst/>
            <a:rect l="l" t="t" r="r" b="b"/>
            <a:pathLst>
              <a:path w="0" h="501650">
                <a:moveTo>
                  <a:pt x="0" y="0"/>
                </a:moveTo>
                <a:lnTo>
                  <a:pt x="0" y="50165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3162" y="5146675"/>
            <a:ext cx="0" cy="501650"/>
          </a:xfrm>
          <a:custGeom>
            <a:avLst/>
            <a:gdLst/>
            <a:ahLst/>
            <a:cxnLst/>
            <a:rect l="l" t="t" r="r" b="b"/>
            <a:pathLst>
              <a:path w="0" h="501650">
                <a:moveTo>
                  <a:pt x="0" y="0"/>
                </a:moveTo>
                <a:lnTo>
                  <a:pt x="0" y="501650"/>
                </a:lnTo>
              </a:path>
            </a:pathLst>
          </a:custGeom>
          <a:ln w="2857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30687" y="5143500"/>
            <a:ext cx="0" cy="501650"/>
          </a:xfrm>
          <a:custGeom>
            <a:avLst/>
            <a:gdLst/>
            <a:ahLst/>
            <a:cxnLst/>
            <a:rect l="l" t="t" r="r" b="b"/>
            <a:pathLst>
              <a:path w="0" h="501650">
                <a:moveTo>
                  <a:pt x="0" y="0"/>
                </a:moveTo>
                <a:lnTo>
                  <a:pt x="0" y="50165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11340" y="5479767"/>
            <a:ext cx="1181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30300" y="4229100"/>
            <a:ext cx="533400" cy="684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69100" y="4191000"/>
            <a:ext cx="533400" cy="684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7825" y="4460875"/>
            <a:ext cx="434975" cy="222250"/>
          </a:xfrm>
          <a:custGeom>
            <a:avLst/>
            <a:gdLst/>
            <a:ahLst/>
            <a:cxnLst/>
            <a:rect l="l" t="t" r="r" b="b"/>
            <a:pathLst>
              <a:path w="434975" h="222250">
                <a:moveTo>
                  <a:pt x="0" y="0"/>
                </a:moveTo>
                <a:lnTo>
                  <a:pt x="434975" y="0"/>
                </a:lnTo>
                <a:lnTo>
                  <a:pt x="434975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7825" y="4460875"/>
            <a:ext cx="434975" cy="222250"/>
          </a:xfrm>
          <a:custGeom>
            <a:avLst/>
            <a:gdLst/>
            <a:ahLst/>
            <a:cxnLst/>
            <a:rect l="l" t="t" r="r" b="b"/>
            <a:pathLst>
              <a:path w="434975" h="222250">
                <a:moveTo>
                  <a:pt x="0" y="0"/>
                </a:moveTo>
                <a:lnTo>
                  <a:pt x="434975" y="0"/>
                </a:lnTo>
                <a:lnTo>
                  <a:pt x="434975" y="222250"/>
                </a:lnTo>
                <a:lnTo>
                  <a:pt x="0" y="2222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0525" y="4470400"/>
            <a:ext cx="446405" cy="212725"/>
          </a:xfrm>
          <a:custGeom>
            <a:avLst/>
            <a:gdLst/>
            <a:ahLst/>
            <a:cxnLst/>
            <a:rect l="l" t="t" r="r" b="b"/>
            <a:pathLst>
              <a:path w="446405" h="212725">
                <a:moveTo>
                  <a:pt x="0" y="0"/>
                </a:moveTo>
                <a:lnTo>
                  <a:pt x="446087" y="0"/>
                </a:lnTo>
                <a:lnTo>
                  <a:pt x="446087" y="212725"/>
                </a:lnTo>
                <a:lnTo>
                  <a:pt x="0" y="21272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0525" y="4470400"/>
            <a:ext cx="446405" cy="212725"/>
          </a:xfrm>
          <a:custGeom>
            <a:avLst/>
            <a:gdLst/>
            <a:ahLst/>
            <a:cxnLst/>
            <a:rect l="l" t="t" r="r" b="b"/>
            <a:pathLst>
              <a:path w="446405" h="212725">
                <a:moveTo>
                  <a:pt x="0" y="0"/>
                </a:moveTo>
                <a:lnTo>
                  <a:pt x="446087" y="0"/>
                </a:lnTo>
                <a:lnTo>
                  <a:pt x="446087" y="212725"/>
                </a:lnTo>
                <a:lnTo>
                  <a:pt x="0" y="2127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lvl="1" marL="354965" marR="145415" indent="-342900">
              <a:lnSpc>
                <a:spcPts val="2450"/>
              </a:lnSpc>
              <a:spcBef>
                <a:spcPts val="54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Overview of</a:t>
            </a:r>
            <a:r>
              <a:rPr dirty="0" sz="2400" spc="-10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Network  layer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dirty="0" sz="2400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control</a:t>
            </a:r>
            <a:r>
              <a:rPr dirty="0" sz="2400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What’s inside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router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IP: Internet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datagram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fragmentation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IPv4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addressing</a:t>
            </a:r>
            <a:endParaRPr sz="2400">
              <a:latin typeface="Arial"/>
              <a:cs typeface="Arial"/>
            </a:endParaRPr>
          </a:p>
          <a:p>
            <a:pPr lvl="2" marL="701040" marR="535305" indent="-23177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network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  translation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IPv6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10" y="6518658"/>
            <a:ext cx="216852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"/>
                <a:cs typeface="Arial"/>
              </a:rPr>
              <a:t>Network Layer: Data Plane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4-</a:t>
            </a:r>
            <a:fld id="{81D60167-4931-47E6-BA6A-407CBD079E47}" type="slidenum">
              <a:rPr dirty="0" sz="1200" spc="-5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4540" y="1580343"/>
            <a:ext cx="3572510" cy="24765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lvl="1" marL="355600" marR="207010" indent="-342900">
              <a:lnSpc>
                <a:spcPts val="2450"/>
              </a:lnSpc>
              <a:spcBef>
                <a:spcPts val="540"/>
              </a:spcBef>
              <a:buAutoNum type="arabicPeriod" startAt="4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Generalized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Forward  and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SDN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match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lvl="2" marL="701675" marR="5080" indent="-231775">
              <a:lnSpc>
                <a:spcPct val="84400"/>
              </a:lnSpc>
              <a:spcBef>
                <a:spcPts val="62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  <a:tab pos="2255520" algn="l"/>
              </a:tabLst>
            </a:pPr>
            <a:r>
              <a:rPr dirty="0" sz="2400" spc="-5">
                <a:latin typeface="Arial"/>
                <a:cs typeface="Arial"/>
              </a:rPr>
              <a:t>OpenFlo</a:t>
            </a:r>
            <a:r>
              <a:rPr dirty="0" sz="2400">
                <a:latin typeface="Arial"/>
                <a:cs typeface="Arial"/>
              </a:rPr>
              <a:t>w	</a:t>
            </a:r>
            <a:r>
              <a:rPr dirty="0" sz="2400" spc="-5">
                <a:latin typeface="Arial"/>
                <a:cs typeface="Arial"/>
              </a:rPr>
              <a:t>examples  of </a:t>
            </a:r>
            <a:r>
              <a:rPr dirty="0" sz="2400">
                <a:latin typeface="Arial"/>
                <a:cs typeface="Arial"/>
              </a:rPr>
              <a:t>match-plus-action 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4335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4:</a:t>
            </a:r>
            <a:r>
              <a:rPr dirty="0" spc="-95"/>
              <a:t> </a:t>
            </a:r>
            <a:r>
              <a:rPr dirty="0" spc="-5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261" y="991155"/>
            <a:ext cx="4059328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003" y="397130"/>
            <a:ext cx="43637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Switching </a:t>
            </a:r>
            <a:r>
              <a:rPr dirty="0" sz="4000"/>
              <a:t>via a</a:t>
            </a:r>
            <a:r>
              <a:rPr dirty="0" sz="4000" spc="-105"/>
              <a:t> </a:t>
            </a:r>
            <a:r>
              <a:rPr dirty="0" sz="4000" spc="-5"/>
              <a:t>bus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10564" y="1513109"/>
            <a:ext cx="5327015" cy="360997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1075055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datagram from input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port  </a:t>
            </a:r>
            <a:r>
              <a:rPr dirty="0" sz="280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355600" marR="587375" indent="50800">
              <a:lnSpc>
                <a:spcPts val="2890"/>
              </a:lnSpc>
              <a:spcBef>
                <a:spcPts val="605"/>
              </a:spcBef>
            </a:pPr>
            <a:r>
              <a:rPr dirty="0" sz="2800" spc="-5">
                <a:latin typeface="Arial"/>
                <a:cs typeface="Arial"/>
              </a:rPr>
              <a:t>to output port </a:t>
            </a:r>
            <a:r>
              <a:rPr dirty="0" sz="2800">
                <a:latin typeface="Arial"/>
                <a:cs typeface="Arial"/>
              </a:rPr>
              <a:t>memory via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  shared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bus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2890"/>
              </a:lnSpc>
              <a:spcBef>
                <a:spcPts val="60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  <a:tab pos="2968625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bus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contention:	</a:t>
            </a:r>
            <a:r>
              <a:rPr dirty="0" sz="2800">
                <a:latin typeface="Arial"/>
                <a:cs typeface="Arial"/>
              </a:rPr>
              <a:t>switching  speed </a:t>
            </a:r>
            <a:r>
              <a:rPr dirty="0" sz="2800" spc="-5">
                <a:latin typeface="Arial"/>
                <a:cs typeface="Arial"/>
              </a:rPr>
              <a:t>limited by bus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bandwidth</a:t>
            </a:r>
            <a:endParaRPr sz="2800">
              <a:latin typeface="Arial"/>
              <a:cs typeface="Arial"/>
            </a:endParaRPr>
          </a:p>
          <a:p>
            <a:pPr marL="355600" marR="85090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32 Gbps bus, Cisco 5600:  </a:t>
            </a:r>
            <a:r>
              <a:rPr dirty="0" sz="2800">
                <a:latin typeface="Arial"/>
                <a:cs typeface="Arial"/>
              </a:rPr>
              <a:t>sufficient speed </a:t>
            </a:r>
            <a:r>
              <a:rPr dirty="0" sz="2800" spc="-5">
                <a:latin typeface="Arial"/>
                <a:cs typeface="Arial"/>
              </a:rPr>
              <a:t>for access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and  enterprise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routers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76711" y="2435225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5" y="0"/>
                </a:lnTo>
                <a:lnTo>
                  <a:pt x="672795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04455" y="2495676"/>
            <a:ext cx="209550" cy="106680"/>
          </a:xfrm>
          <a:custGeom>
            <a:avLst/>
            <a:gdLst/>
            <a:ahLst/>
            <a:cxnLst/>
            <a:rect l="l" t="t" r="r" b="b"/>
            <a:pathLst>
              <a:path w="209550" h="106680">
                <a:moveTo>
                  <a:pt x="0" y="0"/>
                </a:moveTo>
                <a:lnTo>
                  <a:pt x="209467" y="0"/>
                </a:lnTo>
                <a:lnTo>
                  <a:pt x="209467" y="106190"/>
                </a:lnTo>
                <a:lnTo>
                  <a:pt x="0" y="10619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43054" y="2457431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4" h="165735">
                <a:moveTo>
                  <a:pt x="0" y="0"/>
                </a:moveTo>
                <a:lnTo>
                  <a:pt x="172013" y="0"/>
                </a:lnTo>
                <a:lnTo>
                  <a:pt x="172013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45587" y="2453730"/>
            <a:ext cx="173990" cy="167005"/>
          </a:xfrm>
          <a:custGeom>
            <a:avLst/>
            <a:gdLst/>
            <a:ahLst/>
            <a:cxnLst/>
            <a:rect l="l" t="t" r="r" b="b"/>
            <a:pathLst>
              <a:path w="173990" h="167005">
                <a:moveTo>
                  <a:pt x="0" y="0"/>
                </a:moveTo>
                <a:lnTo>
                  <a:pt x="173401" y="0"/>
                </a:lnTo>
                <a:lnTo>
                  <a:pt x="173401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08672" y="2498818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1996" y="28403"/>
                </a:moveTo>
                <a:lnTo>
                  <a:pt x="839153" y="28403"/>
                </a:lnTo>
                <a:lnTo>
                  <a:pt x="839284" y="47453"/>
                </a:lnTo>
                <a:lnTo>
                  <a:pt x="814520" y="47624"/>
                </a:lnTo>
                <a:lnTo>
                  <a:pt x="814718" y="76198"/>
                </a:lnTo>
                <a:lnTo>
                  <a:pt x="890652" y="37571"/>
                </a:lnTo>
                <a:lnTo>
                  <a:pt x="871996" y="28403"/>
                </a:lnTo>
                <a:close/>
              </a:path>
              <a:path w="890904" h="76200">
                <a:moveTo>
                  <a:pt x="814388" y="28575"/>
                </a:moveTo>
                <a:lnTo>
                  <a:pt x="0" y="34214"/>
                </a:lnTo>
                <a:lnTo>
                  <a:pt x="131" y="53264"/>
                </a:lnTo>
                <a:lnTo>
                  <a:pt x="814520" y="47624"/>
                </a:lnTo>
                <a:lnTo>
                  <a:pt x="814388" y="28575"/>
                </a:lnTo>
                <a:close/>
              </a:path>
              <a:path w="890904" h="76200">
                <a:moveTo>
                  <a:pt x="839153" y="28403"/>
                </a:moveTo>
                <a:lnTo>
                  <a:pt x="814388" y="28575"/>
                </a:lnTo>
                <a:lnTo>
                  <a:pt x="814520" y="47624"/>
                </a:lnTo>
                <a:lnTo>
                  <a:pt x="839284" y="47453"/>
                </a:lnTo>
                <a:lnTo>
                  <a:pt x="839153" y="28403"/>
                </a:lnTo>
                <a:close/>
              </a:path>
              <a:path w="890904" h="76200">
                <a:moveTo>
                  <a:pt x="814191" y="0"/>
                </a:moveTo>
                <a:lnTo>
                  <a:pt x="814388" y="28575"/>
                </a:lnTo>
                <a:lnTo>
                  <a:pt x="871996" y="28403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75123" y="2830513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6" y="0"/>
                </a:lnTo>
                <a:lnTo>
                  <a:pt x="672796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07074" y="2890964"/>
            <a:ext cx="205740" cy="96520"/>
          </a:xfrm>
          <a:custGeom>
            <a:avLst/>
            <a:gdLst/>
            <a:ahLst/>
            <a:cxnLst/>
            <a:rect l="l" t="t" r="r" b="b"/>
            <a:pathLst>
              <a:path w="205740" h="96519">
                <a:moveTo>
                  <a:pt x="0" y="0"/>
                </a:moveTo>
                <a:lnTo>
                  <a:pt x="205261" y="0"/>
                </a:lnTo>
                <a:lnTo>
                  <a:pt x="205261" y="96229"/>
                </a:lnTo>
                <a:lnTo>
                  <a:pt x="0" y="9622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41466" y="2852719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4" h="165735">
                <a:moveTo>
                  <a:pt x="0" y="0"/>
                </a:moveTo>
                <a:lnTo>
                  <a:pt x="172014" y="0"/>
                </a:lnTo>
                <a:lnTo>
                  <a:pt x="172014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43999" y="2849018"/>
            <a:ext cx="173990" cy="167005"/>
          </a:xfrm>
          <a:custGeom>
            <a:avLst/>
            <a:gdLst/>
            <a:ahLst/>
            <a:cxnLst/>
            <a:rect l="l" t="t" r="r" b="b"/>
            <a:pathLst>
              <a:path w="173990" h="167005">
                <a:moveTo>
                  <a:pt x="0" y="0"/>
                </a:moveTo>
                <a:lnTo>
                  <a:pt x="173401" y="0"/>
                </a:lnTo>
                <a:lnTo>
                  <a:pt x="173401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07083" y="2894106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60763" y="22883"/>
                </a:moveTo>
                <a:lnTo>
                  <a:pt x="839129" y="22883"/>
                </a:lnTo>
                <a:lnTo>
                  <a:pt x="839261" y="47453"/>
                </a:lnTo>
                <a:lnTo>
                  <a:pt x="814520" y="47453"/>
                </a:lnTo>
                <a:lnTo>
                  <a:pt x="814718" y="76198"/>
                </a:lnTo>
                <a:lnTo>
                  <a:pt x="871226" y="47453"/>
                </a:lnTo>
                <a:lnTo>
                  <a:pt x="839261" y="47453"/>
                </a:lnTo>
                <a:lnTo>
                  <a:pt x="871490" y="47318"/>
                </a:lnTo>
                <a:lnTo>
                  <a:pt x="890653" y="37571"/>
                </a:lnTo>
                <a:lnTo>
                  <a:pt x="860763" y="22883"/>
                </a:lnTo>
                <a:close/>
              </a:path>
              <a:path w="890904" h="76200">
                <a:moveTo>
                  <a:pt x="839129" y="22883"/>
                </a:moveTo>
                <a:lnTo>
                  <a:pt x="814352" y="23218"/>
                </a:lnTo>
                <a:lnTo>
                  <a:pt x="814519" y="47318"/>
                </a:lnTo>
                <a:lnTo>
                  <a:pt x="839261" y="47453"/>
                </a:lnTo>
                <a:lnTo>
                  <a:pt x="839129" y="22883"/>
                </a:lnTo>
                <a:close/>
              </a:path>
              <a:path w="890904" h="76200">
                <a:moveTo>
                  <a:pt x="814352" y="23218"/>
                </a:moveTo>
                <a:lnTo>
                  <a:pt x="0" y="34214"/>
                </a:lnTo>
                <a:lnTo>
                  <a:pt x="131" y="42890"/>
                </a:lnTo>
                <a:lnTo>
                  <a:pt x="814519" y="47318"/>
                </a:lnTo>
                <a:lnTo>
                  <a:pt x="814352" y="23218"/>
                </a:lnTo>
                <a:close/>
              </a:path>
              <a:path w="890904" h="76200">
                <a:moveTo>
                  <a:pt x="814191" y="0"/>
                </a:moveTo>
                <a:lnTo>
                  <a:pt x="814352" y="23218"/>
                </a:lnTo>
                <a:lnTo>
                  <a:pt x="839129" y="22883"/>
                </a:lnTo>
                <a:lnTo>
                  <a:pt x="860763" y="22883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70361" y="3257550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5" y="0"/>
                </a:lnTo>
                <a:lnTo>
                  <a:pt x="672795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98105" y="3318001"/>
            <a:ext cx="209550" cy="96520"/>
          </a:xfrm>
          <a:custGeom>
            <a:avLst/>
            <a:gdLst/>
            <a:ahLst/>
            <a:cxnLst/>
            <a:rect l="l" t="t" r="r" b="b"/>
            <a:pathLst>
              <a:path w="209550" h="96520">
                <a:moveTo>
                  <a:pt x="0" y="0"/>
                </a:moveTo>
                <a:lnTo>
                  <a:pt x="209467" y="0"/>
                </a:lnTo>
                <a:lnTo>
                  <a:pt x="209467" y="96229"/>
                </a:lnTo>
                <a:lnTo>
                  <a:pt x="0" y="9622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36704" y="3279756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4" h="165735">
                <a:moveTo>
                  <a:pt x="0" y="0"/>
                </a:moveTo>
                <a:lnTo>
                  <a:pt x="172013" y="0"/>
                </a:lnTo>
                <a:lnTo>
                  <a:pt x="172013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39237" y="3276055"/>
            <a:ext cx="179705" cy="175260"/>
          </a:xfrm>
          <a:custGeom>
            <a:avLst/>
            <a:gdLst/>
            <a:ahLst/>
            <a:cxnLst/>
            <a:rect l="l" t="t" r="r" b="b"/>
            <a:pathLst>
              <a:path w="179704" h="175260">
                <a:moveTo>
                  <a:pt x="0" y="0"/>
                </a:moveTo>
                <a:lnTo>
                  <a:pt x="179149" y="0"/>
                </a:lnTo>
                <a:lnTo>
                  <a:pt x="179149" y="174717"/>
                </a:lnTo>
                <a:lnTo>
                  <a:pt x="0" y="1747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02322" y="3321143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1996" y="28404"/>
                </a:moveTo>
                <a:lnTo>
                  <a:pt x="839153" y="28404"/>
                </a:lnTo>
                <a:lnTo>
                  <a:pt x="839284" y="47453"/>
                </a:lnTo>
                <a:lnTo>
                  <a:pt x="814520" y="47624"/>
                </a:lnTo>
                <a:lnTo>
                  <a:pt x="814718" y="76198"/>
                </a:lnTo>
                <a:lnTo>
                  <a:pt x="890652" y="37571"/>
                </a:lnTo>
                <a:lnTo>
                  <a:pt x="871996" y="28404"/>
                </a:lnTo>
                <a:close/>
              </a:path>
              <a:path w="890904" h="76200">
                <a:moveTo>
                  <a:pt x="814388" y="28575"/>
                </a:moveTo>
                <a:lnTo>
                  <a:pt x="0" y="34215"/>
                </a:lnTo>
                <a:lnTo>
                  <a:pt x="131" y="53264"/>
                </a:lnTo>
                <a:lnTo>
                  <a:pt x="814520" y="47624"/>
                </a:lnTo>
                <a:lnTo>
                  <a:pt x="814388" y="28575"/>
                </a:lnTo>
                <a:close/>
              </a:path>
              <a:path w="890904" h="76200">
                <a:moveTo>
                  <a:pt x="839153" y="28404"/>
                </a:moveTo>
                <a:lnTo>
                  <a:pt x="814388" y="28575"/>
                </a:lnTo>
                <a:lnTo>
                  <a:pt x="814520" y="47624"/>
                </a:lnTo>
                <a:lnTo>
                  <a:pt x="839284" y="47453"/>
                </a:lnTo>
                <a:lnTo>
                  <a:pt x="839153" y="28404"/>
                </a:lnTo>
                <a:close/>
              </a:path>
              <a:path w="890904" h="76200">
                <a:moveTo>
                  <a:pt x="814191" y="0"/>
                </a:moveTo>
                <a:lnTo>
                  <a:pt x="814388" y="28575"/>
                </a:lnTo>
                <a:lnTo>
                  <a:pt x="871996" y="28404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10438" y="2438400"/>
            <a:ext cx="0" cy="1003300"/>
          </a:xfrm>
          <a:custGeom>
            <a:avLst/>
            <a:gdLst/>
            <a:ahLst/>
            <a:cxnLst/>
            <a:rect l="l" t="t" r="r" b="b"/>
            <a:pathLst>
              <a:path w="0" h="1003300">
                <a:moveTo>
                  <a:pt x="0" y="0"/>
                </a:moveTo>
                <a:lnTo>
                  <a:pt x="0" y="100330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32675" y="2422525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3100" y="0"/>
                </a:lnTo>
                <a:lnTo>
                  <a:pt x="6731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66062" y="2481261"/>
            <a:ext cx="209550" cy="97155"/>
          </a:xfrm>
          <a:custGeom>
            <a:avLst/>
            <a:gdLst/>
            <a:ahLst/>
            <a:cxnLst/>
            <a:rect l="l" t="t" r="r" b="b"/>
            <a:pathLst>
              <a:path w="209550" h="97155">
                <a:moveTo>
                  <a:pt x="0" y="0"/>
                </a:moveTo>
                <a:lnTo>
                  <a:pt x="209550" y="0"/>
                </a:lnTo>
                <a:lnTo>
                  <a:pt x="209550" y="96837"/>
                </a:lnTo>
                <a:lnTo>
                  <a:pt x="0" y="9683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64450" y="2444750"/>
            <a:ext cx="171450" cy="165100"/>
          </a:xfrm>
          <a:custGeom>
            <a:avLst/>
            <a:gdLst/>
            <a:ahLst/>
            <a:cxnLst/>
            <a:rect l="l" t="t" r="r" b="b"/>
            <a:pathLst>
              <a:path w="171450" h="165100">
                <a:moveTo>
                  <a:pt x="0" y="0"/>
                </a:moveTo>
                <a:lnTo>
                  <a:pt x="171450" y="0"/>
                </a:lnTo>
                <a:lnTo>
                  <a:pt x="171450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62837" y="2449512"/>
            <a:ext cx="171450" cy="167005"/>
          </a:xfrm>
          <a:custGeom>
            <a:avLst/>
            <a:gdLst/>
            <a:ahLst/>
            <a:cxnLst/>
            <a:rect l="l" t="t" r="r" b="b"/>
            <a:pathLst>
              <a:path w="171450" h="167005">
                <a:moveTo>
                  <a:pt x="0" y="0"/>
                </a:moveTo>
                <a:lnTo>
                  <a:pt x="171450" y="0"/>
                </a:lnTo>
                <a:lnTo>
                  <a:pt x="171450" y="166687"/>
                </a:lnTo>
                <a:lnTo>
                  <a:pt x="0" y="1666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64344" y="2486569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2006" y="28397"/>
                </a:moveTo>
                <a:lnTo>
                  <a:pt x="839130" y="28397"/>
                </a:lnTo>
                <a:lnTo>
                  <a:pt x="839266" y="47446"/>
                </a:lnTo>
                <a:lnTo>
                  <a:pt x="816054" y="47612"/>
                </a:lnTo>
                <a:lnTo>
                  <a:pt x="817176" y="76198"/>
                </a:lnTo>
                <a:lnTo>
                  <a:pt x="890654" y="37555"/>
                </a:lnTo>
                <a:lnTo>
                  <a:pt x="872006" y="28397"/>
                </a:lnTo>
                <a:close/>
              </a:path>
              <a:path w="890904" h="76200">
                <a:moveTo>
                  <a:pt x="815306" y="28566"/>
                </a:moveTo>
                <a:lnTo>
                  <a:pt x="0" y="34380"/>
                </a:lnTo>
                <a:lnTo>
                  <a:pt x="136" y="53430"/>
                </a:lnTo>
                <a:lnTo>
                  <a:pt x="816054" y="47612"/>
                </a:lnTo>
                <a:lnTo>
                  <a:pt x="815306" y="28566"/>
                </a:lnTo>
                <a:close/>
              </a:path>
              <a:path w="890904" h="76200">
                <a:moveTo>
                  <a:pt x="839130" y="28397"/>
                </a:moveTo>
                <a:lnTo>
                  <a:pt x="815306" y="28566"/>
                </a:lnTo>
                <a:lnTo>
                  <a:pt x="816054" y="47612"/>
                </a:lnTo>
                <a:lnTo>
                  <a:pt x="839266" y="47446"/>
                </a:lnTo>
                <a:lnTo>
                  <a:pt x="839130" y="28397"/>
                </a:lnTo>
                <a:close/>
              </a:path>
              <a:path w="890904" h="76200">
                <a:moveTo>
                  <a:pt x="814185" y="0"/>
                </a:moveTo>
                <a:lnTo>
                  <a:pt x="815306" y="28566"/>
                </a:lnTo>
                <a:lnTo>
                  <a:pt x="872006" y="28397"/>
                </a:lnTo>
                <a:lnTo>
                  <a:pt x="814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37437" y="2814638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3100" y="0"/>
                </a:lnTo>
                <a:lnTo>
                  <a:pt x="6731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70825" y="2873375"/>
            <a:ext cx="209550" cy="97155"/>
          </a:xfrm>
          <a:custGeom>
            <a:avLst/>
            <a:gdLst/>
            <a:ahLst/>
            <a:cxnLst/>
            <a:rect l="l" t="t" r="r" b="b"/>
            <a:pathLst>
              <a:path w="209550" h="97155">
                <a:moveTo>
                  <a:pt x="0" y="0"/>
                </a:moveTo>
                <a:lnTo>
                  <a:pt x="209550" y="0"/>
                </a:lnTo>
                <a:lnTo>
                  <a:pt x="209550" y="96837"/>
                </a:lnTo>
                <a:lnTo>
                  <a:pt x="0" y="9683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69212" y="2836863"/>
            <a:ext cx="171450" cy="165100"/>
          </a:xfrm>
          <a:custGeom>
            <a:avLst/>
            <a:gdLst/>
            <a:ahLst/>
            <a:cxnLst/>
            <a:rect l="l" t="t" r="r" b="b"/>
            <a:pathLst>
              <a:path w="171450" h="165100">
                <a:moveTo>
                  <a:pt x="0" y="0"/>
                </a:moveTo>
                <a:lnTo>
                  <a:pt x="171450" y="0"/>
                </a:lnTo>
                <a:lnTo>
                  <a:pt x="171450" y="165099"/>
                </a:lnTo>
                <a:lnTo>
                  <a:pt x="0" y="16509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67600" y="2841625"/>
            <a:ext cx="171450" cy="167005"/>
          </a:xfrm>
          <a:custGeom>
            <a:avLst/>
            <a:gdLst/>
            <a:ahLst/>
            <a:cxnLst/>
            <a:rect l="l" t="t" r="r" b="b"/>
            <a:pathLst>
              <a:path w="171450" h="167005">
                <a:moveTo>
                  <a:pt x="0" y="0"/>
                </a:moveTo>
                <a:lnTo>
                  <a:pt x="171450" y="0"/>
                </a:lnTo>
                <a:lnTo>
                  <a:pt x="171450" y="166687"/>
                </a:lnTo>
                <a:lnTo>
                  <a:pt x="0" y="1666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69106" y="2869288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5740" y="37791"/>
                </a:moveTo>
                <a:lnTo>
                  <a:pt x="839152" y="37791"/>
                </a:lnTo>
                <a:lnTo>
                  <a:pt x="839289" y="56841"/>
                </a:lnTo>
                <a:lnTo>
                  <a:pt x="814593" y="57017"/>
                </a:lnTo>
                <a:lnTo>
                  <a:pt x="814730" y="76180"/>
                </a:lnTo>
                <a:lnTo>
                  <a:pt x="890656" y="46949"/>
                </a:lnTo>
                <a:lnTo>
                  <a:pt x="875740" y="37791"/>
                </a:lnTo>
                <a:close/>
              </a:path>
              <a:path w="890904" h="76200">
                <a:moveTo>
                  <a:pt x="814457" y="37967"/>
                </a:moveTo>
                <a:lnTo>
                  <a:pt x="0" y="43774"/>
                </a:lnTo>
                <a:lnTo>
                  <a:pt x="136" y="62824"/>
                </a:lnTo>
                <a:lnTo>
                  <a:pt x="814593" y="57017"/>
                </a:lnTo>
                <a:lnTo>
                  <a:pt x="814457" y="37967"/>
                </a:lnTo>
                <a:close/>
              </a:path>
              <a:path w="890904" h="76200">
                <a:moveTo>
                  <a:pt x="839152" y="37791"/>
                </a:moveTo>
                <a:lnTo>
                  <a:pt x="814457" y="37967"/>
                </a:lnTo>
                <a:lnTo>
                  <a:pt x="814593" y="57017"/>
                </a:lnTo>
                <a:lnTo>
                  <a:pt x="839289" y="56841"/>
                </a:lnTo>
                <a:lnTo>
                  <a:pt x="839152" y="37791"/>
                </a:lnTo>
                <a:close/>
              </a:path>
              <a:path w="890904" h="76200">
                <a:moveTo>
                  <a:pt x="814187" y="0"/>
                </a:moveTo>
                <a:lnTo>
                  <a:pt x="814457" y="37967"/>
                </a:lnTo>
                <a:lnTo>
                  <a:pt x="875740" y="37791"/>
                </a:lnTo>
                <a:lnTo>
                  <a:pt x="8141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32675" y="3241675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3100" y="0"/>
                </a:lnTo>
                <a:lnTo>
                  <a:pt x="6731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66062" y="3300412"/>
            <a:ext cx="209550" cy="97155"/>
          </a:xfrm>
          <a:custGeom>
            <a:avLst/>
            <a:gdLst/>
            <a:ahLst/>
            <a:cxnLst/>
            <a:rect l="l" t="t" r="r" b="b"/>
            <a:pathLst>
              <a:path w="209550" h="97154">
                <a:moveTo>
                  <a:pt x="0" y="0"/>
                </a:moveTo>
                <a:lnTo>
                  <a:pt x="209550" y="0"/>
                </a:lnTo>
                <a:lnTo>
                  <a:pt x="209550" y="96837"/>
                </a:lnTo>
                <a:lnTo>
                  <a:pt x="0" y="9683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64450" y="3263900"/>
            <a:ext cx="171450" cy="165100"/>
          </a:xfrm>
          <a:custGeom>
            <a:avLst/>
            <a:gdLst/>
            <a:ahLst/>
            <a:cxnLst/>
            <a:rect l="l" t="t" r="r" b="b"/>
            <a:pathLst>
              <a:path w="171450" h="165100">
                <a:moveTo>
                  <a:pt x="0" y="0"/>
                </a:moveTo>
                <a:lnTo>
                  <a:pt x="171450" y="0"/>
                </a:lnTo>
                <a:lnTo>
                  <a:pt x="171450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62837" y="3268662"/>
            <a:ext cx="171450" cy="167005"/>
          </a:xfrm>
          <a:custGeom>
            <a:avLst/>
            <a:gdLst/>
            <a:ahLst/>
            <a:cxnLst/>
            <a:rect l="l" t="t" r="r" b="b"/>
            <a:pathLst>
              <a:path w="171450" h="167004">
                <a:moveTo>
                  <a:pt x="0" y="0"/>
                </a:moveTo>
                <a:lnTo>
                  <a:pt x="171450" y="0"/>
                </a:lnTo>
                <a:lnTo>
                  <a:pt x="171450" y="166687"/>
                </a:lnTo>
                <a:lnTo>
                  <a:pt x="0" y="1666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64344" y="3305719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2008" y="28398"/>
                </a:moveTo>
                <a:lnTo>
                  <a:pt x="839130" y="28398"/>
                </a:lnTo>
                <a:lnTo>
                  <a:pt x="839266" y="47447"/>
                </a:lnTo>
                <a:lnTo>
                  <a:pt x="816054" y="47612"/>
                </a:lnTo>
                <a:lnTo>
                  <a:pt x="817176" y="76198"/>
                </a:lnTo>
                <a:lnTo>
                  <a:pt x="890654" y="37555"/>
                </a:lnTo>
                <a:lnTo>
                  <a:pt x="872008" y="28398"/>
                </a:lnTo>
                <a:close/>
              </a:path>
              <a:path w="890904" h="76200">
                <a:moveTo>
                  <a:pt x="815306" y="28568"/>
                </a:moveTo>
                <a:lnTo>
                  <a:pt x="0" y="34381"/>
                </a:lnTo>
                <a:lnTo>
                  <a:pt x="136" y="53430"/>
                </a:lnTo>
                <a:lnTo>
                  <a:pt x="816054" y="47612"/>
                </a:lnTo>
                <a:lnTo>
                  <a:pt x="815306" y="28568"/>
                </a:lnTo>
                <a:close/>
              </a:path>
              <a:path w="890904" h="76200">
                <a:moveTo>
                  <a:pt x="839130" y="28398"/>
                </a:moveTo>
                <a:lnTo>
                  <a:pt x="815306" y="28568"/>
                </a:lnTo>
                <a:lnTo>
                  <a:pt x="816054" y="47612"/>
                </a:lnTo>
                <a:lnTo>
                  <a:pt x="839266" y="47447"/>
                </a:lnTo>
                <a:lnTo>
                  <a:pt x="839130" y="28398"/>
                </a:lnTo>
                <a:close/>
              </a:path>
              <a:path w="890904" h="76200">
                <a:moveTo>
                  <a:pt x="814185" y="0"/>
                </a:moveTo>
                <a:lnTo>
                  <a:pt x="815306" y="28568"/>
                </a:lnTo>
                <a:lnTo>
                  <a:pt x="872008" y="28398"/>
                </a:lnTo>
                <a:lnTo>
                  <a:pt x="8141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134234" y="3702838"/>
            <a:ext cx="516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bus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402326" y="2444741"/>
            <a:ext cx="2007235" cy="475615"/>
          </a:xfrm>
          <a:custGeom>
            <a:avLst/>
            <a:gdLst/>
            <a:ahLst/>
            <a:cxnLst/>
            <a:rect l="l" t="t" r="r" b="b"/>
            <a:pathLst>
              <a:path w="2007234" h="475614">
                <a:moveTo>
                  <a:pt x="122" y="41282"/>
                </a:moveTo>
                <a:lnTo>
                  <a:pt x="0" y="3183"/>
                </a:lnTo>
                <a:lnTo>
                  <a:pt x="998042" y="0"/>
                </a:lnTo>
                <a:lnTo>
                  <a:pt x="992492" y="502"/>
                </a:lnTo>
                <a:lnTo>
                  <a:pt x="997189" y="2468"/>
                </a:lnTo>
                <a:lnTo>
                  <a:pt x="999317" y="3911"/>
                </a:lnTo>
                <a:lnTo>
                  <a:pt x="1001098" y="5731"/>
                </a:lnTo>
                <a:lnTo>
                  <a:pt x="1006561" y="11683"/>
                </a:lnTo>
                <a:lnTo>
                  <a:pt x="1006665" y="11850"/>
                </a:lnTo>
                <a:lnTo>
                  <a:pt x="1005825" y="11850"/>
                </a:lnTo>
                <a:lnTo>
                  <a:pt x="1005210" y="12076"/>
                </a:lnTo>
                <a:lnTo>
                  <a:pt x="1006144" y="14445"/>
                </a:lnTo>
                <a:lnTo>
                  <a:pt x="1006592" y="16977"/>
                </a:lnTo>
                <a:lnTo>
                  <a:pt x="1006577" y="18593"/>
                </a:lnTo>
                <a:lnTo>
                  <a:pt x="968441" y="18593"/>
                </a:lnTo>
                <a:lnTo>
                  <a:pt x="967964" y="38170"/>
                </a:lnTo>
                <a:lnTo>
                  <a:pt x="122" y="41282"/>
                </a:lnTo>
                <a:close/>
              </a:path>
              <a:path w="2007234" h="475614">
                <a:moveTo>
                  <a:pt x="1007206" y="12721"/>
                </a:moveTo>
                <a:lnTo>
                  <a:pt x="1005825" y="11850"/>
                </a:lnTo>
                <a:lnTo>
                  <a:pt x="1006665" y="11850"/>
                </a:lnTo>
                <a:lnTo>
                  <a:pt x="1007206" y="12721"/>
                </a:lnTo>
                <a:close/>
              </a:path>
              <a:path w="2007234" h="475614">
                <a:moveTo>
                  <a:pt x="967964" y="38170"/>
                </a:moveTo>
                <a:lnTo>
                  <a:pt x="968441" y="18593"/>
                </a:lnTo>
                <a:lnTo>
                  <a:pt x="987547" y="38107"/>
                </a:lnTo>
                <a:lnTo>
                  <a:pt x="967964" y="38170"/>
                </a:lnTo>
                <a:close/>
              </a:path>
              <a:path w="2007234" h="475614">
                <a:moveTo>
                  <a:pt x="968121" y="431771"/>
                </a:moveTo>
                <a:lnTo>
                  <a:pt x="966021" y="424640"/>
                </a:lnTo>
                <a:lnTo>
                  <a:pt x="969595" y="422824"/>
                </a:lnTo>
                <a:lnTo>
                  <a:pt x="962510" y="421009"/>
                </a:lnTo>
                <a:lnTo>
                  <a:pt x="961133" y="418862"/>
                </a:lnTo>
                <a:lnTo>
                  <a:pt x="959296" y="414156"/>
                </a:lnTo>
                <a:lnTo>
                  <a:pt x="958855" y="411643"/>
                </a:lnTo>
                <a:lnTo>
                  <a:pt x="967964" y="38170"/>
                </a:lnTo>
                <a:lnTo>
                  <a:pt x="987547" y="38107"/>
                </a:lnTo>
                <a:lnTo>
                  <a:pt x="968441" y="18593"/>
                </a:lnTo>
                <a:lnTo>
                  <a:pt x="1006577" y="18593"/>
                </a:lnTo>
                <a:lnTo>
                  <a:pt x="1006530" y="23703"/>
                </a:lnTo>
                <a:lnTo>
                  <a:pt x="997486" y="390533"/>
                </a:lnTo>
                <a:lnTo>
                  <a:pt x="978137" y="390533"/>
                </a:lnTo>
                <a:lnTo>
                  <a:pt x="997005" y="410047"/>
                </a:lnTo>
                <a:lnTo>
                  <a:pt x="1896552" y="410047"/>
                </a:lnTo>
                <a:lnTo>
                  <a:pt x="1897820" y="427086"/>
                </a:lnTo>
                <a:lnTo>
                  <a:pt x="970442" y="427086"/>
                </a:lnTo>
                <a:lnTo>
                  <a:pt x="968121" y="431771"/>
                </a:lnTo>
                <a:close/>
              </a:path>
              <a:path w="2007234" h="475614">
                <a:moveTo>
                  <a:pt x="1972699" y="437204"/>
                </a:moveTo>
                <a:lnTo>
                  <a:pt x="1904799" y="437204"/>
                </a:lnTo>
                <a:lnTo>
                  <a:pt x="1908333" y="399106"/>
                </a:lnTo>
                <a:lnTo>
                  <a:pt x="1895729" y="398990"/>
                </a:lnTo>
                <a:lnTo>
                  <a:pt x="1892895" y="360902"/>
                </a:lnTo>
                <a:lnTo>
                  <a:pt x="2006661" y="419108"/>
                </a:lnTo>
                <a:lnTo>
                  <a:pt x="1972699" y="437204"/>
                </a:lnTo>
                <a:close/>
              </a:path>
              <a:path w="2007234" h="475614">
                <a:moveTo>
                  <a:pt x="997005" y="410047"/>
                </a:moveTo>
                <a:lnTo>
                  <a:pt x="978137" y="390533"/>
                </a:lnTo>
                <a:lnTo>
                  <a:pt x="997482" y="390712"/>
                </a:lnTo>
                <a:lnTo>
                  <a:pt x="997005" y="410047"/>
                </a:lnTo>
                <a:close/>
              </a:path>
              <a:path w="2007234" h="475614">
                <a:moveTo>
                  <a:pt x="997482" y="390712"/>
                </a:moveTo>
                <a:lnTo>
                  <a:pt x="978137" y="390533"/>
                </a:lnTo>
                <a:lnTo>
                  <a:pt x="997486" y="390533"/>
                </a:lnTo>
                <a:lnTo>
                  <a:pt x="997482" y="390712"/>
                </a:lnTo>
                <a:close/>
              </a:path>
              <a:path w="2007234" h="475614">
                <a:moveTo>
                  <a:pt x="1896552" y="410047"/>
                </a:moveTo>
                <a:lnTo>
                  <a:pt x="997005" y="410047"/>
                </a:lnTo>
                <a:lnTo>
                  <a:pt x="997482" y="390712"/>
                </a:lnTo>
                <a:lnTo>
                  <a:pt x="1895729" y="398990"/>
                </a:lnTo>
                <a:lnTo>
                  <a:pt x="1896552" y="410047"/>
                </a:lnTo>
                <a:close/>
              </a:path>
              <a:path w="2007234" h="475614">
                <a:moveTo>
                  <a:pt x="1904799" y="437204"/>
                </a:moveTo>
                <a:lnTo>
                  <a:pt x="1898569" y="437147"/>
                </a:lnTo>
                <a:lnTo>
                  <a:pt x="1895729" y="398990"/>
                </a:lnTo>
                <a:lnTo>
                  <a:pt x="1908333" y="399106"/>
                </a:lnTo>
                <a:lnTo>
                  <a:pt x="1904799" y="437204"/>
                </a:lnTo>
                <a:close/>
              </a:path>
              <a:path w="2007234" h="475614">
                <a:moveTo>
                  <a:pt x="1898569" y="437147"/>
                </a:moveTo>
                <a:lnTo>
                  <a:pt x="975259" y="428608"/>
                </a:lnTo>
                <a:lnTo>
                  <a:pt x="972763" y="428083"/>
                </a:lnTo>
                <a:lnTo>
                  <a:pt x="970442" y="427086"/>
                </a:lnTo>
                <a:lnTo>
                  <a:pt x="1897820" y="427086"/>
                </a:lnTo>
                <a:lnTo>
                  <a:pt x="1898569" y="437147"/>
                </a:lnTo>
                <a:close/>
              </a:path>
              <a:path w="2007234" h="475614">
                <a:moveTo>
                  <a:pt x="1901400" y="475197"/>
                </a:moveTo>
                <a:lnTo>
                  <a:pt x="1898569" y="437147"/>
                </a:lnTo>
                <a:lnTo>
                  <a:pt x="1972699" y="437204"/>
                </a:lnTo>
                <a:lnTo>
                  <a:pt x="1901400" y="475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759" y="876855"/>
            <a:ext cx="7200748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0" y="94368"/>
            <a:ext cx="5910580" cy="1126490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5"/>
              </a:spcBef>
            </a:pPr>
            <a:r>
              <a:rPr dirty="0" sz="3600" spc="-10"/>
              <a:t>Switching </a:t>
            </a:r>
            <a:r>
              <a:rPr dirty="0" sz="3600"/>
              <a:t>via</a:t>
            </a:r>
            <a:r>
              <a:rPr dirty="0" sz="3600" spc="-100"/>
              <a:t> </a:t>
            </a:r>
            <a:r>
              <a:rPr dirty="0" sz="3600" spc="-5"/>
              <a:t>interconnection  network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66089" y="1296894"/>
            <a:ext cx="5622925" cy="235140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121031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  <a:tab pos="2112645" algn="l"/>
              </a:tabLst>
            </a:pPr>
            <a:r>
              <a:rPr dirty="0" sz="2800" spc="-5">
                <a:latin typeface="Arial"/>
                <a:cs typeface="Arial"/>
              </a:rPr>
              <a:t>overcome	bus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bandwidth  limitations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banyan networks, </a:t>
            </a:r>
            <a:r>
              <a:rPr dirty="0" sz="2800">
                <a:latin typeface="Arial"/>
                <a:cs typeface="Arial"/>
              </a:rPr>
              <a:t>crossbar,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other  interconnection nets initially  developed to </a:t>
            </a:r>
            <a:r>
              <a:rPr dirty="0" sz="2800">
                <a:latin typeface="Arial"/>
                <a:cs typeface="Arial"/>
              </a:rPr>
              <a:t>connect </a:t>
            </a:r>
            <a:r>
              <a:rPr dirty="0" sz="2800" spc="-5">
                <a:latin typeface="Arial"/>
                <a:cs typeface="Arial"/>
              </a:rPr>
              <a:t>processors  in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multiprocessor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089" y="3643854"/>
            <a:ext cx="5363210" cy="235140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4965" marR="5080" indent="-342900">
              <a:lnSpc>
                <a:spcPct val="85800"/>
              </a:lnSpc>
              <a:spcBef>
                <a:spcPts val="57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advanced design: fragmenting  datagram into fixed length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cells,  switch cells </a:t>
            </a:r>
            <a:r>
              <a:rPr dirty="0" sz="2800" spc="-5">
                <a:latin typeface="Arial"/>
                <a:cs typeface="Arial"/>
              </a:rPr>
              <a:t>through the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fabric.</a:t>
            </a:r>
            <a:endParaRPr sz="2800">
              <a:latin typeface="Arial"/>
              <a:cs typeface="Arial"/>
            </a:endParaRPr>
          </a:p>
          <a:p>
            <a:pPr marL="354965" marR="23495" indent="-342900">
              <a:lnSpc>
                <a:spcPts val="2860"/>
              </a:lnSpc>
              <a:spcBef>
                <a:spcPts val="62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Cisco 12000: </a:t>
            </a:r>
            <a:r>
              <a:rPr dirty="0" sz="2800">
                <a:latin typeface="Arial"/>
                <a:cs typeface="Arial"/>
              </a:rPr>
              <a:t>switches </a:t>
            </a:r>
            <a:r>
              <a:rPr dirty="0" sz="2800" spc="-5">
                <a:latin typeface="Arial"/>
                <a:cs typeface="Arial"/>
              </a:rPr>
              <a:t>60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Gbps  through the interconnection  network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44960" y="2535238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6" y="0"/>
                </a:lnTo>
                <a:lnTo>
                  <a:pt x="672796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72704" y="2595689"/>
            <a:ext cx="209550" cy="96520"/>
          </a:xfrm>
          <a:custGeom>
            <a:avLst/>
            <a:gdLst/>
            <a:ahLst/>
            <a:cxnLst/>
            <a:rect l="l" t="t" r="r" b="b"/>
            <a:pathLst>
              <a:path w="209550" h="96519">
                <a:moveTo>
                  <a:pt x="0" y="0"/>
                </a:moveTo>
                <a:lnTo>
                  <a:pt x="209468" y="0"/>
                </a:lnTo>
                <a:lnTo>
                  <a:pt x="209468" y="96229"/>
                </a:lnTo>
                <a:lnTo>
                  <a:pt x="0" y="9622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11304" y="2557444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4" h="165735">
                <a:moveTo>
                  <a:pt x="0" y="0"/>
                </a:moveTo>
                <a:lnTo>
                  <a:pt x="172014" y="0"/>
                </a:lnTo>
                <a:lnTo>
                  <a:pt x="172014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13837" y="2563135"/>
            <a:ext cx="179705" cy="157480"/>
          </a:xfrm>
          <a:custGeom>
            <a:avLst/>
            <a:gdLst/>
            <a:ahLst/>
            <a:cxnLst/>
            <a:rect l="l" t="t" r="r" b="b"/>
            <a:pathLst>
              <a:path w="179704" h="157480">
                <a:moveTo>
                  <a:pt x="0" y="0"/>
                </a:moveTo>
                <a:lnTo>
                  <a:pt x="179149" y="0"/>
                </a:lnTo>
                <a:lnTo>
                  <a:pt x="179149" y="157159"/>
                </a:lnTo>
                <a:lnTo>
                  <a:pt x="0" y="15715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76921" y="2594852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89647" y="32380"/>
                </a:moveTo>
                <a:lnTo>
                  <a:pt x="839153" y="32380"/>
                </a:lnTo>
                <a:lnTo>
                  <a:pt x="839285" y="51429"/>
                </a:lnTo>
                <a:lnTo>
                  <a:pt x="814548" y="51600"/>
                </a:lnTo>
                <a:lnTo>
                  <a:pt x="814718" y="76180"/>
                </a:lnTo>
                <a:lnTo>
                  <a:pt x="890653" y="32811"/>
                </a:lnTo>
                <a:lnTo>
                  <a:pt x="889647" y="32380"/>
                </a:lnTo>
                <a:close/>
              </a:path>
              <a:path w="890904" h="76200">
                <a:moveTo>
                  <a:pt x="814416" y="32551"/>
                </a:moveTo>
                <a:lnTo>
                  <a:pt x="0" y="38193"/>
                </a:lnTo>
                <a:lnTo>
                  <a:pt x="131" y="57242"/>
                </a:lnTo>
                <a:lnTo>
                  <a:pt x="814548" y="51600"/>
                </a:lnTo>
                <a:lnTo>
                  <a:pt x="814416" y="32551"/>
                </a:lnTo>
                <a:close/>
              </a:path>
              <a:path w="890904" h="76200">
                <a:moveTo>
                  <a:pt x="839153" y="32380"/>
                </a:moveTo>
                <a:lnTo>
                  <a:pt x="814416" y="32551"/>
                </a:lnTo>
                <a:lnTo>
                  <a:pt x="814548" y="51600"/>
                </a:lnTo>
                <a:lnTo>
                  <a:pt x="839285" y="51429"/>
                </a:lnTo>
                <a:lnTo>
                  <a:pt x="839153" y="32380"/>
                </a:lnTo>
                <a:close/>
              </a:path>
              <a:path w="890904" h="76200">
                <a:moveTo>
                  <a:pt x="814191" y="0"/>
                </a:moveTo>
                <a:lnTo>
                  <a:pt x="814416" y="32551"/>
                </a:lnTo>
                <a:lnTo>
                  <a:pt x="889647" y="32380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21148" y="2930525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6" y="0"/>
                </a:lnTo>
                <a:lnTo>
                  <a:pt x="672796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48892" y="2990977"/>
            <a:ext cx="209550" cy="106680"/>
          </a:xfrm>
          <a:custGeom>
            <a:avLst/>
            <a:gdLst/>
            <a:ahLst/>
            <a:cxnLst/>
            <a:rect l="l" t="t" r="r" b="b"/>
            <a:pathLst>
              <a:path w="209550" h="106680">
                <a:moveTo>
                  <a:pt x="0" y="0"/>
                </a:moveTo>
                <a:lnTo>
                  <a:pt x="209468" y="0"/>
                </a:lnTo>
                <a:lnTo>
                  <a:pt x="209468" y="106195"/>
                </a:lnTo>
                <a:lnTo>
                  <a:pt x="0" y="10619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87491" y="2952732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4" h="165735">
                <a:moveTo>
                  <a:pt x="0" y="0"/>
                </a:moveTo>
                <a:lnTo>
                  <a:pt x="172014" y="0"/>
                </a:lnTo>
                <a:lnTo>
                  <a:pt x="172014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90025" y="2949031"/>
            <a:ext cx="173990" cy="167005"/>
          </a:xfrm>
          <a:custGeom>
            <a:avLst/>
            <a:gdLst/>
            <a:ahLst/>
            <a:cxnLst/>
            <a:rect l="l" t="t" r="r" b="b"/>
            <a:pathLst>
              <a:path w="173990" h="167005">
                <a:moveTo>
                  <a:pt x="0" y="0"/>
                </a:moveTo>
                <a:lnTo>
                  <a:pt x="173401" y="0"/>
                </a:lnTo>
                <a:lnTo>
                  <a:pt x="173401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53109" y="2994118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71992" y="28401"/>
                </a:moveTo>
                <a:lnTo>
                  <a:pt x="839129" y="28401"/>
                </a:lnTo>
                <a:lnTo>
                  <a:pt x="839261" y="47451"/>
                </a:lnTo>
                <a:lnTo>
                  <a:pt x="814520" y="47622"/>
                </a:lnTo>
                <a:lnTo>
                  <a:pt x="814718" y="76198"/>
                </a:lnTo>
                <a:lnTo>
                  <a:pt x="890653" y="37571"/>
                </a:lnTo>
                <a:lnTo>
                  <a:pt x="871992" y="28401"/>
                </a:lnTo>
                <a:close/>
              </a:path>
              <a:path w="890904" h="76200">
                <a:moveTo>
                  <a:pt x="814389" y="28572"/>
                </a:moveTo>
                <a:lnTo>
                  <a:pt x="0" y="34214"/>
                </a:lnTo>
                <a:lnTo>
                  <a:pt x="131" y="53264"/>
                </a:lnTo>
                <a:lnTo>
                  <a:pt x="814520" y="47622"/>
                </a:lnTo>
                <a:lnTo>
                  <a:pt x="814389" y="28572"/>
                </a:lnTo>
                <a:close/>
              </a:path>
              <a:path w="890904" h="76200">
                <a:moveTo>
                  <a:pt x="839129" y="28401"/>
                </a:moveTo>
                <a:lnTo>
                  <a:pt x="814389" y="28572"/>
                </a:lnTo>
                <a:lnTo>
                  <a:pt x="814520" y="47622"/>
                </a:lnTo>
                <a:lnTo>
                  <a:pt x="839261" y="47451"/>
                </a:lnTo>
                <a:lnTo>
                  <a:pt x="839129" y="28401"/>
                </a:lnTo>
                <a:close/>
              </a:path>
              <a:path w="890904" h="76200">
                <a:moveTo>
                  <a:pt x="814191" y="0"/>
                </a:moveTo>
                <a:lnTo>
                  <a:pt x="814389" y="28572"/>
                </a:lnTo>
                <a:lnTo>
                  <a:pt x="871992" y="28401"/>
                </a:lnTo>
                <a:lnTo>
                  <a:pt x="814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16385" y="3357562"/>
            <a:ext cx="673100" cy="215900"/>
          </a:xfrm>
          <a:custGeom>
            <a:avLst/>
            <a:gdLst/>
            <a:ahLst/>
            <a:cxnLst/>
            <a:rect l="l" t="t" r="r" b="b"/>
            <a:pathLst>
              <a:path w="673100" h="215900">
                <a:moveTo>
                  <a:pt x="0" y="0"/>
                </a:moveTo>
                <a:lnTo>
                  <a:pt x="672796" y="0"/>
                </a:lnTo>
                <a:lnTo>
                  <a:pt x="672796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44129" y="3418014"/>
            <a:ext cx="209550" cy="96520"/>
          </a:xfrm>
          <a:custGeom>
            <a:avLst/>
            <a:gdLst/>
            <a:ahLst/>
            <a:cxnLst/>
            <a:rect l="l" t="t" r="r" b="b"/>
            <a:pathLst>
              <a:path w="209550" h="96520">
                <a:moveTo>
                  <a:pt x="0" y="0"/>
                </a:moveTo>
                <a:lnTo>
                  <a:pt x="209468" y="0"/>
                </a:lnTo>
                <a:lnTo>
                  <a:pt x="209468" y="96229"/>
                </a:lnTo>
                <a:lnTo>
                  <a:pt x="0" y="9622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82729" y="3379769"/>
            <a:ext cx="172085" cy="165735"/>
          </a:xfrm>
          <a:custGeom>
            <a:avLst/>
            <a:gdLst/>
            <a:ahLst/>
            <a:cxnLst/>
            <a:rect l="l" t="t" r="r" b="b"/>
            <a:pathLst>
              <a:path w="172084" h="165735">
                <a:moveTo>
                  <a:pt x="0" y="0"/>
                </a:moveTo>
                <a:lnTo>
                  <a:pt x="172014" y="0"/>
                </a:lnTo>
                <a:lnTo>
                  <a:pt x="172014" y="165317"/>
                </a:lnTo>
                <a:lnTo>
                  <a:pt x="0" y="16531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885262" y="3376068"/>
            <a:ext cx="173990" cy="167005"/>
          </a:xfrm>
          <a:custGeom>
            <a:avLst/>
            <a:gdLst/>
            <a:ahLst/>
            <a:cxnLst/>
            <a:rect l="l" t="t" r="r" b="b"/>
            <a:pathLst>
              <a:path w="173990" h="167004">
                <a:moveTo>
                  <a:pt x="0" y="0"/>
                </a:moveTo>
                <a:lnTo>
                  <a:pt x="173401" y="0"/>
                </a:lnTo>
                <a:lnTo>
                  <a:pt x="173401" y="166551"/>
                </a:lnTo>
                <a:lnTo>
                  <a:pt x="0" y="16655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48346" y="3421155"/>
            <a:ext cx="890905" cy="76200"/>
          </a:xfrm>
          <a:custGeom>
            <a:avLst/>
            <a:gdLst/>
            <a:ahLst/>
            <a:cxnLst/>
            <a:rect l="l" t="t" r="r" b="b"/>
            <a:pathLst>
              <a:path w="890904" h="76200">
                <a:moveTo>
                  <a:pt x="814191" y="0"/>
                </a:moveTo>
                <a:lnTo>
                  <a:pt x="815272" y="28273"/>
                </a:lnTo>
                <a:lnTo>
                  <a:pt x="839153" y="28402"/>
                </a:lnTo>
                <a:lnTo>
                  <a:pt x="839285" y="41916"/>
                </a:lnTo>
                <a:lnTo>
                  <a:pt x="815805" y="42233"/>
                </a:lnTo>
                <a:lnTo>
                  <a:pt x="817104" y="76198"/>
                </a:lnTo>
                <a:lnTo>
                  <a:pt x="890653" y="37571"/>
                </a:lnTo>
                <a:lnTo>
                  <a:pt x="814191" y="0"/>
                </a:lnTo>
                <a:close/>
              </a:path>
              <a:path w="890904" h="76200">
                <a:moveTo>
                  <a:pt x="0" y="23848"/>
                </a:moveTo>
                <a:lnTo>
                  <a:pt x="131" y="53264"/>
                </a:lnTo>
                <a:lnTo>
                  <a:pt x="815805" y="42233"/>
                </a:lnTo>
                <a:lnTo>
                  <a:pt x="815272" y="28273"/>
                </a:lnTo>
                <a:lnTo>
                  <a:pt x="0" y="23848"/>
                </a:lnTo>
                <a:close/>
              </a:path>
              <a:path w="890904" h="76200">
                <a:moveTo>
                  <a:pt x="815272" y="28273"/>
                </a:moveTo>
                <a:lnTo>
                  <a:pt x="815805" y="42233"/>
                </a:lnTo>
                <a:lnTo>
                  <a:pt x="839285" y="41916"/>
                </a:lnTo>
                <a:lnTo>
                  <a:pt x="839153" y="28402"/>
                </a:lnTo>
                <a:lnTo>
                  <a:pt x="815272" y="28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18487" y="3689350"/>
            <a:ext cx="215900" cy="673100"/>
          </a:xfrm>
          <a:custGeom>
            <a:avLst/>
            <a:gdLst/>
            <a:ahLst/>
            <a:cxnLst/>
            <a:rect l="l" t="t" r="r" b="b"/>
            <a:pathLst>
              <a:path w="215900" h="673100">
                <a:moveTo>
                  <a:pt x="215900" y="0"/>
                </a:moveTo>
                <a:lnTo>
                  <a:pt x="215900" y="673100"/>
                </a:lnTo>
                <a:lnTo>
                  <a:pt x="0" y="673100"/>
                </a:lnTo>
                <a:lnTo>
                  <a:pt x="0" y="0"/>
                </a:lnTo>
                <a:lnTo>
                  <a:pt x="21590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75639" y="4122737"/>
            <a:ext cx="90170" cy="209550"/>
          </a:xfrm>
          <a:custGeom>
            <a:avLst/>
            <a:gdLst/>
            <a:ahLst/>
            <a:cxnLst/>
            <a:rect l="l" t="t" r="r" b="b"/>
            <a:pathLst>
              <a:path w="90170" h="209550">
                <a:moveTo>
                  <a:pt x="89690" y="0"/>
                </a:moveTo>
                <a:lnTo>
                  <a:pt x="89690" y="209550"/>
                </a:lnTo>
                <a:lnTo>
                  <a:pt x="0" y="209550"/>
                </a:lnTo>
                <a:lnTo>
                  <a:pt x="0" y="0"/>
                </a:lnTo>
                <a:lnTo>
                  <a:pt x="8969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47064" y="3921125"/>
            <a:ext cx="165100" cy="171450"/>
          </a:xfrm>
          <a:custGeom>
            <a:avLst/>
            <a:gdLst/>
            <a:ahLst/>
            <a:cxnLst/>
            <a:rect l="l" t="t" r="r" b="b"/>
            <a:pathLst>
              <a:path w="165100" h="171450">
                <a:moveTo>
                  <a:pt x="165100" y="0"/>
                </a:moveTo>
                <a:lnTo>
                  <a:pt x="165100" y="171450"/>
                </a:lnTo>
                <a:lnTo>
                  <a:pt x="0" y="171450"/>
                </a:lnTo>
                <a:lnTo>
                  <a:pt x="0" y="0"/>
                </a:lnTo>
                <a:lnTo>
                  <a:pt x="16510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37539" y="3719512"/>
            <a:ext cx="160020" cy="171450"/>
          </a:xfrm>
          <a:custGeom>
            <a:avLst/>
            <a:gdLst/>
            <a:ahLst/>
            <a:cxnLst/>
            <a:rect l="l" t="t" r="r" b="b"/>
            <a:pathLst>
              <a:path w="160020" h="171450">
                <a:moveTo>
                  <a:pt x="159540" y="0"/>
                </a:moveTo>
                <a:lnTo>
                  <a:pt x="159540" y="171450"/>
                </a:lnTo>
                <a:lnTo>
                  <a:pt x="0" y="171450"/>
                </a:lnTo>
                <a:lnTo>
                  <a:pt x="0" y="0"/>
                </a:lnTo>
                <a:lnTo>
                  <a:pt x="15954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94145" y="3621019"/>
            <a:ext cx="76200" cy="890905"/>
          </a:xfrm>
          <a:custGeom>
            <a:avLst/>
            <a:gdLst/>
            <a:ahLst/>
            <a:cxnLst/>
            <a:rect l="l" t="t" r="r" b="b"/>
            <a:pathLst>
              <a:path w="76200" h="890904">
                <a:moveTo>
                  <a:pt x="47801" y="872006"/>
                </a:moveTo>
                <a:lnTo>
                  <a:pt x="47801" y="839162"/>
                </a:lnTo>
                <a:lnTo>
                  <a:pt x="28752" y="839299"/>
                </a:lnTo>
                <a:lnTo>
                  <a:pt x="28575" y="814525"/>
                </a:lnTo>
                <a:lnTo>
                  <a:pt x="0" y="814729"/>
                </a:lnTo>
                <a:lnTo>
                  <a:pt x="38642" y="890655"/>
                </a:lnTo>
                <a:lnTo>
                  <a:pt x="47801" y="872006"/>
                </a:lnTo>
                <a:close/>
              </a:path>
              <a:path w="76200" h="890904">
                <a:moveTo>
                  <a:pt x="47624" y="814390"/>
                </a:moveTo>
                <a:lnTo>
                  <a:pt x="41816" y="0"/>
                </a:lnTo>
                <a:lnTo>
                  <a:pt x="22767" y="136"/>
                </a:lnTo>
                <a:lnTo>
                  <a:pt x="28575" y="814525"/>
                </a:lnTo>
                <a:lnTo>
                  <a:pt x="47624" y="814390"/>
                </a:lnTo>
                <a:close/>
              </a:path>
              <a:path w="76200" h="890904">
                <a:moveTo>
                  <a:pt x="47801" y="839162"/>
                </a:moveTo>
                <a:lnTo>
                  <a:pt x="47624" y="814390"/>
                </a:lnTo>
                <a:lnTo>
                  <a:pt x="28575" y="814525"/>
                </a:lnTo>
                <a:lnTo>
                  <a:pt x="28752" y="839299"/>
                </a:lnTo>
                <a:lnTo>
                  <a:pt x="47801" y="839162"/>
                </a:lnTo>
                <a:close/>
              </a:path>
              <a:path w="76200" h="890904">
                <a:moveTo>
                  <a:pt x="76197" y="814186"/>
                </a:moveTo>
                <a:lnTo>
                  <a:pt x="47624" y="814390"/>
                </a:lnTo>
                <a:lnTo>
                  <a:pt x="47801" y="872006"/>
                </a:lnTo>
                <a:lnTo>
                  <a:pt x="76197" y="814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26375" y="3694112"/>
            <a:ext cx="215900" cy="673100"/>
          </a:xfrm>
          <a:custGeom>
            <a:avLst/>
            <a:gdLst/>
            <a:ahLst/>
            <a:cxnLst/>
            <a:rect l="l" t="t" r="r" b="b"/>
            <a:pathLst>
              <a:path w="215900" h="673100">
                <a:moveTo>
                  <a:pt x="215900" y="0"/>
                </a:moveTo>
                <a:lnTo>
                  <a:pt x="215900" y="673100"/>
                </a:lnTo>
                <a:lnTo>
                  <a:pt x="0" y="673100"/>
                </a:lnTo>
                <a:lnTo>
                  <a:pt x="0" y="0"/>
                </a:lnTo>
                <a:lnTo>
                  <a:pt x="21590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76378" y="4127500"/>
            <a:ext cx="104139" cy="209550"/>
          </a:xfrm>
          <a:custGeom>
            <a:avLst/>
            <a:gdLst/>
            <a:ahLst/>
            <a:cxnLst/>
            <a:rect l="l" t="t" r="r" b="b"/>
            <a:pathLst>
              <a:path w="104140" h="209550">
                <a:moveTo>
                  <a:pt x="103984" y="0"/>
                </a:moveTo>
                <a:lnTo>
                  <a:pt x="103984" y="209550"/>
                </a:lnTo>
                <a:lnTo>
                  <a:pt x="0" y="209550"/>
                </a:lnTo>
                <a:lnTo>
                  <a:pt x="0" y="0"/>
                </a:lnTo>
                <a:lnTo>
                  <a:pt x="103984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54951" y="3925887"/>
            <a:ext cx="165100" cy="171450"/>
          </a:xfrm>
          <a:custGeom>
            <a:avLst/>
            <a:gdLst/>
            <a:ahLst/>
            <a:cxnLst/>
            <a:rect l="l" t="t" r="r" b="b"/>
            <a:pathLst>
              <a:path w="165100" h="171450">
                <a:moveTo>
                  <a:pt x="165100" y="0"/>
                </a:moveTo>
                <a:lnTo>
                  <a:pt x="165100" y="171450"/>
                </a:lnTo>
                <a:lnTo>
                  <a:pt x="0" y="171450"/>
                </a:lnTo>
                <a:lnTo>
                  <a:pt x="0" y="0"/>
                </a:lnTo>
                <a:lnTo>
                  <a:pt x="16510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845426" y="3724275"/>
            <a:ext cx="167005" cy="179070"/>
          </a:xfrm>
          <a:custGeom>
            <a:avLst/>
            <a:gdLst/>
            <a:ahLst/>
            <a:cxnLst/>
            <a:rect l="l" t="t" r="r" b="b"/>
            <a:pathLst>
              <a:path w="167004" h="179070">
                <a:moveTo>
                  <a:pt x="166687" y="0"/>
                </a:moveTo>
                <a:lnTo>
                  <a:pt x="166687" y="178600"/>
                </a:lnTo>
                <a:lnTo>
                  <a:pt x="0" y="178600"/>
                </a:lnTo>
                <a:lnTo>
                  <a:pt x="0" y="0"/>
                </a:lnTo>
                <a:lnTo>
                  <a:pt x="166687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02033" y="3625782"/>
            <a:ext cx="76200" cy="897890"/>
          </a:xfrm>
          <a:custGeom>
            <a:avLst/>
            <a:gdLst/>
            <a:ahLst/>
            <a:cxnLst/>
            <a:rect l="l" t="t" r="r" b="b"/>
            <a:pathLst>
              <a:path w="76200" h="897889">
                <a:moveTo>
                  <a:pt x="47801" y="878566"/>
                </a:moveTo>
                <a:lnTo>
                  <a:pt x="47801" y="849758"/>
                </a:lnTo>
                <a:lnTo>
                  <a:pt x="32613" y="841495"/>
                </a:lnTo>
                <a:lnTo>
                  <a:pt x="32385" y="822036"/>
                </a:lnTo>
                <a:lnTo>
                  <a:pt x="0" y="824342"/>
                </a:lnTo>
                <a:lnTo>
                  <a:pt x="38642" y="897806"/>
                </a:lnTo>
                <a:lnTo>
                  <a:pt x="47801" y="878566"/>
                </a:lnTo>
                <a:close/>
              </a:path>
              <a:path w="76200" h="897889">
                <a:moveTo>
                  <a:pt x="47598" y="820953"/>
                </a:moveTo>
                <a:lnTo>
                  <a:pt x="41816" y="0"/>
                </a:lnTo>
                <a:lnTo>
                  <a:pt x="22767" y="136"/>
                </a:lnTo>
                <a:lnTo>
                  <a:pt x="32385" y="822036"/>
                </a:lnTo>
                <a:lnTo>
                  <a:pt x="47598" y="820953"/>
                </a:lnTo>
                <a:close/>
              </a:path>
              <a:path w="76200" h="897889">
                <a:moveTo>
                  <a:pt x="47801" y="849758"/>
                </a:moveTo>
                <a:lnTo>
                  <a:pt x="47598" y="820953"/>
                </a:lnTo>
                <a:lnTo>
                  <a:pt x="32385" y="822036"/>
                </a:lnTo>
                <a:lnTo>
                  <a:pt x="32613" y="841495"/>
                </a:lnTo>
                <a:lnTo>
                  <a:pt x="47801" y="849758"/>
                </a:lnTo>
                <a:close/>
              </a:path>
              <a:path w="76200" h="897889">
                <a:moveTo>
                  <a:pt x="76197" y="818916"/>
                </a:moveTo>
                <a:lnTo>
                  <a:pt x="47598" y="820953"/>
                </a:lnTo>
                <a:lnTo>
                  <a:pt x="47801" y="878566"/>
                </a:lnTo>
                <a:lnTo>
                  <a:pt x="76197" y="818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99337" y="3689350"/>
            <a:ext cx="215900" cy="673100"/>
          </a:xfrm>
          <a:custGeom>
            <a:avLst/>
            <a:gdLst/>
            <a:ahLst/>
            <a:cxnLst/>
            <a:rect l="l" t="t" r="r" b="b"/>
            <a:pathLst>
              <a:path w="215900" h="673100">
                <a:moveTo>
                  <a:pt x="215900" y="0"/>
                </a:moveTo>
                <a:lnTo>
                  <a:pt x="215900" y="673100"/>
                </a:lnTo>
                <a:lnTo>
                  <a:pt x="0" y="673100"/>
                </a:lnTo>
                <a:lnTo>
                  <a:pt x="0" y="0"/>
                </a:lnTo>
                <a:lnTo>
                  <a:pt x="21590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56489" y="4115590"/>
            <a:ext cx="90170" cy="209550"/>
          </a:xfrm>
          <a:custGeom>
            <a:avLst/>
            <a:gdLst/>
            <a:ahLst/>
            <a:cxnLst/>
            <a:rect l="l" t="t" r="r" b="b"/>
            <a:pathLst>
              <a:path w="90170" h="209550">
                <a:moveTo>
                  <a:pt x="89690" y="0"/>
                </a:moveTo>
                <a:lnTo>
                  <a:pt x="89690" y="209550"/>
                </a:lnTo>
                <a:lnTo>
                  <a:pt x="0" y="209550"/>
                </a:lnTo>
                <a:lnTo>
                  <a:pt x="0" y="0"/>
                </a:lnTo>
                <a:lnTo>
                  <a:pt x="89690" y="0"/>
                </a:lnTo>
                <a:close/>
              </a:path>
            </a:pathLst>
          </a:custGeom>
          <a:ln w="19050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27914" y="3921125"/>
            <a:ext cx="165100" cy="171450"/>
          </a:xfrm>
          <a:custGeom>
            <a:avLst/>
            <a:gdLst/>
            <a:ahLst/>
            <a:cxnLst/>
            <a:rect l="l" t="t" r="r" b="b"/>
            <a:pathLst>
              <a:path w="165100" h="171450">
                <a:moveTo>
                  <a:pt x="165100" y="0"/>
                </a:moveTo>
                <a:lnTo>
                  <a:pt x="165100" y="171450"/>
                </a:lnTo>
                <a:lnTo>
                  <a:pt x="0" y="171450"/>
                </a:lnTo>
                <a:lnTo>
                  <a:pt x="0" y="0"/>
                </a:lnTo>
                <a:lnTo>
                  <a:pt x="16510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18389" y="3712365"/>
            <a:ext cx="160020" cy="171450"/>
          </a:xfrm>
          <a:custGeom>
            <a:avLst/>
            <a:gdLst/>
            <a:ahLst/>
            <a:cxnLst/>
            <a:rect l="l" t="t" r="r" b="b"/>
            <a:pathLst>
              <a:path w="160020" h="171450">
                <a:moveTo>
                  <a:pt x="159540" y="0"/>
                </a:moveTo>
                <a:lnTo>
                  <a:pt x="159540" y="171450"/>
                </a:lnTo>
                <a:lnTo>
                  <a:pt x="0" y="171450"/>
                </a:lnTo>
                <a:lnTo>
                  <a:pt x="0" y="0"/>
                </a:lnTo>
                <a:lnTo>
                  <a:pt x="15954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74995" y="3621019"/>
            <a:ext cx="76200" cy="890905"/>
          </a:xfrm>
          <a:custGeom>
            <a:avLst/>
            <a:gdLst/>
            <a:ahLst/>
            <a:cxnLst/>
            <a:rect l="l" t="t" r="r" b="b"/>
            <a:pathLst>
              <a:path w="76200" h="890904">
                <a:moveTo>
                  <a:pt x="47801" y="872006"/>
                </a:moveTo>
                <a:lnTo>
                  <a:pt x="47801" y="839175"/>
                </a:lnTo>
                <a:lnTo>
                  <a:pt x="28752" y="839311"/>
                </a:lnTo>
                <a:lnTo>
                  <a:pt x="28575" y="814525"/>
                </a:lnTo>
                <a:lnTo>
                  <a:pt x="0" y="814729"/>
                </a:lnTo>
                <a:lnTo>
                  <a:pt x="38642" y="890655"/>
                </a:lnTo>
                <a:lnTo>
                  <a:pt x="47801" y="872006"/>
                </a:lnTo>
                <a:close/>
              </a:path>
              <a:path w="76200" h="890904">
                <a:moveTo>
                  <a:pt x="47624" y="814390"/>
                </a:moveTo>
                <a:lnTo>
                  <a:pt x="41816" y="0"/>
                </a:lnTo>
                <a:lnTo>
                  <a:pt x="22767" y="136"/>
                </a:lnTo>
                <a:lnTo>
                  <a:pt x="28575" y="814525"/>
                </a:lnTo>
                <a:lnTo>
                  <a:pt x="47624" y="814390"/>
                </a:lnTo>
                <a:close/>
              </a:path>
              <a:path w="76200" h="890904">
                <a:moveTo>
                  <a:pt x="47801" y="839175"/>
                </a:moveTo>
                <a:lnTo>
                  <a:pt x="47624" y="814390"/>
                </a:lnTo>
                <a:lnTo>
                  <a:pt x="28575" y="814525"/>
                </a:lnTo>
                <a:lnTo>
                  <a:pt x="28752" y="839311"/>
                </a:lnTo>
                <a:lnTo>
                  <a:pt x="47801" y="839175"/>
                </a:lnTo>
                <a:close/>
              </a:path>
              <a:path w="76200" h="890904">
                <a:moveTo>
                  <a:pt x="76197" y="814186"/>
                </a:moveTo>
                <a:lnTo>
                  <a:pt x="47624" y="814390"/>
                </a:lnTo>
                <a:lnTo>
                  <a:pt x="47801" y="872006"/>
                </a:lnTo>
                <a:lnTo>
                  <a:pt x="76197" y="814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200900" y="2627313"/>
          <a:ext cx="1158875" cy="1006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/>
                <a:gridCol w="422275"/>
                <a:gridCol w="396875"/>
              </a:tblGrid>
              <a:tr h="388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430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0000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7470775" y="2603500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70775" y="2987675"/>
            <a:ext cx="88900" cy="88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464425" y="3413125"/>
            <a:ext cx="889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96225" y="2603500"/>
            <a:ext cx="88900" cy="88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96225" y="2987675"/>
            <a:ext cx="88900" cy="88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89875" y="3413125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286750" y="2603500"/>
            <a:ext cx="88900" cy="88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86750" y="2987675"/>
            <a:ext cx="88900" cy="88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280400" y="3413125"/>
            <a:ext cx="88900" cy="88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263640" y="3891567"/>
            <a:ext cx="9994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crossbar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24540" y="2568568"/>
            <a:ext cx="1600200" cy="2033905"/>
          </a:xfrm>
          <a:custGeom>
            <a:avLst/>
            <a:gdLst/>
            <a:ahLst/>
            <a:cxnLst/>
            <a:rect l="l" t="t" r="r" b="b"/>
            <a:pathLst>
              <a:path w="1600200" h="2033904">
                <a:moveTo>
                  <a:pt x="5989" y="42881"/>
                </a:moveTo>
                <a:lnTo>
                  <a:pt x="0" y="4781"/>
                </a:lnTo>
                <a:lnTo>
                  <a:pt x="1540790" y="0"/>
                </a:lnTo>
                <a:lnTo>
                  <a:pt x="1543270" y="485"/>
                </a:lnTo>
                <a:lnTo>
                  <a:pt x="1547900" y="2387"/>
                </a:lnTo>
                <a:lnTo>
                  <a:pt x="1554924" y="3785"/>
                </a:lnTo>
                <a:lnTo>
                  <a:pt x="1551780" y="5550"/>
                </a:lnTo>
                <a:lnTo>
                  <a:pt x="1553555" y="7315"/>
                </a:lnTo>
                <a:lnTo>
                  <a:pt x="1554964" y="9412"/>
                </a:lnTo>
                <a:lnTo>
                  <a:pt x="1556891" y="14032"/>
                </a:lnTo>
                <a:lnTo>
                  <a:pt x="1557390" y="16509"/>
                </a:lnTo>
                <a:lnTo>
                  <a:pt x="1557396" y="19102"/>
                </a:lnTo>
                <a:lnTo>
                  <a:pt x="1519296" y="19102"/>
                </a:lnTo>
                <a:lnTo>
                  <a:pt x="1519341" y="38167"/>
                </a:lnTo>
                <a:lnTo>
                  <a:pt x="5989" y="42881"/>
                </a:lnTo>
                <a:close/>
              </a:path>
              <a:path w="1600200" h="2033904">
                <a:moveTo>
                  <a:pt x="1523788" y="1919340"/>
                </a:moveTo>
                <a:lnTo>
                  <a:pt x="1519296" y="19102"/>
                </a:lnTo>
                <a:lnTo>
                  <a:pt x="1538405" y="38107"/>
                </a:lnTo>
                <a:lnTo>
                  <a:pt x="1557441" y="38167"/>
                </a:lnTo>
                <a:lnTo>
                  <a:pt x="1561888" y="1919250"/>
                </a:lnTo>
                <a:lnTo>
                  <a:pt x="1523788" y="1919340"/>
                </a:lnTo>
                <a:close/>
              </a:path>
              <a:path w="1600200" h="2033904">
                <a:moveTo>
                  <a:pt x="1557441" y="38167"/>
                </a:moveTo>
                <a:lnTo>
                  <a:pt x="1519341" y="38167"/>
                </a:lnTo>
                <a:lnTo>
                  <a:pt x="1538405" y="38107"/>
                </a:lnTo>
                <a:lnTo>
                  <a:pt x="1519296" y="19102"/>
                </a:lnTo>
                <a:lnTo>
                  <a:pt x="1557396" y="19102"/>
                </a:lnTo>
                <a:lnTo>
                  <a:pt x="1557441" y="38167"/>
                </a:lnTo>
                <a:close/>
              </a:path>
              <a:path w="1600200" h="2033904">
                <a:moveTo>
                  <a:pt x="1594217" y="1930770"/>
                </a:moveTo>
                <a:lnTo>
                  <a:pt x="1523815" y="1930770"/>
                </a:lnTo>
                <a:lnTo>
                  <a:pt x="1561915" y="1930680"/>
                </a:lnTo>
                <a:lnTo>
                  <a:pt x="1561888" y="1919250"/>
                </a:lnTo>
                <a:lnTo>
                  <a:pt x="1599988" y="1919160"/>
                </a:lnTo>
                <a:lnTo>
                  <a:pt x="1594217" y="1930770"/>
                </a:lnTo>
                <a:close/>
              </a:path>
              <a:path w="1600200" h="2033904">
                <a:moveTo>
                  <a:pt x="1523815" y="1930770"/>
                </a:moveTo>
                <a:lnTo>
                  <a:pt x="1523788" y="1919340"/>
                </a:lnTo>
                <a:lnTo>
                  <a:pt x="1561888" y="1919250"/>
                </a:lnTo>
                <a:lnTo>
                  <a:pt x="1561915" y="1930680"/>
                </a:lnTo>
                <a:lnTo>
                  <a:pt x="1523815" y="1930770"/>
                </a:lnTo>
                <a:close/>
              </a:path>
              <a:path w="1600200" h="2033904">
                <a:moveTo>
                  <a:pt x="1543109" y="2033595"/>
                </a:moveTo>
                <a:lnTo>
                  <a:pt x="1485688" y="1919430"/>
                </a:lnTo>
                <a:lnTo>
                  <a:pt x="1523788" y="1919340"/>
                </a:lnTo>
                <a:lnTo>
                  <a:pt x="1523815" y="1930770"/>
                </a:lnTo>
                <a:lnTo>
                  <a:pt x="1594217" y="1930770"/>
                </a:lnTo>
                <a:lnTo>
                  <a:pt x="1543109" y="2033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865" y="737155"/>
            <a:ext cx="3608116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21051"/>
            <a:ext cx="37058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Input </a:t>
            </a:r>
            <a:r>
              <a:rPr dirty="0" sz="3600" spc="-5"/>
              <a:t>port</a:t>
            </a:r>
            <a:r>
              <a:rPr dirty="0" sz="3600" spc="-85"/>
              <a:t> </a:t>
            </a:r>
            <a:r>
              <a:rPr dirty="0" sz="3600" spc="-5"/>
              <a:t>queuing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10578" y="1107268"/>
            <a:ext cx="7841615" cy="209232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480695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fabric </a:t>
            </a:r>
            <a:r>
              <a:rPr dirty="0" sz="2400">
                <a:latin typeface="Arial"/>
                <a:cs typeface="Arial"/>
              </a:rPr>
              <a:t>slower </a:t>
            </a:r>
            <a:r>
              <a:rPr dirty="0" sz="2400" spc="-5">
                <a:latin typeface="Arial"/>
                <a:cs typeface="Arial"/>
              </a:rPr>
              <a:t>than input ports </a:t>
            </a:r>
            <a:r>
              <a:rPr dirty="0" sz="2400">
                <a:latin typeface="Arial"/>
                <a:cs typeface="Arial"/>
              </a:rPr>
              <a:t>combined -&gt;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queueing  </a:t>
            </a:r>
            <a:r>
              <a:rPr dirty="0" sz="2400">
                <a:latin typeface="Arial"/>
                <a:cs typeface="Arial"/>
              </a:rPr>
              <a:t>may </a:t>
            </a:r>
            <a:r>
              <a:rPr dirty="0" sz="2400" spc="-5">
                <a:latin typeface="Arial"/>
                <a:cs typeface="Arial"/>
              </a:rPr>
              <a:t>occur at input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queues</a:t>
            </a:r>
            <a:endParaRPr sz="2400">
              <a:latin typeface="Arial"/>
              <a:cs typeface="Arial"/>
            </a:endParaRPr>
          </a:p>
          <a:p>
            <a:pPr lvl="1" marL="701675" indent="-231775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queueing delay and loss due to input buffer</a:t>
            </a:r>
            <a:r>
              <a:rPr dirty="0" sz="2400" spc="-7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overflow!</a:t>
            </a:r>
            <a:endParaRPr sz="2400">
              <a:latin typeface="Arial"/>
              <a:cs typeface="Arial"/>
            </a:endParaRPr>
          </a:p>
          <a:p>
            <a:pPr marL="355600" marR="172720" indent="-342900">
              <a:lnSpc>
                <a:spcPct val="85500"/>
              </a:lnSpc>
              <a:spcBef>
                <a:spcPts val="53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Head-of-the-Line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(HOL)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blocking: </a:t>
            </a:r>
            <a:r>
              <a:rPr dirty="0" sz="2400" spc="-5">
                <a:latin typeface="Arial"/>
                <a:cs typeface="Arial"/>
              </a:rPr>
              <a:t>queued datagram at  front of queue prevents others in queue from </a:t>
            </a:r>
            <a:r>
              <a:rPr dirty="0" sz="2400">
                <a:latin typeface="Arial"/>
                <a:cs typeface="Arial"/>
              </a:rPr>
              <a:t>moving  </a:t>
            </a:r>
            <a:r>
              <a:rPr dirty="0" sz="2400" spc="-5">
                <a:latin typeface="Arial"/>
                <a:cs typeface="Arial"/>
              </a:rPr>
              <a:t>forward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7030" y="3194050"/>
            <a:ext cx="1075055" cy="1809750"/>
          </a:xfrm>
          <a:custGeom>
            <a:avLst/>
            <a:gdLst/>
            <a:ahLst/>
            <a:cxnLst/>
            <a:rect l="l" t="t" r="r" b="b"/>
            <a:pathLst>
              <a:path w="1075054" h="1809750">
                <a:moveTo>
                  <a:pt x="0" y="0"/>
                </a:moveTo>
                <a:lnTo>
                  <a:pt x="1074504" y="0"/>
                </a:lnTo>
                <a:lnTo>
                  <a:pt x="1074504" y="1809750"/>
                </a:lnTo>
                <a:lnTo>
                  <a:pt x="0" y="18097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10211" y="3222076"/>
            <a:ext cx="346710" cy="469900"/>
          </a:xfrm>
          <a:custGeom>
            <a:avLst/>
            <a:gdLst/>
            <a:ahLst/>
            <a:cxnLst/>
            <a:rect l="l" t="t" r="r" b="b"/>
            <a:pathLst>
              <a:path w="346710" h="469900">
                <a:moveTo>
                  <a:pt x="0" y="0"/>
                </a:moveTo>
                <a:lnTo>
                  <a:pt x="346149" y="0"/>
                </a:lnTo>
                <a:lnTo>
                  <a:pt x="346149" y="469787"/>
                </a:lnTo>
                <a:lnTo>
                  <a:pt x="0" y="4697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7230" y="3856023"/>
            <a:ext cx="346710" cy="469900"/>
          </a:xfrm>
          <a:custGeom>
            <a:avLst/>
            <a:gdLst/>
            <a:ahLst/>
            <a:cxnLst/>
            <a:rect l="l" t="t" r="r" b="b"/>
            <a:pathLst>
              <a:path w="346710" h="469900">
                <a:moveTo>
                  <a:pt x="0" y="0"/>
                </a:moveTo>
                <a:lnTo>
                  <a:pt x="346149" y="0"/>
                </a:lnTo>
                <a:lnTo>
                  <a:pt x="346149" y="469787"/>
                </a:lnTo>
                <a:lnTo>
                  <a:pt x="0" y="4697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4345" y="4477958"/>
            <a:ext cx="346710" cy="469900"/>
          </a:xfrm>
          <a:custGeom>
            <a:avLst/>
            <a:gdLst/>
            <a:ahLst/>
            <a:cxnLst/>
            <a:rect l="l" t="t" r="r" b="b"/>
            <a:pathLst>
              <a:path w="346710" h="469900">
                <a:moveTo>
                  <a:pt x="0" y="0"/>
                </a:moveTo>
                <a:lnTo>
                  <a:pt x="346149" y="0"/>
                </a:lnTo>
                <a:lnTo>
                  <a:pt x="346149" y="469787"/>
                </a:lnTo>
                <a:lnTo>
                  <a:pt x="0" y="4697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92396" y="3228750"/>
            <a:ext cx="343535" cy="469900"/>
          </a:xfrm>
          <a:custGeom>
            <a:avLst/>
            <a:gdLst/>
            <a:ahLst/>
            <a:cxnLst/>
            <a:rect l="l" t="t" r="r" b="b"/>
            <a:pathLst>
              <a:path w="343535" h="469900">
                <a:moveTo>
                  <a:pt x="0" y="0"/>
                </a:moveTo>
                <a:lnTo>
                  <a:pt x="343264" y="0"/>
                </a:lnTo>
                <a:lnTo>
                  <a:pt x="343264" y="469787"/>
                </a:lnTo>
                <a:lnTo>
                  <a:pt x="0" y="4697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79416" y="3862696"/>
            <a:ext cx="343535" cy="469900"/>
          </a:xfrm>
          <a:custGeom>
            <a:avLst/>
            <a:gdLst/>
            <a:ahLst/>
            <a:cxnLst/>
            <a:rect l="l" t="t" r="r" b="b"/>
            <a:pathLst>
              <a:path w="343535" h="469900">
                <a:moveTo>
                  <a:pt x="0" y="0"/>
                </a:moveTo>
                <a:lnTo>
                  <a:pt x="343264" y="0"/>
                </a:lnTo>
                <a:lnTo>
                  <a:pt x="343264" y="469787"/>
                </a:lnTo>
                <a:lnTo>
                  <a:pt x="0" y="4697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76531" y="4487300"/>
            <a:ext cx="343535" cy="469900"/>
          </a:xfrm>
          <a:custGeom>
            <a:avLst/>
            <a:gdLst/>
            <a:ahLst/>
            <a:cxnLst/>
            <a:rect l="l" t="t" r="r" b="b"/>
            <a:pathLst>
              <a:path w="343535" h="469900">
                <a:moveTo>
                  <a:pt x="0" y="0"/>
                </a:moveTo>
                <a:lnTo>
                  <a:pt x="343264" y="0"/>
                </a:lnTo>
                <a:lnTo>
                  <a:pt x="343264" y="469787"/>
                </a:lnTo>
                <a:lnTo>
                  <a:pt x="0" y="4697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41438" y="3472580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 h="0">
                <a:moveTo>
                  <a:pt x="0" y="0"/>
                </a:moveTo>
                <a:lnTo>
                  <a:pt x="233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32784" y="4085578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5" h="0">
                <a:moveTo>
                  <a:pt x="0" y="0"/>
                </a:moveTo>
                <a:lnTo>
                  <a:pt x="23509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32784" y="4719525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5" h="0">
                <a:moveTo>
                  <a:pt x="0" y="0"/>
                </a:moveTo>
                <a:lnTo>
                  <a:pt x="23509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40494" y="3444959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28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31841" y="4065559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 h="0">
                <a:moveTo>
                  <a:pt x="0" y="0"/>
                </a:moveTo>
                <a:lnTo>
                  <a:pt x="233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1841" y="4696836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 h="0">
                <a:moveTo>
                  <a:pt x="0" y="0"/>
                </a:moveTo>
                <a:lnTo>
                  <a:pt x="233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03897" y="3451632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54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89062" y="4072232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54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389062" y="4704843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54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15881" y="3418870"/>
            <a:ext cx="400685" cy="76200"/>
          </a:xfrm>
          <a:custGeom>
            <a:avLst/>
            <a:gdLst/>
            <a:ahLst/>
            <a:cxnLst/>
            <a:rect l="l" t="t" r="r" b="b"/>
            <a:pathLst>
              <a:path w="400685" h="76200">
                <a:moveTo>
                  <a:pt x="381492" y="47625"/>
                </a:moveTo>
                <a:lnTo>
                  <a:pt x="349108" y="47625"/>
                </a:lnTo>
                <a:lnTo>
                  <a:pt x="349108" y="28575"/>
                </a:lnTo>
                <a:lnTo>
                  <a:pt x="324343" y="28575"/>
                </a:lnTo>
                <a:lnTo>
                  <a:pt x="324343" y="0"/>
                </a:lnTo>
                <a:lnTo>
                  <a:pt x="400543" y="38100"/>
                </a:lnTo>
                <a:lnTo>
                  <a:pt x="381492" y="47625"/>
                </a:lnTo>
                <a:close/>
              </a:path>
              <a:path w="400685" h="76200">
                <a:moveTo>
                  <a:pt x="324343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324343" y="28575"/>
                </a:lnTo>
                <a:lnTo>
                  <a:pt x="324343" y="47625"/>
                </a:lnTo>
                <a:close/>
              </a:path>
              <a:path w="400685" h="76200">
                <a:moveTo>
                  <a:pt x="349108" y="47625"/>
                </a:moveTo>
                <a:lnTo>
                  <a:pt x="324343" y="47625"/>
                </a:lnTo>
                <a:lnTo>
                  <a:pt x="324343" y="28575"/>
                </a:lnTo>
                <a:lnTo>
                  <a:pt x="349108" y="28575"/>
                </a:lnTo>
                <a:lnTo>
                  <a:pt x="349108" y="47625"/>
                </a:lnTo>
                <a:close/>
              </a:path>
              <a:path w="400685" h="76200">
                <a:moveTo>
                  <a:pt x="324343" y="76200"/>
                </a:moveTo>
                <a:lnTo>
                  <a:pt x="324343" y="47625"/>
                </a:lnTo>
                <a:lnTo>
                  <a:pt x="381492" y="47625"/>
                </a:lnTo>
                <a:lnTo>
                  <a:pt x="32434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05960" y="4042140"/>
            <a:ext cx="396240" cy="76200"/>
          </a:xfrm>
          <a:custGeom>
            <a:avLst/>
            <a:gdLst/>
            <a:ahLst/>
            <a:cxnLst/>
            <a:rect l="l" t="t" r="r" b="b"/>
            <a:pathLst>
              <a:path w="396239" h="76200">
                <a:moveTo>
                  <a:pt x="369991" y="50918"/>
                </a:moveTo>
                <a:lnTo>
                  <a:pt x="344196" y="50918"/>
                </a:lnTo>
                <a:lnTo>
                  <a:pt x="344196" y="28575"/>
                </a:lnTo>
                <a:lnTo>
                  <a:pt x="319428" y="28575"/>
                </a:lnTo>
                <a:lnTo>
                  <a:pt x="319428" y="0"/>
                </a:lnTo>
                <a:lnTo>
                  <a:pt x="395628" y="38100"/>
                </a:lnTo>
                <a:lnTo>
                  <a:pt x="369991" y="50918"/>
                </a:lnTo>
                <a:close/>
              </a:path>
              <a:path w="396239" h="76200">
                <a:moveTo>
                  <a:pt x="319428" y="50918"/>
                </a:moveTo>
                <a:lnTo>
                  <a:pt x="0" y="50910"/>
                </a:lnTo>
                <a:lnTo>
                  <a:pt x="0" y="28575"/>
                </a:lnTo>
                <a:lnTo>
                  <a:pt x="319428" y="28575"/>
                </a:lnTo>
                <a:lnTo>
                  <a:pt x="319428" y="50918"/>
                </a:lnTo>
                <a:close/>
              </a:path>
              <a:path w="396239" h="76200">
                <a:moveTo>
                  <a:pt x="344196" y="50918"/>
                </a:moveTo>
                <a:lnTo>
                  <a:pt x="319428" y="50918"/>
                </a:lnTo>
                <a:lnTo>
                  <a:pt x="319428" y="28575"/>
                </a:lnTo>
                <a:lnTo>
                  <a:pt x="344196" y="28575"/>
                </a:lnTo>
                <a:lnTo>
                  <a:pt x="344196" y="50918"/>
                </a:lnTo>
                <a:close/>
              </a:path>
              <a:path w="396239" h="76200">
                <a:moveTo>
                  <a:pt x="319428" y="76200"/>
                </a:moveTo>
                <a:lnTo>
                  <a:pt x="319428" y="50918"/>
                </a:lnTo>
                <a:lnTo>
                  <a:pt x="369991" y="50918"/>
                </a:lnTo>
                <a:lnTo>
                  <a:pt x="31942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05960" y="4672082"/>
            <a:ext cx="396240" cy="76200"/>
          </a:xfrm>
          <a:custGeom>
            <a:avLst/>
            <a:gdLst/>
            <a:ahLst/>
            <a:cxnLst/>
            <a:rect l="l" t="t" r="r" b="b"/>
            <a:pathLst>
              <a:path w="396239" h="76200">
                <a:moveTo>
                  <a:pt x="319428" y="76200"/>
                </a:moveTo>
                <a:lnTo>
                  <a:pt x="319428" y="0"/>
                </a:lnTo>
                <a:lnTo>
                  <a:pt x="376578" y="28575"/>
                </a:lnTo>
                <a:lnTo>
                  <a:pt x="344196" y="28575"/>
                </a:lnTo>
                <a:lnTo>
                  <a:pt x="344196" y="47625"/>
                </a:lnTo>
                <a:lnTo>
                  <a:pt x="376578" y="47625"/>
                </a:lnTo>
                <a:lnTo>
                  <a:pt x="319428" y="76200"/>
                </a:lnTo>
                <a:close/>
              </a:path>
              <a:path w="396239" h="76200">
                <a:moveTo>
                  <a:pt x="319428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319428" y="28575"/>
                </a:lnTo>
                <a:lnTo>
                  <a:pt x="319428" y="47625"/>
                </a:lnTo>
                <a:close/>
              </a:path>
              <a:path w="396239" h="76200">
                <a:moveTo>
                  <a:pt x="376578" y="47625"/>
                </a:moveTo>
                <a:lnTo>
                  <a:pt x="344196" y="47625"/>
                </a:lnTo>
                <a:lnTo>
                  <a:pt x="344196" y="28575"/>
                </a:lnTo>
                <a:lnTo>
                  <a:pt x="376578" y="28575"/>
                </a:lnTo>
                <a:lnTo>
                  <a:pt x="395628" y="38100"/>
                </a:lnTo>
                <a:lnTo>
                  <a:pt x="376578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41500" y="3190875"/>
            <a:ext cx="252729" cy="130175"/>
          </a:xfrm>
          <a:custGeom>
            <a:avLst/>
            <a:gdLst/>
            <a:ahLst/>
            <a:cxnLst/>
            <a:rect l="l" t="t" r="r" b="b"/>
            <a:pathLst>
              <a:path w="252730" h="130175">
                <a:moveTo>
                  <a:pt x="0" y="0"/>
                </a:moveTo>
                <a:lnTo>
                  <a:pt x="252413" y="0"/>
                </a:lnTo>
                <a:lnTo>
                  <a:pt x="252413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41500" y="3190875"/>
            <a:ext cx="252729" cy="130175"/>
          </a:xfrm>
          <a:custGeom>
            <a:avLst/>
            <a:gdLst/>
            <a:ahLst/>
            <a:cxnLst/>
            <a:rect l="l" t="t" r="r" b="b"/>
            <a:pathLst>
              <a:path w="252730" h="130175">
                <a:moveTo>
                  <a:pt x="0" y="0"/>
                </a:moveTo>
                <a:lnTo>
                  <a:pt x="252413" y="0"/>
                </a:lnTo>
                <a:lnTo>
                  <a:pt x="252413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27213" y="3922712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30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27213" y="3922712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30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25625" y="4557712"/>
            <a:ext cx="252729" cy="130175"/>
          </a:xfrm>
          <a:custGeom>
            <a:avLst/>
            <a:gdLst/>
            <a:ahLst/>
            <a:cxnLst/>
            <a:rect l="l" t="t" r="r" b="b"/>
            <a:pathLst>
              <a:path w="252730" h="130175">
                <a:moveTo>
                  <a:pt x="0" y="0"/>
                </a:moveTo>
                <a:lnTo>
                  <a:pt x="252413" y="0"/>
                </a:lnTo>
                <a:lnTo>
                  <a:pt x="252413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825625" y="4557712"/>
            <a:ext cx="252729" cy="130175"/>
          </a:xfrm>
          <a:custGeom>
            <a:avLst/>
            <a:gdLst/>
            <a:ahLst/>
            <a:cxnLst/>
            <a:rect l="l" t="t" r="r" b="b"/>
            <a:pathLst>
              <a:path w="252730" h="130175">
                <a:moveTo>
                  <a:pt x="0" y="0"/>
                </a:moveTo>
                <a:lnTo>
                  <a:pt x="252413" y="0"/>
                </a:lnTo>
                <a:lnTo>
                  <a:pt x="252413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82725" y="3186113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30" h="132079">
                <a:moveTo>
                  <a:pt x="0" y="0"/>
                </a:moveTo>
                <a:lnTo>
                  <a:pt x="252413" y="0"/>
                </a:lnTo>
                <a:lnTo>
                  <a:pt x="252413" y="131761"/>
                </a:lnTo>
                <a:lnTo>
                  <a:pt x="0" y="131761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82725" y="3186113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30" h="132079">
                <a:moveTo>
                  <a:pt x="0" y="0"/>
                </a:moveTo>
                <a:lnTo>
                  <a:pt x="252413" y="0"/>
                </a:lnTo>
                <a:lnTo>
                  <a:pt x="252413" y="131761"/>
                </a:lnTo>
                <a:lnTo>
                  <a:pt x="0" y="13176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77962" y="4546600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30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477962" y="4546600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30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133584" y="3205070"/>
            <a:ext cx="1480185" cy="85725"/>
          </a:xfrm>
          <a:custGeom>
            <a:avLst/>
            <a:gdLst/>
            <a:ahLst/>
            <a:cxnLst/>
            <a:rect l="l" t="t" r="r" b="b"/>
            <a:pathLst>
              <a:path w="1480185" h="85725">
                <a:moveTo>
                  <a:pt x="114300" y="55777"/>
                </a:moveTo>
                <a:lnTo>
                  <a:pt x="0" y="55654"/>
                </a:lnTo>
                <a:lnTo>
                  <a:pt x="1546" y="27079"/>
                </a:lnTo>
                <a:lnTo>
                  <a:pt x="115846" y="27202"/>
                </a:lnTo>
                <a:lnTo>
                  <a:pt x="114300" y="55777"/>
                </a:lnTo>
                <a:close/>
              </a:path>
              <a:path w="1480185" h="85725">
                <a:moveTo>
                  <a:pt x="314325" y="55992"/>
                </a:moveTo>
                <a:lnTo>
                  <a:pt x="200025" y="55869"/>
                </a:lnTo>
                <a:lnTo>
                  <a:pt x="200055" y="27294"/>
                </a:lnTo>
                <a:lnTo>
                  <a:pt x="314355" y="27417"/>
                </a:lnTo>
                <a:lnTo>
                  <a:pt x="314325" y="55992"/>
                </a:lnTo>
                <a:close/>
              </a:path>
              <a:path w="1480185" h="85725">
                <a:moveTo>
                  <a:pt x="514350" y="56207"/>
                </a:moveTo>
                <a:lnTo>
                  <a:pt x="400050" y="56084"/>
                </a:lnTo>
                <a:lnTo>
                  <a:pt x="400080" y="27509"/>
                </a:lnTo>
                <a:lnTo>
                  <a:pt x="514380" y="27632"/>
                </a:lnTo>
                <a:lnTo>
                  <a:pt x="514350" y="56207"/>
                </a:lnTo>
                <a:close/>
              </a:path>
              <a:path w="1480185" h="85725">
                <a:moveTo>
                  <a:pt x="714375" y="56421"/>
                </a:moveTo>
                <a:lnTo>
                  <a:pt x="600075" y="56298"/>
                </a:lnTo>
                <a:lnTo>
                  <a:pt x="600105" y="27724"/>
                </a:lnTo>
                <a:lnTo>
                  <a:pt x="714405" y="27846"/>
                </a:lnTo>
                <a:lnTo>
                  <a:pt x="714375" y="56421"/>
                </a:lnTo>
                <a:close/>
              </a:path>
              <a:path w="1480185" h="85725">
                <a:moveTo>
                  <a:pt x="914400" y="56636"/>
                </a:moveTo>
                <a:lnTo>
                  <a:pt x="800100" y="56513"/>
                </a:lnTo>
                <a:lnTo>
                  <a:pt x="801646" y="27938"/>
                </a:lnTo>
                <a:lnTo>
                  <a:pt x="915946" y="28061"/>
                </a:lnTo>
                <a:lnTo>
                  <a:pt x="914400" y="56636"/>
                </a:lnTo>
                <a:close/>
              </a:path>
              <a:path w="1480185" h="85725">
                <a:moveTo>
                  <a:pt x="1114425" y="56851"/>
                </a:moveTo>
                <a:lnTo>
                  <a:pt x="1000125" y="56728"/>
                </a:lnTo>
                <a:lnTo>
                  <a:pt x="1000155" y="28153"/>
                </a:lnTo>
                <a:lnTo>
                  <a:pt x="1114455" y="28276"/>
                </a:lnTo>
                <a:lnTo>
                  <a:pt x="1114425" y="56851"/>
                </a:lnTo>
                <a:close/>
              </a:path>
              <a:path w="1480185" h="85725">
                <a:moveTo>
                  <a:pt x="1314449" y="57065"/>
                </a:moveTo>
                <a:lnTo>
                  <a:pt x="1200149" y="56943"/>
                </a:lnTo>
                <a:lnTo>
                  <a:pt x="1200180" y="28368"/>
                </a:lnTo>
                <a:lnTo>
                  <a:pt x="1314480" y="28490"/>
                </a:lnTo>
                <a:lnTo>
                  <a:pt x="1314449" y="57065"/>
                </a:lnTo>
                <a:close/>
              </a:path>
              <a:path w="1480185" h="85725">
                <a:moveTo>
                  <a:pt x="1393794" y="85725"/>
                </a:moveTo>
                <a:lnTo>
                  <a:pt x="1393886" y="0"/>
                </a:lnTo>
                <a:lnTo>
                  <a:pt x="1450899" y="28582"/>
                </a:lnTo>
                <a:lnTo>
                  <a:pt x="1400198" y="28582"/>
                </a:lnTo>
                <a:lnTo>
                  <a:pt x="1400181" y="57157"/>
                </a:lnTo>
                <a:lnTo>
                  <a:pt x="1451079" y="57159"/>
                </a:lnTo>
                <a:lnTo>
                  <a:pt x="1393794" y="85725"/>
                </a:lnTo>
                <a:close/>
              </a:path>
              <a:path w="1480185" h="85725">
                <a:moveTo>
                  <a:pt x="1402404" y="57159"/>
                </a:moveTo>
                <a:lnTo>
                  <a:pt x="1400181" y="57157"/>
                </a:lnTo>
                <a:lnTo>
                  <a:pt x="1400198" y="28582"/>
                </a:lnTo>
                <a:lnTo>
                  <a:pt x="1402421" y="28584"/>
                </a:lnTo>
                <a:lnTo>
                  <a:pt x="1402404" y="57159"/>
                </a:lnTo>
                <a:close/>
              </a:path>
              <a:path w="1480185" h="85725">
                <a:moveTo>
                  <a:pt x="1451079" y="57159"/>
                </a:moveTo>
                <a:lnTo>
                  <a:pt x="1402404" y="57159"/>
                </a:lnTo>
                <a:lnTo>
                  <a:pt x="1402421" y="28584"/>
                </a:lnTo>
                <a:lnTo>
                  <a:pt x="1400198" y="28582"/>
                </a:lnTo>
                <a:lnTo>
                  <a:pt x="1450902" y="28584"/>
                </a:lnTo>
                <a:lnTo>
                  <a:pt x="1479565" y="42954"/>
                </a:lnTo>
                <a:lnTo>
                  <a:pt x="1451079" y="571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77999" y="3644900"/>
            <a:ext cx="1395730" cy="1003300"/>
          </a:xfrm>
          <a:custGeom>
            <a:avLst/>
            <a:gdLst/>
            <a:ahLst/>
            <a:cxnLst/>
            <a:rect l="l" t="t" r="r" b="b"/>
            <a:pathLst>
              <a:path w="1395729" h="1003300">
                <a:moveTo>
                  <a:pt x="114299" y="999746"/>
                </a:moveTo>
                <a:lnTo>
                  <a:pt x="0" y="995700"/>
                </a:lnTo>
                <a:lnTo>
                  <a:pt x="101" y="962535"/>
                </a:lnTo>
                <a:lnTo>
                  <a:pt x="114400" y="962939"/>
                </a:lnTo>
                <a:lnTo>
                  <a:pt x="114299" y="999746"/>
                </a:lnTo>
                <a:close/>
              </a:path>
              <a:path w="1395729" h="1003300">
                <a:moveTo>
                  <a:pt x="200023" y="1002781"/>
                </a:moveTo>
                <a:lnTo>
                  <a:pt x="200124" y="963243"/>
                </a:lnTo>
                <a:lnTo>
                  <a:pt x="314424" y="963647"/>
                </a:lnTo>
                <a:lnTo>
                  <a:pt x="314322" y="992222"/>
                </a:lnTo>
                <a:lnTo>
                  <a:pt x="200023" y="1002781"/>
                </a:lnTo>
                <a:close/>
              </a:path>
              <a:path w="1395729" h="1003300">
                <a:moveTo>
                  <a:pt x="514346" y="992930"/>
                </a:moveTo>
                <a:lnTo>
                  <a:pt x="400047" y="992526"/>
                </a:lnTo>
                <a:lnTo>
                  <a:pt x="404887" y="963951"/>
                </a:lnTo>
                <a:lnTo>
                  <a:pt x="519109" y="964355"/>
                </a:lnTo>
                <a:lnTo>
                  <a:pt x="514346" y="992930"/>
                </a:lnTo>
                <a:close/>
              </a:path>
              <a:path w="1395729" h="1003300">
                <a:moveTo>
                  <a:pt x="714370" y="993638"/>
                </a:moveTo>
                <a:lnTo>
                  <a:pt x="600070" y="993234"/>
                </a:lnTo>
                <a:lnTo>
                  <a:pt x="600172" y="964659"/>
                </a:lnTo>
                <a:lnTo>
                  <a:pt x="714471" y="965063"/>
                </a:lnTo>
                <a:lnTo>
                  <a:pt x="714370" y="993638"/>
                </a:lnTo>
                <a:close/>
              </a:path>
              <a:path w="1395729" h="1003300">
                <a:moveTo>
                  <a:pt x="790939" y="948156"/>
                </a:moveTo>
                <a:lnTo>
                  <a:pt x="767041" y="932488"/>
                </a:lnTo>
                <a:lnTo>
                  <a:pt x="829709" y="836900"/>
                </a:lnTo>
                <a:lnTo>
                  <a:pt x="853607" y="852567"/>
                </a:lnTo>
                <a:lnTo>
                  <a:pt x="790939" y="948156"/>
                </a:lnTo>
                <a:close/>
              </a:path>
              <a:path w="1395729" h="1003300">
                <a:moveTo>
                  <a:pt x="900608" y="780875"/>
                </a:moveTo>
                <a:lnTo>
                  <a:pt x="876710" y="765208"/>
                </a:lnTo>
                <a:lnTo>
                  <a:pt x="939378" y="669619"/>
                </a:lnTo>
                <a:lnTo>
                  <a:pt x="963276" y="685286"/>
                </a:lnTo>
                <a:lnTo>
                  <a:pt x="900608" y="780875"/>
                </a:lnTo>
                <a:close/>
              </a:path>
              <a:path w="1395729" h="1003300">
                <a:moveTo>
                  <a:pt x="1015465" y="613595"/>
                </a:moveTo>
                <a:lnTo>
                  <a:pt x="986379" y="607178"/>
                </a:lnTo>
                <a:lnTo>
                  <a:pt x="1060270" y="502339"/>
                </a:lnTo>
                <a:lnTo>
                  <a:pt x="1072944" y="518006"/>
                </a:lnTo>
                <a:lnTo>
                  <a:pt x="1015465" y="613595"/>
                </a:lnTo>
                <a:close/>
              </a:path>
              <a:path w="1395729" h="1003300">
                <a:moveTo>
                  <a:pt x="1119945" y="446314"/>
                </a:moveTo>
                <a:lnTo>
                  <a:pt x="1096048" y="430647"/>
                </a:lnTo>
                <a:lnTo>
                  <a:pt x="1158716" y="335058"/>
                </a:lnTo>
                <a:lnTo>
                  <a:pt x="1182613" y="350725"/>
                </a:lnTo>
                <a:lnTo>
                  <a:pt x="1119945" y="446314"/>
                </a:lnTo>
                <a:close/>
              </a:path>
              <a:path w="1395729" h="1003300">
                <a:moveTo>
                  <a:pt x="1229614" y="279034"/>
                </a:moveTo>
                <a:lnTo>
                  <a:pt x="1205717" y="263366"/>
                </a:lnTo>
                <a:lnTo>
                  <a:pt x="1268385" y="167778"/>
                </a:lnTo>
                <a:lnTo>
                  <a:pt x="1292282" y="183445"/>
                </a:lnTo>
                <a:lnTo>
                  <a:pt x="1229614" y="279034"/>
                </a:lnTo>
                <a:close/>
              </a:path>
              <a:path w="1395729" h="1003300">
                <a:moveTo>
                  <a:pt x="1337633" y="64592"/>
                </a:moveTo>
                <a:lnTo>
                  <a:pt x="1312616" y="48191"/>
                </a:lnTo>
                <a:lnTo>
                  <a:pt x="1395463" y="0"/>
                </a:lnTo>
                <a:lnTo>
                  <a:pt x="1388820" y="56691"/>
                </a:lnTo>
                <a:lnTo>
                  <a:pt x="1341214" y="56691"/>
                </a:lnTo>
                <a:lnTo>
                  <a:pt x="1337633" y="64592"/>
                </a:lnTo>
                <a:close/>
              </a:path>
              <a:path w="1395729" h="1003300">
                <a:moveTo>
                  <a:pt x="1360411" y="79525"/>
                </a:moveTo>
                <a:lnTo>
                  <a:pt x="1337633" y="64592"/>
                </a:lnTo>
                <a:lnTo>
                  <a:pt x="1341214" y="56691"/>
                </a:lnTo>
                <a:lnTo>
                  <a:pt x="1365111" y="72357"/>
                </a:lnTo>
                <a:lnTo>
                  <a:pt x="1360411" y="79525"/>
                </a:lnTo>
                <a:close/>
              </a:path>
              <a:path w="1395729" h="1003300">
                <a:moveTo>
                  <a:pt x="1384308" y="95192"/>
                </a:moveTo>
                <a:lnTo>
                  <a:pt x="1360411" y="79525"/>
                </a:lnTo>
                <a:lnTo>
                  <a:pt x="1365111" y="72357"/>
                </a:lnTo>
                <a:lnTo>
                  <a:pt x="1341214" y="56691"/>
                </a:lnTo>
                <a:lnTo>
                  <a:pt x="1388820" y="56691"/>
                </a:lnTo>
                <a:lnTo>
                  <a:pt x="1384308" y="95192"/>
                </a:lnTo>
                <a:close/>
              </a:path>
              <a:path w="1395729" h="1003300">
                <a:moveTo>
                  <a:pt x="1339283" y="111753"/>
                </a:moveTo>
                <a:lnTo>
                  <a:pt x="1323360" y="96086"/>
                </a:lnTo>
                <a:lnTo>
                  <a:pt x="1337633" y="64592"/>
                </a:lnTo>
                <a:lnTo>
                  <a:pt x="1360411" y="79525"/>
                </a:lnTo>
                <a:lnTo>
                  <a:pt x="1339283" y="1117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514474" y="5127343"/>
            <a:ext cx="3060700" cy="1122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output port </a:t>
            </a:r>
            <a:r>
              <a:rPr dirty="0" sz="1800">
                <a:latin typeface="Arial"/>
                <a:cs typeface="Arial"/>
              </a:rPr>
              <a:t>contention:  </a:t>
            </a:r>
            <a:r>
              <a:rPr dirty="0" sz="1800" spc="-5">
                <a:latin typeface="Arial"/>
                <a:cs typeface="Arial"/>
              </a:rPr>
              <a:t>only one </a:t>
            </a:r>
            <a:r>
              <a:rPr dirty="0" sz="1800">
                <a:latin typeface="Arial"/>
                <a:cs typeface="Arial"/>
              </a:rPr>
              <a:t>red </a:t>
            </a:r>
            <a:r>
              <a:rPr dirty="0" sz="1800" spc="-5">
                <a:latin typeface="Arial"/>
                <a:cs typeface="Arial"/>
              </a:rPr>
              <a:t>datagram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55"/>
              </a:lnSpc>
            </a:pPr>
            <a:r>
              <a:rPr dirty="0" sz="1800" spc="-5">
                <a:latin typeface="Arial"/>
                <a:cs typeface="Arial"/>
              </a:rPr>
              <a:t>transferred.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55"/>
              </a:lnSpc>
            </a:pPr>
            <a:r>
              <a:rPr dirty="0" sz="1800" spc="-5" i="1">
                <a:latin typeface="Arial"/>
                <a:cs typeface="Arial"/>
              </a:rPr>
              <a:t>lower </a:t>
            </a:r>
            <a:r>
              <a:rPr dirty="0" sz="1800" i="1">
                <a:latin typeface="Arial"/>
                <a:cs typeface="Arial"/>
              </a:rPr>
              <a:t>red </a:t>
            </a:r>
            <a:r>
              <a:rPr dirty="0" sz="1800" spc="-5" i="1">
                <a:latin typeface="Arial"/>
                <a:cs typeface="Arial"/>
              </a:rPr>
              <a:t>packet is</a:t>
            </a:r>
            <a:r>
              <a:rPr dirty="0" sz="1800" spc="-6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blocked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77030" y="3214506"/>
            <a:ext cx="1075055" cy="1789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241300" marR="26035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switch  </a:t>
            </a:r>
            <a:r>
              <a:rPr dirty="0" sz="1600" spc="-5">
                <a:latin typeface="Arial"/>
                <a:cs typeface="Arial"/>
              </a:rPr>
              <a:t>fabric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23888" y="3966046"/>
            <a:ext cx="1459230" cy="90170"/>
          </a:xfrm>
          <a:custGeom>
            <a:avLst/>
            <a:gdLst/>
            <a:ahLst/>
            <a:cxnLst/>
            <a:rect l="l" t="t" r="r" b="b"/>
            <a:pathLst>
              <a:path w="1459229" h="90170">
                <a:moveTo>
                  <a:pt x="114290" y="40707"/>
                </a:moveTo>
                <a:lnTo>
                  <a:pt x="0" y="39214"/>
                </a:lnTo>
                <a:lnTo>
                  <a:pt x="373" y="10641"/>
                </a:lnTo>
                <a:lnTo>
                  <a:pt x="114663" y="12134"/>
                </a:lnTo>
                <a:lnTo>
                  <a:pt x="114290" y="40707"/>
                </a:lnTo>
                <a:close/>
              </a:path>
              <a:path w="1459229" h="90170">
                <a:moveTo>
                  <a:pt x="314298" y="43319"/>
                </a:moveTo>
                <a:lnTo>
                  <a:pt x="200007" y="41826"/>
                </a:lnTo>
                <a:lnTo>
                  <a:pt x="201907" y="13253"/>
                </a:lnTo>
                <a:lnTo>
                  <a:pt x="316110" y="14746"/>
                </a:lnTo>
                <a:lnTo>
                  <a:pt x="314298" y="43319"/>
                </a:lnTo>
                <a:close/>
              </a:path>
              <a:path w="1459229" h="90170">
                <a:moveTo>
                  <a:pt x="514306" y="45930"/>
                </a:moveTo>
                <a:lnTo>
                  <a:pt x="400015" y="44438"/>
                </a:lnTo>
                <a:lnTo>
                  <a:pt x="400389" y="15865"/>
                </a:lnTo>
                <a:lnTo>
                  <a:pt x="514679" y="17358"/>
                </a:lnTo>
                <a:lnTo>
                  <a:pt x="514306" y="45930"/>
                </a:lnTo>
                <a:close/>
              </a:path>
              <a:path w="1459229" h="90170">
                <a:moveTo>
                  <a:pt x="714314" y="48542"/>
                </a:moveTo>
                <a:lnTo>
                  <a:pt x="600023" y="47050"/>
                </a:lnTo>
                <a:lnTo>
                  <a:pt x="600397" y="18477"/>
                </a:lnTo>
                <a:lnTo>
                  <a:pt x="714687" y="19970"/>
                </a:lnTo>
                <a:lnTo>
                  <a:pt x="714314" y="48542"/>
                </a:lnTo>
                <a:close/>
              </a:path>
              <a:path w="1459229" h="90170">
                <a:moveTo>
                  <a:pt x="914322" y="51154"/>
                </a:moveTo>
                <a:lnTo>
                  <a:pt x="800031" y="49662"/>
                </a:lnTo>
                <a:lnTo>
                  <a:pt x="800405" y="21089"/>
                </a:lnTo>
                <a:lnTo>
                  <a:pt x="914695" y="30039"/>
                </a:lnTo>
                <a:lnTo>
                  <a:pt x="914322" y="51154"/>
                </a:lnTo>
                <a:close/>
              </a:path>
              <a:path w="1459229" h="90170">
                <a:moveTo>
                  <a:pt x="1114330" y="53766"/>
                </a:moveTo>
                <a:lnTo>
                  <a:pt x="1000039" y="52273"/>
                </a:lnTo>
                <a:lnTo>
                  <a:pt x="1000412" y="23701"/>
                </a:lnTo>
                <a:lnTo>
                  <a:pt x="1123777" y="25193"/>
                </a:lnTo>
                <a:lnTo>
                  <a:pt x="1114330" y="53766"/>
                </a:lnTo>
                <a:close/>
              </a:path>
              <a:path w="1459229" h="90170">
                <a:moveTo>
                  <a:pt x="1314338" y="56378"/>
                </a:moveTo>
                <a:lnTo>
                  <a:pt x="1200047" y="54885"/>
                </a:lnTo>
                <a:lnTo>
                  <a:pt x="1200420" y="26313"/>
                </a:lnTo>
                <a:lnTo>
                  <a:pt x="1314711" y="27805"/>
                </a:lnTo>
                <a:lnTo>
                  <a:pt x="1314338" y="56378"/>
                </a:lnTo>
                <a:close/>
              </a:path>
              <a:path w="1459229" h="90170">
                <a:moveTo>
                  <a:pt x="1372822" y="89900"/>
                </a:moveTo>
                <a:lnTo>
                  <a:pt x="1373941" y="0"/>
                </a:lnTo>
                <a:lnTo>
                  <a:pt x="1459099" y="43978"/>
                </a:lnTo>
                <a:lnTo>
                  <a:pt x="1372822" y="899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72818" y="3249613"/>
            <a:ext cx="1069975" cy="1809750"/>
          </a:xfrm>
          <a:custGeom>
            <a:avLst/>
            <a:gdLst/>
            <a:ahLst/>
            <a:cxnLst/>
            <a:rect l="l" t="t" r="r" b="b"/>
            <a:pathLst>
              <a:path w="1069975" h="1809750">
                <a:moveTo>
                  <a:pt x="0" y="0"/>
                </a:moveTo>
                <a:lnTo>
                  <a:pt x="1069628" y="0"/>
                </a:lnTo>
                <a:lnTo>
                  <a:pt x="1069628" y="1809749"/>
                </a:lnTo>
                <a:lnTo>
                  <a:pt x="0" y="18097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01122" y="3286998"/>
            <a:ext cx="346710" cy="469265"/>
          </a:xfrm>
          <a:custGeom>
            <a:avLst/>
            <a:gdLst/>
            <a:ahLst/>
            <a:cxnLst/>
            <a:rect l="l" t="t" r="r" b="b"/>
            <a:pathLst>
              <a:path w="346710" h="469264">
                <a:moveTo>
                  <a:pt x="0" y="0"/>
                </a:moveTo>
                <a:lnTo>
                  <a:pt x="346149" y="0"/>
                </a:lnTo>
                <a:lnTo>
                  <a:pt x="346149" y="468776"/>
                </a:lnTo>
                <a:lnTo>
                  <a:pt x="0" y="4687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88142" y="3911586"/>
            <a:ext cx="346710" cy="469900"/>
          </a:xfrm>
          <a:custGeom>
            <a:avLst/>
            <a:gdLst/>
            <a:ahLst/>
            <a:cxnLst/>
            <a:rect l="l" t="t" r="r" b="b"/>
            <a:pathLst>
              <a:path w="346710" h="469900">
                <a:moveTo>
                  <a:pt x="0" y="0"/>
                </a:moveTo>
                <a:lnTo>
                  <a:pt x="346149" y="0"/>
                </a:lnTo>
                <a:lnTo>
                  <a:pt x="346149" y="469787"/>
                </a:lnTo>
                <a:lnTo>
                  <a:pt x="0" y="4697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85257" y="4533520"/>
            <a:ext cx="346710" cy="469900"/>
          </a:xfrm>
          <a:custGeom>
            <a:avLst/>
            <a:gdLst/>
            <a:ahLst/>
            <a:cxnLst/>
            <a:rect l="l" t="t" r="r" b="b"/>
            <a:pathLst>
              <a:path w="346710" h="469900">
                <a:moveTo>
                  <a:pt x="0" y="0"/>
                </a:moveTo>
                <a:lnTo>
                  <a:pt x="346149" y="0"/>
                </a:lnTo>
                <a:lnTo>
                  <a:pt x="346149" y="469787"/>
                </a:lnTo>
                <a:lnTo>
                  <a:pt x="0" y="4697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183309" y="3284313"/>
            <a:ext cx="343535" cy="469900"/>
          </a:xfrm>
          <a:custGeom>
            <a:avLst/>
            <a:gdLst/>
            <a:ahLst/>
            <a:cxnLst/>
            <a:rect l="l" t="t" r="r" b="b"/>
            <a:pathLst>
              <a:path w="343534" h="469900">
                <a:moveTo>
                  <a:pt x="0" y="0"/>
                </a:moveTo>
                <a:lnTo>
                  <a:pt x="343264" y="0"/>
                </a:lnTo>
                <a:lnTo>
                  <a:pt x="343264" y="469787"/>
                </a:lnTo>
                <a:lnTo>
                  <a:pt x="0" y="4697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70328" y="3918259"/>
            <a:ext cx="343535" cy="469900"/>
          </a:xfrm>
          <a:custGeom>
            <a:avLst/>
            <a:gdLst/>
            <a:ahLst/>
            <a:cxnLst/>
            <a:rect l="l" t="t" r="r" b="b"/>
            <a:pathLst>
              <a:path w="343534" h="469900">
                <a:moveTo>
                  <a:pt x="0" y="0"/>
                </a:moveTo>
                <a:lnTo>
                  <a:pt x="343264" y="0"/>
                </a:lnTo>
                <a:lnTo>
                  <a:pt x="343264" y="469787"/>
                </a:lnTo>
                <a:lnTo>
                  <a:pt x="0" y="4697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67443" y="4542863"/>
            <a:ext cx="343535" cy="469900"/>
          </a:xfrm>
          <a:custGeom>
            <a:avLst/>
            <a:gdLst/>
            <a:ahLst/>
            <a:cxnLst/>
            <a:rect l="l" t="t" r="r" b="b"/>
            <a:pathLst>
              <a:path w="343534" h="469900">
                <a:moveTo>
                  <a:pt x="0" y="0"/>
                </a:moveTo>
                <a:lnTo>
                  <a:pt x="343264" y="0"/>
                </a:lnTo>
                <a:lnTo>
                  <a:pt x="343264" y="469787"/>
                </a:lnTo>
                <a:lnTo>
                  <a:pt x="0" y="4697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932350" y="3523210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 h="0">
                <a:moveTo>
                  <a:pt x="0" y="0"/>
                </a:moveTo>
                <a:lnTo>
                  <a:pt x="233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23697" y="4149618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4" h="0">
                <a:moveTo>
                  <a:pt x="0" y="0"/>
                </a:moveTo>
                <a:lnTo>
                  <a:pt x="2350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23697" y="4775087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4" h="0">
                <a:moveTo>
                  <a:pt x="0" y="0"/>
                </a:moveTo>
                <a:lnTo>
                  <a:pt x="23509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31407" y="3500521"/>
            <a:ext cx="235585" cy="0"/>
          </a:xfrm>
          <a:custGeom>
            <a:avLst/>
            <a:gdLst/>
            <a:ahLst/>
            <a:cxnLst/>
            <a:rect l="l" t="t" r="r" b="b"/>
            <a:pathLst>
              <a:path w="235585" h="0">
                <a:moveTo>
                  <a:pt x="0" y="0"/>
                </a:moveTo>
                <a:lnTo>
                  <a:pt x="23509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22753" y="4121122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 h="0">
                <a:moveTo>
                  <a:pt x="0" y="0"/>
                </a:moveTo>
                <a:lnTo>
                  <a:pt x="233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22753" y="4752399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 h="0">
                <a:moveTo>
                  <a:pt x="0" y="0"/>
                </a:moveTo>
                <a:lnTo>
                  <a:pt x="233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94810" y="3507195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54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879975" y="4130453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54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879975" y="4760407"/>
            <a:ext cx="400685" cy="0"/>
          </a:xfrm>
          <a:custGeom>
            <a:avLst/>
            <a:gdLst/>
            <a:ahLst/>
            <a:cxnLst/>
            <a:rect l="l" t="t" r="r" b="b"/>
            <a:pathLst>
              <a:path w="400685" h="0">
                <a:moveTo>
                  <a:pt x="0" y="0"/>
                </a:moveTo>
                <a:lnTo>
                  <a:pt x="40054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16637" y="3474433"/>
            <a:ext cx="391160" cy="76200"/>
          </a:xfrm>
          <a:custGeom>
            <a:avLst/>
            <a:gdLst/>
            <a:ahLst/>
            <a:cxnLst/>
            <a:rect l="l" t="t" r="r" b="b"/>
            <a:pathLst>
              <a:path w="391159" h="76200">
                <a:moveTo>
                  <a:pt x="314500" y="28572"/>
                </a:moveTo>
                <a:lnTo>
                  <a:pt x="314500" y="0"/>
                </a:lnTo>
                <a:lnTo>
                  <a:pt x="371645" y="28572"/>
                </a:lnTo>
                <a:lnTo>
                  <a:pt x="314500" y="28572"/>
                </a:lnTo>
                <a:close/>
              </a:path>
              <a:path w="391159" h="76200">
                <a:moveTo>
                  <a:pt x="314500" y="47622"/>
                </a:moveTo>
                <a:lnTo>
                  <a:pt x="314500" y="28572"/>
                </a:lnTo>
                <a:lnTo>
                  <a:pt x="339240" y="28572"/>
                </a:lnTo>
                <a:lnTo>
                  <a:pt x="339240" y="47622"/>
                </a:lnTo>
                <a:lnTo>
                  <a:pt x="314500" y="47622"/>
                </a:lnTo>
                <a:close/>
              </a:path>
              <a:path w="391159" h="76200">
                <a:moveTo>
                  <a:pt x="314500" y="76200"/>
                </a:moveTo>
                <a:lnTo>
                  <a:pt x="314500" y="47622"/>
                </a:lnTo>
                <a:lnTo>
                  <a:pt x="339240" y="47622"/>
                </a:lnTo>
                <a:lnTo>
                  <a:pt x="339240" y="28572"/>
                </a:lnTo>
                <a:lnTo>
                  <a:pt x="371650" y="28575"/>
                </a:lnTo>
                <a:lnTo>
                  <a:pt x="390700" y="38100"/>
                </a:lnTo>
                <a:lnTo>
                  <a:pt x="314500" y="76200"/>
                </a:lnTo>
                <a:close/>
              </a:path>
              <a:path w="391159" h="76200">
                <a:moveTo>
                  <a:pt x="0" y="47625"/>
                </a:moveTo>
                <a:lnTo>
                  <a:pt x="0" y="28575"/>
                </a:lnTo>
                <a:lnTo>
                  <a:pt x="314500" y="28572"/>
                </a:lnTo>
                <a:lnTo>
                  <a:pt x="314500" y="47622"/>
                </a:lnTo>
                <a:lnTo>
                  <a:pt x="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491958" y="4097702"/>
            <a:ext cx="400685" cy="76200"/>
          </a:xfrm>
          <a:custGeom>
            <a:avLst/>
            <a:gdLst/>
            <a:ahLst/>
            <a:cxnLst/>
            <a:rect l="l" t="t" r="r" b="b"/>
            <a:pathLst>
              <a:path w="400684" h="76200">
                <a:moveTo>
                  <a:pt x="381485" y="47629"/>
                </a:moveTo>
                <a:lnTo>
                  <a:pt x="349105" y="47629"/>
                </a:lnTo>
                <a:lnTo>
                  <a:pt x="349105" y="28579"/>
                </a:lnTo>
                <a:lnTo>
                  <a:pt x="324343" y="28578"/>
                </a:lnTo>
                <a:lnTo>
                  <a:pt x="324343" y="0"/>
                </a:lnTo>
                <a:lnTo>
                  <a:pt x="400543" y="38100"/>
                </a:lnTo>
                <a:lnTo>
                  <a:pt x="381485" y="47629"/>
                </a:lnTo>
                <a:close/>
              </a:path>
              <a:path w="400684" h="76200">
                <a:moveTo>
                  <a:pt x="324343" y="47628"/>
                </a:moveTo>
                <a:lnTo>
                  <a:pt x="0" y="47625"/>
                </a:lnTo>
                <a:lnTo>
                  <a:pt x="0" y="28575"/>
                </a:lnTo>
                <a:lnTo>
                  <a:pt x="324343" y="28578"/>
                </a:lnTo>
                <a:lnTo>
                  <a:pt x="324343" y="47628"/>
                </a:lnTo>
                <a:close/>
              </a:path>
              <a:path w="400684" h="76200">
                <a:moveTo>
                  <a:pt x="349105" y="47629"/>
                </a:moveTo>
                <a:lnTo>
                  <a:pt x="324343" y="47628"/>
                </a:lnTo>
                <a:lnTo>
                  <a:pt x="324343" y="28578"/>
                </a:lnTo>
                <a:lnTo>
                  <a:pt x="349105" y="28579"/>
                </a:lnTo>
                <a:lnTo>
                  <a:pt x="349105" y="47629"/>
                </a:lnTo>
                <a:close/>
              </a:path>
              <a:path w="400684" h="76200">
                <a:moveTo>
                  <a:pt x="324343" y="76200"/>
                </a:moveTo>
                <a:lnTo>
                  <a:pt x="324343" y="47628"/>
                </a:lnTo>
                <a:lnTo>
                  <a:pt x="381485" y="47629"/>
                </a:lnTo>
                <a:lnTo>
                  <a:pt x="32434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491958" y="4727645"/>
            <a:ext cx="400685" cy="76200"/>
          </a:xfrm>
          <a:custGeom>
            <a:avLst/>
            <a:gdLst/>
            <a:ahLst/>
            <a:cxnLst/>
            <a:rect l="l" t="t" r="r" b="b"/>
            <a:pathLst>
              <a:path w="400684" h="76200">
                <a:moveTo>
                  <a:pt x="367449" y="54647"/>
                </a:moveTo>
                <a:lnTo>
                  <a:pt x="349105" y="54647"/>
                </a:lnTo>
                <a:lnTo>
                  <a:pt x="349105" y="28575"/>
                </a:lnTo>
                <a:lnTo>
                  <a:pt x="324343" y="28575"/>
                </a:lnTo>
                <a:lnTo>
                  <a:pt x="324343" y="0"/>
                </a:lnTo>
                <a:lnTo>
                  <a:pt x="400543" y="38100"/>
                </a:lnTo>
                <a:lnTo>
                  <a:pt x="367449" y="54647"/>
                </a:lnTo>
                <a:close/>
              </a:path>
              <a:path w="400684" h="76200">
                <a:moveTo>
                  <a:pt x="324343" y="54644"/>
                </a:moveTo>
                <a:lnTo>
                  <a:pt x="0" y="54608"/>
                </a:lnTo>
                <a:lnTo>
                  <a:pt x="0" y="28575"/>
                </a:lnTo>
                <a:lnTo>
                  <a:pt x="324343" y="28575"/>
                </a:lnTo>
                <a:lnTo>
                  <a:pt x="324343" y="54644"/>
                </a:lnTo>
                <a:close/>
              </a:path>
              <a:path w="400684" h="76200">
                <a:moveTo>
                  <a:pt x="349105" y="54647"/>
                </a:moveTo>
                <a:lnTo>
                  <a:pt x="324343" y="54644"/>
                </a:lnTo>
                <a:lnTo>
                  <a:pt x="324343" y="28575"/>
                </a:lnTo>
                <a:lnTo>
                  <a:pt x="349105" y="28575"/>
                </a:lnTo>
                <a:lnTo>
                  <a:pt x="349105" y="54647"/>
                </a:lnTo>
                <a:close/>
              </a:path>
              <a:path w="400684" h="76200">
                <a:moveTo>
                  <a:pt x="324343" y="76200"/>
                </a:moveTo>
                <a:lnTo>
                  <a:pt x="324343" y="54644"/>
                </a:lnTo>
                <a:lnTo>
                  <a:pt x="367449" y="54647"/>
                </a:lnTo>
                <a:lnTo>
                  <a:pt x="32434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384643" y="5136868"/>
            <a:ext cx="19177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one packet time  later: green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packet  experiences HOL  blocking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72818" y="3260149"/>
            <a:ext cx="1069975" cy="179958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15900" marR="28067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switch  </a:t>
            </a:r>
            <a:r>
              <a:rPr dirty="0" sz="1600" spc="-5">
                <a:latin typeface="Arial"/>
                <a:cs typeface="Arial"/>
              </a:rPr>
              <a:t>fabric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224712" y="3214688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29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224712" y="3214688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29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338762" y="3254375"/>
            <a:ext cx="252729" cy="130175"/>
          </a:xfrm>
          <a:custGeom>
            <a:avLst/>
            <a:gdLst/>
            <a:ahLst/>
            <a:cxnLst/>
            <a:rect l="l" t="t" r="r" b="b"/>
            <a:pathLst>
              <a:path w="252729" h="130175">
                <a:moveTo>
                  <a:pt x="0" y="0"/>
                </a:moveTo>
                <a:lnTo>
                  <a:pt x="252412" y="0"/>
                </a:lnTo>
                <a:lnTo>
                  <a:pt x="252412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338762" y="3254375"/>
            <a:ext cx="252729" cy="130175"/>
          </a:xfrm>
          <a:custGeom>
            <a:avLst/>
            <a:gdLst/>
            <a:ahLst/>
            <a:cxnLst/>
            <a:rect l="l" t="t" r="r" b="b"/>
            <a:pathLst>
              <a:path w="252729" h="130175">
                <a:moveTo>
                  <a:pt x="0" y="0"/>
                </a:moveTo>
                <a:lnTo>
                  <a:pt x="252412" y="0"/>
                </a:lnTo>
                <a:lnTo>
                  <a:pt x="252412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333999" y="4629151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29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333999" y="4629151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29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91137" y="3689350"/>
            <a:ext cx="1394460" cy="995680"/>
          </a:xfrm>
          <a:custGeom>
            <a:avLst/>
            <a:gdLst/>
            <a:ahLst/>
            <a:cxnLst/>
            <a:rect l="l" t="t" r="r" b="b"/>
            <a:pathLst>
              <a:path w="1394459" h="995679">
                <a:moveTo>
                  <a:pt x="114299" y="993098"/>
                </a:moveTo>
                <a:lnTo>
                  <a:pt x="0" y="992692"/>
                </a:lnTo>
                <a:lnTo>
                  <a:pt x="101" y="964117"/>
                </a:lnTo>
                <a:lnTo>
                  <a:pt x="114400" y="964523"/>
                </a:lnTo>
                <a:lnTo>
                  <a:pt x="114299" y="993098"/>
                </a:lnTo>
                <a:close/>
              </a:path>
              <a:path w="1394459" h="995679">
                <a:moveTo>
                  <a:pt x="314323" y="993807"/>
                </a:moveTo>
                <a:lnTo>
                  <a:pt x="200023" y="993402"/>
                </a:lnTo>
                <a:lnTo>
                  <a:pt x="200125" y="964827"/>
                </a:lnTo>
                <a:lnTo>
                  <a:pt x="314424" y="965232"/>
                </a:lnTo>
                <a:lnTo>
                  <a:pt x="314323" y="993807"/>
                </a:lnTo>
                <a:close/>
              </a:path>
              <a:path w="1394459" h="995679">
                <a:moveTo>
                  <a:pt x="514346" y="994517"/>
                </a:moveTo>
                <a:lnTo>
                  <a:pt x="400047" y="994112"/>
                </a:lnTo>
                <a:lnTo>
                  <a:pt x="400149" y="965537"/>
                </a:lnTo>
                <a:lnTo>
                  <a:pt x="514448" y="965942"/>
                </a:lnTo>
                <a:lnTo>
                  <a:pt x="514346" y="994517"/>
                </a:lnTo>
                <a:close/>
              </a:path>
              <a:path w="1394459" h="995679">
                <a:moveTo>
                  <a:pt x="714370" y="995227"/>
                </a:moveTo>
                <a:lnTo>
                  <a:pt x="600071" y="994821"/>
                </a:lnTo>
                <a:lnTo>
                  <a:pt x="600173" y="966246"/>
                </a:lnTo>
                <a:lnTo>
                  <a:pt x="714472" y="966652"/>
                </a:lnTo>
                <a:lnTo>
                  <a:pt x="714370" y="995227"/>
                </a:lnTo>
                <a:close/>
              </a:path>
              <a:path w="1394459" h="995679">
                <a:moveTo>
                  <a:pt x="790511" y="948978"/>
                </a:moveTo>
                <a:lnTo>
                  <a:pt x="766594" y="933341"/>
                </a:lnTo>
                <a:lnTo>
                  <a:pt x="829142" y="837673"/>
                </a:lnTo>
                <a:lnTo>
                  <a:pt x="853058" y="853310"/>
                </a:lnTo>
                <a:lnTo>
                  <a:pt x="790511" y="948978"/>
                </a:lnTo>
                <a:close/>
              </a:path>
              <a:path w="1394459" h="995679">
                <a:moveTo>
                  <a:pt x="899969" y="786150"/>
                </a:moveTo>
                <a:lnTo>
                  <a:pt x="876052" y="765922"/>
                </a:lnTo>
                <a:lnTo>
                  <a:pt x="941634" y="670254"/>
                </a:lnTo>
                <a:lnTo>
                  <a:pt x="962516" y="685891"/>
                </a:lnTo>
                <a:lnTo>
                  <a:pt x="899969" y="786150"/>
                </a:lnTo>
                <a:close/>
              </a:path>
              <a:path w="1394459" h="995679">
                <a:moveTo>
                  <a:pt x="1009426" y="614140"/>
                </a:moveTo>
                <a:lnTo>
                  <a:pt x="985510" y="598503"/>
                </a:lnTo>
                <a:lnTo>
                  <a:pt x="1048057" y="513513"/>
                </a:lnTo>
                <a:lnTo>
                  <a:pt x="1071974" y="518473"/>
                </a:lnTo>
                <a:lnTo>
                  <a:pt x="1009426" y="614140"/>
                </a:lnTo>
                <a:close/>
              </a:path>
              <a:path w="1394459" h="995679">
                <a:moveTo>
                  <a:pt x="1118884" y="446721"/>
                </a:moveTo>
                <a:lnTo>
                  <a:pt x="1094968" y="431084"/>
                </a:lnTo>
                <a:lnTo>
                  <a:pt x="1157515" y="335417"/>
                </a:lnTo>
                <a:lnTo>
                  <a:pt x="1181431" y="351054"/>
                </a:lnTo>
                <a:lnTo>
                  <a:pt x="1118884" y="446721"/>
                </a:lnTo>
                <a:close/>
              </a:path>
              <a:path w="1394459" h="995679">
                <a:moveTo>
                  <a:pt x="1228342" y="279303"/>
                </a:moveTo>
                <a:lnTo>
                  <a:pt x="1204425" y="263666"/>
                </a:lnTo>
                <a:lnTo>
                  <a:pt x="1266973" y="167998"/>
                </a:lnTo>
                <a:lnTo>
                  <a:pt x="1290889" y="183635"/>
                </a:lnTo>
                <a:lnTo>
                  <a:pt x="1228342" y="279303"/>
                </a:lnTo>
                <a:close/>
              </a:path>
              <a:path w="1394459" h="995679">
                <a:moveTo>
                  <a:pt x="1336288" y="63164"/>
                </a:moveTo>
                <a:lnTo>
                  <a:pt x="1311090" y="48295"/>
                </a:lnTo>
                <a:lnTo>
                  <a:pt x="1393876" y="0"/>
                </a:lnTo>
                <a:lnTo>
                  <a:pt x="1391918" y="56750"/>
                </a:lnTo>
                <a:lnTo>
                  <a:pt x="1339705" y="56750"/>
                </a:lnTo>
                <a:lnTo>
                  <a:pt x="1336288" y="63164"/>
                </a:lnTo>
                <a:close/>
              </a:path>
              <a:path w="1394459" h="995679">
                <a:moveTo>
                  <a:pt x="1360364" y="77370"/>
                </a:moveTo>
                <a:lnTo>
                  <a:pt x="1336288" y="63164"/>
                </a:lnTo>
                <a:lnTo>
                  <a:pt x="1339705" y="56750"/>
                </a:lnTo>
                <a:lnTo>
                  <a:pt x="1363622" y="72386"/>
                </a:lnTo>
                <a:lnTo>
                  <a:pt x="1360364" y="77370"/>
                </a:lnTo>
                <a:close/>
              </a:path>
              <a:path w="1394459" h="995679">
                <a:moveTo>
                  <a:pt x="1390591" y="95206"/>
                </a:moveTo>
                <a:lnTo>
                  <a:pt x="1360364" y="77370"/>
                </a:lnTo>
                <a:lnTo>
                  <a:pt x="1363622" y="72386"/>
                </a:lnTo>
                <a:lnTo>
                  <a:pt x="1339705" y="56750"/>
                </a:lnTo>
                <a:lnTo>
                  <a:pt x="1391918" y="56750"/>
                </a:lnTo>
                <a:lnTo>
                  <a:pt x="1390591" y="95206"/>
                </a:lnTo>
                <a:close/>
              </a:path>
              <a:path w="1394459" h="995679">
                <a:moveTo>
                  <a:pt x="1337800" y="111883"/>
                </a:moveTo>
                <a:lnTo>
                  <a:pt x="1313882" y="105229"/>
                </a:lnTo>
                <a:lnTo>
                  <a:pt x="1336288" y="63164"/>
                </a:lnTo>
                <a:lnTo>
                  <a:pt x="1360364" y="77370"/>
                </a:lnTo>
                <a:lnTo>
                  <a:pt x="1337800" y="1118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672046" y="3373621"/>
            <a:ext cx="1365885" cy="708025"/>
          </a:xfrm>
          <a:custGeom>
            <a:avLst/>
            <a:gdLst/>
            <a:ahLst/>
            <a:cxnLst/>
            <a:rect l="l" t="t" r="r" b="b"/>
            <a:pathLst>
              <a:path w="1365884" h="708025">
                <a:moveTo>
                  <a:pt x="182" y="33153"/>
                </a:moveTo>
                <a:lnTo>
                  <a:pt x="0" y="4578"/>
                </a:lnTo>
                <a:lnTo>
                  <a:pt x="114297" y="3846"/>
                </a:lnTo>
                <a:lnTo>
                  <a:pt x="114480" y="32420"/>
                </a:lnTo>
                <a:lnTo>
                  <a:pt x="182" y="33153"/>
                </a:lnTo>
                <a:close/>
              </a:path>
              <a:path w="1365884" h="708025">
                <a:moveTo>
                  <a:pt x="314501" y="41581"/>
                </a:moveTo>
                <a:lnTo>
                  <a:pt x="200203" y="31870"/>
                </a:lnTo>
                <a:lnTo>
                  <a:pt x="200020" y="3296"/>
                </a:lnTo>
                <a:lnTo>
                  <a:pt x="314318" y="2564"/>
                </a:lnTo>
                <a:lnTo>
                  <a:pt x="314501" y="41581"/>
                </a:lnTo>
                <a:close/>
              </a:path>
              <a:path w="1365884" h="708025">
                <a:moveTo>
                  <a:pt x="400224" y="36086"/>
                </a:moveTo>
                <a:lnTo>
                  <a:pt x="400041" y="2014"/>
                </a:lnTo>
                <a:lnTo>
                  <a:pt x="514339" y="1282"/>
                </a:lnTo>
                <a:lnTo>
                  <a:pt x="514522" y="29856"/>
                </a:lnTo>
                <a:lnTo>
                  <a:pt x="400224" y="36086"/>
                </a:lnTo>
                <a:close/>
              </a:path>
              <a:path w="1365884" h="708025">
                <a:moveTo>
                  <a:pt x="600245" y="29306"/>
                </a:moveTo>
                <a:lnTo>
                  <a:pt x="600062" y="732"/>
                </a:lnTo>
                <a:lnTo>
                  <a:pt x="714359" y="0"/>
                </a:lnTo>
                <a:lnTo>
                  <a:pt x="714542" y="28574"/>
                </a:lnTo>
                <a:lnTo>
                  <a:pt x="600245" y="29306"/>
                </a:lnTo>
                <a:close/>
              </a:path>
              <a:path w="1365884" h="708025">
                <a:moveTo>
                  <a:pt x="846879" y="151258"/>
                </a:moveTo>
                <a:lnTo>
                  <a:pt x="770557" y="66174"/>
                </a:lnTo>
                <a:lnTo>
                  <a:pt x="791828" y="47093"/>
                </a:lnTo>
                <a:lnTo>
                  <a:pt x="868150" y="137577"/>
                </a:lnTo>
                <a:lnTo>
                  <a:pt x="846879" y="151258"/>
                </a:lnTo>
                <a:close/>
              </a:path>
              <a:path w="1365884" h="708025">
                <a:moveTo>
                  <a:pt x="980444" y="300156"/>
                </a:moveTo>
                <a:lnTo>
                  <a:pt x="904121" y="215072"/>
                </a:lnTo>
                <a:lnTo>
                  <a:pt x="925393" y="204209"/>
                </a:lnTo>
                <a:lnTo>
                  <a:pt x="1001715" y="281075"/>
                </a:lnTo>
                <a:lnTo>
                  <a:pt x="980444" y="300156"/>
                </a:lnTo>
                <a:close/>
              </a:path>
              <a:path w="1365884" h="708025">
                <a:moveTo>
                  <a:pt x="1114008" y="449053"/>
                </a:moveTo>
                <a:lnTo>
                  <a:pt x="1037686" y="363969"/>
                </a:lnTo>
                <a:lnTo>
                  <a:pt x="1058957" y="344888"/>
                </a:lnTo>
                <a:lnTo>
                  <a:pt x="1147788" y="429972"/>
                </a:lnTo>
                <a:lnTo>
                  <a:pt x="1114008" y="449053"/>
                </a:lnTo>
                <a:close/>
              </a:path>
              <a:path w="1365884" h="708025">
                <a:moveTo>
                  <a:pt x="1247573" y="597951"/>
                </a:moveTo>
                <a:lnTo>
                  <a:pt x="1171250" y="515469"/>
                </a:lnTo>
                <a:lnTo>
                  <a:pt x="1192522" y="493786"/>
                </a:lnTo>
                <a:lnTo>
                  <a:pt x="1268845" y="578870"/>
                </a:lnTo>
                <a:lnTo>
                  <a:pt x="1247573" y="597951"/>
                </a:lnTo>
                <a:close/>
              </a:path>
              <a:path w="1365884" h="708025">
                <a:moveTo>
                  <a:pt x="1365341" y="707840"/>
                </a:moveTo>
                <a:lnTo>
                  <a:pt x="1276192" y="672648"/>
                </a:lnTo>
                <a:lnTo>
                  <a:pt x="1340005" y="626464"/>
                </a:lnTo>
                <a:lnTo>
                  <a:pt x="1365341" y="70784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986337" y="4587876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29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986337" y="4587876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29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10425" y="3997325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29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210425" y="3997325"/>
            <a:ext cx="252729" cy="132080"/>
          </a:xfrm>
          <a:custGeom>
            <a:avLst/>
            <a:gdLst/>
            <a:ahLst/>
            <a:cxnLst/>
            <a:rect l="l" t="t" r="r" b="b"/>
            <a:pathLst>
              <a:path w="252729" h="132079">
                <a:moveTo>
                  <a:pt x="0" y="0"/>
                </a:moveTo>
                <a:lnTo>
                  <a:pt x="252412" y="0"/>
                </a:lnTo>
                <a:lnTo>
                  <a:pt x="252412" y="131762"/>
                </a:lnTo>
                <a:lnTo>
                  <a:pt x="0" y="1317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7167" y="850219"/>
            <a:ext cx="2933543" cy="1174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78" y="266955"/>
            <a:ext cx="28155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Output</a:t>
            </a:r>
            <a:r>
              <a:rPr dirty="0" sz="4000" spc="-90"/>
              <a:t> </a:t>
            </a:r>
            <a:r>
              <a:rPr dirty="0" sz="4000" spc="-5"/>
              <a:t>ports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18490" y="3906788"/>
            <a:ext cx="30981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562"/>
              <a:buFont typeface="Wingdings"/>
              <a:buChar char=""/>
              <a:tabLst>
                <a:tab pos="355600" algn="l"/>
              </a:tabLst>
            </a:pPr>
            <a:r>
              <a:rPr dirty="0" sz="3200" spc="-5" i="1">
                <a:solidFill>
                  <a:srgbClr val="CC0000"/>
                </a:solidFill>
                <a:latin typeface="Arial"/>
                <a:cs typeface="Arial"/>
              </a:rPr>
              <a:t>buffering</a:t>
            </a:r>
            <a:r>
              <a:rPr dirty="0" sz="3200" spc="-11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requir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3618" y="3957985"/>
            <a:ext cx="3567429" cy="8813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422909" indent="-423545">
              <a:lnSpc>
                <a:spcPts val="3360"/>
              </a:lnSpc>
              <a:spcBef>
                <a:spcPts val="204"/>
              </a:spcBef>
            </a:pPr>
            <a:r>
              <a:rPr dirty="0" sz="3200" spc="-5">
                <a:latin typeface="Arial"/>
                <a:cs typeface="Arial"/>
              </a:rPr>
              <a:t>ed when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datagrams  </a:t>
            </a:r>
            <a:r>
              <a:rPr dirty="0" sz="3200" spc="-10">
                <a:latin typeface="Arial"/>
                <a:cs typeface="Arial"/>
              </a:rPr>
              <a:t>faster than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490" y="5244809"/>
            <a:ext cx="185991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562"/>
              <a:buFont typeface="Wingdings"/>
              <a:buChar char=""/>
              <a:tabLst>
                <a:tab pos="355600" algn="l"/>
              </a:tabLst>
            </a:pPr>
            <a:r>
              <a:rPr dirty="0" sz="3200" i="1">
                <a:solidFill>
                  <a:srgbClr val="CC0000"/>
                </a:solidFill>
                <a:latin typeface="Arial"/>
                <a:cs typeface="Arial"/>
              </a:rPr>
              <a:t>scheduli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390" y="5664691"/>
            <a:ext cx="17195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queued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d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5149" y="5296006"/>
            <a:ext cx="5212715" cy="874394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202565" indent="-203200">
              <a:lnSpc>
                <a:spcPts val="3310"/>
              </a:lnSpc>
              <a:spcBef>
                <a:spcPts val="245"/>
              </a:spcBef>
            </a:pPr>
            <a:r>
              <a:rPr dirty="0" sz="3200" i="1">
                <a:solidFill>
                  <a:srgbClr val="CC0000"/>
                </a:solidFill>
                <a:latin typeface="Arial"/>
                <a:cs typeface="Arial"/>
              </a:rPr>
              <a:t>ng </a:t>
            </a:r>
            <a:r>
              <a:rPr dirty="0" sz="3200" spc="-5" i="1">
                <a:solidFill>
                  <a:srgbClr val="CC0000"/>
                </a:solidFill>
                <a:latin typeface="Arial"/>
                <a:cs typeface="Arial"/>
              </a:rPr>
              <a:t>discipline </a:t>
            </a:r>
            <a:r>
              <a:rPr dirty="0" sz="3200">
                <a:latin typeface="Arial"/>
                <a:cs typeface="Arial"/>
              </a:rPr>
              <a:t>chooses</a:t>
            </a:r>
            <a:r>
              <a:rPr dirty="0" sz="3200" spc="-1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among  atagrams </a:t>
            </a:r>
            <a:r>
              <a:rPr dirty="0" sz="3200" spc="-10">
                <a:latin typeface="Arial"/>
                <a:cs typeface="Arial"/>
              </a:rPr>
              <a:t>for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transmission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6650" y="1473200"/>
            <a:ext cx="4568825" cy="1837055"/>
          </a:xfrm>
          <a:custGeom>
            <a:avLst/>
            <a:gdLst/>
            <a:ahLst/>
            <a:cxnLst/>
            <a:rect l="l" t="t" r="r" b="b"/>
            <a:pathLst>
              <a:path w="4568825" h="1837054">
                <a:moveTo>
                  <a:pt x="0" y="0"/>
                </a:moveTo>
                <a:lnTo>
                  <a:pt x="4568825" y="0"/>
                </a:lnTo>
                <a:lnTo>
                  <a:pt x="4568825" y="1836738"/>
                </a:lnTo>
                <a:lnTo>
                  <a:pt x="0" y="1836738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29237" y="1931988"/>
            <a:ext cx="1417955" cy="828675"/>
          </a:xfrm>
          <a:custGeom>
            <a:avLst/>
            <a:gdLst/>
            <a:ahLst/>
            <a:cxnLst/>
            <a:rect l="l" t="t" r="r" b="b"/>
            <a:pathLst>
              <a:path w="1417954" h="828675">
                <a:moveTo>
                  <a:pt x="0" y="0"/>
                </a:moveTo>
                <a:lnTo>
                  <a:pt x="1417637" y="0"/>
                </a:lnTo>
                <a:lnTo>
                  <a:pt x="1417637" y="828675"/>
                </a:lnTo>
                <a:lnTo>
                  <a:pt x="0" y="82867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28626" y="2084172"/>
            <a:ext cx="10293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3909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line  termination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1631" y="2336087"/>
            <a:ext cx="190618" cy="85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75131" y="2293224"/>
            <a:ext cx="190618" cy="85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32557" y="2333810"/>
            <a:ext cx="737235" cy="85725"/>
          </a:xfrm>
          <a:custGeom>
            <a:avLst/>
            <a:gdLst/>
            <a:ahLst/>
            <a:cxnLst/>
            <a:rect l="l" t="t" r="r" b="b"/>
            <a:pathLst>
              <a:path w="737234" h="85725">
                <a:moveTo>
                  <a:pt x="708233" y="28555"/>
                </a:moveTo>
                <a:lnTo>
                  <a:pt x="664958" y="28555"/>
                </a:lnTo>
                <a:lnTo>
                  <a:pt x="665578" y="57130"/>
                </a:lnTo>
                <a:lnTo>
                  <a:pt x="650936" y="57161"/>
                </a:lnTo>
                <a:lnTo>
                  <a:pt x="650998" y="85724"/>
                </a:lnTo>
                <a:lnTo>
                  <a:pt x="736631" y="42677"/>
                </a:lnTo>
                <a:lnTo>
                  <a:pt x="708233" y="28555"/>
                </a:lnTo>
                <a:close/>
              </a:path>
              <a:path w="737234" h="85725">
                <a:moveTo>
                  <a:pt x="650875" y="28585"/>
                </a:moveTo>
                <a:lnTo>
                  <a:pt x="0" y="29977"/>
                </a:lnTo>
                <a:lnTo>
                  <a:pt x="62" y="58552"/>
                </a:lnTo>
                <a:lnTo>
                  <a:pt x="650936" y="57161"/>
                </a:lnTo>
                <a:lnTo>
                  <a:pt x="650875" y="28585"/>
                </a:lnTo>
                <a:close/>
              </a:path>
              <a:path w="737234" h="85725">
                <a:moveTo>
                  <a:pt x="664958" y="28555"/>
                </a:moveTo>
                <a:lnTo>
                  <a:pt x="650875" y="28585"/>
                </a:lnTo>
                <a:lnTo>
                  <a:pt x="650936" y="57161"/>
                </a:lnTo>
                <a:lnTo>
                  <a:pt x="665578" y="57130"/>
                </a:lnTo>
                <a:lnTo>
                  <a:pt x="664958" y="28555"/>
                </a:lnTo>
                <a:close/>
              </a:path>
              <a:path w="737234" h="85725">
                <a:moveTo>
                  <a:pt x="650813" y="0"/>
                </a:moveTo>
                <a:lnTo>
                  <a:pt x="650875" y="28585"/>
                </a:lnTo>
                <a:lnTo>
                  <a:pt x="708233" y="28555"/>
                </a:lnTo>
                <a:lnTo>
                  <a:pt x="6508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19550" y="1658938"/>
            <a:ext cx="1152525" cy="1409700"/>
          </a:xfrm>
          <a:prstGeom prst="rect">
            <a:avLst/>
          </a:prstGeom>
          <a:ln w="28575">
            <a:solidFill>
              <a:srgbClr val="3333CC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200025" marR="221615" indent="-56515">
              <a:lnSpc>
                <a:spcPct val="90000"/>
              </a:lnSpc>
            </a:pPr>
            <a:r>
              <a:rPr dirty="0" sz="1600" spc="-5">
                <a:latin typeface="Arial"/>
                <a:cs typeface="Arial"/>
              </a:rPr>
              <a:t>link  layer  protocol  </a:t>
            </a:r>
            <a:r>
              <a:rPr dirty="0" sz="1600">
                <a:latin typeface="Arial"/>
                <a:cs typeface="Arial"/>
              </a:rPr>
              <a:t>(send)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1087" y="1918935"/>
            <a:ext cx="590550" cy="49212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45720" marR="5080" indent="-33655">
              <a:lnSpc>
                <a:spcPts val="1750"/>
              </a:lnSpc>
              <a:spcBef>
                <a:spcPts val="300"/>
              </a:spcBef>
            </a:pPr>
            <a:r>
              <a:rPr dirty="0" sz="1600">
                <a:latin typeface="Arial"/>
                <a:cs typeface="Arial"/>
              </a:rPr>
              <a:t>switch  </a:t>
            </a:r>
            <a:r>
              <a:rPr dirty="0" sz="1600" spc="-5">
                <a:latin typeface="Arial"/>
                <a:cs typeface="Arial"/>
              </a:rPr>
              <a:t>fabric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59049" y="1609725"/>
            <a:ext cx="1247775" cy="1504950"/>
          </a:xfrm>
          <a:custGeom>
            <a:avLst/>
            <a:gdLst/>
            <a:ahLst/>
            <a:cxnLst/>
            <a:rect l="l" t="t" r="r" b="b"/>
            <a:pathLst>
              <a:path w="1247775" h="1504950">
                <a:moveTo>
                  <a:pt x="0" y="0"/>
                </a:moveTo>
                <a:lnTo>
                  <a:pt x="1247774" y="0"/>
                </a:lnTo>
                <a:lnTo>
                  <a:pt x="1247774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774156" y="1649832"/>
            <a:ext cx="88391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datagram  buffer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86856" y="2625192"/>
            <a:ext cx="86169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queueing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86049" y="2228850"/>
            <a:ext cx="993775" cy="468630"/>
          </a:xfrm>
          <a:custGeom>
            <a:avLst/>
            <a:gdLst/>
            <a:ahLst/>
            <a:cxnLst/>
            <a:rect l="l" t="t" r="r" b="b"/>
            <a:pathLst>
              <a:path w="993775" h="468630">
                <a:moveTo>
                  <a:pt x="0" y="0"/>
                </a:moveTo>
                <a:lnTo>
                  <a:pt x="993774" y="0"/>
                </a:lnTo>
                <a:lnTo>
                  <a:pt x="993774" y="468312"/>
                </a:lnTo>
                <a:lnTo>
                  <a:pt x="0" y="46831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686049" y="2228850"/>
          <a:ext cx="993775" cy="468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0"/>
                <a:gridCol w="106680"/>
                <a:gridCol w="107950"/>
                <a:gridCol w="106679"/>
                <a:gridCol w="107314"/>
                <a:gridCol w="107315"/>
                <a:gridCol w="109220"/>
                <a:gridCol w="103504"/>
                <a:gridCol w="114934"/>
              </a:tblGrid>
              <a:tr h="4683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53975">
                      <a:solidFill>
                        <a:srgbClr val="FFFFFF"/>
                      </a:solidFill>
                      <a:prstDash val="solid"/>
                    </a:lnL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1770063" y="1338262"/>
            <a:ext cx="11430" cy="2195830"/>
          </a:xfrm>
          <a:custGeom>
            <a:avLst/>
            <a:gdLst/>
            <a:ahLst/>
            <a:cxnLst/>
            <a:rect l="l" t="t" r="r" b="b"/>
            <a:pathLst>
              <a:path w="11430" h="2195829">
                <a:moveTo>
                  <a:pt x="0" y="0"/>
                </a:moveTo>
                <a:lnTo>
                  <a:pt x="11112" y="21955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62125" y="2378075"/>
            <a:ext cx="925830" cy="85725"/>
          </a:xfrm>
          <a:custGeom>
            <a:avLst/>
            <a:gdLst/>
            <a:ahLst/>
            <a:cxnLst/>
            <a:rect l="l" t="t" r="r" b="b"/>
            <a:pathLst>
              <a:path w="925830" h="85725">
                <a:moveTo>
                  <a:pt x="896937" y="28574"/>
                </a:moveTo>
                <a:lnTo>
                  <a:pt x="848360" y="28574"/>
                </a:lnTo>
                <a:lnTo>
                  <a:pt x="848360" y="57149"/>
                </a:lnTo>
                <a:lnTo>
                  <a:pt x="839788" y="57149"/>
                </a:lnTo>
                <a:lnTo>
                  <a:pt x="839788" y="85724"/>
                </a:lnTo>
                <a:lnTo>
                  <a:pt x="925513" y="42862"/>
                </a:lnTo>
                <a:lnTo>
                  <a:pt x="896937" y="28574"/>
                </a:lnTo>
                <a:close/>
              </a:path>
              <a:path w="925830" h="85725">
                <a:moveTo>
                  <a:pt x="839788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839788" y="57149"/>
                </a:lnTo>
                <a:lnTo>
                  <a:pt x="839788" y="28574"/>
                </a:lnTo>
                <a:close/>
              </a:path>
              <a:path w="925830" h="85725">
                <a:moveTo>
                  <a:pt x="848360" y="28574"/>
                </a:moveTo>
                <a:lnTo>
                  <a:pt x="839788" y="28574"/>
                </a:lnTo>
                <a:lnTo>
                  <a:pt x="839788" y="57149"/>
                </a:lnTo>
                <a:lnTo>
                  <a:pt x="848360" y="57149"/>
                </a:lnTo>
                <a:lnTo>
                  <a:pt x="848360" y="28574"/>
                </a:lnTo>
                <a:close/>
              </a:path>
              <a:path w="925830" h="85725">
                <a:moveTo>
                  <a:pt x="839788" y="0"/>
                </a:moveTo>
                <a:lnTo>
                  <a:pt x="839788" y="28574"/>
                </a:lnTo>
                <a:lnTo>
                  <a:pt x="896937" y="28574"/>
                </a:lnTo>
                <a:lnTo>
                  <a:pt x="8397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09268" y="318288"/>
            <a:ext cx="4408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This </a:t>
            </a:r>
            <a:r>
              <a:rPr dirty="0" sz="2400" i="1">
                <a:solidFill>
                  <a:srgbClr val="CC0000"/>
                </a:solidFill>
                <a:latin typeface="Arial"/>
                <a:cs typeface="Arial"/>
              </a:rPr>
              <a:t>slide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in HUGELY</a:t>
            </a:r>
            <a:r>
              <a:rPr dirty="0" sz="2400" spc="-9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important!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957637" y="4049712"/>
            <a:ext cx="4822825" cy="830580"/>
          </a:xfrm>
          <a:custGeom>
            <a:avLst/>
            <a:gdLst/>
            <a:ahLst/>
            <a:cxnLst/>
            <a:rect l="l" t="t" r="r" b="b"/>
            <a:pathLst>
              <a:path w="4822825" h="830579">
                <a:moveTo>
                  <a:pt x="0" y="0"/>
                </a:moveTo>
                <a:lnTo>
                  <a:pt x="4822825" y="0"/>
                </a:lnTo>
                <a:lnTo>
                  <a:pt x="4822825" y="830262"/>
                </a:lnTo>
                <a:lnTo>
                  <a:pt x="0" y="8302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57637" y="4049712"/>
            <a:ext cx="4822825" cy="830580"/>
          </a:xfrm>
          <a:custGeom>
            <a:avLst/>
            <a:gdLst/>
            <a:ahLst/>
            <a:cxnLst/>
            <a:rect l="l" t="t" r="r" b="b"/>
            <a:pathLst>
              <a:path w="4822825" h="830579">
                <a:moveTo>
                  <a:pt x="0" y="0"/>
                </a:moveTo>
                <a:lnTo>
                  <a:pt x="4822825" y="0"/>
                </a:lnTo>
                <a:lnTo>
                  <a:pt x="4822825" y="830262"/>
                </a:lnTo>
                <a:lnTo>
                  <a:pt x="0" y="830262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237831" y="4074313"/>
            <a:ext cx="4258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Datagram </a:t>
            </a:r>
            <a:r>
              <a:rPr dirty="0" sz="2400">
                <a:latin typeface="Arial"/>
                <a:cs typeface="Arial"/>
              </a:rPr>
              <a:t>(packets) can </a:t>
            </a:r>
            <a:r>
              <a:rPr dirty="0" sz="2400" spc="-5">
                <a:latin typeface="Arial"/>
                <a:cs typeface="Arial"/>
              </a:rPr>
              <a:t>be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1390" y="4338473"/>
            <a:ext cx="7653655" cy="91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495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arrive </a:t>
            </a:r>
            <a:r>
              <a:rPr dirty="0" sz="3200" spc="-10">
                <a:latin typeface="Arial"/>
                <a:cs typeface="Arial"/>
              </a:rPr>
              <a:t>from fabric </a:t>
            </a:r>
            <a:r>
              <a:rPr dirty="0" sz="2400" spc="-5">
                <a:latin typeface="Arial"/>
                <a:cs typeface="Arial"/>
              </a:rPr>
              <a:t>due to </a:t>
            </a:r>
            <a:r>
              <a:rPr dirty="0" sz="2400">
                <a:latin typeface="Arial"/>
                <a:cs typeface="Arial"/>
              </a:rPr>
              <a:t>congestion, </a:t>
            </a:r>
            <a:r>
              <a:rPr dirty="0" sz="2400" spc="-5">
                <a:latin typeface="Arial"/>
                <a:cs typeface="Arial"/>
              </a:rPr>
              <a:t>lack of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buffers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3495"/>
              </a:lnSpc>
            </a:pPr>
            <a:r>
              <a:rPr dirty="0" sz="3200" spc="-10">
                <a:latin typeface="Arial"/>
                <a:cs typeface="Arial"/>
              </a:rPr>
              <a:t>transmission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rate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674938" y="5341937"/>
            <a:ext cx="6124575" cy="831850"/>
          </a:xfrm>
          <a:custGeom>
            <a:avLst/>
            <a:gdLst/>
            <a:ahLst/>
            <a:cxnLst/>
            <a:rect l="l" t="t" r="r" b="b"/>
            <a:pathLst>
              <a:path w="6124575" h="831850">
                <a:moveTo>
                  <a:pt x="0" y="0"/>
                </a:moveTo>
                <a:lnTo>
                  <a:pt x="6124575" y="0"/>
                </a:lnTo>
                <a:lnTo>
                  <a:pt x="6124575" y="831850"/>
                </a:lnTo>
                <a:lnTo>
                  <a:pt x="0" y="8318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674938" y="5341937"/>
            <a:ext cx="6124575" cy="831850"/>
          </a:xfrm>
          <a:prstGeom prst="rect">
            <a:avLst/>
          </a:prstGeom>
          <a:ln w="25400">
            <a:solidFill>
              <a:srgbClr val="CC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25830" marR="708025" indent="-220979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latin typeface="Arial"/>
                <a:cs typeface="Arial"/>
              </a:rPr>
              <a:t>Priority </a:t>
            </a:r>
            <a:r>
              <a:rPr dirty="0" sz="2400">
                <a:latin typeface="Arial"/>
                <a:cs typeface="Arial"/>
              </a:rPr>
              <a:t>scheduling – </a:t>
            </a:r>
            <a:r>
              <a:rPr dirty="0" sz="2400" spc="-5">
                <a:latin typeface="Arial"/>
                <a:cs typeface="Arial"/>
              </a:rPr>
              <a:t>who gets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best  performance, network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neutrality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476" y="813355"/>
            <a:ext cx="4950025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35598"/>
            <a:ext cx="47917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Output </a:t>
            </a:r>
            <a:r>
              <a:rPr dirty="0" sz="4000" spc="-5"/>
              <a:t>port</a:t>
            </a:r>
            <a:r>
              <a:rPr dirty="0" sz="4000" spc="-85"/>
              <a:t> </a:t>
            </a:r>
            <a:r>
              <a:rPr dirty="0" sz="4000" spc="-5"/>
              <a:t>queueing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24865" y="4573493"/>
            <a:ext cx="7538720" cy="16256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5080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buffering when arrival </a:t>
            </a:r>
            <a:r>
              <a:rPr dirty="0" sz="2800">
                <a:latin typeface="Arial"/>
                <a:cs typeface="Arial"/>
              </a:rPr>
              <a:t>rate via switch </a:t>
            </a:r>
            <a:r>
              <a:rPr dirty="0" sz="2800" spc="-5">
                <a:latin typeface="Arial"/>
                <a:cs typeface="Arial"/>
              </a:rPr>
              <a:t>exceeds  output line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speed</a:t>
            </a:r>
            <a:endParaRPr sz="2800">
              <a:latin typeface="Arial"/>
              <a:cs typeface="Arial"/>
            </a:endParaRPr>
          </a:p>
          <a:p>
            <a:pPr marL="355600" marR="222250" indent="-342900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queueing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(delay)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and loss due to output port 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buffer</a:t>
            </a:r>
            <a:r>
              <a:rPr dirty="0" sz="2800" spc="-1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overflow!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8213" y="1504950"/>
            <a:ext cx="1183005" cy="2152650"/>
          </a:xfrm>
          <a:custGeom>
            <a:avLst/>
            <a:gdLst/>
            <a:ahLst/>
            <a:cxnLst/>
            <a:rect l="l" t="t" r="r" b="b"/>
            <a:pathLst>
              <a:path w="1183004" h="2152650">
                <a:moveTo>
                  <a:pt x="0" y="0"/>
                </a:moveTo>
                <a:lnTo>
                  <a:pt x="1182687" y="0"/>
                </a:lnTo>
                <a:lnTo>
                  <a:pt x="1182687" y="2152650"/>
                </a:lnTo>
                <a:lnTo>
                  <a:pt x="0" y="2152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84325" y="1538287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70037" y="2292350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66862" y="3035300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799"/>
                </a:lnTo>
                <a:lnTo>
                  <a:pt x="0" y="5587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56012" y="1546225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1725" y="2300288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8550" y="3043238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799"/>
                </a:lnTo>
                <a:lnTo>
                  <a:pt x="0" y="55879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79787" y="182880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70262" y="256698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70262" y="3319462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47862" y="180340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38337" y="2541588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38337" y="3294062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37104" y="181133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0" y="0"/>
                </a:moveTo>
                <a:lnTo>
                  <a:pt x="4408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20775" y="2549525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0" y="0"/>
                </a:moveTo>
                <a:lnTo>
                  <a:pt x="4408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20775" y="3302000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0" y="0"/>
                </a:moveTo>
                <a:lnTo>
                  <a:pt x="4408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12066" y="1779587"/>
            <a:ext cx="441325" cy="76200"/>
          </a:xfrm>
          <a:custGeom>
            <a:avLst/>
            <a:gdLst/>
            <a:ahLst/>
            <a:cxnLst/>
            <a:rect l="l" t="t" r="r" b="b"/>
            <a:pathLst>
              <a:path w="441325" h="76200">
                <a:moveTo>
                  <a:pt x="421820" y="47625"/>
                </a:moveTo>
                <a:lnTo>
                  <a:pt x="389436" y="47625"/>
                </a:lnTo>
                <a:lnTo>
                  <a:pt x="389436" y="28575"/>
                </a:lnTo>
                <a:lnTo>
                  <a:pt x="364671" y="28575"/>
                </a:lnTo>
                <a:lnTo>
                  <a:pt x="364671" y="0"/>
                </a:lnTo>
                <a:lnTo>
                  <a:pt x="440871" y="38100"/>
                </a:lnTo>
                <a:lnTo>
                  <a:pt x="421820" y="47625"/>
                </a:lnTo>
                <a:close/>
              </a:path>
              <a:path w="441325" h="76200">
                <a:moveTo>
                  <a:pt x="364671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364671" y="28575"/>
                </a:lnTo>
                <a:lnTo>
                  <a:pt x="364671" y="47625"/>
                </a:lnTo>
                <a:close/>
              </a:path>
              <a:path w="441325" h="76200">
                <a:moveTo>
                  <a:pt x="389436" y="47625"/>
                </a:moveTo>
                <a:lnTo>
                  <a:pt x="364671" y="47625"/>
                </a:lnTo>
                <a:lnTo>
                  <a:pt x="364671" y="28575"/>
                </a:lnTo>
                <a:lnTo>
                  <a:pt x="389436" y="28575"/>
                </a:lnTo>
                <a:lnTo>
                  <a:pt x="389436" y="47625"/>
                </a:lnTo>
                <a:close/>
              </a:path>
              <a:path w="441325" h="76200">
                <a:moveTo>
                  <a:pt x="364671" y="76200"/>
                </a:moveTo>
                <a:lnTo>
                  <a:pt x="364671" y="47625"/>
                </a:lnTo>
                <a:lnTo>
                  <a:pt x="421820" y="47625"/>
                </a:lnTo>
                <a:lnTo>
                  <a:pt x="36467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95737" y="2517775"/>
            <a:ext cx="441325" cy="76200"/>
          </a:xfrm>
          <a:custGeom>
            <a:avLst/>
            <a:gdLst/>
            <a:ahLst/>
            <a:cxnLst/>
            <a:rect l="l" t="t" r="r" b="b"/>
            <a:pathLst>
              <a:path w="441325" h="76200">
                <a:moveTo>
                  <a:pt x="421821" y="47625"/>
                </a:moveTo>
                <a:lnTo>
                  <a:pt x="389431" y="47625"/>
                </a:lnTo>
                <a:lnTo>
                  <a:pt x="389431" y="28575"/>
                </a:lnTo>
                <a:lnTo>
                  <a:pt x="364671" y="28575"/>
                </a:lnTo>
                <a:lnTo>
                  <a:pt x="364671" y="0"/>
                </a:lnTo>
                <a:lnTo>
                  <a:pt x="440871" y="38100"/>
                </a:lnTo>
                <a:lnTo>
                  <a:pt x="421821" y="47625"/>
                </a:lnTo>
                <a:close/>
              </a:path>
              <a:path w="441325" h="76200">
                <a:moveTo>
                  <a:pt x="364671" y="47625"/>
                </a:moveTo>
                <a:lnTo>
                  <a:pt x="0" y="47624"/>
                </a:lnTo>
                <a:lnTo>
                  <a:pt x="0" y="28575"/>
                </a:lnTo>
                <a:lnTo>
                  <a:pt x="364671" y="28575"/>
                </a:lnTo>
                <a:lnTo>
                  <a:pt x="364671" y="47625"/>
                </a:lnTo>
                <a:close/>
              </a:path>
              <a:path w="441325" h="76200">
                <a:moveTo>
                  <a:pt x="389431" y="47625"/>
                </a:moveTo>
                <a:lnTo>
                  <a:pt x="364671" y="47625"/>
                </a:lnTo>
                <a:lnTo>
                  <a:pt x="364671" y="28575"/>
                </a:lnTo>
                <a:lnTo>
                  <a:pt x="389431" y="28575"/>
                </a:lnTo>
                <a:lnTo>
                  <a:pt x="389431" y="47625"/>
                </a:lnTo>
                <a:close/>
              </a:path>
              <a:path w="441325" h="76200">
                <a:moveTo>
                  <a:pt x="364671" y="76200"/>
                </a:moveTo>
                <a:lnTo>
                  <a:pt x="364671" y="47625"/>
                </a:lnTo>
                <a:lnTo>
                  <a:pt x="421821" y="47625"/>
                </a:lnTo>
                <a:lnTo>
                  <a:pt x="36467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95737" y="3270250"/>
            <a:ext cx="441325" cy="76200"/>
          </a:xfrm>
          <a:custGeom>
            <a:avLst/>
            <a:gdLst/>
            <a:ahLst/>
            <a:cxnLst/>
            <a:rect l="l" t="t" r="r" b="b"/>
            <a:pathLst>
              <a:path w="441325" h="76200">
                <a:moveTo>
                  <a:pt x="421819" y="47626"/>
                </a:moveTo>
                <a:lnTo>
                  <a:pt x="389431" y="47626"/>
                </a:lnTo>
                <a:lnTo>
                  <a:pt x="389431" y="28576"/>
                </a:lnTo>
                <a:lnTo>
                  <a:pt x="364671" y="28576"/>
                </a:lnTo>
                <a:lnTo>
                  <a:pt x="364671" y="0"/>
                </a:lnTo>
                <a:lnTo>
                  <a:pt x="440871" y="38100"/>
                </a:lnTo>
                <a:lnTo>
                  <a:pt x="421819" y="47626"/>
                </a:lnTo>
                <a:close/>
              </a:path>
              <a:path w="441325" h="76200">
                <a:moveTo>
                  <a:pt x="364671" y="47626"/>
                </a:moveTo>
                <a:lnTo>
                  <a:pt x="0" y="47625"/>
                </a:lnTo>
                <a:lnTo>
                  <a:pt x="0" y="28575"/>
                </a:lnTo>
                <a:lnTo>
                  <a:pt x="364671" y="28576"/>
                </a:lnTo>
                <a:lnTo>
                  <a:pt x="364671" y="47626"/>
                </a:lnTo>
                <a:close/>
              </a:path>
              <a:path w="441325" h="76200">
                <a:moveTo>
                  <a:pt x="389431" y="47626"/>
                </a:moveTo>
                <a:lnTo>
                  <a:pt x="364671" y="47626"/>
                </a:lnTo>
                <a:lnTo>
                  <a:pt x="364671" y="28576"/>
                </a:lnTo>
                <a:lnTo>
                  <a:pt x="389431" y="28576"/>
                </a:lnTo>
                <a:lnTo>
                  <a:pt x="389431" y="47626"/>
                </a:lnTo>
                <a:close/>
              </a:path>
              <a:path w="441325" h="76200">
                <a:moveTo>
                  <a:pt x="364671" y="76200"/>
                </a:moveTo>
                <a:lnTo>
                  <a:pt x="364671" y="47626"/>
                </a:lnTo>
                <a:lnTo>
                  <a:pt x="421819" y="47626"/>
                </a:lnTo>
                <a:lnTo>
                  <a:pt x="36467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51550" y="1477962"/>
            <a:ext cx="1183005" cy="2152650"/>
          </a:xfrm>
          <a:custGeom>
            <a:avLst/>
            <a:gdLst/>
            <a:ahLst/>
            <a:cxnLst/>
            <a:rect l="l" t="t" r="r" b="b"/>
            <a:pathLst>
              <a:path w="1183004" h="2152650">
                <a:moveTo>
                  <a:pt x="0" y="0"/>
                </a:moveTo>
                <a:lnTo>
                  <a:pt x="1182687" y="0"/>
                </a:lnTo>
                <a:lnTo>
                  <a:pt x="1182687" y="2152650"/>
                </a:lnTo>
                <a:lnTo>
                  <a:pt x="0" y="2152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27662" y="1511300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799"/>
                </a:lnTo>
                <a:lnTo>
                  <a:pt x="0" y="5587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13375" y="2265363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10200" y="3008313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799"/>
                </a:lnTo>
                <a:lnTo>
                  <a:pt x="0" y="5587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99350" y="1519237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85062" y="2273300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800"/>
                </a:lnTo>
                <a:lnTo>
                  <a:pt x="0" y="5588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81887" y="3016250"/>
            <a:ext cx="377825" cy="558800"/>
          </a:xfrm>
          <a:custGeom>
            <a:avLst/>
            <a:gdLst/>
            <a:ahLst/>
            <a:cxnLst/>
            <a:rect l="l" t="t" r="r" b="b"/>
            <a:pathLst>
              <a:path w="377825" h="558800">
                <a:moveTo>
                  <a:pt x="0" y="0"/>
                </a:moveTo>
                <a:lnTo>
                  <a:pt x="377825" y="0"/>
                </a:lnTo>
                <a:lnTo>
                  <a:pt x="377825" y="558799"/>
                </a:lnTo>
                <a:lnTo>
                  <a:pt x="0" y="558799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23125" y="1801812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13600" y="254000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213600" y="3292475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91200" y="1776412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81675" y="251460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81675" y="3267075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80441" y="1784350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0" y="0"/>
                </a:moveTo>
                <a:lnTo>
                  <a:pt x="4408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64112" y="2522537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0" y="0"/>
                </a:moveTo>
                <a:lnTo>
                  <a:pt x="4408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64112" y="3275012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0" y="0"/>
                </a:moveTo>
                <a:lnTo>
                  <a:pt x="44087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855404" y="1752600"/>
            <a:ext cx="441325" cy="76200"/>
          </a:xfrm>
          <a:custGeom>
            <a:avLst/>
            <a:gdLst/>
            <a:ahLst/>
            <a:cxnLst/>
            <a:rect l="l" t="t" r="r" b="b"/>
            <a:pathLst>
              <a:path w="441325" h="76200">
                <a:moveTo>
                  <a:pt x="421819" y="47625"/>
                </a:moveTo>
                <a:lnTo>
                  <a:pt x="389458" y="47625"/>
                </a:lnTo>
                <a:lnTo>
                  <a:pt x="389458" y="28575"/>
                </a:lnTo>
                <a:lnTo>
                  <a:pt x="364671" y="28575"/>
                </a:lnTo>
                <a:lnTo>
                  <a:pt x="364671" y="0"/>
                </a:lnTo>
                <a:lnTo>
                  <a:pt x="440871" y="38100"/>
                </a:lnTo>
                <a:lnTo>
                  <a:pt x="421819" y="47625"/>
                </a:lnTo>
                <a:close/>
              </a:path>
              <a:path w="441325" h="76200">
                <a:moveTo>
                  <a:pt x="364671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364671" y="28575"/>
                </a:lnTo>
                <a:lnTo>
                  <a:pt x="364671" y="47625"/>
                </a:lnTo>
                <a:close/>
              </a:path>
              <a:path w="441325" h="76200">
                <a:moveTo>
                  <a:pt x="389458" y="47625"/>
                </a:moveTo>
                <a:lnTo>
                  <a:pt x="364671" y="47625"/>
                </a:lnTo>
                <a:lnTo>
                  <a:pt x="364671" y="28575"/>
                </a:lnTo>
                <a:lnTo>
                  <a:pt x="389458" y="28575"/>
                </a:lnTo>
                <a:lnTo>
                  <a:pt x="389458" y="47625"/>
                </a:lnTo>
                <a:close/>
              </a:path>
              <a:path w="441325" h="76200">
                <a:moveTo>
                  <a:pt x="364671" y="76200"/>
                </a:moveTo>
                <a:lnTo>
                  <a:pt x="364671" y="47625"/>
                </a:lnTo>
                <a:lnTo>
                  <a:pt x="421819" y="47625"/>
                </a:lnTo>
                <a:lnTo>
                  <a:pt x="36467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839075" y="2490788"/>
            <a:ext cx="441325" cy="76200"/>
          </a:xfrm>
          <a:custGeom>
            <a:avLst/>
            <a:gdLst/>
            <a:ahLst/>
            <a:cxnLst/>
            <a:rect l="l" t="t" r="r" b="b"/>
            <a:pathLst>
              <a:path w="441325" h="76200">
                <a:moveTo>
                  <a:pt x="364671" y="28574"/>
                </a:moveTo>
                <a:lnTo>
                  <a:pt x="364671" y="0"/>
                </a:lnTo>
                <a:lnTo>
                  <a:pt x="421820" y="28574"/>
                </a:lnTo>
                <a:lnTo>
                  <a:pt x="364671" y="28574"/>
                </a:lnTo>
                <a:close/>
              </a:path>
              <a:path w="441325" h="76200">
                <a:moveTo>
                  <a:pt x="364671" y="47624"/>
                </a:moveTo>
                <a:lnTo>
                  <a:pt x="364671" y="28574"/>
                </a:lnTo>
                <a:lnTo>
                  <a:pt x="389452" y="28574"/>
                </a:lnTo>
                <a:lnTo>
                  <a:pt x="389452" y="47624"/>
                </a:lnTo>
                <a:lnTo>
                  <a:pt x="364671" y="47624"/>
                </a:lnTo>
                <a:close/>
              </a:path>
              <a:path w="441325" h="76200">
                <a:moveTo>
                  <a:pt x="364671" y="76200"/>
                </a:moveTo>
                <a:lnTo>
                  <a:pt x="364671" y="47624"/>
                </a:lnTo>
                <a:lnTo>
                  <a:pt x="389452" y="47624"/>
                </a:lnTo>
                <a:lnTo>
                  <a:pt x="389452" y="28574"/>
                </a:lnTo>
                <a:lnTo>
                  <a:pt x="421821" y="28575"/>
                </a:lnTo>
                <a:lnTo>
                  <a:pt x="440871" y="38100"/>
                </a:lnTo>
                <a:lnTo>
                  <a:pt x="364671" y="76200"/>
                </a:lnTo>
                <a:close/>
              </a:path>
              <a:path w="441325" h="76200">
                <a:moveTo>
                  <a:pt x="0" y="47625"/>
                </a:moveTo>
                <a:lnTo>
                  <a:pt x="0" y="28575"/>
                </a:lnTo>
                <a:lnTo>
                  <a:pt x="364671" y="28574"/>
                </a:lnTo>
                <a:lnTo>
                  <a:pt x="364671" y="47624"/>
                </a:lnTo>
                <a:lnTo>
                  <a:pt x="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839075" y="3243262"/>
            <a:ext cx="441325" cy="76200"/>
          </a:xfrm>
          <a:custGeom>
            <a:avLst/>
            <a:gdLst/>
            <a:ahLst/>
            <a:cxnLst/>
            <a:rect l="l" t="t" r="r" b="b"/>
            <a:pathLst>
              <a:path w="441325" h="76200">
                <a:moveTo>
                  <a:pt x="421817" y="47626"/>
                </a:moveTo>
                <a:lnTo>
                  <a:pt x="389452" y="47626"/>
                </a:lnTo>
                <a:lnTo>
                  <a:pt x="389452" y="28576"/>
                </a:lnTo>
                <a:lnTo>
                  <a:pt x="364671" y="28576"/>
                </a:lnTo>
                <a:lnTo>
                  <a:pt x="364671" y="0"/>
                </a:lnTo>
                <a:lnTo>
                  <a:pt x="440871" y="38100"/>
                </a:lnTo>
                <a:lnTo>
                  <a:pt x="421817" y="47626"/>
                </a:lnTo>
                <a:close/>
              </a:path>
              <a:path w="441325" h="76200">
                <a:moveTo>
                  <a:pt x="364671" y="47626"/>
                </a:moveTo>
                <a:lnTo>
                  <a:pt x="0" y="47625"/>
                </a:lnTo>
                <a:lnTo>
                  <a:pt x="0" y="28575"/>
                </a:lnTo>
                <a:lnTo>
                  <a:pt x="364671" y="28576"/>
                </a:lnTo>
                <a:lnTo>
                  <a:pt x="364671" y="47626"/>
                </a:lnTo>
                <a:close/>
              </a:path>
              <a:path w="441325" h="76200">
                <a:moveTo>
                  <a:pt x="389452" y="47626"/>
                </a:moveTo>
                <a:lnTo>
                  <a:pt x="364671" y="47626"/>
                </a:lnTo>
                <a:lnTo>
                  <a:pt x="364671" y="28576"/>
                </a:lnTo>
                <a:lnTo>
                  <a:pt x="389452" y="28576"/>
                </a:lnTo>
                <a:lnTo>
                  <a:pt x="389452" y="47626"/>
                </a:lnTo>
                <a:close/>
              </a:path>
              <a:path w="441325" h="76200">
                <a:moveTo>
                  <a:pt x="364671" y="76200"/>
                </a:moveTo>
                <a:lnTo>
                  <a:pt x="364671" y="47626"/>
                </a:lnTo>
                <a:lnTo>
                  <a:pt x="421817" y="47626"/>
                </a:lnTo>
                <a:lnTo>
                  <a:pt x="364671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617662" y="1606550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17662" y="1606550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03375" y="2371725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4"/>
                </a:lnTo>
                <a:lnTo>
                  <a:pt x="0" y="155574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603375" y="2371725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4"/>
                </a:lnTo>
                <a:lnTo>
                  <a:pt x="0" y="1555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589087" y="312578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4"/>
                </a:lnTo>
                <a:lnTo>
                  <a:pt x="0" y="15557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89087" y="312578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4"/>
                </a:lnTo>
                <a:lnTo>
                  <a:pt x="0" y="1555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23962" y="161448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223962" y="161448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217612" y="310038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4"/>
                </a:lnTo>
                <a:lnTo>
                  <a:pt x="0" y="15557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217612" y="310038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4"/>
                </a:lnTo>
                <a:lnTo>
                  <a:pt x="0" y="1555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39911" y="1631867"/>
            <a:ext cx="1629410" cy="85725"/>
          </a:xfrm>
          <a:custGeom>
            <a:avLst/>
            <a:gdLst/>
            <a:ahLst/>
            <a:cxnLst/>
            <a:rect l="l" t="t" r="r" b="b"/>
            <a:pathLst>
              <a:path w="1629410" h="85725">
                <a:moveTo>
                  <a:pt x="114300" y="55757"/>
                </a:moveTo>
                <a:lnTo>
                  <a:pt x="0" y="55646"/>
                </a:lnTo>
                <a:lnTo>
                  <a:pt x="27" y="27071"/>
                </a:lnTo>
                <a:lnTo>
                  <a:pt x="114327" y="27182"/>
                </a:lnTo>
                <a:lnTo>
                  <a:pt x="114300" y="55757"/>
                </a:lnTo>
                <a:close/>
              </a:path>
              <a:path w="1629410" h="85725">
                <a:moveTo>
                  <a:pt x="314325" y="55952"/>
                </a:moveTo>
                <a:lnTo>
                  <a:pt x="200025" y="55840"/>
                </a:lnTo>
                <a:lnTo>
                  <a:pt x="200052" y="27265"/>
                </a:lnTo>
                <a:lnTo>
                  <a:pt x="314352" y="27377"/>
                </a:lnTo>
                <a:lnTo>
                  <a:pt x="314325" y="55952"/>
                </a:lnTo>
                <a:close/>
              </a:path>
              <a:path w="1629410" h="85725">
                <a:moveTo>
                  <a:pt x="514350" y="56147"/>
                </a:moveTo>
                <a:lnTo>
                  <a:pt x="400050" y="56035"/>
                </a:lnTo>
                <a:lnTo>
                  <a:pt x="400077" y="27460"/>
                </a:lnTo>
                <a:lnTo>
                  <a:pt x="514377" y="27572"/>
                </a:lnTo>
                <a:lnTo>
                  <a:pt x="514350" y="56147"/>
                </a:lnTo>
                <a:close/>
              </a:path>
              <a:path w="1629410" h="85725">
                <a:moveTo>
                  <a:pt x="714375" y="56342"/>
                </a:moveTo>
                <a:lnTo>
                  <a:pt x="600075" y="56230"/>
                </a:lnTo>
                <a:lnTo>
                  <a:pt x="601522" y="27655"/>
                </a:lnTo>
                <a:lnTo>
                  <a:pt x="715822" y="27767"/>
                </a:lnTo>
                <a:lnTo>
                  <a:pt x="714375" y="56342"/>
                </a:lnTo>
                <a:close/>
              </a:path>
              <a:path w="1629410" h="85725">
                <a:moveTo>
                  <a:pt x="914400" y="56537"/>
                </a:moveTo>
                <a:lnTo>
                  <a:pt x="800100" y="56425"/>
                </a:lnTo>
                <a:lnTo>
                  <a:pt x="800127" y="27850"/>
                </a:lnTo>
                <a:lnTo>
                  <a:pt x="914427" y="27962"/>
                </a:lnTo>
                <a:lnTo>
                  <a:pt x="914400" y="56537"/>
                </a:lnTo>
                <a:close/>
              </a:path>
              <a:path w="1629410" h="85725">
                <a:moveTo>
                  <a:pt x="1114425" y="56732"/>
                </a:moveTo>
                <a:lnTo>
                  <a:pt x="1000125" y="56620"/>
                </a:lnTo>
                <a:lnTo>
                  <a:pt x="1000152" y="28045"/>
                </a:lnTo>
                <a:lnTo>
                  <a:pt x="1114452" y="28157"/>
                </a:lnTo>
                <a:lnTo>
                  <a:pt x="1114425" y="56732"/>
                </a:lnTo>
                <a:close/>
              </a:path>
              <a:path w="1629410" h="85725">
                <a:moveTo>
                  <a:pt x="1314450" y="56927"/>
                </a:moveTo>
                <a:lnTo>
                  <a:pt x="1200150" y="56815"/>
                </a:lnTo>
                <a:lnTo>
                  <a:pt x="1200177" y="28240"/>
                </a:lnTo>
                <a:lnTo>
                  <a:pt x="1314477" y="28352"/>
                </a:lnTo>
                <a:lnTo>
                  <a:pt x="1314450" y="56927"/>
                </a:lnTo>
                <a:close/>
              </a:path>
              <a:path w="1629410" h="85725">
                <a:moveTo>
                  <a:pt x="1514475" y="57122"/>
                </a:moveTo>
                <a:lnTo>
                  <a:pt x="1400175" y="57010"/>
                </a:lnTo>
                <a:lnTo>
                  <a:pt x="1401622" y="28435"/>
                </a:lnTo>
                <a:lnTo>
                  <a:pt x="1515922" y="28547"/>
                </a:lnTo>
                <a:lnTo>
                  <a:pt x="1514475" y="57122"/>
                </a:lnTo>
                <a:close/>
              </a:path>
              <a:path w="1629410" h="85725">
                <a:moveTo>
                  <a:pt x="1543021" y="85724"/>
                </a:moveTo>
                <a:lnTo>
                  <a:pt x="1543105" y="0"/>
                </a:lnTo>
                <a:lnTo>
                  <a:pt x="1628788" y="42946"/>
                </a:lnTo>
                <a:lnTo>
                  <a:pt x="1543021" y="85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89083" y="2039938"/>
            <a:ext cx="1535430" cy="1184275"/>
          </a:xfrm>
          <a:custGeom>
            <a:avLst/>
            <a:gdLst/>
            <a:ahLst/>
            <a:cxnLst/>
            <a:rect l="l" t="t" r="r" b="b"/>
            <a:pathLst>
              <a:path w="1535429" h="1184275">
                <a:moveTo>
                  <a:pt x="114299" y="1178362"/>
                </a:moveTo>
                <a:lnTo>
                  <a:pt x="0" y="1177924"/>
                </a:lnTo>
                <a:lnTo>
                  <a:pt x="109" y="1149350"/>
                </a:lnTo>
                <a:lnTo>
                  <a:pt x="114408" y="1149788"/>
                </a:lnTo>
                <a:lnTo>
                  <a:pt x="114299" y="1178362"/>
                </a:lnTo>
                <a:close/>
              </a:path>
              <a:path w="1535429" h="1184275">
                <a:moveTo>
                  <a:pt x="314322" y="1179129"/>
                </a:moveTo>
                <a:lnTo>
                  <a:pt x="200023" y="1178691"/>
                </a:lnTo>
                <a:lnTo>
                  <a:pt x="200132" y="1150116"/>
                </a:lnTo>
                <a:lnTo>
                  <a:pt x="314432" y="1150554"/>
                </a:lnTo>
                <a:lnTo>
                  <a:pt x="314322" y="1179129"/>
                </a:lnTo>
                <a:close/>
              </a:path>
              <a:path w="1535429" h="1184275">
                <a:moveTo>
                  <a:pt x="514346" y="1179895"/>
                </a:moveTo>
                <a:lnTo>
                  <a:pt x="400047" y="1179457"/>
                </a:lnTo>
                <a:lnTo>
                  <a:pt x="400156" y="1150883"/>
                </a:lnTo>
                <a:lnTo>
                  <a:pt x="514455" y="1151321"/>
                </a:lnTo>
                <a:lnTo>
                  <a:pt x="514346" y="1179895"/>
                </a:lnTo>
                <a:close/>
              </a:path>
              <a:path w="1535429" h="1184275">
                <a:moveTo>
                  <a:pt x="714370" y="1180662"/>
                </a:moveTo>
                <a:lnTo>
                  <a:pt x="600070" y="1180224"/>
                </a:lnTo>
                <a:lnTo>
                  <a:pt x="600180" y="1151649"/>
                </a:lnTo>
                <a:lnTo>
                  <a:pt x="714479" y="1152087"/>
                </a:lnTo>
                <a:lnTo>
                  <a:pt x="714370" y="1180662"/>
                </a:lnTo>
                <a:close/>
              </a:path>
              <a:path w="1535429" h="1184275">
                <a:moveTo>
                  <a:pt x="853958" y="1159412"/>
                </a:moveTo>
                <a:lnTo>
                  <a:pt x="816507" y="1159412"/>
                </a:lnTo>
                <a:lnTo>
                  <a:pt x="828784" y="1152525"/>
                </a:lnTo>
                <a:lnTo>
                  <a:pt x="820696" y="1152494"/>
                </a:lnTo>
                <a:lnTo>
                  <a:pt x="860902" y="1086085"/>
                </a:lnTo>
                <a:lnTo>
                  <a:pt x="885346" y="1100885"/>
                </a:lnTo>
                <a:lnTo>
                  <a:pt x="853958" y="1159412"/>
                </a:lnTo>
                <a:close/>
              </a:path>
              <a:path w="1535429" h="1184275">
                <a:moveTo>
                  <a:pt x="838564" y="1181109"/>
                </a:moveTo>
                <a:lnTo>
                  <a:pt x="800094" y="1180990"/>
                </a:lnTo>
                <a:lnTo>
                  <a:pt x="800203" y="1152415"/>
                </a:lnTo>
                <a:lnTo>
                  <a:pt x="820696" y="1152494"/>
                </a:lnTo>
                <a:lnTo>
                  <a:pt x="816507" y="1159412"/>
                </a:lnTo>
                <a:lnTo>
                  <a:pt x="853958" y="1159412"/>
                </a:lnTo>
                <a:lnTo>
                  <a:pt x="844889" y="1176322"/>
                </a:lnTo>
                <a:lnTo>
                  <a:pt x="839673" y="1176322"/>
                </a:lnTo>
                <a:lnTo>
                  <a:pt x="837871" y="1178065"/>
                </a:lnTo>
                <a:lnTo>
                  <a:pt x="833569" y="1180479"/>
                </a:lnTo>
                <a:lnTo>
                  <a:pt x="838564" y="1181109"/>
                </a:lnTo>
                <a:close/>
              </a:path>
              <a:path w="1535429" h="1184275">
                <a:moveTo>
                  <a:pt x="816507" y="1159412"/>
                </a:moveTo>
                <a:lnTo>
                  <a:pt x="820696" y="1152494"/>
                </a:lnTo>
                <a:lnTo>
                  <a:pt x="828784" y="1152525"/>
                </a:lnTo>
                <a:lnTo>
                  <a:pt x="816507" y="1159412"/>
                </a:lnTo>
                <a:close/>
              </a:path>
              <a:path w="1535429" h="1184275">
                <a:moveTo>
                  <a:pt x="840951" y="1183665"/>
                </a:moveTo>
                <a:lnTo>
                  <a:pt x="839673" y="1176322"/>
                </a:lnTo>
                <a:lnTo>
                  <a:pt x="844889" y="1176322"/>
                </a:lnTo>
                <a:lnTo>
                  <a:pt x="840951" y="1183665"/>
                </a:lnTo>
                <a:close/>
              </a:path>
              <a:path w="1535429" h="1184275">
                <a:moveTo>
                  <a:pt x="929744" y="1027553"/>
                </a:moveTo>
                <a:lnTo>
                  <a:pt x="905300" y="1012753"/>
                </a:lnTo>
                <a:lnTo>
                  <a:pt x="964498" y="914978"/>
                </a:lnTo>
                <a:lnTo>
                  <a:pt x="988942" y="929777"/>
                </a:lnTo>
                <a:lnTo>
                  <a:pt x="929744" y="1027553"/>
                </a:lnTo>
                <a:close/>
              </a:path>
              <a:path w="1535429" h="1184275">
                <a:moveTo>
                  <a:pt x="1033340" y="863498"/>
                </a:moveTo>
                <a:lnTo>
                  <a:pt x="1015918" y="841646"/>
                </a:lnTo>
                <a:lnTo>
                  <a:pt x="1068094" y="743870"/>
                </a:lnTo>
                <a:lnTo>
                  <a:pt x="1092538" y="758669"/>
                </a:lnTo>
                <a:lnTo>
                  <a:pt x="1033340" y="863498"/>
                </a:lnTo>
                <a:close/>
              </a:path>
              <a:path w="1535429" h="1184275">
                <a:moveTo>
                  <a:pt x="1136936" y="685337"/>
                </a:moveTo>
                <a:lnTo>
                  <a:pt x="1112492" y="670538"/>
                </a:lnTo>
                <a:lnTo>
                  <a:pt x="1171690" y="572762"/>
                </a:lnTo>
                <a:lnTo>
                  <a:pt x="1196134" y="587562"/>
                </a:lnTo>
                <a:lnTo>
                  <a:pt x="1136936" y="685337"/>
                </a:lnTo>
                <a:close/>
              </a:path>
              <a:path w="1535429" h="1184275">
                <a:moveTo>
                  <a:pt x="1240532" y="514230"/>
                </a:moveTo>
                <a:lnTo>
                  <a:pt x="1216088" y="499430"/>
                </a:lnTo>
                <a:lnTo>
                  <a:pt x="1279514" y="401654"/>
                </a:lnTo>
                <a:lnTo>
                  <a:pt x="1299730" y="416454"/>
                </a:lnTo>
                <a:lnTo>
                  <a:pt x="1240532" y="514230"/>
                </a:lnTo>
                <a:close/>
              </a:path>
              <a:path w="1535429" h="1184275">
                <a:moveTo>
                  <a:pt x="1344129" y="343122"/>
                </a:moveTo>
                <a:lnTo>
                  <a:pt x="1319684" y="328322"/>
                </a:lnTo>
                <a:lnTo>
                  <a:pt x="1378882" y="230546"/>
                </a:lnTo>
                <a:lnTo>
                  <a:pt x="1403326" y="245346"/>
                </a:lnTo>
                <a:lnTo>
                  <a:pt x="1344129" y="343122"/>
                </a:lnTo>
                <a:close/>
              </a:path>
              <a:path w="1535429" h="1184275">
                <a:moveTo>
                  <a:pt x="1478695" y="66022"/>
                </a:moveTo>
                <a:lnTo>
                  <a:pt x="1454102" y="51132"/>
                </a:lnTo>
                <a:lnTo>
                  <a:pt x="1535166" y="0"/>
                </a:lnTo>
                <a:lnTo>
                  <a:pt x="1530355" y="59439"/>
                </a:lnTo>
                <a:lnTo>
                  <a:pt x="1482478" y="59439"/>
                </a:lnTo>
                <a:lnTo>
                  <a:pt x="1478695" y="66022"/>
                </a:lnTo>
                <a:close/>
              </a:path>
              <a:path w="1535429" h="1184275">
                <a:moveTo>
                  <a:pt x="1502991" y="80732"/>
                </a:moveTo>
                <a:lnTo>
                  <a:pt x="1478695" y="66022"/>
                </a:lnTo>
                <a:lnTo>
                  <a:pt x="1482478" y="59439"/>
                </a:lnTo>
                <a:lnTo>
                  <a:pt x="1506922" y="74238"/>
                </a:lnTo>
                <a:lnTo>
                  <a:pt x="1502991" y="80732"/>
                </a:lnTo>
                <a:close/>
              </a:path>
              <a:path w="1535429" h="1184275">
                <a:moveTo>
                  <a:pt x="1527434" y="95530"/>
                </a:moveTo>
                <a:lnTo>
                  <a:pt x="1502991" y="80732"/>
                </a:lnTo>
                <a:lnTo>
                  <a:pt x="1506922" y="74238"/>
                </a:lnTo>
                <a:lnTo>
                  <a:pt x="1482478" y="59439"/>
                </a:lnTo>
                <a:lnTo>
                  <a:pt x="1530355" y="59439"/>
                </a:lnTo>
                <a:lnTo>
                  <a:pt x="1527434" y="95530"/>
                </a:lnTo>
                <a:close/>
              </a:path>
              <a:path w="1535429" h="1184275">
                <a:moveTo>
                  <a:pt x="1447725" y="172014"/>
                </a:moveTo>
                <a:lnTo>
                  <a:pt x="1423280" y="162471"/>
                </a:lnTo>
                <a:lnTo>
                  <a:pt x="1478695" y="66022"/>
                </a:lnTo>
                <a:lnTo>
                  <a:pt x="1502991" y="80732"/>
                </a:lnTo>
                <a:lnTo>
                  <a:pt x="1447725" y="1720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1724818" y="3733518"/>
            <a:ext cx="19919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at </a:t>
            </a:r>
            <a:r>
              <a:rPr dirty="0" sz="1800" spc="-5" i="1">
                <a:latin typeface="Arial"/>
                <a:cs typeface="Arial"/>
              </a:rPr>
              <a:t>t, </a:t>
            </a:r>
            <a:r>
              <a:rPr dirty="0" sz="1800" spc="-5">
                <a:latin typeface="Arial"/>
                <a:cs typeface="Arial"/>
              </a:rPr>
              <a:t>packets </a:t>
            </a:r>
            <a:r>
              <a:rPr dirty="0" sz="1800">
                <a:latin typeface="Arial"/>
                <a:cs typeface="Arial"/>
              </a:rPr>
              <a:t>more  </a:t>
            </a:r>
            <a:r>
              <a:rPr dirty="0" sz="1800" spc="-5">
                <a:latin typeface="Arial"/>
                <a:cs typeface="Arial"/>
              </a:rPr>
              <a:t>from input to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91957" y="3717643"/>
            <a:ext cx="2145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one packet time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08213" y="1521619"/>
            <a:ext cx="1183005" cy="21361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64795" marR="344805">
              <a:lnSpc>
                <a:spcPct val="100000"/>
              </a:lnSpc>
              <a:spcBef>
                <a:spcPts val="1435"/>
              </a:spcBef>
            </a:pPr>
            <a:r>
              <a:rPr dirty="0" sz="1600">
                <a:latin typeface="Arial"/>
                <a:cs typeface="Arial"/>
              </a:rPr>
              <a:t>switch  </a:t>
            </a:r>
            <a:r>
              <a:rPr dirty="0" sz="1600" spc="-5">
                <a:latin typeface="Arial"/>
                <a:cs typeface="Arial"/>
              </a:rPr>
              <a:t>fabric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51550" y="1494631"/>
            <a:ext cx="1183005" cy="21361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234315" marR="37592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switch  </a:t>
            </a:r>
            <a:r>
              <a:rPr dirty="0" sz="1600" spc="-5">
                <a:latin typeface="Arial"/>
                <a:cs typeface="Arial"/>
              </a:rPr>
              <a:t>fabric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545387" y="1543050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545387" y="1543050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45387" y="237648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45387" y="237648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540625" y="1744662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540625" y="1744662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480050" y="1589087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80050" y="1589087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62587" y="311943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4"/>
                </a:lnTo>
                <a:lnTo>
                  <a:pt x="0" y="15557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462587" y="311943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4"/>
                </a:lnTo>
                <a:lnTo>
                  <a:pt x="0" y="1555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856232" y="2001838"/>
            <a:ext cx="1535430" cy="1184275"/>
          </a:xfrm>
          <a:custGeom>
            <a:avLst/>
            <a:gdLst/>
            <a:ahLst/>
            <a:cxnLst/>
            <a:rect l="l" t="t" r="r" b="b"/>
            <a:pathLst>
              <a:path w="1535429" h="1184275">
                <a:moveTo>
                  <a:pt x="114299" y="1178362"/>
                </a:moveTo>
                <a:lnTo>
                  <a:pt x="0" y="1177924"/>
                </a:lnTo>
                <a:lnTo>
                  <a:pt x="109" y="1149350"/>
                </a:lnTo>
                <a:lnTo>
                  <a:pt x="114408" y="1149788"/>
                </a:lnTo>
                <a:lnTo>
                  <a:pt x="114299" y="1178362"/>
                </a:lnTo>
                <a:close/>
              </a:path>
              <a:path w="1535429" h="1184275">
                <a:moveTo>
                  <a:pt x="314322" y="1179129"/>
                </a:moveTo>
                <a:lnTo>
                  <a:pt x="200023" y="1178691"/>
                </a:lnTo>
                <a:lnTo>
                  <a:pt x="200132" y="1150116"/>
                </a:lnTo>
                <a:lnTo>
                  <a:pt x="314431" y="1150554"/>
                </a:lnTo>
                <a:lnTo>
                  <a:pt x="314322" y="1179129"/>
                </a:lnTo>
                <a:close/>
              </a:path>
              <a:path w="1535429" h="1184275">
                <a:moveTo>
                  <a:pt x="514346" y="1179895"/>
                </a:moveTo>
                <a:lnTo>
                  <a:pt x="400046" y="1179457"/>
                </a:lnTo>
                <a:lnTo>
                  <a:pt x="400156" y="1150883"/>
                </a:lnTo>
                <a:lnTo>
                  <a:pt x="514455" y="1151321"/>
                </a:lnTo>
                <a:lnTo>
                  <a:pt x="514346" y="1179895"/>
                </a:lnTo>
                <a:close/>
              </a:path>
              <a:path w="1535429" h="1184275">
                <a:moveTo>
                  <a:pt x="714369" y="1180662"/>
                </a:moveTo>
                <a:lnTo>
                  <a:pt x="600070" y="1180224"/>
                </a:lnTo>
                <a:lnTo>
                  <a:pt x="600179" y="1151649"/>
                </a:lnTo>
                <a:lnTo>
                  <a:pt x="714479" y="1152087"/>
                </a:lnTo>
                <a:lnTo>
                  <a:pt x="714369" y="1180662"/>
                </a:lnTo>
                <a:close/>
              </a:path>
              <a:path w="1535429" h="1184275">
                <a:moveTo>
                  <a:pt x="853958" y="1159412"/>
                </a:moveTo>
                <a:lnTo>
                  <a:pt x="816507" y="1159412"/>
                </a:lnTo>
                <a:lnTo>
                  <a:pt x="828783" y="1152525"/>
                </a:lnTo>
                <a:lnTo>
                  <a:pt x="820696" y="1152494"/>
                </a:lnTo>
                <a:lnTo>
                  <a:pt x="860902" y="1086086"/>
                </a:lnTo>
                <a:lnTo>
                  <a:pt x="885346" y="1100885"/>
                </a:lnTo>
                <a:lnTo>
                  <a:pt x="853958" y="1159412"/>
                </a:lnTo>
                <a:close/>
              </a:path>
              <a:path w="1535429" h="1184275">
                <a:moveTo>
                  <a:pt x="831141" y="1181109"/>
                </a:moveTo>
                <a:lnTo>
                  <a:pt x="800094" y="1180990"/>
                </a:lnTo>
                <a:lnTo>
                  <a:pt x="800202" y="1152415"/>
                </a:lnTo>
                <a:lnTo>
                  <a:pt x="820696" y="1152494"/>
                </a:lnTo>
                <a:lnTo>
                  <a:pt x="816507" y="1159412"/>
                </a:lnTo>
                <a:lnTo>
                  <a:pt x="853958" y="1159412"/>
                </a:lnTo>
                <a:lnTo>
                  <a:pt x="843848" y="1178262"/>
                </a:lnTo>
                <a:lnTo>
                  <a:pt x="842729" y="1178262"/>
                </a:lnTo>
                <a:lnTo>
                  <a:pt x="841839" y="1178417"/>
                </a:lnTo>
                <a:lnTo>
                  <a:pt x="835720" y="1179272"/>
                </a:lnTo>
                <a:lnTo>
                  <a:pt x="833568" y="1180479"/>
                </a:lnTo>
                <a:lnTo>
                  <a:pt x="831141" y="1181109"/>
                </a:lnTo>
                <a:close/>
              </a:path>
              <a:path w="1535429" h="1184275">
                <a:moveTo>
                  <a:pt x="816507" y="1159412"/>
                </a:moveTo>
                <a:lnTo>
                  <a:pt x="820696" y="1152494"/>
                </a:lnTo>
                <a:lnTo>
                  <a:pt x="828783" y="1152525"/>
                </a:lnTo>
                <a:lnTo>
                  <a:pt x="816507" y="1159412"/>
                </a:lnTo>
                <a:close/>
              </a:path>
              <a:path w="1535429" h="1184275">
                <a:moveTo>
                  <a:pt x="840951" y="1183665"/>
                </a:moveTo>
                <a:lnTo>
                  <a:pt x="841422" y="1179711"/>
                </a:lnTo>
                <a:lnTo>
                  <a:pt x="842729" y="1178262"/>
                </a:lnTo>
                <a:lnTo>
                  <a:pt x="843848" y="1178262"/>
                </a:lnTo>
                <a:lnTo>
                  <a:pt x="840951" y="1183665"/>
                </a:lnTo>
                <a:close/>
              </a:path>
              <a:path w="1535429" h="1184275">
                <a:moveTo>
                  <a:pt x="929744" y="1027553"/>
                </a:moveTo>
                <a:lnTo>
                  <a:pt x="905300" y="1012754"/>
                </a:lnTo>
                <a:lnTo>
                  <a:pt x="971984" y="914978"/>
                </a:lnTo>
                <a:lnTo>
                  <a:pt x="988942" y="929777"/>
                </a:lnTo>
                <a:lnTo>
                  <a:pt x="929744" y="1027553"/>
                </a:lnTo>
                <a:close/>
              </a:path>
              <a:path w="1535429" h="1184275">
                <a:moveTo>
                  <a:pt x="1033340" y="863500"/>
                </a:moveTo>
                <a:lnTo>
                  <a:pt x="1008896" y="841646"/>
                </a:lnTo>
                <a:lnTo>
                  <a:pt x="1068094" y="743870"/>
                </a:lnTo>
                <a:lnTo>
                  <a:pt x="1092538" y="758669"/>
                </a:lnTo>
                <a:lnTo>
                  <a:pt x="1033340" y="863500"/>
                </a:lnTo>
                <a:close/>
              </a:path>
              <a:path w="1535429" h="1184275">
                <a:moveTo>
                  <a:pt x="1136936" y="685338"/>
                </a:moveTo>
                <a:lnTo>
                  <a:pt x="1112492" y="670538"/>
                </a:lnTo>
                <a:lnTo>
                  <a:pt x="1171690" y="572762"/>
                </a:lnTo>
                <a:lnTo>
                  <a:pt x="1196134" y="587562"/>
                </a:lnTo>
                <a:lnTo>
                  <a:pt x="1136936" y="685338"/>
                </a:lnTo>
                <a:close/>
              </a:path>
              <a:path w="1535429" h="1184275">
                <a:moveTo>
                  <a:pt x="1240532" y="514230"/>
                </a:moveTo>
                <a:lnTo>
                  <a:pt x="1216088" y="499430"/>
                </a:lnTo>
                <a:lnTo>
                  <a:pt x="1275286" y="401654"/>
                </a:lnTo>
                <a:lnTo>
                  <a:pt x="1299730" y="416454"/>
                </a:lnTo>
                <a:lnTo>
                  <a:pt x="1240532" y="514230"/>
                </a:lnTo>
                <a:close/>
              </a:path>
              <a:path w="1535429" h="1184275">
                <a:moveTo>
                  <a:pt x="1344128" y="343122"/>
                </a:moveTo>
                <a:lnTo>
                  <a:pt x="1323445" y="328322"/>
                </a:lnTo>
                <a:lnTo>
                  <a:pt x="1378882" y="230547"/>
                </a:lnTo>
                <a:lnTo>
                  <a:pt x="1403326" y="245346"/>
                </a:lnTo>
                <a:lnTo>
                  <a:pt x="1344128" y="343122"/>
                </a:lnTo>
                <a:close/>
              </a:path>
              <a:path w="1535429" h="1184275">
                <a:moveTo>
                  <a:pt x="1478696" y="66023"/>
                </a:moveTo>
                <a:lnTo>
                  <a:pt x="1454103" y="51132"/>
                </a:lnTo>
                <a:lnTo>
                  <a:pt x="1535167" y="0"/>
                </a:lnTo>
                <a:lnTo>
                  <a:pt x="1530356" y="59439"/>
                </a:lnTo>
                <a:lnTo>
                  <a:pt x="1482478" y="59439"/>
                </a:lnTo>
                <a:lnTo>
                  <a:pt x="1478696" y="66023"/>
                </a:lnTo>
                <a:close/>
              </a:path>
              <a:path w="1535429" h="1184275">
                <a:moveTo>
                  <a:pt x="1502991" y="80731"/>
                </a:moveTo>
                <a:lnTo>
                  <a:pt x="1478696" y="66023"/>
                </a:lnTo>
                <a:lnTo>
                  <a:pt x="1482478" y="59439"/>
                </a:lnTo>
                <a:lnTo>
                  <a:pt x="1506922" y="74238"/>
                </a:lnTo>
                <a:lnTo>
                  <a:pt x="1502991" y="80731"/>
                </a:lnTo>
                <a:close/>
              </a:path>
              <a:path w="1535429" h="1184275">
                <a:moveTo>
                  <a:pt x="1527435" y="95530"/>
                </a:moveTo>
                <a:lnTo>
                  <a:pt x="1502991" y="80731"/>
                </a:lnTo>
                <a:lnTo>
                  <a:pt x="1506922" y="74238"/>
                </a:lnTo>
                <a:lnTo>
                  <a:pt x="1482478" y="59439"/>
                </a:lnTo>
                <a:lnTo>
                  <a:pt x="1530356" y="59439"/>
                </a:lnTo>
                <a:lnTo>
                  <a:pt x="1527435" y="95530"/>
                </a:lnTo>
                <a:close/>
              </a:path>
              <a:path w="1535429" h="1184275">
                <a:moveTo>
                  <a:pt x="1447724" y="172014"/>
                </a:moveTo>
                <a:lnTo>
                  <a:pt x="1423280" y="162491"/>
                </a:lnTo>
                <a:lnTo>
                  <a:pt x="1478696" y="66023"/>
                </a:lnTo>
                <a:lnTo>
                  <a:pt x="1502991" y="80731"/>
                </a:lnTo>
                <a:lnTo>
                  <a:pt x="1447724" y="1720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35539" y="1654155"/>
            <a:ext cx="1570355" cy="1524635"/>
          </a:xfrm>
          <a:custGeom>
            <a:avLst/>
            <a:gdLst/>
            <a:ahLst/>
            <a:cxnLst/>
            <a:rect l="l" t="t" r="r" b="b"/>
            <a:pathLst>
              <a:path w="1570354" h="1524635">
                <a:moveTo>
                  <a:pt x="220" y="34885"/>
                </a:moveTo>
                <a:lnTo>
                  <a:pt x="0" y="6311"/>
                </a:lnTo>
                <a:lnTo>
                  <a:pt x="114296" y="5431"/>
                </a:lnTo>
                <a:lnTo>
                  <a:pt x="114516" y="34005"/>
                </a:lnTo>
                <a:lnTo>
                  <a:pt x="220" y="34885"/>
                </a:lnTo>
                <a:close/>
              </a:path>
              <a:path w="1570354" h="1524635">
                <a:moveTo>
                  <a:pt x="200238" y="33345"/>
                </a:moveTo>
                <a:lnTo>
                  <a:pt x="200018" y="4771"/>
                </a:lnTo>
                <a:lnTo>
                  <a:pt x="314315" y="3891"/>
                </a:lnTo>
                <a:lnTo>
                  <a:pt x="314535" y="32465"/>
                </a:lnTo>
                <a:lnTo>
                  <a:pt x="200238" y="33345"/>
                </a:lnTo>
                <a:close/>
              </a:path>
              <a:path w="1570354" h="1524635">
                <a:moveTo>
                  <a:pt x="409926" y="31805"/>
                </a:moveTo>
                <a:lnTo>
                  <a:pt x="400037" y="3231"/>
                </a:lnTo>
                <a:lnTo>
                  <a:pt x="514334" y="2351"/>
                </a:lnTo>
                <a:lnTo>
                  <a:pt x="523878" y="30925"/>
                </a:lnTo>
                <a:lnTo>
                  <a:pt x="409926" y="31805"/>
                </a:lnTo>
                <a:close/>
              </a:path>
              <a:path w="1570354" h="1524635">
                <a:moveTo>
                  <a:pt x="600276" y="30265"/>
                </a:moveTo>
                <a:lnTo>
                  <a:pt x="600056" y="1690"/>
                </a:lnTo>
                <a:lnTo>
                  <a:pt x="714353" y="810"/>
                </a:lnTo>
                <a:lnTo>
                  <a:pt x="714573" y="29385"/>
                </a:lnTo>
                <a:lnTo>
                  <a:pt x="600276" y="30265"/>
                </a:lnTo>
                <a:close/>
              </a:path>
              <a:path w="1570354" h="1524635">
                <a:moveTo>
                  <a:pt x="800295" y="28725"/>
                </a:moveTo>
                <a:lnTo>
                  <a:pt x="800076" y="150"/>
                </a:lnTo>
                <a:lnTo>
                  <a:pt x="824391" y="0"/>
                </a:lnTo>
                <a:lnTo>
                  <a:pt x="822402" y="731"/>
                </a:lnTo>
                <a:lnTo>
                  <a:pt x="826963" y="3532"/>
                </a:lnTo>
                <a:lnTo>
                  <a:pt x="828805" y="5545"/>
                </a:lnTo>
                <a:lnTo>
                  <a:pt x="836333" y="20673"/>
                </a:lnTo>
                <a:lnTo>
                  <a:pt x="804416" y="20673"/>
                </a:lnTo>
                <a:lnTo>
                  <a:pt x="808392" y="28663"/>
                </a:lnTo>
                <a:lnTo>
                  <a:pt x="800295" y="28725"/>
                </a:lnTo>
                <a:close/>
              </a:path>
              <a:path w="1570354" h="1524635">
                <a:moveTo>
                  <a:pt x="808392" y="28663"/>
                </a:moveTo>
                <a:lnTo>
                  <a:pt x="804416" y="20673"/>
                </a:lnTo>
                <a:lnTo>
                  <a:pt x="817316" y="28594"/>
                </a:lnTo>
                <a:lnTo>
                  <a:pt x="808392" y="28663"/>
                </a:lnTo>
                <a:close/>
              </a:path>
              <a:path w="1570354" h="1524635">
                <a:moveTo>
                  <a:pt x="847759" y="107763"/>
                </a:moveTo>
                <a:lnTo>
                  <a:pt x="808392" y="28663"/>
                </a:lnTo>
                <a:lnTo>
                  <a:pt x="817316" y="28594"/>
                </a:lnTo>
                <a:lnTo>
                  <a:pt x="804416" y="20673"/>
                </a:lnTo>
                <a:lnTo>
                  <a:pt x="836333" y="20673"/>
                </a:lnTo>
                <a:lnTo>
                  <a:pt x="873340" y="95031"/>
                </a:lnTo>
                <a:lnTo>
                  <a:pt x="847759" y="107763"/>
                </a:lnTo>
                <a:close/>
              </a:path>
              <a:path w="1570354" h="1524635">
                <a:moveTo>
                  <a:pt x="936880" y="286837"/>
                </a:moveTo>
                <a:lnTo>
                  <a:pt x="885953" y="184509"/>
                </a:lnTo>
                <a:lnTo>
                  <a:pt x="911535" y="171777"/>
                </a:lnTo>
                <a:lnTo>
                  <a:pt x="962461" y="274105"/>
                </a:lnTo>
                <a:lnTo>
                  <a:pt x="936880" y="286837"/>
                </a:lnTo>
                <a:close/>
              </a:path>
              <a:path w="1570354" h="1524635">
                <a:moveTo>
                  <a:pt x="1026000" y="465910"/>
                </a:moveTo>
                <a:lnTo>
                  <a:pt x="975074" y="363583"/>
                </a:lnTo>
                <a:lnTo>
                  <a:pt x="1000655" y="350851"/>
                </a:lnTo>
                <a:lnTo>
                  <a:pt x="1051582" y="453179"/>
                </a:lnTo>
                <a:lnTo>
                  <a:pt x="1026000" y="465910"/>
                </a:lnTo>
                <a:close/>
              </a:path>
              <a:path w="1570354" h="1524635">
                <a:moveTo>
                  <a:pt x="1115121" y="648943"/>
                </a:moveTo>
                <a:lnTo>
                  <a:pt x="1064195" y="542656"/>
                </a:lnTo>
                <a:lnTo>
                  <a:pt x="1089776" y="529925"/>
                </a:lnTo>
                <a:lnTo>
                  <a:pt x="1140703" y="635925"/>
                </a:lnTo>
                <a:lnTo>
                  <a:pt x="1115121" y="648943"/>
                </a:lnTo>
                <a:close/>
              </a:path>
              <a:path w="1570354" h="1524635">
                <a:moveTo>
                  <a:pt x="1204242" y="824058"/>
                </a:moveTo>
                <a:lnTo>
                  <a:pt x="1153316" y="730602"/>
                </a:lnTo>
                <a:lnTo>
                  <a:pt x="1178897" y="717584"/>
                </a:lnTo>
                <a:lnTo>
                  <a:pt x="1229824" y="811326"/>
                </a:lnTo>
                <a:lnTo>
                  <a:pt x="1204242" y="824058"/>
                </a:lnTo>
                <a:close/>
              </a:path>
              <a:path w="1570354" h="1524635">
                <a:moveTo>
                  <a:pt x="1293363" y="1003132"/>
                </a:moveTo>
                <a:lnTo>
                  <a:pt x="1242437" y="900804"/>
                </a:lnTo>
                <a:lnTo>
                  <a:pt x="1268018" y="888072"/>
                </a:lnTo>
                <a:lnTo>
                  <a:pt x="1318945" y="990400"/>
                </a:lnTo>
                <a:lnTo>
                  <a:pt x="1293363" y="1003132"/>
                </a:lnTo>
                <a:close/>
              </a:path>
              <a:path w="1570354" h="1524635">
                <a:moveTo>
                  <a:pt x="1382484" y="1182205"/>
                </a:moveTo>
                <a:lnTo>
                  <a:pt x="1331558" y="1079878"/>
                </a:lnTo>
                <a:lnTo>
                  <a:pt x="1357139" y="1067146"/>
                </a:lnTo>
                <a:lnTo>
                  <a:pt x="1408065" y="1169474"/>
                </a:lnTo>
                <a:lnTo>
                  <a:pt x="1382484" y="1182205"/>
                </a:lnTo>
                <a:close/>
              </a:path>
              <a:path w="1570354" h="1524635">
                <a:moveTo>
                  <a:pt x="1471605" y="1361279"/>
                </a:moveTo>
                <a:lnTo>
                  <a:pt x="1420679" y="1258951"/>
                </a:lnTo>
                <a:lnTo>
                  <a:pt x="1446260" y="1246220"/>
                </a:lnTo>
                <a:lnTo>
                  <a:pt x="1497186" y="1348547"/>
                </a:lnTo>
                <a:lnTo>
                  <a:pt x="1471605" y="1361279"/>
                </a:lnTo>
                <a:close/>
              </a:path>
              <a:path w="1570354" h="1524635">
                <a:moveTo>
                  <a:pt x="1517678" y="1453850"/>
                </a:moveTo>
                <a:lnTo>
                  <a:pt x="1509800" y="1438027"/>
                </a:lnTo>
                <a:lnTo>
                  <a:pt x="1535380" y="1425292"/>
                </a:lnTo>
                <a:lnTo>
                  <a:pt x="1543364" y="1441328"/>
                </a:lnTo>
                <a:lnTo>
                  <a:pt x="1517678" y="1453850"/>
                </a:lnTo>
                <a:close/>
              </a:path>
              <a:path w="1570354" h="1524635">
                <a:moveTo>
                  <a:pt x="1569726" y="1461316"/>
                </a:moveTo>
                <a:lnTo>
                  <a:pt x="1521395" y="1461316"/>
                </a:lnTo>
                <a:lnTo>
                  <a:pt x="1546975" y="1448580"/>
                </a:lnTo>
                <a:lnTo>
                  <a:pt x="1543364" y="1441328"/>
                </a:lnTo>
                <a:lnTo>
                  <a:pt x="1570342" y="1428176"/>
                </a:lnTo>
                <a:lnTo>
                  <a:pt x="1569726" y="1461316"/>
                </a:lnTo>
                <a:close/>
              </a:path>
              <a:path w="1570354" h="1524635">
                <a:moveTo>
                  <a:pt x="1521395" y="1461316"/>
                </a:moveTo>
                <a:lnTo>
                  <a:pt x="1517678" y="1453850"/>
                </a:lnTo>
                <a:lnTo>
                  <a:pt x="1543364" y="1441328"/>
                </a:lnTo>
                <a:lnTo>
                  <a:pt x="1546975" y="1448580"/>
                </a:lnTo>
                <a:lnTo>
                  <a:pt x="1521395" y="1461316"/>
                </a:lnTo>
                <a:close/>
              </a:path>
              <a:path w="1570354" h="1524635">
                <a:moveTo>
                  <a:pt x="1568560" y="1524020"/>
                </a:moveTo>
                <a:lnTo>
                  <a:pt x="1491992" y="1466371"/>
                </a:lnTo>
                <a:lnTo>
                  <a:pt x="1517678" y="1453850"/>
                </a:lnTo>
                <a:lnTo>
                  <a:pt x="1521395" y="1461316"/>
                </a:lnTo>
                <a:lnTo>
                  <a:pt x="1569726" y="1461316"/>
                </a:lnTo>
                <a:lnTo>
                  <a:pt x="1568560" y="152402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28615" y="2430868"/>
            <a:ext cx="1607185" cy="85725"/>
          </a:xfrm>
          <a:custGeom>
            <a:avLst/>
            <a:gdLst/>
            <a:ahLst/>
            <a:cxnLst/>
            <a:rect l="l" t="t" r="r" b="b"/>
            <a:pathLst>
              <a:path w="1607185" h="85725">
                <a:moveTo>
                  <a:pt x="114289" y="37686"/>
                </a:moveTo>
                <a:lnTo>
                  <a:pt x="0" y="36105"/>
                </a:lnTo>
                <a:lnTo>
                  <a:pt x="395" y="7533"/>
                </a:lnTo>
                <a:lnTo>
                  <a:pt x="114684" y="9114"/>
                </a:lnTo>
                <a:lnTo>
                  <a:pt x="114289" y="37686"/>
                </a:lnTo>
                <a:close/>
              </a:path>
              <a:path w="1607185" h="85725">
                <a:moveTo>
                  <a:pt x="314295" y="40453"/>
                </a:moveTo>
                <a:lnTo>
                  <a:pt x="200006" y="38872"/>
                </a:lnTo>
                <a:lnTo>
                  <a:pt x="200401" y="10299"/>
                </a:lnTo>
                <a:lnTo>
                  <a:pt x="314690" y="11881"/>
                </a:lnTo>
                <a:lnTo>
                  <a:pt x="314295" y="40453"/>
                </a:lnTo>
                <a:close/>
              </a:path>
              <a:path w="1607185" h="85725">
                <a:moveTo>
                  <a:pt x="514301" y="43220"/>
                </a:moveTo>
                <a:lnTo>
                  <a:pt x="400012" y="41639"/>
                </a:lnTo>
                <a:lnTo>
                  <a:pt x="400407" y="13066"/>
                </a:lnTo>
                <a:lnTo>
                  <a:pt x="514696" y="14647"/>
                </a:lnTo>
                <a:lnTo>
                  <a:pt x="514301" y="43220"/>
                </a:lnTo>
                <a:close/>
              </a:path>
              <a:path w="1607185" h="85725">
                <a:moveTo>
                  <a:pt x="714307" y="49190"/>
                </a:moveTo>
                <a:lnTo>
                  <a:pt x="600018" y="44406"/>
                </a:lnTo>
                <a:lnTo>
                  <a:pt x="600413" y="15833"/>
                </a:lnTo>
                <a:lnTo>
                  <a:pt x="714702" y="17414"/>
                </a:lnTo>
                <a:lnTo>
                  <a:pt x="714307" y="49190"/>
                </a:lnTo>
                <a:close/>
              </a:path>
              <a:path w="1607185" h="85725">
                <a:moveTo>
                  <a:pt x="914313" y="48754"/>
                </a:moveTo>
                <a:lnTo>
                  <a:pt x="800024" y="47172"/>
                </a:lnTo>
                <a:lnTo>
                  <a:pt x="800419" y="18600"/>
                </a:lnTo>
                <a:lnTo>
                  <a:pt x="914708" y="20181"/>
                </a:lnTo>
                <a:lnTo>
                  <a:pt x="914313" y="48754"/>
                </a:lnTo>
                <a:close/>
              </a:path>
              <a:path w="1607185" h="85725">
                <a:moveTo>
                  <a:pt x="1114319" y="51520"/>
                </a:moveTo>
                <a:lnTo>
                  <a:pt x="1000030" y="49939"/>
                </a:lnTo>
                <a:lnTo>
                  <a:pt x="1000425" y="31594"/>
                </a:lnTo>
                <a:lnTo>
                  <a:pt x="1114714" y="22948"/>
                </a:lnTo>
                <a:lnTo>
                  <a:pt x="1114319" y="51520"/>
                </a:lnTo>
                <a:close/>
              </a:path>
              <a:path w="1607185" h="85725">
                <a:moveTo>
                  <a:pt x="1314325" y="54287"/>
                </a:moveTo>
                <a:lnTo>
                  <a:pt x="1200036" y="52706"/>
                </a:lnTo>
                <a:lnTo>
                  <a:pt x="1200431" y="24134"/>
                </a:lnTo>
                <a:lnTo>
                  <a:pt x="1314720" y="25715"/>
                </a:lnTo>
                <a:lnTo>
                  <a:pt x="1314325" y="54287"/>
                </a:lnTo>
                <a:close/>
              </a:path>
              <a:path w="1607185" h="85725">
                <a:moveTo>
                  <a:pt x="1579801" y="57054"/>
                </a:moveTo>
                <a:lnTo>
                  <a:pt x="1525548" y="57054"/>
                </a:lnTo>
                <a:lnTo>
                  <a:pt x="1521000" y="45046"/>
                </a:lnTo>
                <a:lnTo>
                  <a:pt x="1521623" y="0"/>
                </a:lnTo>
                <a:lnTo>
                  <a:pt x="1606747" y="44044"/>
                </a:lnTo>
                <a:lnTo>
                  <a:pt x="1579801" y="57054"/>
                </a:lnTo>
                <a:close/>
              </a:path>
              <a:path w="1607185" h="85725">
                <a:moveTo>
                  <a:pt x="1520835" y="56989"/>
                </a:moveTo>
                <a:lnTo>
                  <a:pt x="1411357" y="55473"/>
                </a:lnTo>
                <a:lnTo>
                  <a:pt x="1400437" y="26901"/>
                </a:lnTo>
                <a:lnTo>
                  <a:pt x="1514726" y="28482"/>
                </a:lnTo>
                <a:lnTo>
                  <a:pt x="1521000" y="45046"/>
                </a:lnTo>
                <a:lnTo>
                  <a:pt x="1520835" y="56989"/>
                </a:lnTo>
                <a:close/>
              </a:path>
              <a:path w="1607185" h="85725">
                <a:moveTo>
                  <a:pt x="1525548" y="57054"/>
                </a:moveTo>
                <a:lnTo>
                  <a:pt x="1520835" y="56989"/>
                </a:lnTo>
                <a:lnTo>
                  <a:pt x="1521000" y="45046"/>
                </a:lnTo>
                <a:lnTo>
                  <a:pt x="1525548" y="57054"/>
                </a:lnTo>
                <a:close/>
              </a:path>
              <a:path w="1607185" h="85725">
                <a:moveTo>
                  <a:pt x="1520437" y="85716"/>
                </a:moveTo>
                <a:lnTo>
                  <a:pt x="1520835" y="56989"/>
                </a:lnTo>
                <a:lnTo>
                  <a:pt x="1525548" y="57054"/>
                </a:lnTo>
                <a:lnTo>
                  <a:pt x="1579801" y="57054"/>
                </a:lnTo>
                <a:lnTo>
                  <a:pt x="1520437" y="85716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84238" y="1603375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84238" y="1603375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30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081587" y="158273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081587" y="1582738"/>
            <a:ext cx="278130" cy="155575"/>
          </a:xfrm>
          <a:custGeom>
            <a:avLst/>
            <a:gdLst/>
            <a:ahLst/>
            <a:cxnLst/>
            <a:rect l="l" t="t" r="r" b="b"/>
            <a:pathLst>
              <a:path w="278129" h="155575">
                <a:moveTo>
                  <a:pt x="0" y="0"/>
                </a:moveTo>
                <a:lnTo>
                  <a:pt x="277812" y="0"/>
                </a:lnTo>
                <a:lnTo>
                  <a:pt x="277812" y="155575"/>
                </a:lnTo>
                <a:lnTo>
                  <a:pt x="0" y="1555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0176" y="1067355"/>
            <a:ext cx="4950026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53035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How much</a:t>
            </a:r>
            <a:r>
              <a:rPr dirty="0" spc="-95"/>
              <a:t> </a:t>
            </a:r>
            <a:r>
              <a:rPr dirty="0" spc="-5"/>
              <a:t>buffering?</a:t>
            </a:r>
          </a:p>
        </p:txBody>
      </p:sp>
      <p:sp>
        <p:nvSpPr>
          <p:cNvPr id="4" name="object 4"/>
          <p:cNvSpPr/>
          <p:nvPr/>
        </p:nvSpPr>
        <p:spPr>
          <a:xfrm>
            <a:off x="4176712" y="4300537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 h="0">
                <a:moveTo>
                  <a:pt x="0" y="0"/>
                </a:moveTo>
                <a:lnTo>
                  <a:pt x="9826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6740" y="1571530"/>
            <a:ext cx="7296784" cy="321500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80365" marR="30480" indent="-342900">
              <a:lnSpc>
                <a:spcPct val="85000"/>
              </a:lnSpc>
              <a:spcBef>
                <a:spcPts val="60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dirty="0" sz="2800" spc="-5">
                <a:latin typeface="Arial"/>
                <a:cs typeface="Arial"/>
              </a:rPr>
              <a:t>RFC 3439 </a:t>
            </a:r>
            <a:r>
              <a:rPr dirty="0" sz="2800">
                <a:latin typeface="Arial"/>
                <a:cs typeface="Arial"/>
              </a:rPr>
              <a:t>rule </a:t>
            </a:r>
            <a:r>
              <a:rPr dirty="0" sz="2800" spc="-5">
                <a:latin typeface="Arial"/>
                <a:cs typeface="Arial"/>
              </a:rPr>
              <a:t>of thumb: average buffering  equal to </a:t>
            </a:r>
            <a:r>
              <a:rPr dirty="0" sz="2800">
                <a:latin typeface="Arial"/>
                <a:cs typeface="Arial"/>
              </a:rPr>
              <a:t>“typical” </a:t>
            </a:r>
            <a:r>
              <a:rPr dirty="0" sz="2800" spc="-5">
                <a:latin typeface="Arial"/>
                <a:cs typeface="Arial"/>
              </a:rPr>
              <a:t>RTT </a:t>
            </a:r>
            <a:r>
              <a:rPr dirty="0" sz="2800">
                <a:latin typeface="Arial"/>
                <a:cs typeface="Arial"/>
              </a:rPr>
              <a:t>(say </a:t>
            </a:r>
            <a:r>
              <a:rPr dirty="0" sz="2800" spc="-5">
                <a:latin typeface="Arial"/>
                <a:cs typeface="Arial"/>
              </a:rPr>
              <a:t>250 </a:t>
            </a:r>
            <a:r>
              <a:rPr dirty="0" sz="2800">
                <a:latin typeface="Arial"/>
                <a:cs typeface="Arial"/>
              </a:rPr>
              <a:t>msec) </a:t>
            </a:r>
            <a:r>
              <a:rPr dirty="0" sz="2800" spc="-5">
                <a:latin typeface="Arial"/>
                <a:cs typeface="Arial"/>
              </a:rPr>
              <a:t>times  link </a:t>
            </a:r>
            <a:r>
              <a:rPr dirty="0" sz="2800">
                <a:latin typeface="Arial"/>
                <a:cs typeface="Arial"/>
              </a:rPr>
              <a:t>capacity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lvl="1" marL="727075" indent="-23241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27075" algn="l"/>
              </a:tabLst>
            </a:pPr>
            <a:r>
              <a:rPr dirty="0" sz="2400" spc="-5">
                <a:latin typeface="Arial"/>
                <a:cs typeface="Arial"/>
              </a:rPr>
              <a:t>e.g., </a:t>
            </a:r>
            <a:r>
              <a:rPr dirty="0" sz="2400">
                <a:latin typeface="Arial"/>
                <a:cs typeface="Arial"/>
              </a:rPr>
              <a:t>C = </a:t>
            </a:r>
            <a:r>
              <a:rPr dirty="0" sz="2400" spc="-5">
                <a:latin typeface="Arial"/>
                <a:cs typeface="Arial"/>
              </a:rPr>
              <a:t>10 Gpbs link: 2.5 Gbit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buffer</a:t>
            </a:r>
            <a:endParaRPr sz="2400">
              <a:latin typeface="Arial"/>
              <a:cs typeface="Arial"/>
            </a:endParaRPr>
          </a:p>
          <a:p>
            <a:pPr marL="380365" marR="972819" indent="-342900">
              <a:lnSpc>
                <a:spcPts val="2890"/>
              </a:lnSpc>
              <a:spcBef>
                <a:spcPts val="62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dirty="0" sz="2800">
                <a:latin typeface="Arial"/>
                <a:cs typeface="Arial"/>
              </a:rPr>
              <a:t>recent recommendation: </a:t>
            </a:r>
            <a:r>
              <a:rPr dirty="0" sz="2800" spc="-5">
                <a:latin typeface="Arial"/>
                <a:cs typeface="Arial"/>
              </a:rPr>
              <a:t>with </a:t>
            </a:r>
            <a:r>
              <a:rPr dirty="0" sz="2800" i="1">
                <a:latin typeface="Arial"/>
                <a:cs typeface="Arial"/>
              </a:rPr>
              <a:t>N </a:t>
            </a:r>
            <a:r>
              <a:rPr dirty="0" sz="2800" spc="-5">
                <a:latin typeface="Arial"/>
                <a:cs typeface="Arial"/>
              </a:rPr>
              <a:t>flows,  buffering equal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algn="ctr" marL="1028065">
              <a:lnSpc>
                <a:spcPts val="3100"/>
              </a:lnSpc>
            </a:pPr>
            <a:r>
              <a:rPr dirty="0" sz="2400" spc="-5">
                <a:latin typeface="Arial"/>
                <a:cs typeface="Arial"/>
              </a:rPr>
              <a:t>RTT</a:t>
            </a:r>
            <a:r>
              <a:rPr dirty="0" sz="2400" spc="-515">
                <a:latin typeface="Arial"/>
                <a:cs typeface="Arial"/>
              </a:rPr>
              <a:t> </a:t>
            </a:r>
            <a:r>
              <a:rPr dirty="0" baseline="12152" sz="4800">
                <a:latin typeface="Arial"/>
                <a:cs typeface="Arial"/>
              </a:rPr>
              <a:t>.</a:t>
            </a:r>
            <a:r>
              <a:rPr dirty="0" baseline="12152" sz="4800" spc="-922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algn="ctr" marL="800735">
              <a:lnSpc>
                <a:spcPct val="100000"/>
              </a:lnSpc>
              <a:spcBef>
                <a:spcPts val="635"/>
              </a:spcBef>
            </a:pPr>
            <a:r>
              <a:rPr dirty="0" sz="240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87850" y="4379912"/>
            <a:ext cx="443230" cy="332105"/>
          </a:xfrm>
          <a:custGeom>
            <a:avLst/>
            <a:gdLst/>
            <a:ahLst/>
            <a:cxnLst/>
            <a:rect l="l" t="t" r="r" b="b"/>
            <a:pathLst>
              <a:path w="443229" h="332104">
                <a:moveTo>
                  <a:pt x="0" y="234950"/>
                </a:moveTo>
                <a:lnTo>
                  <a:pt x="41275" y="166687"/>
                </a:lnTo>
                <a:lnTo>
                  <a:pt x="69850" y="331787"/>
                </a:lnTo>
                <a:lnTo>
                  <a:pt x="96837" y="0"/>
                </a:lnTo>
                <a:lnTo>
                  <a:pt x="4429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25680"/>
            <a:ext cx="55213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Scheduling</a:t>
            </a:r>
            <a:r>
              <a:rPr dirty="0" sz="4000" spc="-100"/>
              <a:t> </a:t>
            </a:r>
            <a:r>
              <a:rPr dirty="0" sz="4000"/>
              <a:t>mechanisms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2140" y="1311180"/>
            <a:ext cx="7804150" cy="3433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scheduling: </a:t>
            </a:r>
            <a:r>
              <a:rPr dirty="0" sz="2800">
                <a:latin typeface="Arial"/>
                <a:cs typeface="Arial"/>
              </a:rPr>
              <a:t>choose </a:t>
            </a:r>
            <a:r>
              <a:rPr dirty="0" sz="2800" spc="-5">
                <a:latin typeface="Arial"/>
                <a:cs typeface="Arial"/>
              </a:rPr>
              <a:t>next packet to </a:t>
            </a:r>
            <a:r>
              <a:rPr dirty="0" sz="2800">
                <a:latin typeface="Arial"/>
                <a:cs typeface="Arial"/>
              </a:rPr>
              <a:t>send </a:t>
            </a:r>
            <a:r>
              <a:rPr dirty="0" sz="2800" spc="-5">
                <a:latin typeface="Arial"/>
                <a:cs typeface="Arial"/>
              </a:rPr>
              <a:t>on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link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FIFO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(first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in first out)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scheduling: </a:t>
            </a:r>
            <a:r>
              <a:rPr dirty="0" sz="2800">
                <a:latin typeface="Arial"/>
                <a:cs typeface="Arial"/>
              </a:rPr>
              <a:t>send </a:t>
            </a:r>
            <a:r>
              <a:rPr dirty="0" sz="2800" spc="-5">
                <a:latin typeface="Arial"/>
                <a:cs typeface="Arial"/>
              </a:rPr>
              <a:t>in order  of arrival to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queue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real-world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example?</a:t>
            </a:r>
            <a:endParaRPr sz="2400">
              <a:latin typeface="Arial"/>
              <a:cs typeface="Arial"/>
            </a:endParaRPr>
          </a:p>
          <a:p>
            <a:pPr lvl="1" marL="701040" marR="137160" indent="-231775">
              <a:lnSpc>
                <a:spcPts val="2450"/>
              </a:lnSpc>
              <a:spcBef>
                <a:spcPts val="585"/>
              </a:spcBef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spc="-5" i="1">
                <a:solidFill>
                  <a:srgbClr val="000099"/>
                </a:solidFill>
                <a:latin typeface="Arial"/>
                <a:cs typeface="Arial"/>
              </a:rPr>
              <a:t>discard policy: </a:t>
            </a:r>
            <a:r>
              <a:rPr dirty="0" sz="2400" spc="-5">
                <a:latin typeface="Arial"/>
                <a:cs typeface="Arial"/>
              </a:rPr>
              <a:t>if packet arrives to full queue: who to  discard?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ts val="2870"/>
              </a:lnSpc>
              <a:buSzPct val="102083"/>
              <a:buFont typeface="Arial"/>
              <a:buChar char="•"/>
              <a:tabLst>
                <a:tab pos="1155700" algn="l"/>
              </a:tabLst>
            </a:pPr>
            <a:r>
              <a:rPr dirty="0" sz="2400" spc="-5" i="1">
                <a:solidFill>
                  <a:srgbClr val="000099"/>
                </a:solidFill>
                <a:latin typeface="Arial"/>
                <a:cs typeface="Arial"/>
              </a:rPr>
              <a:t>tail drop: </a:t>
            </a:r>
            <a:r>
              <a:rPr dirty="0" sz="2400" spc="-5">
                <a:latin typeface="Arial"/>
                <a:cs typeface="Arial"/>
              </a:rPr>
              <a:t>drop arriving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packet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ts val="2835"/>
              </a:lnSpc>
              <a:spcBef>
                <a:spcPts val="25"/>
              </a:spcBef>
              <a:buSzPct val="102083"/>
              <a:buFont typeface="Arial"/>
              <a:buChar char="•"/>
              <a:tabLst>
                <a:tab pos="1155700" algn="l"/>
              </a:tabLst>
            </a:pPr>
            <a:r>
              <a:rPr dirty="0" sz="2400" spc="-5" i="1">
                <a:solidFill>
                  <a:srgbClr val="000099"/>
                </a:solidFill>
                <a:latin typeface="Arial"/>
                <a:cs typeface="Arial"/>
              </a:rPr>
              <a:t>priority: </a:t>
            </a:r>
            <a:r>
              <a:rPr dirty="0" sz="2400" spc="-5">
                <a:latin typeface="Arial"/>
                <a:cs typeface="Arial"/>
              </a:rPr>
              <a:t>drop/remove on priority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basis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ts val="2835"/>
              </a:lnSpc>
              <a:buSzPct val="102083"/>
              <a:buFont typeface="Arial"/>
              <a:buChar char="•"/>
              <a:tabLst>
                <a:tab pos="1155700" algn="l"/>
              </a:tabLst>
            </a:pPr>
            <a:r>
              <a:rPr dirty="0" sz="2400" i="1">
                <a:solidFill>
                  <a:srgbClr val="000099"/>
                </a:solidFill>
                <a:latin typeface="Arial"/>
                <a:cs typeface="Arial"/>
              </a:rPr>
              <a:t>random: </a:t>
            </a:r>
            <a:r>
              <a:rPr dirty="0" sz="2400" spc="-5">
                <a:latin typeface="Arial"/>
                <a:cs typeface="Arial"/>
              </a:rPr>
              <a:t>drop/remove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randomly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200" y="787399"/>
            <a:ext cx="7313610" cy="17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71900" y="5132388"/>
            <a:ext cx="929640" cy="563245"/>
          </a:xfrm>
          <a:custGeom>
            <a:avLst/>
            <a:gdLst/>
            <a:ahLst/>
            <a:cxnLst/>
            <a:rect l="l" t="t" r="r" b="b"/>
            <a:pathLst>
              <a:path w="929639" h="563245">
                <a:moveTo>
                  <a:pt x="0" y="0"/>
                </a:moveTo>
                <a:lnTo>
                  <a:pt x="929310" y="0"/>
                </a:lnTo>
                <a:lnTo>
                  <a:pt x="929310" y="563088"/>
                </a:lnTo>
                <a:lnTo>
                  <a:pt x="0" y="563088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87882" y="5136923"/>
            <a:ext cx="5080" cy="558165"/>
          </a:xfrm>
          <a:custGeom>
            <a:avLst/>
            <a:gdLst/>
            <a:ahLst/>
            <a:cxnLst/>
            <a:rect l="l" t="t" r="r" b="b"/>
            <a:pathLst>
              <a:path w="5079" h="558164">
                <a:moveTo>
                  <a:pt x="4533" y="0"/>
                </a:moveTo>
                <a:lnTo>
                  <a:pt x="0" y="5578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12999" y="5136364"/>
            <a:ext cx="5080" cy="558165"/>
          </a:xfrm>
          <a:custGeom>
            <a:avLst/>
            <a:gdLst/>
            <a:ahLst/>
            <a:cxnLst/>
            <a:rect l="l" t="t" r="r" b="b"/>
            <a:pathLst>
              <a:path w="5079" h="558164">
                <a:moveTo>
                  <a:pt x="4533" y="0"/>
                </a:moveTo>
                <a:lnTo>
                  <a:pt x="0" y="5578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19525" y="5135420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19525" y="5697362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94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26650" y="5132559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3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26650" y="5694501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36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36144" y="5133605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5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36144" y="5695547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5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48230" y="5134652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708" y="0"/>
                </a:lnTo>
              </a:path>
            </a:pathLst>
          </a:custGeom>
          <a:ln w="178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48230" y="5696594"/>
            <a:ext cx="33020" cy="0"/>
          </a:xfrm>
          <a:custGeom>
            <a:avLst/>
            <a:gdLst/>
            <a:ahLst/>
            <a:cxnLst/>
            <a:rect l="l" t="t" r="r" b="b"/>
            <a:pathLst>
              <a:path w="33020" h="0">
                <a:moveTo>
                  <a:pt x="0" y="0"/>
                </a:moveTo>
                <a:lnTo>
                  <a:pt x="32708" y="0"/>
                </a:lnTo>
              </a:path>
            </a:pathLst>
          </a:custGeom>
          <a:ln w="178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74661" y="5133744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6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74661" y="5695686"/>
            <a:ext cx="24130" cy="0"/>
          </a:xfrm>
          <a:custGeom>
            <a:avLst/>
            <a:gdLst/>
            <a:ahLst/>
            <a:cxnLst/>
            <a:rect l="l" t="t" r="r" b="b"/>
            <a:pathLst>
              <a:path w="24129" h="0">
                <a:moveTo>
                  <a:pt x="0" y="0"/>
                </a:moveTo>
                <a:lnTo>
                  <a:pt x="23583" y="0"/>
                </a:lnTo>
              </a:path>
            </a:pathLst>
          </a:custGeom>
          <a:ln w="16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18314" y="5140652"/>
            <a:ext cx="693420" cy="547370"/>
          </a:xfrm>
          <a:custGeom>
            <a:avLst/>
            <a:gdLst/>
            <a:ahLst/>
            <a:cxnLst/>
            <a:rect l="l" t="t" r="r" b="b"/>
            <a:pathLst>
              <a:path w="693420" h="547370">
                <a:moveTo>
                  <a:pt x="0" y="0"/>
                </a:moveTo>
                <a:lnTo>
                  <a:pt x="693385" y="0"/>
                </a:lnTo>
                <a:lnTo>
                  <a:pt x="693385" y="547009"/>
                </a:lnTo>
                <a:lnTo>
                  <a:pt x="0" y="547009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99012" y="5103812"/>
            <a:ext cx="631825" cy="628650"/>
          </a:xfrm>
          <a:custGeom>
            <a:avLst/>
            <a:gdLst/>
            <a:ahLst/>
            <a:cxnLst/>
            <a:rect l="l" t="t" r="r" b="b"/>
            <a:pathLst>
              <a:path w="631825" h="628650">
                <a:moveTo>
                  <a:pt x="0" y="314325"/>
                </a:moveTo>
                <a:lnTo>
                  <a:pt x="6418" y="250977"/>
                </a:lnTo>
                <a:lnTo>
                  <a:pt x="24826" y="191975"/>
                </a:lnTo>
                <a:lnTo>
                  <a:pt x="53952" y="138583"/>
                </a:lnTo>
                <a:lnTo>
                  <a:pt x="92528" y="92063"/>
                </a:lnTo>
                <a:lnTo>
                  <a:pt x="139282" y="53681"/>
                </a:lnTo>
                <a:lnTo>
                  <a:pt x="200667" y="24701"/>
                </a:lnTo>
                <a:lnTo>
                  <a:pt x="252245" y="6386"/>
                </a:lnTo>
                <a:lnTo>
                  <a:pt x="315912" y="0"/>
                </a:lnTo>
                <a:lnTo>
                  <a:pt x="379579" y="6386"/>
                </a:lnTo>
                <a:lnTo>
                  <a:pt x="438879" y="24701"/>
                </a:lnTo>
                <a:lnTo>
                  <a:pt x="492542" y="53681"/>
                </a:lnTo>
                <a:lnTo>
                  <a:pt x="539296" y="92063"/>
                </a:lnTo>
                <a:lnTo>
                  <a:pt x="577872" y="138583"/>
                </a:lnTo>
                <a:lnTo>
                  <a:pt x="606998" y="191975"/>
                </a:lnTo>
                <a:lnTo>
                  <a:pt x="625406" y="250977"/>
                </a:lnTo>
                <a:lnTo>
                  <a:pt x="631825" y="314325"/>
                </a:lnTo>
                <a:lnTo>
                  <a:pt x="625406" y="377672"/>
                </a:lnTo>
                <a:lnTo>
                  <a:pt x="606998" y="436674"/>
                </a:lnTo>
                <a:lnTo>
                  <a:pt x="577872" y="490066"/>
                </a:lnTo>
                <a:lnTo>
                  <a:pt x="539296" y="536586"/>
                </a:lnTo>
                <a:lnTo>
                  <a:pt x="492542" y="574968"/>
                </a:lnTo>
                <a:lnTo>
                  <a:pt x="438879" y="603948"/>
                </a:lnTo>
                <a:lnTo>
                  <a:pt x="379579" y="622263"/>
                </a:lnTo>
                <a:lnTo>
                  <a:pt x="315912" y="628650"/>
                </a:lnTo>
                <a:lnTo>
                  <a:pt x="252245" y="622263"/>
                </a:lnTo>
                <a:lnTo>
                  <a:pt x="200667" y="603948"/>
                </a:lnTo>
                <a:lnTo>
                  <a:pt x="139282" y="574968"/>
                </a:lnTo>
                <a:lnTo>
                  <a:pt x="92528" y="536586"/>
                </a:lnTo>
                <a:lnTo>
                  <a:pt x="53952" y="490066"/>
                </a:lnTo>
                <a:lnTo>
                  <a:pt x="24826" y="436674"/>
                </a:lnTo>
                <a:lnTo>
                  <a:pt x="6418" y="377672"/>
                </a:lnTo>
                <a:lnTo>
                  <a:pt x="0" y="3143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32063" y="5376862"/>
            <a:ext cx="1054100" cy="76200"/>
          </a:xfrm>
          <a:custGeom>
            <a:avLst/>
            <a:gdLst/>
            <a:ahLst/>
            <a:cxnLst/>
            <a:rect l="l" t="t" r="r" b="b"/>
            <a:pathLst>
              <a:path w="1054100" h="76200">
                <a:moveTo>
                  <a:pt x="1035048" y="47625"/>
                </a:moveTo>
                <a:lnTo>
                  <a:pt x="1002662" y="47625"/>
                </a:lnTo>
                <a:lnTo>
                  <a:pt x="1002662" y="28575"/>
                </a:lnTo>
                <a:lnTo>
                  <a:pt x="977899" y="28575"/>
                </a:lnTo>
                <a:lnTo>
                  <a:pt x="977899" y="0"/>
                </a:lnTo>
                <a:lnTo>
                  <a:pt x="1054099" y="38100"/>
                </a:lnTo>
                <a:lnTo>
                  <a:pt x="1035048" y="47625"/>
                </a:lnTo>
                <a:close/>
              </a:path>
              <a:path w="1054100" h="76200">
                <a:moveTo>
                  <a:pt x="977899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977899" y="28575"/>
                </a:lnTo>
                <a:lnTo>
                  <a:pt x="977899" y="47625"/>
                </a:lnTo>
                <a:close/>
              </a:path>
              <a:path w="1054100" h="76200">
                <a:moveTo>
                  <a:pt x="1002662" y="47625"/>
                </a:moveTo>
                <a:lnTo>
                  <a:pt x="977899" y="47625"/>
                </a:lnTo>
                <a:lnTo>
                  <a:pt x="977899" y="28575"/>
                </a:lnTo>
                <a:lnTo>
                  <a:pt x="1002662" y="28575"/>
                </a:lnTo>
                <a:lnTo>
                  <a:pt x="1002662" y="47625"/>
                </a:lnTo>
                <a:close/>
              </a:path>
              <a:path w="1054100" h="76200">
                <a:moveTo>
                  <a:pt x="977899" y="76200"/>
                </a:moveTo>
                <a:lnTo>
                  <a:pt x="977899" y="47625"/>
                </a:lnTo>
                <a:lnTo>
                  <a:pt x="1035048" y="47625"/>
                </a:lnTo>
                <a:lnTo>
                  <a:pt x="977899" y="762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602037" y="5727233"/>
            <a:ext cx="11023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019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queue  </a:t>
            </a:r>
            <a:r>
              <a:rPr dirty="0" sz="1400">
                <a:latin typeface="Arial"/>
                <a:cs typeface="Arial"/>
              </a:rPr>
              <a:t>(waiting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area)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56693" y="5487521"/>
            <a:ext cx="5981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packet  arrivals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32400" y="5366937"/>
            <a:ext cx="906780" cy="76200"/>
          </a:xfrm>
          <a:custGeom>
            <a:avLst/>
            <a:gdLst/>
            <a:ahLst/>
            <a:cxnLst/>
            <a:rect l="l" t="t" r="r" b="b"/>
            <a:pathLst>
              <a:path w="906779" h="76200">
                <a:moveTo>
                  <a:pt x="887756" y="47755"/>
                </a:moveTo>
                <a:lnTo>
                  <a:pt x="855052" y="47755"/>
                </a:lnTo>
                <a:lnTo>
                  <a:pt x="855152" y="28705"/>
                </a:lnTo>
                <a:lnTo>
                  <a:pt x="830364" y="28575"/>
                </a:lnTo>
                <a:lnTo>
                  <a:pt x="830514" y="0"/>
                </a:lnTo>
                <a:lnTo>
                  <a:pt x="906513" y="38499"/>
                </a:lnTo>
                <a:lnTo>
                  <a:pt x="887756" y="47755"/>
                </a:lnTo>
                <a:close/>
              </a:path>
              <a:path w="906779" h="76200">
                <a:moveTo>
                  <a:pt x="830264" y="47625"/>
                </a:moveTo>
                <a:lnTo>
                  <a:pt x="0" y="43262"/>
                </a:lnTo>
                <a:lnTo>
                  <a:pt x="99" y="24212"/>
                </a:lnTo>
                <a:lnTo>
                  <a:pt x="830364" y="28575"/>
                </a:lnTo>
                <a:lnTo>
                  <a:pt x="830264" y="47625"/>
                </a:lnTo>
                <a:close/>
              </a:path>
              <a:path w="906779" h="76200">
                <a:moveTo>
                  <a:pt x="855052" y="47755"/>
                </a:moveTo>
                <a:lnTo>
                  <a:pt x="830264" y="47625"/>
                </a:lnTo>
                <a:lnTo>
                  <a:pt x="830364" y="28575"/>
                </a:lnTo>
                <a:lnTo>
                  <a:pt x="855152" y="28705"/>
                </a:lnTo>
                <a:lnTo>
                  <a:pt x="855052" y="47755"/>
                </a:lnTo>
                <a:close/>
              </a:path>
              <a:path w="906779" h="76200">
                <a:moveTo>
                  <a:pt x="830114" y="76199"/>
                </a:moveTo>
                <a:lnTo>
                  <a:pt x="830264" y="47625"/>
                </a:lnTo>
                <a:lnTo>
                  <a:pt x="887756" y="47755"/>
                </a:lnTo>
                <a:lnTo>
                  <a:pt x="830114" y="76199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10250" y="5536733"/>
            <a:ext cx="8756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192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packet  departures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8263" y="5731996"/>
            <a:ext cx="6381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668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link  </a:t>
            </a:r>
            <a:r>
              <a:rPr dirty="0" sz="1400">
                <a:latin typeface="Arial"/>
                <a:cs typeface="Arial"/>
              </a:rPr>
              <a:t>(server)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11700" y="5414962"/>
            <a:ext cx="87630" cy="3175"/>
          </a:xfrm>
          <a:custGeom>
            <a:avLst/>
            <a:gdLst/>
            <a:ahLst/>
            <a:cxnLst/>
            <a:rect l="l" t="t" r="r" b="b"/>
            <a:pathLst>
              <a:path w="87629" h="3175">
                <a:moveTo>
                  <a:pt x="-9525" y="1587"/>
                </a:moveTo>
                <a:lnTo>
                  <a:pt x="96837" y="1587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126" y="864155"/>
            <a:ext cx="6300459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193797"/>
            <a:ext cx="67824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Scheduling </a:t>
            </a:r>
            <a:r>
              <a:rPr dirty="0" spc="-5"/>
              <a:t>policies:</a:t>
            </a:r>
            <a:r>
              <a:rPr dirty="0" spc="-90"/>
              <a:t> </a:t>
            </a:r>
            <a:r>
              <a:rPr dirty="0" spc="-5"/>
              <a:t>priority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002" y="1271809"/>
            <a:ext cx="3440429" cy="47269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455930" indent="-342900">
              <a:lnSpc>
                <a:spcPts val="2860"/>
              </a:lnSpc>
              <a:spcBef>
                <a:spcPts val="61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priority</a:t>
            </a:r>
            <a:r>
              <a:rPr dirty="0" sz="2800" spc="-9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scheduling:  </a:t>
            </a:r>
            <a:r>
              <a:rPr dirty="0" sz="2800">
                <a:latin typeface="Arial"/>
                <a:cs typeface="Arial"/>
              </a:rPr>
              <a:t>send </a:t>
            </a:r>
            <a:r>
              <a:rPr dirty="0" sz="2800" spc="-5">
                <a:latin typeface="Arial"/>
                <a:cs typeface="Arial"/>
              </a:rPr>
              <a:t>highest  priority queued  packet</a:t>
            </a:r>
            <a:endParaRPr sz="2800">
              <a:latin typeface="Arial"/>
              <a:cs typeface="Arial"/>
            </a:endParaRPr>
          </a:p>
          <a:p>
            <a:pPr marL="355600" marR="464184" indent="-342900">
              <a:lnSpc>
                <a:spcPts val="2860"/>
              </a:lnSpc>
              <a:spcBef>
                <a:spcPts val="65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multiple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classes</a:t>
            </a:r>
            <a:r>
              <a:rPr dirty="0" sz="2800">
                <a:latin typeface="Arial"/>
                <a:cs typeface="Arial"/>
              </a:rPr>
              <a:t>,  </a:t>
            </a:r>
            <a:r>
              <a:rPr dirty="0" sz="2800" spc="-5">
                <a:latin typeface="Arial"/>
                <a:cs typeface="Arial"/>
              </a:rPr>
              <a:t>with different  priorities</a:t>
            </a:r>
            <a:endParaRPr sz="2800">
              <a:latin typeface="Arial"/>
              <a:cs typeface="Arial"/>
            </a:endParaRPr>
          </a:p>
          <a:p>
            <a:pPr lvl="1" marL="701675" marR="89535" indent="-231775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class may </a:t>
            </a:r>
            <a:r>
              <a:rPr dirty="0" sz="2400" spc="-5">
                <a:latin typeface="Arial"/>
                <a:cs typeface="Arial"/>
              </a:rPr>
              <a:t>depend  on </a:t>
            </a:r>
            <a:r>
              <a:rPr dirty="0" sz="2400">
                <a:latin typeface="Arial"/>
                <a:cs typeface="Arial"/>
              </a:rPr>
              <a:t>marking </a:t>
            </a:r>
            <a:r>
              <a:rPr dirty="0" sz="2400" spc="-5">
                <a:latin typeface="Arial"/>
                <a:cs typeface="Arial"/>
              </a:rPr>
              <a:t>or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other  header info, e.g. IP  </a:t>
            </a:r>
            <a:r>
              <a:rPr dirty="0" sz="2400">
                <a:latin typeface="Arial"/>
                <a:cs typeface="Arial"/>
              </a:rPr>
              <a:t>source/dest, </a:t>
            </a:r>
            <a:r>
              <a:rPr dirty="0" sz="2400" spc="-5">
                <a:latin typeface="Arial"/>
                <a:cs typeface="Arial"/>
              </a:rPr>
              <a:t>port  numbers,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lvl="1" marL="701675" indent="-231775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real </a:t>
            </a:r>
            <a:r>
              <a:rPr dirty="0" sz="2400" spc="-5">
                <a:latin typeface="Arial"/>
                <a:cs typeface="Arial"/>
              </a:rPr>
              <a:t>world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example?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92594" y="2415983"/>
          <a:ext cx="958850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"/>
                <a:gridCol w="132080"/>
                <a:gridCol w="109220"/>
                <a:gridCol w="107314"/>
                <a:gridCol w="462915"/>
              </a:tblGrid>
              <a:tr h="563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766697" y="2419680"/>
            <a:ext cx="350392" cy="57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59474" y="1740636"/>
          <a:ext cx="958850" cy="58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"/>
                <a:gridCol w="125094"/>
                <a:gridCol w="686434"/>
              </a:tblGrid>
              <a:tr h="563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>
                        <a:alpha val="7097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451213" y="2058589"/>
            <a:ext cx="430530" cy="575310"/>
          </a:xfrm>
          <a:custGeom>
            <a:avLst/>
            <a:gdLst/>
            <a:ahLst/>
            <a:cxnLst/>
            <a:rect l="l" t="t" r="r" b="b"/>
            <a:pathLst>
              <a:path w="430529" h="575310">
                <a:moveTo>
                  <a:pt x="0" y="0"/>
                </a:moveTo>
                <a:lnTo>
                  <a:pt x="430248" y="287576"/>
                </a:lnTo>
                <a:lnTo>
                  <a:pt x="0" y="575153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41271" y="2064825"/>
            <a:ext cx="631190" cy="629285"/>
          </a:xfrm>
          <a:custGeom>
            <a:avLst/>
            <a:gdLst/>
            <a:ahLst/>
            <a:cxnLst/>
            <a:rect l="l" t="t" r="r" b="b"/>
            <a:pathLst>
              <a:path w="631190" h="629285">
                <a:moveTo>
                  <a:pt x="0" y="314475"/>
                </a:moveTo>
                <a:lnTo>
                  <a:pt x="4385" y="251097"/>
                </a:lnTo>
                <a:lnTo>
                  <a:pt x="22826" y="192067"/>
                </a:lnTo>
                <a:lnTo>
                  <a:pt x="52005" y="138649"/>
                </a:lnTo>
                <a:lnTo>
                  <a:pt x="90650" y="92107"/>
                </a:lnTo>
                <a:lnTo>
                  <a:pt x="143397" y="53707"/>
                </a:lnTo>
                <a:lnTo>
                  <a:pt x="191247" y="24713"/>
                </a:lnTo>
                <a:lnTo>
                  <a:pt x="250653" y="16422"/>
                </a:lnTo>
                <a:lnTo>
                  <a:pt x="314435" y="0"/>
                </a:lnTo>
                <a:lnTo>
                  <a:pt x="378216" y="16422"/>
                </a:lnTo>
                <a:lnTo>
                  <a:pt x="437622" y="24713"/>
                </a:lnTo>
                <a:lnTo>
                  <a:pt x="491381" y="53707"/>
                </a:lnTo>
                <a:lnTo>
                  <a:pt x="538219" y="92107"/>
                </a:lnTo>
                <a:lnTo>
                  <a:pt x="576864" y="138649"/>
                </a:lnTo>
                <a:lnTo>
                  <a:pt x="606043" y="192067"/>
                </a:lnTo>
                <a:lnTo>
                  <a:pt x="624484" y="251097"/>
                </a:lnTo>
                <a:lnTo>
                  <a:pt x="630914" y="314475"/>
                </a:lnTo>
                <a:lnTo>
                  <a:pt x="624484" y="377853"/>
                </a:lnTo>
                <a:lnTo>
                  <a:pt x="606043" y="436883"/>
                </a:lnTo>
                <a:lnTo>
                  <a:pt x="576864" y="490301"/>
                </a:lnTo>
                <a:lnTo>
                  <a:pt x="538219" y="536843"/>
                </a:lnTo>
                <a:lnTo>
                  <a:pt x="491381" y="575243"/>
                </a:lnTo>
                <a:lnTo>
                  <a:pt x="437622" y="604238"/>
                </a:lnTo>
                <a:lnTo>
                  <a:pt x="378216" y="622562"/>
                </a:lnTo>
                <a:lnTo>
                  <a:pt x="314435" y="628951"/>
                </a:lnTo>
                <a:lnTo>
                  <a:pt x="250653" y="622562"/>
                </a:lnTo>
                <a:lnTo>
                  <a:pt x="191247" y="604238"/>
                </a:lnTo>
                <a:lnTo>
                  <a:pt x="143397" y="575243"/>
                </a:lnTo>
                <a:lnTo>
                  <a:pt x="90650" y="536843"/>
                </a:lnTo>
                <a:lnTo>
                  <a:pt x="52005" y="490301"/>
                </a:lnTo>
                <a:lnTo>
                  <a:pt x="22826" y="436883"/>
                </a:lnTo>
                <a:lnTo>
                  <a:pt x="4385" y="377853"/>
                </a:lnTo>
                <a:lnTo>
                  <a:pt x="0" y="314475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64195" y="2031802"/>
            <a:ext cx="304800" cy="321310"/>
          </a:xfrm>
          <a:custGeom>
            <a:avLst/>
            <a:gdLst/>
            <a:ahLst/>
            <a:cxnLst/>
            <a:rect l="l" t="t" r="r" b="b"/>
            <a:pathLst>
              <a:path w="304800" h="321310">
                <a:moveTo>
                  <a:pt x="245477" y="48759"/>
                </a:moveTo>
                <a:lnTo>
                  <a:pt x="0" y="307812"/>
                </a:lnTo>
                <a:lnTo>
                  <a:pt x="13827" y="320915"/>
                </a:lnTo>
                <a:lnTo>
                  <a:pt x="259305" y="61862"/>
                </a:lnTo>
                <a:lnTo>
                  <a:pt x="245477" y="48759"/>
                </a:lnTo>
                <a:close/>
              </a:path>
              <a:path w="304800" h="321310">
                <a:moveTo>
                  <a:pt x="295457" y="30775"/>
                </a:moveTo>
                <a:lnTo>
                  <a:pt x="262518" y="30775"/>
                </a:lnTo>
                <a:lnTo>
                  <a:pt x="276346" y="43878"/>
                </a:lnTo>
                <a:lnTo>
                  <a:pt x="259305" y="61862"/>
                </a:lnTo>
                <a:lnTo>
                  <a:pt x="280047" y="81517"/>
                </a:lnTo>
                <a:lnTo>
                  <a:pt x="295457" y="30775"/>
                </a:lnTo>
                <a:close/>
              </a:path>
              <a:path w="304800" h="321310">
                <a:moveTo>
                  <a:pt x="262518" y="30775"/>
                </a:moveTo>
                <a:lnTo>
                  <a:pt x="245477" y="48759"/>
                </a:lnTo>
                <a:lnTo>
                  <a:pt x="259305" y="61862"/>
                </a:lnTo>
                <a:lnTo>
                  <a:pt x="276346" y="43878"/>
                </a:lnTo>
                <a:lnTo>
                  <a:pt x="262518" y="30775"/>
                </a:lnTo>
                <a:close/>
              </a:path>
              <a:path w="304800" h="321310">
                <a:moveTo>
                  <a:pt x="304804" y="0"/>
                </a:moveTo>
                <a:lnTo>
                  <a:pt x="224735" y="29105"/>
                </a:lnTo>
                <a:lnTo>
                  <a:pt x="245477" y="48759"/>
                </a:lnTo>
                <a:lnTo>
                  <a:pt x="262518" y="30775"/>
                </a:lnTo>
                <a:lnTo>
                  <a:pt x="295457" y="30775"/>
                </a:lnTo>
                <a:lnTo>
                  <a:pt x="304804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4089" y="2339729"/>
            <a:ext cx="338455" cy="367665"/>
          </a:xfrm>
          <a:custGeom>
            <a:avLst/>
            <a:gdLst/>
            <a:ahLst/>
            <a:cxnLst/>
            <a:rect l="l" t="t" r="r" b="b"/>
            <a:pathLst>
              <a:path w="338454" h="367664">
                <a:moveTo>
                  <a:pt x="286269" y="317300"/>
                </a:moveTo>
                <a:lnTo>
                  <a:pt x="0" y="12874"/>
                </a:lnTo>
                <a:lnTo>
                  <a:pt x="14041" y="0"/>
                </a:lnTo>
                <a:lnTo>
                  <a:pt x="295500" y="306946"/>
                </a:lnTo>
                <a:lnTo>
                  <a:pt x="286269" y="317300"/>
                </a:lnTo>
                <a:close/>
              </a:path>
              <a:path w="338454" h="367664">
                <a:moveTo>
                  <a:pt x="329033" y="335952"/>
                </a:moveTo>
                <a:lnTo>
                  <a:pt x="303809" y="335952"/>
                </a:lnTo>
                <a:lnTo>
                  <a:pt x="310291" y="323077"/>
                </a:lnTo>
                <a:lnTo>
                  <a:pt x="295500" y="306946"/>
                </a:lnTo>
                <a:lnTo>
                  <a:pt x="314612" y="285508"/>
                </a:lnTo>
                <a:lnTo>
                  <a:pt x="329033" y="335952"/>
                </a:lnTo>
                <a:close/>
              </a:path>
              <a:path w="338454" h="367664">
                <a:moveTo>
                  <a:pt x="303809" y="335952"/>
                </a:moveTo>
                <a:lnTo>
                  <a:pt x="286269" y="317300"/>
                </a:lnTo>
                <a:lnTo>
                  <a:pt x="295500" y="306946"/>
                </a:lnTo>
                <a:lnTo>
                  <a:pt x="310291" y="323077"/>
                </a:lnTo>
                <a:lnTo>
                  <a:pt x="303809" y="335952"/>
                </a:lnTo>
                <a:close/>
              </a:path>
              <a:path w="338454" h="367664">
                <a:moveTo>
                  <a:pt x="338030" y="367420"/>
                </a:moveTo>
                <a:lnTo>
                  <a:pt x="268701" y="337007"/>
                </a:lnTo>
                <a:lnTo>
                  <a:pt x="286269" y="317300"/>
                </a:lnTo>
                <a:lnTo>
                  <a:pt x="303809" y="335952"/>
                </a:lnTo>
                <a:lnTo>
                  <a:pt x="329033" y="335952"/>
                </a:lnTo>
                <a:lnTo>
                  <a:pt x="338030" y="36742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46699" y="2184824"/>
            <a:ext cx="485775" cy="76200"/>
          </a:xfrm>
          <a:custGeom>
            <a:avLst/>
            <a:gdLst/>
            <a:ahLst/>
            <a:cxnLst/>
            <a:rect l="l" t="t" r="r" b="b"/>
            <a:pathLst>
              <a:path w="485775" h="76200">
                <a:moveTo>
                  <a:pt x="467183" y="28263"/>
                </a:moveTo>
                <a:lnTo>
                  <a:pt x="433951" y="28263"/>
                </a:lnTo>
                <a:lnTo>
                  <a:pt x="434190" y="47311"/>
                </a:lnTo>
                <a:lnTo>
                  <a:pt x="409437" y="47621"/>
                </a:lnTo>
                <a:lnTo>
                  <a:pt x="409795" y="76194"/>
                </a:lnTo>
                <a:lnTo>
                  <a:pt x="485512" y="37141"/>
                </a:lnTo>
                <a:lnTo>
                  <a:pt x="467183" y="28263"/>
                </a:lnTo>
                <a:close/>
              </a:path>
              <a:path w="485775" h="76200">
                <a:moveTo>
                  <a:pt x="409198" y="28573"/>
                </a:moveTo>
                <a:lnTo>
                  <a:pt x="0" y="33702"/>
                </a:lnTo>
                <a:lnTo>
                  <a:pt x="238" y="52750"/>
                </a:lnTo>
                <a:lnTo>
                  <a:pt x="409437" y="47621"/>
                </a:lnTo>
                <a:lnTo>
                  <a:pt x="409198" y="28573"/>
                </a:lnTo>
                <a:close/>
              </a:path>
              <a:path w="485775" h="76200">
                <a:moveTo>
                  <a:pt x="433951" y="28263"/>
                </a:moveTo>
                <a:lnTo>
                  <a:pt x="409198" y="28573"/>
                </a:lnTo>
                <a:lnTo>
                  <a:pt x="409437" y="47621"/>
                </a:lnTo>
                <a:lnTo>
                  <a:pt x="434190" y="47311"/>
                </a:lnTo>
                <a:lnTo>
                  <a:pt x="433951" y="28263"/>
                </a:lnTo>
                <a:close/>
              </a:path>
              <a:path w="485775" h="76200">
                <a:moveTo>
                  <a:pt x="408840" y="0"/>
                </a:moveTo>
                <a:lnTo>
                  <a:pt x="409198" y="28573"/>
                </a:lnTo>
                <a:lnTo>
                  <a:pt x="433951" y="28263"/>
                </a:lnTo>
                <a:lnTo>
                  <a:pt x="467183" y="28263"/>
                </a:lnTo>
                <a:lnTo>
                  <a:pt x="40884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45132" y="2442064"/>
            <a:ext cx="485775" cy="76200"/>
          </a:xfrm>
          <a:custGeom>
            <a:avLst/>
            <a:gdLst/>
            <a:ahLst/>
            <a:cxnLst/>
            <a:rect l="l" t="t" r="r" b="b"/>
            <a:pathLst>
              <a:path w="485775" h="76200">
                <a:moveTo>
                  <a:pt x="467182" y="28262"/>
                </a:moveTo>
                <a:lnTo>
                  <a:pt x="433956" y="28262"/>
                </a:lnTo>
                <a:lnTo>
                  <a:pt x="434195" y="47311"/>
                </a:lnTo>
                <a:lnTo>
                  <a:pt x="409437" y="47621"/>
                </a:lnTo>
                <a:lnTo>
                  <a:pt x="409795" y="76194"/>
                </a:lnTo>
                <a:lnTo>
                  <a:pt x="485512" y="37141"/>
                </a:lnTo>
                <a:lnTo>
                  <a:pt x="467182" y="28262"/>
                </a:lnTo>
                <a:close/>
              </a:path>
              <a:path w="485775" h="76200">
                <a:moveTo>
                  <a:pt x="409198" y="28572"/>
                </a:moveTo>
                <a:lnTo>
                  <a:pt x="0" y="33702"/>
                </a:lnTo>
                <a:lnTo>
                  <a:pt x="238" y="52750"/>
                </a:lnTo>
                <a:lnTo>
                  <a:pt x="409437" y="47621"/>
                </a:lnTo>
                <a:lnTo>
                  <a:pt x="409198" y="28572"/>
                </a:lnTo>
                <a:close/>
              </a:path>
              <a:path w="485775" h="76200">
                <a:moveTo>
                  <a:pt x="433956" y="28262"/>
                </a:moveTo>
                <a:lnTo>
                  <a:pt x="409198" y="28572"/>
                </a:lnTo>
                <a:lnTo>
                  <a:pt x="409437" y="47621"/>
                </a:lnTo>
                <a:lnTo>
                  <a:pt x="434195" y="47311"/>
                </a:lnTo>
                <a:lnTo>
                  <a:pt x="433956" y="28262"/>
                </a:lnTo>
                <a:close/>
              </a:path>
              <a:path w="485775" h="76200">
                <a:moveTo>
                  <a:pt x="408840" y="0"/>
                </a:moveTo>
                <a:lnTo>
                  <a:pt x="409198" y="28572"/>
                </a:lnTo>
                <a:lnTo>
                  <a:pt x="433956" y="28262"/>
                </a:lnTo>
                <a:lnTo>
                  <a:pt x="467182" y="28262"/>
                </a:lnTo>
                <a:lnTo>
                  <a:pt x="408840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02928" y="2024197"/>
            <a:ext cx="228992" cy="132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26351" y="2566979"/>
            <a:ext cx="190315" cy="164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67690" y="2340643"/>
            <a:ext cx="391160" cy="76200"/>
          </a:xfrm>
          <a:custGeom>
            <a:avLst/>
            <a:gdLst/>
            <a:ahLst/>
            <a:cxnLst/>
            <a:rect l="l" t="t" r="r" b="b"/>
            <a:pathLst>
              <a:path w="391159" h="76200">
                <a:moveTo>
                  <a:pt x="358699" y="54361"/>
                </a:moveTo>
                <a:lnTo>
                  <a:pt x="339538" y="54361"/>
                </a:lnTo>
                <a:lnTo>
                  <a:pt x="339596" y="28647"/>
                </a:lnTo>
                <a:lnTo>
                  <a:pt x="314837" y="28573"/>
                </a:lnTo>
                <a:lnTo>
                  <a:pt x="314922" y="0"/>
                </a:lnTo>
                <a:lnTo>
                  <a:pt x="391008" y="38327"/>
                </a:lnTo>
                <a:lnTo>
                  <a:pt x="358699" y="54361"/>
                </a:lnTo>
                <a:close/>
              </a:path>
              <a:path w="391159" h="76200">
                <a:moveTo>
                  <a:pt x="314761" y="53801"/>
                </a:moveTo>
                <a:lnTo>
                  <a:pt x="0" y="46684"/>
                </a:lnTo>
                <a:lnTo>
                  <a:pt x="57" y="27634"/>
                </a:lnTo>
                <a:lnTo>
                  <a:pt x="314837" y="28573"/>
                </a:lnTo>
                <a:lnTo>
                  <a:pt x="314761" y="53801"/>
                </a:lnTo>
                <a:close/>
              </a:path>
              <a:path w="391159" h="76200">
                <a:moveTo>
                  <a:pt x="339538" y="54361"/>
                </a:moveTo>
                <a:lnTo>
                  <a:pt x="314761" y="53801"/>
                </a:lnTo>
                <a:lnTo>
                  <a:pt x="314837" y="28573"/>
                </a:lnTo>
                <a:lnTo>
                  <a:pt x="339596" y="28647"/>
                </a:lnTo>
                <a:lnTo>
                  <a:pt x="339538" y="54361"/>
                </a:lnTo>
                <a:close/>
              </a:path>
              <a:path w="391159" h="76200">
                <a:moveTo>
                  <a:pt x="314694" y="76199"/>
                </a:moveTo>
                <a:lnTo>
                  <a:pt x="314761" y="53801"/>
                </a:lnTo>
                <a:lnTo>
                  <a:pt x="339538" y="54361"/>
                </a:lnTo>
                <a:lnTo>
                  <a:pt x="358699" y="54361"/>
                </a:lnTo>
                <a:lnTo>
                  <a:pt x="314694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689026" y="1242546"/>
            <a:ext cx="14871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high priority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queue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81114" y="1455906"/>
            <a:ext cx="1102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(waiting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area)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50687" y="3196346"/>
            <a:ext cx="11023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(waiting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area)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6311" y="1920249"/>
            <a:ext cx="5981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arrivals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994852" y="2185361"/>
            <a:ext cx="485775" cy="76200"/>
          </a:xfrm>
          <a:custGeom>
            <a:avLst/>
            <a:gdLst/>
            <a:ahLst/>
            <a:cxnLst/>
            <a:rect l="l" t="t" r="r" b="b"/>
            <a:pathLst>
              <a:path w="485775" h="76200">
                <a:moveTo>
                  <a:pt x="467178" y="28260"/>
                </a:moveTo>
                <a:lnTo>
                  <a:pt x="433984" y="28260"/>
                </a:lnTo>
                <a:lnTo>
                  <a:pt x="434223" y="47308"/>
                </a:lnTo>
                <a:lnTo>
                  <a:pt x="409437" y="47619"/>
                </a:lnTo>
                <a:lnTo>
                  <a:pt x="409795" y="76194"/>
                </a:lnTo>
                <a:lnTo>
                  <a:pt x="485512" y="37141"/>
                </a:lnTo>
                <a:lnTo>
                  <a:pt x="467178" y="28260"/>
                </a:lnTo>
                <a:close/>
              </a:path>
              <a:path w="485775" h="76200">
                <a:moveTo>
                  <a:pt x="409199" y="28571"/>
                </a:moveTo>
                <a:lnTo>
                  <a:pt x="0" y="33702"/>
                </a:lnTo>
                <a:lnTo>
                  <a:pt x="238" y="52750"/>
                </a:lnTo>
                <a:lnTo>
                  <a:pt x="409437" y="47619"/>
                </a:lnTo>
                <a:lnTo>
                  <a:pt x="409199" y="28571"/>
                </a:lnTo>
                <a:close/>
              </a:path>
              <a:path w="485775" h="76200">
                <a:moveTo>
                  <a:pt x="433984" y="28260"/>
                </a:moveTo>
                <a:lnTo>
                  <a:pt x="409199" y="28571"/>
                </a:lnTo>
                <a:lnTo>
                  <a:pt x="409437" y="47619"/>
                </a:lnTo>
                <a:lnTo>
                  <a:pt x="434223" y="47308"/>
                </a:lnTo>
                <a:lnTo>
                  <a:pt x="433984" y="28260"/>
                </a:lnTo>
                <a:close/>
              </a:path>
              <a:path w="485775" h="76200">
                <a:moveTo>
                  <a:pt x="408840" y="0"/>
                </a:moveTo>
                <a:lnTo>
                  <a:pt x="409199" y="28571"/>
                </a:lnTo>
                <a:lnTo>
                  <a:pt x="433984" y="28260"/>
                </a:lnTo>
                <a:lnTo>
                  <a:pt x="467178" y="28260"/>
                </a:lnTo>
                <a:lnTo>
                  <a:pt x="40884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93286" y="2442601"/>
            <a:ext cx="485775" cy="76200"/>
          </a:xfrm>
          <a:custGeom>
            <a:avLst/>
            <a:gdLst/>
            <a:ahLst/>
            <a:cxnLst/>
            <a:rect l="l" t="t" r="r" b="b"/>
            <a:pathLst>
              <a:path w="485775" h="76200">
                <a:moveTo>
                  <a:pt x="408840" y="0"/>
                </a:moveTo>
                <a:lnTo>
                  <a:pt x="409194" y="28190"/>
                </a:lnTo>
                <a:lnTo>
                  <a:pt x="433956" y="28261"/>
                </a:lnTo>
                <a:lnTo>
                  <a:pt x="434195" y="47310"/>
                </a:lnTo>
                <a:lnTo>
                  <a:pt x="409437" y="47620"/>
                </a:lnTo>
                <a:lnTo>
                  <a:pt x="409795" y="76194"/>
                </a:lnTo>
                <a:lnTo>
                  <a:pt x="485512" y="37141"/>
                </a:lnTo>
                <a:lnTo>
                  <a:pt x="408840" y="0"/>
                </a:lnTo>
                <a:close/>
              </a:path>
              <a:path w="485775" h="76200">
                <a:moveTo>
                  <a:pt x="0" y="27006"/>
                </a:moveTo>
                <a:lnTo>
                  <a:pt x="238" y="52750"/>
                </a:lnTo>
                <a:lnTo>
                  <a:pt x="409437" y="47620"/>
                </a:lnTo>
                <a:lnTo>
                  <a:pt x="409194" y="28190"/>
                </a:lnTo>
                <a:lnTo>
                  <a:pt x="0" y="27006"/>
                </a:lnTo>
                <a:close/>
              </a:path>
              <a:path w="485775" h="76200">
                <a:moveTo>
                  <a:pt x="409194" y="28190"/>
                </a:moveTo>
                <a:lnTo>
                  <a:pt x="409437" y="47620"/>
                </a:lnTo>
                <a:lnTo>
                  <a:pt x="434195" y="47310"/>
                </a:lnTo>
                <a:lnTo>
                  <a:pt x="433956" y="28261"/>
                </a:lnTo>
                <a:lnTo>
                  <a:pt x="409194" y="2819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777147" y="1920786"/>
            <a:ext cx="8756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departures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9822" y="2653188"/>
            <a:ext cx="24110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1060" algn="l"/>
              </a:tabLst>
            </a:pPr>
            <a:r>
              <a:rPr dirty="0" sz="1400">
                <a:latin typeface="Arial"/>
                <a:cs typeface="Arial"/>
              </a:rPr>
              <a:t>classify	</a:t>
            </a:r>
            <a:r>
              <a:rPr dirty="0" sz="1400" spc="-5">
                <a:latin typeface="Arial"/>
                <a:cs typeface="Arial"/>
              </a:rPr>
              <a:t>link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67331" y="2982986"/>
            <a:ext cx="21678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low priority queue</a:t>
            </a:r>
            <a:r>
              <a:rPr dirty="0" sz="1400" spc="220">
                <a:latin typeface="Arial"/>
                <a:cs typeface="Arial"/>
              </a:rPr>
              <a:t> </a:t>
            </a:r>
            <a:r>
              <a:rPr dirty="0" baseline="35714" sz="2100">
                <a:latin typeface="Arial"/>
                <a:cs typeface="Arial"/>
              </a:rPr>
              <a:t>(server)</a:t>
            </a:r>
            <a:endParaRPr baseline="35714" sz="2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89574" y="4422775"/>
            <a:ext cx="3230880" cy="76200"/>
          </a:xfrm>
          <a:custGeom>
            <a:avLst/>
            <a:gdLst/>
            <a:ahLst/>
            <a:cxnLst/>
            <a:rect l="l" t="t" r="r" b="b"/>
            <a:pathLst>
              <a:path w="3230879" h="76200">
                <a:moveTo>
                  <a:pt x="3205162" y="50800"/>
                </a:moveTo>
                <a:lnTo>
                  <a:pt x="3161964" y="50800"/>
                </a:lnTo>
                <a:lnTo>
                  <a:pt x="3161964" y="25400"/>
                </a:lnTo>
                <a:lnTo>
                  <a:pt x="3154362" y="25400"/>
                </a:lnTo>
                <a:lnTo>
                  <a:pt x="3154362" y="0"/>
                </a:lnTo>
                <a:lnTo>
                  <a:pt x="3230562" y="38100"/>
                </a:lnTo>
                <a:lnTo>
                  <a:pt x="3205162" y="50800"/>
                </a:lnTo>
                <a:close/>
              </a:path>
              <a:path w="3230879" h="76200">
                <a:moveTo>
                  <a:pt x="3154362" y="50800"/>
                </a:moveTo>
                <a:lnTo>
                  <a:pt x="0" y="50800"/>
                </a:lnTo>
                <a:lnTo>
                  <a:pt x="0" y="25400"/>
                </a:lnTo>
                <a:lnTo>
                  <a:pt x="3154362" y="25400"/>
                </a:lnTo>
                <a:lnTo>
                  <a:pt x="3154362" y="50800"/>
                </a:lnTo>
                <a:close/>
              </a:path>
              <a:path w="3230879" h="76200">
                <a:moveTo>
                  <a:pt x="3161964" y="50800"/>
                </a:moveTo>
                <a:lnTo>
                  <a:pt x="3154362" y="50800"/>
                </a:lnTo>
                <a:lnTo>
                  <a:pt x="3154362" y="25400"/>
                </a:lnTo>
                <a:lnTo>
                  <a:pt x="3161964" y="25400"/>
                </a:lnTo>
                <a:lnTo>
                  <a:pt x="3161964" y="50800"/>
                </a:lnTo>
                <a:close/>
              </a:path>
              <a:path w="3230879" h="76200">
                <a:moveTo>
                  <a:pt x="3154362" y="76200"/>
                </a:moveTo>
                <a:lnTo>
                  <a:pt x="3154362" y="50800"/>
                </a:lnTo>
                <a:lnTo>
                  <a:pt x="3205162" y="50800"/>
                </a:lnTo>
                <a:lnTo>
                  <a:pt x="315436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91162" y="5194300"/>
            <a:ext cx="3230880" cy="76200"/>
          </a:xfrm>
          <a:custGeom>
            <a:avLst/>
            <a:gdLst/>
            <a:ahLst/>
            <a:cxnLst/>
            <a:rect l="l" t="t" r="r" b="b"/>
            <a:pathLst>
              <a:path w="3230879" h="76200">
                <a:moveTo>
                  <a:pt x="3154362" y="76200"/>
                </a:moveTo>
                <a:lnTo>
                  <a:pt x="3154362" y="0"/>
                </a:lnTo>
                <a:lnTo>
                  <a:pt x="3205162" y="25400"/>
                </a:lnTo>
                <a:lnTo>
                  <a:pt x="3161981" y="25400"/>
                </a:lnTo>
                <a:lnTo>
                  <a:pt x="3161981" y="50800"/>
                </a:lnTo>
                <a:lnTo>
                  <a:pt x="3205162" y="50800"/>
                </a:lnTo>
                <a:lnTo>
                  <a:pt x="3154362" y="76200"/>
                </a:lnTo>
                <a:close/>
              </a:path>
              <a:path w="3230879" h="76200">
                <a:moveTo>
                  <a:pt x="3154362" y="50800"/>
                </a:moveTo>
                <a:lnTo>
                  <a:pt x="0" y="50800"/>
                </a:lnTo>
                <a:lnTo>
                  <a:pt x="0" y="25400"/>
                </a:lnTo>
                <a:lnTo>
                  <a:pt x="3154362" y="25400"/>
                </a:lnTo>
                <a:lnTo>
                  <a:pt x="3154362" y="50800"/>
                </a:lnTo>
                <a:close/>
              </a:path>
              <a:path w="3230879" h="76200">
                <a:moveTo>
                  <a:pt x="3205162" y="50800"/>
                </a:moveTo>
                <a:lnTo>
                  <a:pt x="3161981" y="50800"/>
                </a:lnTo>
                <a:lnTo>
                  <a:pt x="3161981" y="25400"/>
                </a:lnTo>
                <a:lnTo>
                  <a:pt x="3205162" y="25400"/>
                </a:lnTo>
                <a:lnTo>
                  <a:pt x="3230562" y="38100"/>
                </a:lnTo>
                <a:lnTo>
                  <a:pt x="3205162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99113" y="4467224"/>
            <a:ext cx="347980" cy="754380"/>
          </a:xfrm>
          <a:custGeom>
            <a:avLst/>
            <a:gdLst/>
            <a:ahLst/>
            <a:cxnLst/>
            <a:rect l="l" t="t" r="r" b="b"/>
            <a:pathLst>
              <a:path w="347979" h="754379">
                <a:moveTo>
                  <a:pt x="0" y="0"/>
                </a:moveTo>
                <a:lnTo>
                  <a:pt x="347661" y="0"/>
                </a:lnTo>
                <a:lnTo>
                  <a:pt x="347661" y="754062"/>
                </a:lnTo>
                <a:lnTo>
                  <a:pt x="0" y="754062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67757" y="4748469"/>
            <a:ext cx="217665" cy="199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599113" y="4469606"/>
            <a:ext cx="348615" cy="755015"/>
          </a:xfrm>
          <a:prstGeom prst="rect">
            <a:avLst/>
          </a:prstGeom>
          <a:ln w="1746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2446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48362" y="4471987"/>
            <a:ext cx="346075" cy="755650"/>
          </a:xfrm>
          <a:custGeom>
            <a:avLst/>
            <a:gdLst/>
            <a:ahLst/>
            <a:cxnLst/>
            <a:rect l="l" t="t" r="r" b="b"/>
            <a:pathLst>
              <a:path w="346075" h="755650">
                <a:moveTo>
                  <a:pt x="0" y="0"/>
                </a:moveTo>
                <a:lnTo>
                  <a:pt x="346075" y="0"/>
                </a:lnTo>
                <a:lnTo>
                  <a:pt x="346075" y="755650"/>
                </a:lnTo>
                <a:lnTo>
                  <a:pt x="0" y="75565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48362" y="4471987"/>
            <a:ext cx="346075" cy="755650"/>
          </a:xfrm>
          <a:custGeom>
            <a:avLst/>
            <a:gdLst/>
            <a:ahLst/>
            <a:cxnLst/>
            <a:rect l="l" t="t" r="r" b="b"/>
            <a:pathLst>
              <a:path w="346075" h="755650">
                <a:moveTo>
                  <a:pt x="0" y="0"/>
                </a:moveTo>
                <a:lnTo>
                  <a:pt x="346075" y="0"/>
                </a:lnTo>
                <a:lnTo>
                  <a:pt x="346075" y="755650"/>
                </a:lnTo>
                <a:lnTo>
                  <a:pt x="0" y="75565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13507" y="4753824"/>
            <a:ext cx="219859" cy="2088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99200" y="4467225"/>
            <a:ext cx="346075" cy="755650"/>
          </a:xfrm>
          <a:custGeom>
            <a:avLst/>
            <a:gdLst/>
            <a:ahLst/>
            <a:cxnLst/>
            <a:rect l="l" t="t" r="r" b="b"/>
            <a:pathLst>
              <a:path w="346075" h="755650">
                <a:moveTo>
                  <a:pt x="0" y="0"/>
                </a:moveTo>
                <a:lnTo>
                  <a:pt x="346075" y="0"/>
                </a:lnTo>
                <a:lnTo>
                  <a:pt x="346075" y="755650"/>
                </a:lnTo>
                <a:lnTo>
                  <a:pt x="0" y="755650"/>
                </a:lnTo>
                <a:lnTo>
                  <a:pt x="0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99200" y="4467225"/>
            <a:ext cx="346075" cy="755650"/>
          </a:xfrm>
          <a:custGeom>
            <a:avLst/>
            <a:gdLst/>
            <a:ahLst/>
            <a:cxnLst/>
            <a:rect l="l" t="t" r="r" b="b"/>
            <a:pathLst>
              <a:path w="346075" h="755650">
                <a:moveTo>
                  <a:pt x="0" y="0"/>
                </a:moveTo>
                <a:lnTo>
                  <a:pt x="346075" y="0"/>
                </a:lnTo>
                <a:lnTo>
                  <a:pt x="346075" y="755650"/>
                </a:lnTo>
                <a:lnTo>
                  <a:pt x="0" y="755650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64344" y="4749061"/>
            <a:ext cx="219859" cy="200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54800" y="4465637"/>
            <a:ext cx="347980" cy="754380"/>
          </a:xfrm>
          <a:custGeom>
            <a:avLst/>
            <a:gdLst/>
            <a:ahLst/>
            <a:cxnLst/>
            <a:rect l="l" t="t" r="r" b="b"/>
            <a:pathLst>
              <a:path w="347979" h="754379">
                <a:moveTo>
                  <a:pt x="0" y="0"/>
                </a:moveTo>
                <a:lnTo>
                  <a:pt x="347663" y="0"/>
                </a:lnTo>
                <a:lnTo>
                  <a:pt x="347663" y="754062"/>
                </a:lnTo>
                <a:lnTo>
                  <a:pt x="0" y="754062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54800" y="4465637"/>
            <a:ext cx="347980" cy="754380"/>
          </a:xfrm>
          <a:custGeom>
            <a:avLst/>
            <a:gdLst/>
            <a:ahLst/>
            <a:cxnLst/>
            <a:rect l="l" t="t" r="r" b="b"/>
            <a:pathLst>
              <a:path w="347979" h="754379">
                <a:moveTo>
                  <a:pt x="0" y="0"/>
                </a:moveTo>
                <a:lnTo>
                  <a:pt x="347663" y="0"/>
                </a:lnTo>
                <a:lnTo>
                  <a:pt x="347663" y="754062"/>
                </a:lnTo>
                <a:lnTo>
                  <a:pt x="0" y="754062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720242" y="4746881"/>
            <a:ext cx="220868" cy="1997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956300" y="4707705"/>
            <a:ext cx="10382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  <a:tabLst>
                <a:tab pos="458470" algn="l"/>
                <a:tab pos="814069" algn="l"/>
              </a:tabLst>
            </a:pPr>
            <a:r>
              <a:rPr dirty="0" sz="1600">
                <a:latin typeface="Arial"/>
                <a:cs typeface="Arial"/>
              </a:rPr>
              <a:t>3	</a:t>
            </a:r>
            <a:r>
              <a:rPr dirty="0" baseline="1736" sz="2400">
                <a:latin typeface="Arial"/>
                <a:cs typeface="Arial"/>
              </a:rPr>
              <a:t>2	4</a:t>
            </a:r>
            <a:endParaRPr baseline="1736" sz="2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716837" y="4473575"/>
            <a:ext cx="347980" cy="755650"/>
          </a:xfrm>
          <a:custGeom>
            <a:avLst/>
            <a:gdLst/>
            <a:ahLst/>
            <a:cxnLst/>
            <a:rect l="l" t="t" r="r" b="b"/>
            <a:pathLst>
              <a:path w="347979" h="755650">
                <a:moveTo>
                  <a:pt x="0" y="0"/>
                </a:moveTo>
                <a:lnTo>
                  <a:pt x="347661" y="0"/>
                </a:lnTo>
                <a:lnTo>
                  <a:pt x="347661" y="755650"/>
                </a:lnTo>
                <a:lnTo>
                  <a:pt x="0" y="755650"/>
                </a:lnTo>
                <a:lnTo>
                  <a:pt x="0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782281" y="4755411"/>
            <a:ext cx="220868" cy="200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716837" y="4473575"/>
            <a:ext cx="347980" cy="75565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686339" y="4069479"/>
            <a:ext cx="76200" cy="364490"/>
          </a:xfrm>
          <a:custGeom>
            <a:avLst/>
            <a:gdLst/>
            <a:ahLst/>
            <a:cxnLst/>
            <a:rect l="l" t="t" r="r" b="b"/>
            <a:pathLst>
              <a:path w="76200" h="364489">
                <a:moveTo>
                  <a:pt x="49254" y="289919"/>
                </a:moveTo>
                <a:lnTo>
                  <a:pt x="27010" y="289744"/>
                </a:lnTo>
                <a:lnTo>
                  <a:pt x="17295" y="746"/>
                </a:lnTo>
                <a:lnTo>
                  <a:pt x="39507" y="0"/>
                </a:lnTo>
                <a:lnTo>
                  <a:pt x="49254" y="289919"/>
                </a:lnTo>
                <a:close/>
              </a:path>
              <a:path w="76200" h="364489">
                <a:moveTo>
                  <a:pt x="40638" y="364408"/>
                </a:moveTo>
                <a:lnTo>
                  <a:pt x="0" y="289531"/>
                </a:lnTo>
                <a:lnTo>
                  <a:pt x="27010" y="289744"/>
                </a:lnTo>
                <a:lnTo>
                  <a:pt x="27516" y="304787"/>
                </a:lnTo>
                <a:lnTo>
                  <a:pt x="69148" y="304787"/>
                </a:lnTo>
                <a:lnTo>
                  <a:pt x="40638" y="364408"/>
                </a:lnTo>
                <a:close/>
              </a:path>
              <a:path w="76200" h="364489">
                <a:moveTo>
                  <a:pt x="27516" y="304787"/>
                </a:moveTo>
                <a:lnTo>
                  <a:pt x="27010" y="289744"/>
                </a:lnTo>
                <a:lnTo>
                  <a:pt x="49254" y="289919"/>
                </a:lnTo>
                <a:lnTo>
                  <a:pt x="49728" y="304041"/>
                </a:lnTo>
                <a:lnTo>
                  <a:pt x="27516" y="304787"/>
                </a:lnTo>
                <a:close/>
              </a:path>
              <a:path w="76200" h="364489">
                <a:moveTo>
                  <a:pt x="69148" y="304787"/>
                </a:moveTo>
                <a:lnTo>
                  <a:pt x="27516" y="304787"/>
                </a:lnTo>
                <a:lnTo>
                  <a:pt x="49728" y="304041"/>
                </a:lnTo>
                <a:lnTo>
                  <a:pt x="49254" y="289919"/>
                </a:lnTo>
                <a:lnTo>
                  <a:pt x="76156" y="290131"/>
                </a:lnTo>
                <a:lnTo>
                  <a:pt x="69148" y="304787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603385" y="3846444"/>
            <a:ext cx="232521" cy="2162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641590" y="3804070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030369" y="5243139"/>
            <a:ext cx="76200" cy="364490"/>
          </a:xfrm>
          <a:custGeom>
            <a:avLst/>
            <a:gdLst/>
            <a:ahLst/>
            <a:cxnLst/>
            <a:rect l="l" t="t" r="r" b="b"/>
            <a:pathLst>
              <a:path w="76200" h="364489">
                <a:moveTo>
                  <a:pt x="26969" y="288373"/>
                </a:moveTo>
                <a:lnTo>
                  <a:pt x="17296" y="747"/>
                </a:lnTo>
                <a:lnTo>
                  <a:pt x="39509" y="0"/>
                </a:lnTo>
                <a:lnTo>
                  <a:pt x="49181" y="287626"/>
                </a:lnTo>
                <a:lnTo>
                  <a:pt x="26969" y="288373"/>
                </a:lnTo>
                <a:close/>
              </a:path>
              <a:path w="76200" h="364489">
                <a:moveTo>
                  <a:pt x="67982" y="304540"/>
                </a:moveTo>
                <a:lnTo>
                  <a:pt x="27513" y="304540"/>
                </a:lnTo>
                <a:lnTo>
                  <a:pt x="49725" y="303793"/>
                </a:lnTo>
                <a:lnTo>
                  <a:pt x="49181" y="287626"/>
                </a:lnTo>
                <a:lnTo>
                  <a:pt x="76156" y="286718"/>
                </a:lnTo>
                <a:lnTo>
                  <a:pt x="67982" y="304540"/>
                </a:lnTo>
                <a:close/>
              </a:path>
              <a:path w="76200" h="364489">
                <a:moveTo>
                  <a:pt x="27513" y="304540"/>
                </a:moveTo>
                <a:lnTo>
                  <a:pt x="26969" y="288373"/>
                </a:lnTo>
                <a:lnTo>
                  <a:pt x="49181" y="287626"/>
                </a:lnTo>
                <a:lnTo>
                  <a:pt x="49725" y="303793"/>
                </a:lnTo>
                <a:lnTo>
                  <a:pt x="27513" y="304540"/>
                </a:lnTo>
                <a:close/>
              </a:path>
              <a:path w="76200" h="364489">
                <a:moveTo>
                  <a:pt x="40640" y="364156"/>
                </a:moveTo>
                <a:lnTo>
                  <a:pt x="0" y="289280"/>
                </a:lnTo>
                <a:lnTo>
                  <a:pt x="26969" y="288373"/>
                </a:lnTo>
                <a:lnTo>
                  <a:pt x="27513" y="304540"/>
                </a:lnTo>
                <a:lnTo>
                  <a:pt x="67982" y="304540"/>
                </a:lnTo>
                <a:lnTo>
                  <a:pt x="40640" y="36415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58539" y="5652233"/>
            <a:ext cx="236142" cy="2161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000365" y="5609913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92356" y="3787599"/>
            <a:ext cx="76200" cy="654685"/>
          </a:xfrm>
          <a:custGeom>
            <a:avLst/>
            <a:gdLst/>
            <a:ahLst/>
            <a:cxnLst/>
            <a:rect l="l" t="t" r="r" b="b"/>
            <a:pathLst>
              <a:path w="76200" h="654685">
                <a:moveTo>
                  <a:pt x="26895" y="578251"/>
                </a:moveTo>
                <a:lnTo>
                  <a:pt x="16036" y="420"/>
                </a:lnTo>
                <a:lnTo>
                  <a:pt x="38257" y="0"/>
                </a:lnTo>
                <a:lnTo>
                  <a:pt x="49010" y="577832"/>
                </a:lnTo>
                <a:lnTo>
                  <a:pt x="26895" y="578251"/>
                </a:lnTo>
                <a:close/>
              </a:path>
              <a:path w="76200" h="654685">
                <a:moveTo>
                  <a:pt x="63149" y="604675"/>
                </a:moveTo>
                <a:lnTo>
                  <a:pt x="49510" y="604675"/>
                </a:lnTo>
                <a:lnTo>
                  <a:pt x="49010" y="577832"/>
                </a:lnTo>
                <a:lnTo>
                  <a:pt x="76186" y="577317"/>
                </a:lnTo>
                <a:lnTo>
                  <a:pt x="63149" y="604675"/>
                </a:lnTo>
                <a:close/>
              </a:path>
              <a:path w="76200" h="654685">
                <a:moveTo>
                  <a:pt x="49510" y="604675"/>
                </a:moveTo>
                <a:lnTo>
                  <a:pt x="27289" y="599187"/>
                </a:lnTo>
                <a:lnTo>
                  <a:pt x="26895" y="578251"/>
                </a:lnTo>
                <a:lnTo>
                  <a:pt x="49010" y="577832"/>
                </a:lnTo>
                <a:lnTo>
                  <a:pt x="49510" y="604675"/>
                </a:lnTo>
                <a:close/>
              </a:path>
              <a:path w="76200" h="654685">
                <a:moveTo>
                  <a:pt x="39536" y="654225"/>
                </a:moveTo>
                <a:lnTo>
                  <a:pt x="0" y="578760"/>
                </a:lnTo>
                <a:lnTo>
                  <a:pt x="26895" y="578251"/>
                </a:lnTo>
                <a:lnTo>
                  <a:pt x="27289" y="599187"/>
                </a:lnTo>
                <a:lnTo>
                  <a:pt x="49510" y="604675"/>
                </a:lnTo>
                <a:lnTo>
                  <a:pt x="63149" y="604675"/>
                </a:lnTo>
                <a:lnTo>
                  <a:pt x="39536" y="654225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607287" y="3574909"/>
            <a:ext cx="234498" cy="2161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655628" y="3532607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620754" y="5247062"/>
            <a:ext cx="76200" cy="363220"/>
          </a:xfrm>
          <a:custGeom>
            <a:avLst/>
            <a:gdLst/>
            <a:ahLst/>
            <a:cxnLst/>
            <a:rect l="l" t="t" r="r" b="b"/>
            <a:pathLst>
              <a:path w="76200" h="363220">
                <a:moveTo>
                  <a:pt x="26882" y="286947"/>
                </a:moveTo>
                <a:lnTo>
                  <a:pt x="17301" y="0"/>
                </a:lnTo>
                <a:lnTo>
                  <a:pt x="39513" y="10183"/>
                </a:lnTo>
                <a:lnTo>
                  <a:pt x="49159" y="286196"/>
                </a:lnTo>
                <a:lnTo>
                  <a:pt x="26882" y="286947"/>
                </a:lnTo>
                <a:close/>
              </a:path>
              <a:path w="76200" h="363220">
                <a:moveTo>
                  <a:pt x="66729" y="305844"/>
                </a:moveTo>
                <a:lnTo>
                  <a:pt x="27513" y="305844"/>
                </a:lnTo>
                <a:lnTo>
                  <a:pt x="49725" y="302390"/>
                </a:lnTo>
                <a:lnTo>
                  <a:pt x="49159" y="286196"/>
                </a:lnTo>
                <a:lnTo>
                  <a:pt x="76156" y="285286"/>
                </a:lnTo>
                <a:lnTo>
                  <a:pt x="66729" y="305844"/>
                </a:lnTo>
                <a:close/>
              </a:path>
              <a:path w="76200" h="363220">
                <a:moveTo>
                  <a:pt x="27513" y="305844"/>
                </a:moveTo>
                <a:lnTo>
                  <a:pt x="26882" y="286947"/>
                </a:lnTo>
                <a:lnTo>
                  <a:pt x="49159" y="286196"/>
                </a:lnTo>
                <a:lnTo>
                  <a:pt x="49725" y="302390"/>
                </a:lnTo>
                <a:lnTo>
                  <a:pt x="27513" y="305844"/>
                </a:lnTo>
                <a:close/>
              </a:path>
              <a:path w="76200" h="363220">
                <a:moveTo>
                  <a:pt x="40644" y="362726"/>
                </a:moveTo>
                <a:lnTo>
                  <a:pt x="0" y="287852"/>
                </a:lnTo>
                <a:lnTo>
                  <a:pt x="26882" y="286947"/>
                </a:lnTo>
                <a:lnTo>
                  <a:pt x="27513" y="305844"/>
                </a:lnTo>
                <a:lnTo>
                  <a:pt x="66729" y="305844"/>
                </a:lnTo>
                <a:lnTo>
                  <a:pt x="40644" y="36272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547031" y="5652723"/>
            <a:ext cx="236142" cy="2157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47474" y="4071439"/>
            <a:ext cx="76200" cy="364490"/>
          </a:xfrm>
          <a:custGeom>
            <a:avLst/>
            <a:gdLst/>
            <a:ahLst/>
            <a:cxnLst/>
            <a:rect l="l" t="t" r="r" b="b"/>
            <a:pathLst>
              <a:path w="76200" h="364489">
                <a:moveTo>
                  <a:pt x="26974" y="288251"/>
                </a:moveTo>
                <a:lnTo>
                  <a:pt x="17297" y="748"/>
                </a:lnTo>
                <a:lnTo>
                  <a:pt x="39509" y="0"/>
                </a:lnTo>
                <a:lnTo>
                  <a:pt x="49186" y="287503"/>
                </a:lnTo>
                <a:lnTo>
                  <a:pt x="26974" y="288251"/>
                </a:lnTo>
                <a:close/>
              </a:path>
              <a:path w="76200" h="364489">
                <a:moveTo>
                  <a:pt x="70603" y="304425"/>
                </a:moveTo>
                <a:lnTo>
                  <a:pt x="27518" y="304425"/>
                </a:lnTo>
                <a:lnTo>
                  <a:pt x="49731" y="303677"/>
                </a:lnTo>
                <a:lnTo>
                  <a:pt x="49186" y="287503"/>
                </a:lnTo>
                <a:lnTo>
                  <a:pt x="76156" y="286596"/>
                </a:lnTo>
                <a:lnTo>
                  <a:pt x="70603" y="304425"/>
                </a:lnTo>
                <a:close/>
              </a:path>
              <a:path w="76200" h="364489">
                <a:moveTo>
                  <a:pt x="27518" y="304425"/>
                </a:moveTo>
                <a:lnTo>
                  <a:pt x="26974" y="288251"/>
                </a:lnTo>
                <a:lnTo>
                  <a:pt x="49186" y="287503"/>
                </a:lnTo>
                <a:lnTo>
                  <a:pt x="49731" y="303677"/>
                </a:lnTo>
                <a:lnTo>
                  <a:pt x="27518" y="304425"/>
                </a:lnTo>
                <a:close/>
              </a:path>
              <a:path w="76200" h="364489">
                <a:moveTo>
                  <a:pt x="52036" y="364034"/>
                </a:moveTo>
                <a:lnTo>
                  <a:pt x="0" y="289159"/>
                </a:lnTo>
                <a:lnTo>
                  <a:pt x="26974" y="288251"/>
                </a:lnTo>
                <a:lnTo>
                  <a:pt x="27518" y="304425"/>
                </a:lnTo>
                <a:lnTo>
                  <a:pt x="70603" y="304425"/>
                </a:lnTo>
                <a:lnTo>
                  <a:pt x="52036" y="36403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64578" y="3863826"/>
            <a:ext cx="236141" cy="2195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5506403" y="3821531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23106" y="5252664"/>
            <a:ext cx="76200" cy="364490"/>
          </a:xfrm>
          <a:custGeom>
            <a:avLst/>
            <a:gdLst/>
            <a:ahLst/>
            <a:cxnLst/>
            <a:rect l="l" t="t" r="r" b="b"/>
            <a:pathLst>
              <a:path w="76200" h="364489">
                <a:moveTo>
                  <a:pt x="26973" y="288442"/>
                </a:moveTo>
                <a:lnTo>
                  <a:pt x="17295" y="747"/>
                </a:lnTo>
                <a:lnTo>
                  <a:pt x="39508" y="0"/>
                </a:lnTo>
                <a:lnTo>
                  <a:pt x="49185" y="287695"/>
                </a:lnTo>
                <a:lnTo>
                  <a:pt x="26973" y="288442"/>
                </a:lnTo>
                <a:close/>
              </a:path>
              <a:path w="76200" h="364489">
                <a:moveTo>
                  <a:pt x="67973" y="304629"/>
                </a:moveTo>
                <a:lnTo>
                  <a:pt x="27517" y="304629"/>
                </a:lnTo>
                <a:lnTo>
                  <a:pt x="49730" y="303882"/>
                </a:lnTo>
                <a:lnTo>
                  <a:pt x="49185" y="287695"/>
                </a:lnTo>
                <a:lnTo>
                  <a:pt x="76156" y="286788"/>
                </a:lnTo>
                <a:lnTo>
                  <a:pt x="67973" y="304629"/>
                </a:lnTo>
                <a:close/>
              </a:path>
              <a:path w="76200" h="364489">
                <a:moveTo>
                  <a:pt x="27517" y="304629"/>
                </a:moveTo>
                <a:lnTo>
                  <a:pt x="26973" y="288442"/>
                </a:lnTo>
                <a:lnTo>
                  <a:pt x="49185" y="287695"/>
                </a:lnTo>
                <a:lnTo>
                  <a:pt x="49730" y="303882"/>
                </a:lnTo>
                <a:lnTo>
                  <a:pt x="27517" y="304629"/>
                </a:lnTo>
                <a:close/>
              </a:path>
              <a:path w="76200" h="364489">
                <a:moveTo>
                  <a:pt x="40639" y="364225"/>
                </a:moveTo>
                <a:lnTo>
                  <a:pt x="0" y="289349"/>
                </a:lnTo>
                <a:lnTo>
                  <a:pt x="26973" y="288442"/>
                </a:lnTo>
                <a:lnTo>
                  <a:pt x="27517" y="304629"/>
                </a:lnTo>
                <a:lnTo>
                  <a:pt x="67973" y="304629"/>
                </a:lnTo>
                <a:lnTo>
                  <a:pt x="40639" y="36422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50789" y="5650399"/>
            <a:ext cx="232517" cy="2100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18993" y="4088958"/>
            <a:ext cx="76200" cy="364490"/>
          </a:xfrm>
          <a:custGeom>
            <a:avLst/>
            <a:gdLst/>
            <a:ahLst/>
            <a:cxnLst/>
            <a:rect l="l" t="t" r="r" b="b"/>
            <a:pathLst>
              <a:path w="76200" h="364489">
                <a:moveTo>
                  <a:pt x="26969" y="288195"/>
                </a:moveTo>
                <a:lnTo>
                  <a:pt x="17297" y="3510"/>
                </a:lnTo>
                <a:lnTo>
                  <a:pt x="39509" y="0"/>
                </a:lnTo>
                <a:lnTo>
                  <a:pt x="49186" y="287448"/>
                </a:lnTo>
                <a:lnTo>
                  <a:pt x="26969" y="288195"/>
                </a:lnTo>
                <a:close/>
              </a:path>
              <a:path w="76200" h="364489">
                <a:moveTo>
                  <a:pt x="67975" y="304379"/>
                </a:moveTo>
                <a:lnTo>
                  <a:pt x="27518" y="304379"/>
                </a:lnTo>
                <a:lnTo>
                  <a:pt x="49731" y="303631"/>
                </a:lnTo>
                <a:lnTo>
                  <a:pt x="49186" y="287448"/>
                </a:lnTo>
                <a:lnTo>
                  <a:pt x="76156" y="286540"/>
                </a:lnTo>
                <a:lnTo>
                  <a:pt x="67975" y="304379"/>
                </a:lnTo>
                <a:close/>
              </a:path>
              <a:path w="76200" h="364489">
                <a:moveTo>
                  <a:pt x="27518" y="304379"/>
                </a:moveTo>
                <a:lnTo>
                  <a:pt x="26969" y="288195"/>
                </a:lnTo>
                <a:lnTo>
                  <a:pt x="49186" y="287448"/>
                </a:lnTo>
                <a:lnTo>
                  <a:pt x="49731" y="303631"/>
                </a:lnTo>
                <a:lnTo>
                  <a:pt x="27518" y="304379"/>
                </a:lnTo>
                <a:close/>
              </a:path>
              <a:path w="76200" h="364489">
                <a:moveTo>
                  <a:pt x="40641" y="363978"/>
                </a:moveTo>
                <a:lnTo>
                  <a:pt x="0" y="289103"/>
                </a:lnTo>
                <a:lnTo>
                  <a:pt x="26969" y="288195"/>
                </a:lnTo>
                <a:lnTo>
                  <a:pt x="27518" y="304379"/>
                </a:lnTo>
                <a:lnTo>
                  <a:pt x="67975" y="304379"/>
                </a:lnTo>
                <a:lnTo>
                  <a:pt x="40641" y="36397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737406" y="3879689"/>
            <a:ext cx="236141" cy="2160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5787390" y="3837406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271220" y="5247900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4">
                <a:moveTo>
                  <a:pt x="26972" y="287873"/>
                </a:moveTo>
                <a:lnTo>
                  <a:pt x="17299" y="748"/>
                </a:lnTo>
                <a:lnTo>
                  <a:pt x="39512" y="0"/>
                </a:lnTo>
                <a:lnTo>
                  <a:pt x="49185" y="287125"/>
                </a:lnTo>
                <a:lnTo>
                  <a:pt x="26972" y="287873"/>
                </a:lnTo>
                <a:close/>
              </a:path>
              <a:path w="76200" h="363854">
                <a:moveTo>
                  <a:pt x="67979" y="304047"/>
                </a:moveTo>
                <a:lnTo>
                  <a:pt x="27517" y="304047"/>
                </a:lnTo>
                <a:lnTo>
                  <a:pt x="49729" y="303299"/>
                </a:lnTo>
                <a:lnTo>
                  <a:pt x="49185" y="287125"/>
                </a:lnTo>
                <a:lnTo>
                  <a:pt x="76156" y="286216"/>
                </a:lnTo>
                <a:lnTo>
                  <a:pt x="67979" y="304047"/>
                </a:lnTo>
                <a:close/>
              </a:path>
              <a:path w="76200" h="363854">
                <a:moveTo>
                  <a:pt x="27517" y="304047"/>
                </a:moveTo>
                <a:lnTo>
                  <a:pt x="26972" y="287873"/>
                </a:lnTo>
                <a:lnTo>
                  <a:pt x="49185" y="287125"/>
                </a:lnTo>
                <a:lnTo>
                  <a:pt x="49729" y="303299"/>
                </a:lnTo>
                <a:lnTo>
                  <a:pt x="27517" y="304047"/>
                </a:lnTo>
                <a:close/>
              </a:path>
              <a:path w="76200" h="363854">
                <a:moveTo>
                  <a:pt x="40643" y="363656"/>
                </a:moveTo>
                <a:lnTo>
                  <a:pt x="0" y="288782"/>
                </a:lnTo>
                <a:lnTo>
                  <a:pt x="26972" y="287873"/>
                </a:lnTo>
                <a:lnTo>
                  <a:pt x="27517" y="304047"/>
                </a:lnTo>
                <a:lnTo>
                  <a:pt x="67979" y="304047"/>
                </a:lnTo>
                <a:lnTo>
                  <a:pt x="40643" y="36365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97781" y="5649417"/>
            <a:ext cx="236141" cy="2158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970194" y="5236786"/>
            <a:ext cx="76200" cy="363220"/>
          </a:xfrm>
          <a:custGeom>
            <a:avLst/>
            <a:gdLst/>
            <a:ahLst/>
            <a:cxnLst/>
            <a:rect l="l" t="t" r="r" b="b"/>
            <a:pathLst>
              <a:path w="76200" h="363220">
                <a:moveTo>
                  <a:pt x="28558" y="290873"/>
                </a:moveTo>
                <a:lnTo>
                  <a:pt x="17251" y="753"/>
                </a:lnTo>
                <a:lnTo>
                  <a:pt x="39464" y="0"/>
                </a:lnTo>
                <a:lnTo>
                  <a:pt x="49251" y="288648"/>
                </a:lnTo>
                <a:lnTo>
                  <a:pt x="28558" y="290873"/>
                </a:lnTo>
                <a:close/>
              </a:path>
              <a:path w="76200" h="363220">
                <a:moveTo>
                  <a:pt x="68914" y="303615"/>
                </a:moveTo>
                <a:lnTo>
                  <a:pt x="29055" y="303615"/>
                </a:lnTo>
                <a:lnTo>
                  <a:pt x="49733" y="302861"/>
                </a:lnTo>
                <a:lnTo>
                  <a:pt x="49251" y="288648"/>
                </a:lnTo>
                <a:lnTo>
                  <a:pt x="76156" y="285754"/>
                </a:lnTo>
                <a:lnTo>
                  <a:pt x="68914" y="303615"/>
                </a:lnTo>
                <a:close/>
              </a:path>
              <a:path w="76200" h="363220">
                <a:moveTo>
                  <a:pt x="29055" y="303615"/>
                </a:moveTo>
                <a:lnTo>
                  <a:pt x="28558" y="290873"/>
                </a:lnTo>
                <a:lnTo>
                  <a:pt x="49251" y="288648"/>
                </a:lnTo>
                <a:lnTo>
                  <a:pt x="49733" y="302861"/>
                </a:lnTo>
                <a:lnTo>
                  <a:pt x="29055" y="303615"/>
                </a:lnTo>
                <a:close/>
              </a:path>
              <a:path w="76200" h="363220">
                <a:moveTo>
                  <a:pt x="44755" y="363201"/>
                </a:moveTo>
                <a:lnTo>
                  <a:pt x="0" y="293945"/>
                </a:lnTo>
                <a:lnTo>
                  <a:pt x="28558" y="290873"/>
                </a:lnTo>
                <a:lnTo>
                  <a:pt x="29055" y="303615"/>
                </a:lnTo>
                <a:lnTo>
                  <a:pt x="68914" y="303615"/>
                </a:lnTo>
                <a:lnTo>
                  <a:pt x="44755" y="36320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894889" y="5648159"/>
            <a:ext cx="237312" cy="2260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888990" y="5610549"/>
            <a:ext cx="11944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  <a:tab pos="720090" algn="l"/>
                <a:tab pos="1068070" algn="l"/>
              </a:tabLst>
            </a:pPr>
            <a:r>
              <a:rPr dirty="0" baseline="1736" sz="2400">
                <a:latin typeface="Arial"/>
                <a:cs typeface="Arial"/>
              </a:rPr>
              <a:t>1	3	</a:t>
            </a:r>
            <a:r>
              <a:rPr dirty="0" sz="1600">
                <a:latin typeface="Arial"/>
                <a:cs typeface="Arial"/>
              </a:rPr>
              <a:t>2	</a:t>
            </a:r>
            <a:r>
              <a:rPr dirty="0" baseline="1736" sz="2400">
                <a:latin typeface="Arial"/>
                <a:cs typeface="Arial"/>
              </a:rPr>
              <a:t>4</a:t>
            </a:r>
            <a:endParaRPr baseline="1736" sz="2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451596" y="4072617"/>
            <a:ext cx="76200" cy="364490"/>
          </a:xfrm>
          <a:custGeom>
            <a:avLst/>
            <a:gdLst/>
            <a:ahLst/>
            <a:cxnLst/>
            <a:rect l="l" t="t" r="r" b="b"/>
            <a:pathLst>
              <a:path w="76200" h="364489">
                <a:moveTo>
                  <a:pt x="26968" y="288662"/>
                </a:moveTo>
                <a:lnTo>
                  <a:pt x="17294" y="746"/>
                </a:lnTo>
                <a:lnTo>
                  <a:pt x="39507" y="0"/>
                </a:lnTo>
                <a:lnTo>
                  <a:pt x="49180" y="287915"/>
                </a:lnTo>
                <a:lnTo>
                  <a:pt x="26968" y="288662"/>
                </a:lnTo>
                <a:close/>
              </a:path>
              <a:path w="76200" h="364489">
                <a:moveTo>
                  <a:pt x="67976" y="304845"/>
                </a:moveTo>
                <a:lnTo>
                  <a:pt x="27511" y="304845"/>
                </a:lnTo>
                <a:lnTo>
                  <a:pt x="49724" y="304098"/>
                </a:lnTo>
                <a:lnTo>
                  <a:pt x="49180" y="287915"/>
                </a:lnTo>
                <a:lnTo>
                  <a:pt x="76157" y="287008"/>
                </a:lnTo>
                <a:lnTo>
                  <a:pt x="67976" y="304845"/>
                </a:lnTo>
                <a:close/>
              </a:path>
              <a:path w="76200" h="364489">
                <a:moveTo>
                  <a:pt x="27511" y="304845"/>
                </a:moveTo>
                <a:lnTo>
                  <a:pt x="26968" y="288662"/>
                </a:lnTo>
                <a:lnTo>
                  <a:pt x="49180" y="287915"/>
                </a:lnTo>
                <a:lnTo>
                  <a:pt x="49724" y="304098"/>
                </a:lnTo>
                <a:lnTo>
                  <a:pt x="27511" y="304845"/>
                </a:lnTo>
                <a:close/>
              </a:path>
              <a:path w="76200" h="364489">
                <a:moveTo>
                  <a:pt x="40638" y="364445"/>
                </a:moveTo>
                <a:lnTo>
                  <a:pt x="0" y="289568"/>
                </a:lnTo>
                <a:lnTo>
                  <a:pt x="26968" y="288662"/>
                </a:lnTo>
                <a:lnTo>
                  <a:pt x="27511" y="304845"/>
                </a:lnTo>
                <a:lnTo>
                  <a:pt x="67976" y="304845"/>
                </a:lnTo>
                <a:lnTo>
                  <a:pt x="40638" y="36444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59706" y="3859152"/>
            <a:ext cx="236141" cy="2163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409690" y="3816770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  <p:sp>
        <p:nvSpPr>
          <p:cNvPr id="71" name="object 71"/>
          <p:cNvSpPr txBox="1"/>
          <p:nvPr/>
        </p:nvSpPr>
        <p:spPr>
          <a:xfrm>
            <a:off x="4822190" y="4090521"/>
            <a:ext cx="5981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Arial"/>
                <a:cs typeface="Arial"/>
              </a:rPr>
              <a:t>arrivals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846003" y="5289083"/>
            <a:ext cx="8756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Arial"/>
                <a:cs typeface="Arial"/>
              </a:rPr>
              <a:t>departures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26012" y="4553668"/>
            <a:ext cx="588645" cy="5626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 marL="12700" marR="5080">
              <a:lnSpc>
                <a:spcPct val="75900"/>
              </a:lnSpc>
              <a:spcBef>
                <a:spcPts val="505"/>
              </a:spcBef>
            </a:pPr>
            <a:r>
              <a:rPr dirty="0" sz="1400" spc="-5" i="1">
                <a:latin typeface="Arial"/>
                <a:cs typeface="Arial"/>
              </a:rPr>
              <a:t>packet  </a:t>
            </a:r>
            <a:r>
              <a:rPr dirty="0" sz="1400" spc="-5" i="1">
                <a:latin typeface="Arial"/>
                <a:cs typeface="Arial"/>
              </a:rPr>
              <a:t>in   </a:t>
            </a:r>
            <a:r>
              <a:rPr dirty="0" sz="1400" i="1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4042" y="876855"/>
            <a:ext cx="6750602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16022"/>
            <a:ext cx="73418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Scheduling </a:t>
            </a:r>
            <a:r>
              <a:rPr dirty="0" spc="-5"/>
              <a:t>policies: </a:t>
            </a:r>
            <a:r>
              <a:rPr dirty="0"/>
              <a:t>still</a:t>
            </a:r>
            <a:r>
              <a:rPr dirty="0" spc="-95"/>
              <a:t> </a:t>
            </a:r>
            <a:r>
              <a:rPr dirty="0"/>
              <a:t>more</a:t>
            </a:r>
          </a:p>
        </p:txBody>
      </p:sp>
      <p:sp>
        <p:nvSpPr>
          <p:cNvPr id="4" name="object 4"/>
          <p:cNvSpPr/>
          <p:nvPr/>
        </p:nvSpPr>
        <p:spPr>
          <a:xfrm>
            <a:off x="2877491" y="4337732"/>
            <a:ext cx="3230880" cy="76200"/>
          </a:xfrm>
          <a:custGeom>
            <a:avLst/>
            <a:gdLst/>
            <a:ahLst/>
            <a:cxnLst/>
            <a:rect l="l" t="t" r="r" b="b"/>
            <a:pathLst>
              <a:path w="3230879" h="76200">
                <a:moveTo>
                  <a:pt x="3154093" y="25399"/>
                </a:moveTo>
                <a:lnTo>
                  <a:pt x="3154093" y="0"/>
                </a:lnTo>
                <a:lnTo>
                  <a:pt x="3204892" y="25399"/>
                </a:lnTo>
                <a:lnTo>
                  <a:pt x="3154093" y="25399"/>
                </a:lnTo>
                <a:close/>
              </a:path>
              <a:path w="3230879" h="76200">
                <a:moveTo>
                  <a:pt x="3154093" y="50799"/>
                </a:moveTo>
                <a:lnTo>
                  <a:pt x="3154093" y="25399"/>
                </a:lnTo>
                <a:lnTo>
                  <a:pt x="3161711" y="25399"/>
                </a:lnTo>
                <a:lnTo>
                  <a:pt x="3161711" y="50799"/>
                </a:lnTo>
                <a:lnTo>
                  <a:pt x="3154093" y="50799"/>
                </a:lnTo>
                <a:close/>
              </a:path>
              <a:path w="3230879" h="76200">
                <a:moveTo>
                  <a:pt x="3154093" y="76200"/>
                </a:moveTo>
                <a:lnTo>
                  <a:pt x="3154093" y="50799"/>
                </a:lnTo>
                <a:lnTo>
                  <a:pt x="3161711" y="50799"/>
                </a:lnTo>
                <a:lnTo>
                  <a:pt x="3161711" y="25399"/>
                </a:lnTo>
                <a:lnTo>
                  <a:pt x="3204893" y="25400"/>
                </a:lnTo>
                <a:lnTo>
                  <a:pt x="3230293" y="38100"/>
                </a:lnTo>
                <a:lnTo>
                  <a:pt x="3154093" y="76200"/>
                </a:lnTo>
                <a:close/>
              </a:path>
              <a:path w="3230879" h="76200">
                <a:moveTo>
                  <a:pt x="0" y="50800"/>
                </a:moveTo>
                <a:lnTo>
                  <a:pt x="0" y="25400"/>
                </a:lnTo>
                <a:lnTo>
                  <a:pt x="3154093" y="25399"/>
                </a:lnTo>
                <a:lnTo>
                  <a:pt x="3154093" y="50799"/>
                </a:lnTo>
                <a:lnTo>
                  <a:pt x="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79994" y="5109210"/>
            <a:ext cx="3230880" cy="76200"/>
          </a:xfrm>
          <a:custGeom>
            <a:avLst/>
            <a:gdLst/>
            <a:ahLst/>
            <a:cxnLst/>
            <a:rect l="l" t="t" r="r" b="b"/>
            <a:pathLst>
              <a:path w="3230879" h="76200">
                <a:moveTo>
                  <a:pt x="3154093" y="76200"/>
                </a:moveTo>
                <a:lnTo>
                  <a:pt x="3154093" y="0"/>
                </a:lnTo>
                <a:lnTo>
                  <a:pt x="3204893" y="25400"/>
                </a:lnTo>
                <a:lnTo>
                  <a:pt x="3161717" y="25400"/>
                </a:lnTo>
                <a:lnTo>
                  <a:pt x="3161717" y="50800"/>
                </a:lnTo>
                <a:lnTo>
                  <a:pt x="3204893" y="50800"/>
                </a:lnTo>
                <a:lnTo>
                  <a:pt x="3154093" y="76200"/>
                </a:lnTo>
                <a:close/>
              </a:path>
              <a:path w="3230879" h="76200">
                <a:moveTo>
                  <a:pt x="3154093" y="50800"/>
                </a:moveTo>
                <a:lnTo>
                  <a:pt x="0" y="50800"/>
                </a:lnTo>
                <a:lnTo>
                  <a:pt x="0" y="25400"/>
                </a:lnTo>
                <a:lnTo>
                  <a:pt x="3154093" y="25400"/>
                </a:lnTo>
                <a:lnTo>
                  <a:pt x="3154093" y="50800"/>
                </a:lnTo>
                <a:close/>
              </a:path>
              <a:path w="3230879" h="76200">
                <a:moveTo>
                  <a:pt x="3204893" y="50800"/>
                </a:moveTo>
                <a:lnTo>
                  <a:pt x="3161717" y="50800"/>
                </a:lnTo>
                <a:lnTo>
                  <a:pt x="3161717" y="25400"/>
                </a:lnTo>
                <a:lnTo>
                  <a:pt x="3204893" y="25400"/>
                </a:lnTo>
                <a:lnTo>
                  <a:pt x="3230293" y="38100"/>
                </a:lnTo>
                <a:lnTo>
                  <a:pt x="3204893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87806" y="4381479"/>
            <a:ext cx="347345" cy="755650"/>
          </a:xfrm>
          <a:custGeom>
            <a:avLst/>
            <a:gdLst/>
            <a:ahLst/>
            <a:cxnLst/>
            <a:rect l="l" t="t" r="r" b="b"/>
            <a:pathLst>
              <a:path w="347345" h="755650">
                <a:moveTo>
                  <a:pt x="0" y="0"/>
                </a:moveTo>
                <a:lnTo>
                  <a:pt x="347094" y="0"/>
                </a:lnTo>
                <a:lnTo>
                  <a:pt x="347094" y="755429"/>
                </a:lnTo>
                <a:lnTo>
                  <a:pt x="0" y="75542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7806" y="4381479"/>
            <a:ext cx="347345" cy="755650"/>
          </a:xfrm>
          <a:custGeom>
            <a:avLst/>
            <a:gdLst/>
            <a:ahLst/>
            <a:cxnLst/>
            <a:rect l="l" t="t" r="r" b="b"/>
            <a:pathLst>
              <a:path w="347345" h="755650">
                <a:moveTo>
                  <a:pt x="0" y="0"/>
                </a:moveTo>
                <a:lnTo>
                  <a:pt x="347094" y="0"/>
                </a:lnTo>
                <a:lnTo>
                  <a:pt x="347094" y="755429"/>
                </a:lnTo>
                <a:lnTo>
                  <a:pt x="0" y="755429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53142" y="4663234"/>
            <a:ext cx="220506" cy="200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95743" y="4617136"/>
            <a:ext cx="3314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8750" y="4378230"/>
            <a:ext cx="347345" cy="755650"/>
          </a:xfrm>
          <a:custGeom>
            <a:avLst/>
            <a:gdLst/>
            <a:ahLst/>
            <a:cxnLst/>
            <a:rect l="l" t="t" r="r" b="b"/>
            <a:pathLst>
              <a:path w="347345" h="755650">
                <a:moveTo>
                  <a:pt x="0" y="0"/>
                </a:moveTo>
                <a:lnTo>
                  <a:pt x="347093" y="0"/>
                </a:lnTo>
                <a:lnTo>
                  <a:pt x="347093" y="755429"/>
                </a:lnTo>
                <a:lnTo>
                  <a:pt x="0" y="75542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88750" y="4378230"/>
            <a:ext cx="347345" cy="755650"/>
          </a:xfrm>
          <a:custGeom>
            <a:avLst/>
            <a:gdLst/>
            <a:ahLst/>
            <a:cxnLst/>
            <a:rect l="l" t="t" r="r" b="b"/>
            <a:pathLst>
              <a:path w="347345" h="755650">
                <a:moveTo>
                  <a:pt x="0" y="0"/>
                </a:moveTo>
                <a:lnTo>
                  <a:pt x="347093" y="0"/>
                </a:lnTo>
                <a:lnTo>
                  <a:pt x="347093" y="755429"/>
                </a:lnTo>
                <a:lnTo>
                  <a:pt x="0" y="755429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54086" y="4659984"/>
            <a:ext cx="220506" cy="2000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37627" y="4382782"/>
            <a:ext cx="347345" cy="755650"/>
          </a:xfrm>
          <a:custGeom>
            <a:avLst/>
            <a:gdLst/>
            <a:ahLst/>
            <a:cxnLst/>
            <a:rect l="l" t="t" r="r" b="b"/>
            <a:pathLst>
              <a:path w="347345" h="755650">
                <a:moveTo>
                  <a:pt x="0" y="0"/>
                </a:moveTo>
                <a:lnTo>
                  <a:pt x="347094" y="0"/>
                </a:lnTo>
                <a:lnTo>
                  <a:pt x="347094" y="755429"/>
                </a:lnTo>
                <a:lnTo>
                  <a:pt x="0" y="755429"/>
                </a:lnTo>
                <a:lnTo>
                  <a:pt x="0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37627" y="4382782"/>
            <a:ext cx="347345" cy="755650"/>
          </a:xfrm>
          <a:custGeom>
            <a:avLst/>
            <a:gdLst/>
            <a:ahLst/>
            <a:cxnLst/>
            <a:rect l="l" t="t" r="r" b="b"/>
            <a:pathLst>
              <a:path w="347345" h="755650">
                <a:moveTo>
                  <a:pt x="0" y="0"/>
                </a:moveTo>
                <a:lnTo>
                  <a:pt x="347094" y="0"/>
                </a:lnTo>
                <a:lnTo>
                  <a:pt x="347094" y="755429"/>
                </a:lnTo>
                <a:lnTo>
                  <a:pt x="0" y="755429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02963" y="4664536"/>
            <a:ext cx="220507" cy="204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45565" y="4629698"/>
            <a:ext cx="33147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43507" y="4379998"/>
            <a:ext cx="347345" cy="755650"/>
          </a:xfrm>
          <a:custGeom>
            <a:avLst/>
            <a:gdLst/>
            <a:ahLst/>
            <a:cxnLst/>
            <a:rect l="l" t="t" r="r" b="b"/>
            <a:pathLst>
              <a:path w="347345" h="755650">
                <a:moveTo>
                  <a:pt x="0" y="0"/>
                </a:moveTo>
                <a:lnTo>
                  <a:pt x="347094" y="0"/>
                </a:lnTo>
                <a:lnTo>
                  <a:pt x="347094" y="755429"/>
                </a:lnTo>
                <a:lnTo>
                  <a:pt x="0" y="75542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43507" y="4379998"/>
            <a:ext cx="347345" cy="755650"/>
          </a:xfrm>
          <a:custGeom>
            <a:avLst/>
            <a:gdLst/>
            <a:ahLst/>
            <a:cxnLst/>
            <a:rect l="l" t="t" r="r" b="b"/>
            <a:pathLst>
              <a:path w="347345" h="755650">
                <a:moveTo>
                  <a:pt x="0" y="0"/>
                </a:moveTo>
                <a:lnTo>
                  <a:pt x="347094" y="0"/>
                </a:lnTo>
                <a:lnTo>
                  <a:pt x="347094" y="755429"/>
                </a:lnTo>
                <a:lnTo>
                  <a:pt x="0" y="755429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8843" y="4669426"/>
            <a:ext cx="220506" cy="19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96687" y="4615654"/>
            <a:ext cx="6864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  <a:tabLst>
                <a:tab pos="462280" algn="l"/>
              </a:tabLst>
            </a:pPr>
            <a:r>
              <a:rPr dirty="0" sz="1600">
                <a:latin typeface="Arial"/>
                <a:cs typeface="Arial"/>
              </a:rPr>
              <a:t>2	4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07961" y="4388169"/>
            <a:ext cx="344805" cy="765175"/>
          </a:xfrm>
          <a:custGeom>
            <a:avLst/>
            <a:gdLst/>
            <a:ahLst/>
            <a:cxnLst/>
            <a:rect l="l" t="t" r="r" b="b"/>
            <a:pathLst>
              <a:path w="344804" h="765175">
                <a:moveTo>
                  <a:pt x="0" y="0"/>
                </a:moveTo>
                <a:lnTo>
                  <a:pt x="344788" y="0"/>
                </a:lnTo>
                <a:lnTo>
                  <a:pt x="344788" y="765174"/>
                </a:lnTo>
                <a:lnTo>
                  <a:pt x="0" y="765174"/>
                </a:lnTo>
                <a:lnTo>
                  <a:pt x="0" y="0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70992" y="4669923"/>
            <a:ext cx="220507" cy="2000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107961" y="4388169"/>
            <a:ext cx="344805" cy="765175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1303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74487" y="3984845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4">
                <a:moveTo>
                  <a:pt x="26973" y="288014"/>
                </a:moveTo>
                <a:lnTo>
                  <a:pt x="17288" y="748"/>
                </a:lnTo>
                <a:lnTo>
                  <a:pt x="39500" y="0"/>
                </a:lnTo>
                <a:lnTo>
                  <a:pt x="49186" y="287265"/>
                </a:lnTo>
                <a:lnTo>
                  <a:pt x="26973" y="288014"/>
                </a:lnTo>
                <a:close/>
              </a:path>
              <a:path w="76200" h="363854">
                <a:moveTo>
                  <a:pt x="67979" y="304188"/>
                </a:moveTo>
                <a:lnTo>
                  <a:pt x="27519" y="304188"/>
                </a:lnTo>
                <a:lnTo>
                  <a:pt x="49731" y="303439"/>
                </a:lnTo>
                <a:lnTo>
                  <a:pt x="49186" y="287265"/>
                </a:lnTo>
                <a:lnTo>
                  <a:pt x="76156" y="286356"/>
                </a:lnTo>
                <a:lnTo>
                  <a:pt x="67979" y="304188"/>
                </a:lnTo>
                <a:close/>
              </a:path>
              <a:path w="76200" h="363854">
                <a:moveTo>
                  <a:pt x="27519" y="304188"/>
                </a:moveTo>
                <a:lnTo>
                  <a:pt x="26973" y="288014"/>
                </a:lnTo>
                <a:lnTo>
                  <a:pt x="49186" y="287265"/>
                </a:lnTo>
                <a:lnTo>
                  <a:pt x="49731" y="303439"/>
                </a:lnTo>
                <a:lnTo>
                  <a:pt x="27519" y="304188"/>
                </a:lnTo>
                <a:close/>
              </a:path>
              <a:path w="76200" h="363854">
                <a:moveTo>
                  <a:pt x="40645" y="363796"/>
                </a:moveTo>
                <a:lnTo>
                  <a:pt x="0" y="288923"/>
                </a:lnTo>
                <a:lnTo>
                  <a:pt x="26973" y="288014"/>
                </a:lnTo>
                <a:lnTo>
                  <a:pt x="27519" y="304188"/>
                </a:lnTo>
                <a:lnTo>
                  <a:pt x="67979" y="304188"/>
                </a:lnTo>
                <a:lnTo>
                  <a:pt x="40645" y="3637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87790" y="3762175"/>
            <a:ext cx="236381" cy="215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032862" y="3719931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18806" y="5158085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4">
                <a:moveTo>
                  <a:pt x="27209" y="288006"/>
                </a:moveTo>
                <a:lnTo>
                  <a:pt x="21739" y="748"/>
                </a:lnTo>
                <a:lnTo>
                  <a:pt x="39501" y="0"/>
                </a:lnTo>
                <a:lnTo>
                  <a:pt x="49031" y="287270"/>
                </a:lnTo>
                <a:lnTo>
                  <a:pt x="27209" y="288006"/>
                </a:lnTo>
                <a:close/>
              </a:path>
              <a:path w="76200" h="363854">
                <a:moveTo>
                  <a:pt x="66073" y="308343"/>
                </a:moveTo>
                <a:lnTo>
                  <a:pt x="49731" y="308343"/>
                </a:lnTo>
                <a:lnTo>
                  <a:pt x="49031" y="287270"/>
                </a:lnTo>
                <a:lnTo>
                  <a:pt x="76156" y="286356"/>
                </a:lnTo>
                <a:lnTo>
                  <a:pt x="66073" y="308343"/>
                </a:lnTo>
                <a:close/>
              </a:path>
              <a:path w="76200" h="363854">
                <a:moveTo>
                  <a:pt x="49731" y="308343"/>
                </a:moveTo>
                <a:lnTo>
                  <a:pt x="27518" y="304205"/>
                </a:lnTo>
                <a:lnTo>
                  <a:pt x="27209" y="288006"/>
                </a:lnTo>
                <a:lnTo>
                  <a:pt x="49031" y="287270"/>
                </a:lnTo>
                <a:lnTo>
                  <a:pt x="49731" y="308343"/>
                </a:lnTo>
                <a:close/>
              </a:path>
              <a:path w="76200" h="363854">
                <a:moveTo>
                  <a:pt x="40645" y="363796"/>
                </a:moveTo>
                <a:lnTo>
                  <a:pt x="0" y="288923"/>
                </a:lnTo>
                <a:lnTo>
                  <a:pt x="27209" y="288006"/>
                </a:lnTo>
                <a:lnTo>
                  <a:pt x="27518" y="304205"/>
                </a:lnTo>
                <a:lnTo>
                  <a:pt x="49731" y="308343"/>
                </a:lnTo>
                <a:lnTo>
                  <a:pt x="66073" y="308343"/>
                </a:lnTo>
                <a:lnTo>
                  <a:pt x="40645" y="3637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46869" y="5566767"/>
            <a:ext cx="237763" cy="2182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88644" y="5524524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80448" y="3703247"/>
            <a:ext cx="76200" cy="661670"/>
          </a:xfrm>
          <a:custGeom>
            <a:avLst/>
            <a:gdLst/>
            <a:ahLst/>
            <a:cxnLst/>
            <a:rect l="l" t="t" r="r" b="b"/>
            <a:pathLst>
              <a:path w="76200" h="661670">
                <a:moveTo>
                  <a:pt x="49221" y="578315"/>
                </a:moveTo>
                <a:lnTo>
                  <a:pt x="26992" y="578293"/>
                </a:lnTo>
                <a:lnTo>
                  <a:pt x="16025" y="421"/>
                </a:lnTo>
                <a:lnTo>
                  <a:pt x="38246" y="0"/>
                </a:lnTo>
                <a:lnTo>
                  <a:pt x="49221" y="578315"/>
                </a:lnTo>
                <a:close/>
              </a:path>
              <a:path w="76200" h="661670">
                <a:moveTo>
                  <a:pt x="39539" y="661634"/>
                </a:moveTo>
                <a:lnTo>
                  <a:pt x="0" y="578266"/>
                </a:lnTo>
                <a:lnTo>
                  <a:pt x="26992" y="578293"/>
                </a:lnTo>
                <a:lnTo>
                  <a:pt x="27289" y="593942"/>
                </a:lnTo>
                <a:lnTo>
                  <a:pt x="69322" y="593942"/>
                </a:lnTo>
                <a:lnTo>
                  <a:pt x="39539" y="661634"/>
                </a:lnTo>
                <a:close/>
              </a:path>
              <a:path w="76200" h="661670">
                <a:moveTo>
                  <a:pt x="27289" y="593942"/>
                </a:moveTo>
                <a:lnTo>
                  <a:pt x="26992" y="578293"/>
                </a:lnTo>
                <a:lnTo>
                  <a:pt x="49221" y="578315"/>
                </a:lnTo>
                <a:lnTo>
                  <a:pt x="49510" y="593521"/>
                </a:lnTo>
                <a:lnTo>
                  <a:pt x="27289" y="593942"/>
                </a:lnTo>
                <a:close/>
              </a:path>
              <a:path w="76200" h="661670">
                <a:moveTo>
                  <a:pt x="69322" y="593942"/>
                </a:moveTo>
                <a:lnTo>
                  <a:pt x="27289" y="593942"/>
                </a:lnTo>
                <a:lnTo>
                  <a:pt x="49510" y="593521"/>
                </a:lnTo>
                <a:lnTo>
                  <a:pt x="49221" y="578315"/>
                </a:lnTo>
                <a:lnTo>
                  <a:pt x="76186" y="578341"/>
                </a:lnTo>
                <a:lnTo>
                  <a:pt x="69322" y="59394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93611" y="3490713"/>
            <a:ext cx="236381" cy="2159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01028" y="1185768"/>
            <a:ext cx="7557134" cy="253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Round Robin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(RR)</a:t>
            </a:r>
            <a:r>
              <a:rPr dirty="0" sz="2800" spc="-1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scheduling: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multiple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classes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cyclically scan class </a:t>
            </a:r>
            <a:r>
              <a:rPr dirty="0" sz="2800" spc="-5">
                <a:latin typeface="Arial"/>
                <a:cs typeface="Arial"/>
              </a:rPr>
              <a:t>queues, </a:t>
            </a:r>
            <a:r>
              <a:rPr dirty="0" sz="2800">
                <a:latin typeface="Arial"/>
                <a:cs typeface="Arial"/>
              </a:rPr>
              <a:t>sending </a:t>
            </a:r>
            <a:r>
              <a:rPr dirty="0" sz="2800" spc="-5">
                <a:latin typeface="Arial"/>
                <a:cs typeface="Arial"/>
              </a:rPr>
              <a:t>one  </a:t>
            </a:r>
            <a:r>
              <a:rPr dirty="0" sz="2800">
                <a:latin typeface="Arial"/>
                <a:cs typeface="Arial"/>
              </a:rPr>
              <a:t>complete </a:t>
            </a:r>
            <a:r>
              <a:rPr dirty="0" sz="2800" spc="-5">
                <a:latin typeface="Arial"/>
                <a:cs typeface="Arial"/>
              </a:rPr>
              <a:t>packet from each </a:t>
            </a:r>
            <a:r>
              <a:rPr dirty="0" sz="2800">
                <a:latin typeface="Arial"/>
                <a:cs typeface="Arial"/>
              </a:rPr>
              <a:t>class (if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available)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real </a:t>
            </a:r>
            <a:r>
              <a:rPr dirty="0" sz="2800" spc="-5">
                <a:latin typeface="Arial"/>
                <a:cs typeface="Arial"/>
              </a:rPr>
              <a:t>world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example?</a:t>
            </a:r>
            <a:endParaRPr sz="2800">
              <a:latin typeface="Arial"/>
              <a:cs typeface="Arial"/>
            </a:endParaRPr>
          </a:p>
          <a:p>
            <a:pPr marL="2459355">
              <a:lnSpc>
                <a:spcPct val="100000"/>
              </a:lnSpc>
              <a:spcBef>
                <a:spcPts val="1015"/>
              </a:spcBef>
            </a:pPr>
            <a:r>
              <a:rPr dirty="0" sz="160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56635" y="5160947"/>
            <a:ext cx="76200" cy="360045"/>
          </a:xfrm>
          <a:custGeom>
            <a:avLst/>
            <a:gdLst/>
            <a:ahLst/>
            <a:cxnLst/>
            <a:rect l="l" t="t" r="r" b="b"/>
            <a:pathLst>
              <a:path w="76200" h="360045">
                <a:moveTo>
                  <a:pt x="36709" y="283412"/>
                </a:moveTo>
                <a:lnTo>
                  <a:pt x="17288" y="7487"/>
                </a:lnTo>
                <a:lnTo>
                  <a:pt x="43428" y="0"/>
                </a:lnTo>
                <a:lnTo>
                  <a:pt x="49387" y="282985"/>
                </a:lnTo>
                <a:lnTo>
                  <a:pt x="36709" y="283412"/>
                </a:lnTo>
                <a:close/>
              </a:path>
              <a:path w="76200" h="360045">
                <a:moveTo>
                  <a:pt x="67976" y="299920"/>
                </a:moveTo>
                <a:lnTo>
                  <a:pt x="37871" y="299920"/>
                </a:lnTo>
                <a:lnTo>
                  <a:pt x="49727" y="299171"/>
                </a:lnTo>
                <a:lnTo>
                  <a:pt x="49387" y="282985"/>
                </a:lnTo>
                <a:lnTo>
                  <a:pt x="76156" y="282082"/>
                </a:lnTo>
                <a:lnTo>
                  <a:pt x="67976" y="299920"/>
                </a:lnTo>
                <a:close/>
              </a:path>
              <a:path w="76200" h="360045">
                <a:moveTo>
                  <a:pt x="37871" y="299920"/>
                </a:moveTo>
                <a:lnTo>
                  <a:pt x="36709" y="283412"/>
                </a:lnTo>
                <a:lnTo>
                  <a:pt x="49387" y="282985"/>
                </a:lnTo>
                <a:lnTo>
                  <a:pt x="49727" y="299171"/>
                </a:lnTo>
                <a:lnTo>
                  <a:pt x="37871" y="299920"/>
                </a:lnTo>
                <a:close/>
              </a:path>
              <a:path w="76200" h="360045">
                <a:moveTo>
                  <a:pt x="40645" y="359523"/>
                </a:moveTo>
                <a:lnTo>
                  <a:pt x="0" y="284650"/>
                </a:lnTo>
                <a:lnTo>
                  <a:pt x="36709" y="283412"/>
                </a:lnTo>
                <a:lnTo>
                  <a:pt x="37871" y="299920"/>
                </a:lnTo>
                <a:lnTo>
                  <a:pt x="67976" y="299920"/>
                </a:lnTo>
                <a:lnTo>
                  <a:pt x="40645" y="359523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82796" y="5563451"/>
            <a:ext cx="247550" cy="2159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36220" y="3986319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4">
                <a:moveTo>
                  <a:pt x="26971" y="288014"/>
                </a:moveTo>
                <a:lnTo>
                  <a:pt x="17288" y="748"/>
                </a:lnTo>
                <a:lnTo>
                  <a:pt x="39500" y="0"/>
                </a:lnTo>
                <a:lnTo>
                  <a:pt x="49183" y="287265"/>
                </a:lnTo>
                <a:lnTo>
                  <a:pt x="26971" y="288014"/>
                </a:lnTo>
                <a:close/>
              </a:path>
              <a:path w="76200" h="363854">
                <a:moveTo>
                  <a:pt x="67976" y="304195"/>
                </a:moveTo>
                <a:lnTo>
                  <a:pt x="27517" y="304195"/>
                </a:lnTo>
                <a:lnTo>
                  <a:pt x="49729" y="303446"/>
                </a:lnTo>
                <a:lnTo>
                  <a:pt x="49183" y="287265"/>
                </a:lnTo>
                <a:lnTo>
                  <a:pt x="76156" y="286356"/>
                </a:lnTo>
                <a:lnTo>
                  <a:pt x="67976" y="304195"/>
                </a:lnTo>
                <a:close/>
              </a:path>
              <a:path w="76200" h="363854">
                <a:moveTo>
                  <a:pt x="27517" y="304195"/>
                </a:moveTo>
                <a:lnTo>
                  <a:pt x="26971" y="288014"/>
                </a:lnTo>
                <a:lnTo>
                  <a:pt x="49183" y="287265"/>
                </a:lnTo>
                <a:lnTo>
                  <a:pt x="49729" y="303446"/>
                </a:lnTo>
                <a:lnTo>
                  <a:pt x="27517" y="304195"/>
                </a:lnTo>
                <a:close/>
              </a:path>
              <a:path w="76200" h="363854">
                <a:moveTo>
                  <a:pt x="40645" y="363796"/>
                </a:moveTo>
                <a:lnTo>
                  <a:pt x="0" y="288923"/>
                </a:lnTo>
                <a:lnTo>
                  <a:pt x="26971" y="288014"/>
                </a:lnTo>
                <a:lnTo>
                  <a:pt x="27517" y="304195"/>
                </a:lnTo>
                <a:lnTo>
                  <a:pt x="67976" y="304195"/>
                </a:lnTo>
                <a:lnTo>
                  <a:pt x="40645" y="36379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853203" y="3778837"/>
            <a:ext cx="236381" cy="2159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311038" y="5168142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4">
                <a:moveTo>
                  <a:pt x="27417" y="287998"/>
                </a:moveTo>
                <a:lnTo>
                  <a:pt x="25635" y="748"/>
                </a:lnTo>
                <a:lnTo>
                  <a:pt x="39501" y="0"/>
                </a:lnTo>
                <a:lnTo>
                  <a:pt x="49184" y="287265"/>
                </a:lnTo>
                <a:lnTo>
                  <a:pt x="27417" y="287998"/>
                </a:lnTo>
                <a:close/>
              </a:path>
              <a:path w="76200" h="363854">
                <a:moveTo>
                  <a:pt x="67975" y="304195"/>
                </a:moveTo>
                <a:lnTo>
                  <a:pt x="27517" y="304195"/>
                </a:lnTo>
                <a:lnTo>
                  <a:pt x="49730" y="303446"/>
                </a:lnTo>
                <a:lnTo>
                  <a:pt x="49184" y="287265"/>
                </a:lnTo>
                <a:lnTo>
                  <a:pt x="76156" y="286355"/>
                </a:lnTo>
                <a:lnTo>
                  <a:pt x="67975" y="304195"/>
                </a:lnTo>
                <a:close/>
              </a:path>
              <a:path w="76200" h="363854">
                <a:moveTo>
                  <a:pt x="27517" y="304195"/>
                </a:moveTo>
                <a:lnTo>
                  <a:pt x="27417" y="287998"/>
                </a:lnTo>
                <a:lnTo>
                  <a:pt x="49184" y="287265"/>
                </a:lnTo>
                <a:lnTo>
                  <a:pt x="49730" y="303446"/>
                </a:lnTo>
                <a:lnTo>
                  <a:pt x="27517" y="304195"/>
                </a:lnTo>
                <a:close/>
              </a:path>
              <a:path w="76200" h="363854">
                <a:moveTo>
                  <a:pt x="40645" y="363796"/>
                </a:moveTo>
                <a:lnTo>
                  <a:pt x="0" y="288923"/>
                </a:lnTo>
                <a:lnTo>
                  <a:pt x="27417" y="287998"/>
                </a:lnTo>
                <a:lnTo>
                  <a:pt x="27517" y="304195"/>
                </a:lnTo>
                <a:lnTo>
                  <a:pt x="67975" y="304195"/>
                </a:lnTo>
                <a:lnTo>
                  <a:pt x="40645" y="36379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34985" y="5559253"/>
            <a:ext cx="236382" cy="2159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07038" y="4003957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4">
                <a:moveTo>
                  <a:pt x="27028" y="289643"/>
                </a:moveTo>
                <a:lnTo>
                  <a:pt x="17288" y="748"/>
                </a:lnTo>
                <a:lnTo>
                  <a:pt x="39500" y="0"/>
                </a:lnTo>
                <a:lnTo>
                  <a:pt x="49215" y="288158"/>
                </a:lnTo>
                <a:lnTo>
                  <a:pt x="27028" y="289643"/>
                </a:lnTo>
                <a:close/>
              </a:path>
              <a:path w="76200" h="363854">
                <a:moveTo>
                  <a:pt x="67974" y="304199"/>
                </a:moveTo>
                <a:lnTo>
                  <a:pt x="27519" y="304199"/>
                </a:lnTo>
                <a:lnTo>
                  <a:pt x="49731" y="303450"/>
                </a:lnTo>
                <a:lnTo>
                  <a:pt x="49215" y="288158"/>
                </a:lnTo>
                <a:lnTo>
                  <a:pt x="76156" y="286356"/>
                </a:lnTo>
                <a:lnTo>
                  <a:pt x="67974" y="304199"/>
                </a:lnTo>
                <a:close/>
              </a:path>
              <a:path w="76200" h="363854">
                <a:moveTo>
                  <a:pt x="27519" y="304199"/>
                </a:moveTo>
                <a:lnTo>
                  <a:pt x="27028" y="289643"/>
                </a:lnTo>
                <a:lnTo>
                  <a:pt x="49215" y="288158"/>
                </a:lnTo>
                <a:lnTo>
                  <a:pt x="49731" y="303450"/>
                </a:lnTo>
                <a:lnTo>
                  <a:pt x="27519" y="304199"/>
                </a:lnTo>
                <a:close/>
              </a:path>
              <a:path w="76200" h="363854">
                <a:moveTo>
                  <a:pt x="40645" y="363796"/>
                </a:moveTo>
                <a:lnTo>
                  <a:pt x="0" y="291452"/>
                </a:lnTo>
                <a:lnTo>
                  <a:pt x="27028" y="289643"/>
                </a:lnTo>
                <a:lnTo>
                  <a:pt x="27519" y="304199"/>
                </a:lnTo>
                <a:lnTo>
                  <a:pt x="67974" y="304199"/>
                </a:lnTo>
                <a:lnTo>
                  <a:pt x="40645" y="363796"/>
                </a:lnTo>
                <a:close/>
              </a:path>
            </a:pathLst>
          </a:custGeom>
          <a:solidFill>
            <a:srgbClr val="006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25330" y="3794790"/>
            <a:ext cx="245158" cy="2159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179466" y="3756738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17942" y="5154439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4">
                <a:moveTo>
                  <a:pt x="26969" y="288014"/>
                </a:moveTo>
                <a:lnTo>
                  <a:pt x="17288" y="748"/>
                </a:lnTo>
                <a:lnTo>
                  <a:pt x="39501" y="0"/>
                </a:lnTo>
                <a:lnTo>
                  <a:pt x="49181" y="287265"/>
                </a:lnTo>
                <a:lnTo>
                  <a:pt x="26969" y="288014"/>
                </a:lnTo>
                <a:close/>
              </a:path>
              <a:path w="76200" h="363854">
                <a:moveTo>
                  <a:pt x="67976" y="304194"/>
                </a:moveTo>
                <a:lnTo>
                  <a:pt x="27514" y="304194"/>
                </a:lnTo>
                <a:lnTo>
                  <a:pt x="49727" y="303446"/>
                </a:lnTo>
                <a:lnTo>
                  <a:pt x="49181" y="287265"/>
                </a:lnTo>
                <a:lnTo>
                  <a:pt x="76156" y="286356"/>
                </a:lnTo>
                <a:lnTo>
                  <a:pt x="67976" y="304194"/>
                </a:lnTo>
                <a:close/>
              </a:path>
              <a:path w="76200" h="363854">
                <a:moveTo>
                  <a:pt x="27514" y="304194"/>
                </a:moveTo>
                <a:lnTo>
                  <a:pt x="26969" y="288014"/>
                </a:lnTo>
                <a:lnTo>
                  <a:pt x="49181" y="287265"/>
                </a:lnTo>
                <a:lnTo>
                  <a:pt x="49727" y="303446"/>
                </a:lnTo>
                <a:lnTo>
                  <a:pt x="27514" y="304194"/>
                </a:lnTo>
                <a:close/>
              </a:path>
              <a:path w="76200" h="363854">
                <a:moveTo>
                  <a:pt x="40645" y="363796"/>
                </a:moveTo>
                <a:lnTo>
                  <a:pt x="0" y="288923"/>
                </a:lnTo>
                <a:lnTo>
                  <a:pt x="26969" y="288014"/>
                </a:lnTo>
                <a:lnTo>
                  <a:pt x="27514" y="304194"/>
                </a:lnTo>
                <a:lnTo>
                  <a:pt x="67976" y="304194"/>
                </a:lnTo>
                <a:lnTo>
                  <a:pt x="40645" y="36379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44389" y="5556114"/>
            <a:ext cx="236382" cy="2159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58572" y="5151395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4">
                <a:moveTo>
                  <a:pt x="26970" y="288014"/>
                </a:moveTo>
                <a:lnTo>
                  <a:pt x="17288" y="748"/>
                </a:lnTo>
                <a:lnTo>
                  <a:pt x="39501" y="0"/>
                </a:lnTo>
                <a:lnTo>
                  <a:pt x="49182" y="287265"/>
                </a:lnTo>
                <a:lnTo>
                  <a:pt x="26970" y="288014"/>
                </a:lnTo>
                <a:close/>
              </a:path>
              <a:path w="76200" h="363854">
                <a:moveTo>
                  <a:pt x="67975" y="304196"/>
                </a:moveTo>
                <a:lnTo>
                  <a:pt x="27515" y="304196"/>
                </a:lnTo>
                <a:lnTo>
                  <a:pt x="49728" y="303448"/>
                </a:lnTo>
                <a:lnTo>
                  <a:pt x="49182" y="287265"/>
                </a:lnTo>
                <a:lnTo>
                  <a:pt x="76156" y="286356"/>
                </a:lnTo>
                <a:lnTo>
                  <a:pt x="67975" y="304196"/>
                </a:lnTo>
                <a:close/>
              </a:path>
              <a:path w="76200" h="363854">
                <a:moveTo>
                  <a:pt x="27515" y="304196"/>
                </a:moveTo>
                <a:lnTo>
                  <a:pt x="26970" y="288014"/>
                </a:lnTo>
                <a:lnTo>
                  <a:pt x="49182" y="287265"/>
                </a:lnTo>
                <a:lnTo>
                  <a:pt x="49728" y="303448"/>
                </a:lnTo>
                <a:lnTo>
                  <a:pt x="27515" y="304196"/>
                </a:lnTo>
                <a:close/>
              </a:path>
              <a:path w="76200" h="363854">
                <a:moveTo>
                  <a:pt x="40645" y="363796"/>
                </a:moveTo>
                <a:lnTo>
                  <a:pt x="0" y="288923"/>
                </a:lnTo>
                <a:lnTo>
                  <a:pt x="26970" y="288014"/>
                </a:lnTo>
                <a:lnTo>
                  <a:pt x="27515" y="304196"/>
                </a:lnTo>
                <a:lnTo>
                  <a:pt x="67975" y="304196"/>
                </a:lnTo>
                <a:lnTo>
                  <a:pt x="40645" y="36379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83706" y="5563454"/>
            <a:ext cx="236382" cy="21596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276761" y="5521207"/>
            <a:ext cx="11957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  <a:tab pos="729615" algn="l"/>
                <a:tab pos="1069340" algn="l"/>
              </a:tabLst>
            </a:pPr>
            <a:r>
              <a:rPr dirty="0" baseline="1736" sz="2400">
                <a:latin typeface="Arial"/>
                <a:cs typeface="Arial"/>
              </a:rPr>
              <a:t>1	</a:t>
            </a:r>
            <a:r>
              <a:rPr dirty="0" sz="1600">
                <a:latin typeface="Arial"/>
                <a:cs typeface="Arial"/>
              </a:rPr>
              <a:t>3	</a:t>
            </a:r>
            <a:r>
              <a:rPr dirty="0" baseline="1736" sz="2400">
                <a:latin typeface="Arial"/>
                <a:cs typeface="Arial"/>
              </a:rPr>
              <a:t>3	</a:t>
            </a:r>
            <a:r>
              <a:rPr dirty="0" sz="160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39973" y="3987619"/>
            <a:ext cx="76200" cy="363855"/>
          </a:xfrm>
          <a:custGeom>
            <a:avLst/>
            <a:gdLst/>
            <a:ahLst/>
            <a:cxnLst/>
            <a:rect l="l" t="t" r="r" b="b"/>
            <a:pathLst>
              <a:path w="76200" h="363854">
                <a:moveTo>
                  <a:pt x="26960" y="288014"/>
                </a:moveTo>
                <a:lnTo>
                  <a:pt x="17288" y="5862"/>
                </a:lnTo>
                <a:lnTo>
                  <a:pt x="39501" y="0"/>
                </a:lnTo>
                <a:lnTo>
                  <a:pt x="49182" y="287265"/>
                </a:lnTo>
                <a:lnTo>
                  <a:pt x="26960" y="288014"/>
                </a:lnTo>
                <a:close/>
              </a:path>
              <a:path w="76200" h="363854">
                <a:moveTo>
                  <a:pt x="67975" y="304196"/>
                </a:moveTo>
                <a:lnTo>
                  <a:pt x="27514" y="304196"/>
                </a:lnTo>
                <a:lnTo>
                  <a:pt x="49727" y="303447"/>
                </a:lnTo>
                <a:lnTo>
                  <a:pt x="49182" y="287265"/>
                </a:lnTo>
                <a:lnTo>
                  <a:pt x="76156" y="286356"/>
                </a:lnTo>
                <a:lnTo>
                  <a:pt x="67975" y="304196"/>
                </a:lnTo>
                <a:close/>
              </a:path>
              <a:path w="76200" h="363854">
                <a:moveTo>
                  <a:pt x="27514" y="304196"/>
                </a:moveTo>
                <a:lnTo>
                  <a:pt x="26960" y="288014"/>
                </a:lnTo>
                <a:lnTo>
                  <a:pt x="49182" y="287265"/>
                </a:lnTo>
                <a:lnTo>
                  <a:pt x="49727" y="303447"/>
                </a:lnTo>
                <a:lnTo>
                  <a:pt x="27514" y="304196"/>
                </a:lnTo>
                <a:close/>
              </a:path>
              <a:path w="76200" h="363854">
                <a:moveTo>
                  <a:pt x="40645" y="363796"/>
                </a:moveTo>
                <a:lnTo>
                  <a:pt x="0" y="288923"/>
                </a:lnTo>
                <a:lnTo>
                  <a:pt x="26960" y="288014"/>
                </a:lnTo>
                <a:lnTo>
                  <a:pt x="27514" y="304196"/>
                </a:lnTo>
                <a:lnTo>
                  <a:pt x="67975" y="304196"/>
                </a:lnTo>
                <a:lnTo>
                  <a:pt x="40645" y="36379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47954" y="3774523"/>
            <a:ext cx="236381" cy="21596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894979" y="3736594"/>
            <a:ext cx="10471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0750" algn="l"/>
              </a:tabLst>
            </a:pPr>
            <a:r>
              <a:rPr dirty="0" sz="1600">
                <a:latin typeface="Arial"/>
                <a:cs typeface="Arial"/>
              </a:rPr>
              <a:t>1	</a:t>
            </a:r>
            <a:r>
              <a:rPr dirty="0" baseline="1736" sz="2400">
                <a:latin typeface="Arial"/>
                <a:cs typeface="Arial"/>
              </a:rPr>
              <a:t>4</a:t>
            </a:r>
            <a:endParaRPr baseline="1736"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  <p:sp>
        <p:nvSpPr>
          <p:cNvPr id="50" name="object 50"/>
          <p:cNvSpPr txBox="1"/>
          <p:nvPr/>
        </p:nvSpPr>
        <p:spPr>
          <a:xfrm>
            <a:off x="2219328" y="4005235"/>
            <a:ext cx="5981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Arial"/>
                <a:cs typeface="Arial"/>
              </a:rPr>
              <a:t>arrivals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34468" y="5203813"/>
            <a:ext cx="8756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Arial"/>
                <a:cs typeface="Arial"/>
              </a:rPr>
              <a:t>departures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14545" y="4468407"/>
            <a:ext cx="588645" cy="5626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 marL="12700" marR="5080">
              <a:lnSpc>
                <a:spcPct val="75900"/>
              </a:lnSpc>
              <a:spcBef>
                <a:spcPts val="505"/>
              </a:spcBef>
            </a:pPr>
            <a:r>
              <a:rPr dirty="0" sz="1400" spc="-5" i="1">
                <a:latin typeface="Arial"/>
                <a:cs typeface="Arial"/>
              </a:rPr>
              <a:t>packet  </a:t>
            </a:r>
            <a:r>
              <a:rPr dirty="0" sz="1400" spc="-5" i="1">
                <a:latin typeface="Arial"/>
                <a:cs typeface="Arial"/>
              </a:rPr>
              <a:t>in   </a:t>
            </a:r>
            <a:r>
              <a:rPr dirty="0" sz="1400" i="1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247680"/>
            <a:ext cx="7242809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Weighted Fair Queuing</a:t>
            </a:r>
            <a:r>
              <a:rPr dirty="0" sz="2800" spc="-3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(WFQ):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generalized Round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Robin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each </a:t>
            </a:r>
            <a:r>
              <a:rPr dirty="0" sz="2800">
                <a:latin typeface="Arial"/>
                <a:cs typeface="Arial"/>
              </a:rPr>
              <a:t>class </a:t>
            </a:r>
            <a:r>
              <a:rPr dirty="0" sz="2800" spc="-5">
                <a:latin typeface="Arial"/>
                <a:cs typeface="Arial"/>
              </a:rPr>
              <a:t>gets weighted amount of </a:t>
            </a:r>
            <a:r>
              <a:rPr dirty="0" sz="2800">
                <a:latin typeface="Arial"/>
                <a:cs typeface="Arial"/>
              </a:rPr>
              <a:t>service  </a:t>
            </a:r>
            <a:r>
              <a:rPr dirty="0" sz="2800" spc="-5">
                <a:latin typeface="Arial"/>
                <a:cs typeface="Arial"/>
              </a:rPr>
              <a:t>in each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cycle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real-world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example?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96324" y="3848100"/>
            <a:ext cx="5234787" cy="2303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4042" y="876855"/>
            <a:ext cx="6750602" cy="121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216022"/>
            <a:ext cx="73418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Scheduling </a:t>
            </a:r>
            <a:r>
              <a:rPr dirty="0" spc="-5"/>
              <a:t>policies: </a:t>
            </a:r>
            <a:r>
              <a:rPr dirty="0"/>
              <a:t>still</a:t>
            </a:r>
            <a:r>
              <a:rPr dirty="0" spc="-95"/>
              <a:t> </a:t>
            </a:r>
            <a:r>
              <a:rPr dirty="0"/>
              <a:t>more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909" y="1054655"/>
            <a:ext cx="5850314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61087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4: network</a:t>
            </a:r>
            <a:r>
              <a:rPr dirty="0" spc="-95"/>
              <a:t> </a:t>
            </a:r>
            <a:r>
              <a:rPr dirty="0" spc="-5"/>
              <a:t>layer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33210" y="6518658"/>
            <a:ext cx="2168525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"/>
                <a:cs typeface="Arial"/>
              </a:rPr>
              <a:t>Network Layer: Data Plane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4-</a:t>
            </a:r>
            <a:fld id="{81D60167-4931-47E6-BA6A-407CBD079E47}" type="slidenum">
              <a:rPr dirty="0" sz="1200" spc="-5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560464"/>
            <a:ext cx="7139940" cy="3311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i="1">
                <a:solidFill>
                  <a:srgbClr val="CC0000"/>
                </a:solidFill>
                <a:latin typeface="Arial"/>
                <a:cs typeface="Arial"/>
              </a:rPr>
              <a:t>chapter</a:t>
            </a:r>
            <a:r>
              <a:rPr dirty="0" sz="3200" spc="-1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3200" spc="-5" i="1">
                <a:solidFill>
                  <a:srgbClr val="CC0000"/>
                </a:solidFill>
                <a:latin typeface="Arial"/>
                <a:cs typeface="Arial"/>
              </a:rPr>
              <a:t>goals:</a:t>
            </a:r>
            <a:endParaRPr sz="3200">
              <a:latin typeface="Arial"/>
              <a:cs typeface="Arial"/>
            </a:endParaRPr>
          </a:p>
          <a:p>
            <a:pPr marL="354965" marR="20955" indent="-342900">
              <a:lnSpc>
                <a:spcPts val="2910"/>
              </a:lnSpc>
              <a:spcBef>
                <a:spcPts val="65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understand principles behind network layer  </a:t>
            </a:r>
            <a:r>
              <a:rPr dirty="0" sz="2800">
                <a:latin typeface="Arial"/>
                <a:cs typeface="Arial"/>
              </a:rPr>
              <a:t>services, </a:t>
            </a:r>
            <a:r>
              <a:rPr dirty="0" sz="2800" spc="-5">
                <a:latin typeface="Arial"/>
                <a:cs typeface="Arial"/>
              </a:rPr>
              <a:t>focusing on data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plane: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3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network layer </a:t>
            </a:r>
            <a:r>
              <a:rPr dirty="0" sz="2400">
                <a:latin typeface="Arial"/>
                <a:cs typeface="Arial"/>
              </a:rPr>
              <a:t>service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7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forwarding </a:t>
            </a:r>
            <a:r>
              <a:rPr dirty="0" sz="2400">
                <a:latin typeface="Arial"/>
                <a:cs typeface="Arial"/>
              </a:rPr>
              <a:t>versus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routing</a:t>
            </a:r>
            <a:endParaRPr sz="24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how </a:t>
            </a:r>
            <a:r>
              <a:rPr dirty="0" sz="2400">
                <a:latin typeface="Arial"/>
                <a:cs typeface="Arial"/>
              </a:rPr>
              <a:t>a router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works</a:t>
            </a:r>
            <a:endParaRPr sz="24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generalized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forwarding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instantiation, implementation in the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Internet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lvl="1" marL="354965" marR="145415" indent="-342900">
              <a:lnSpc>
                <a:spcPts val="2450"/>
              </a:lnSpc>
              <a:spcBef>
                <a:spcPts val="54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Overview of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  layer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data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control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What’s inside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router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IP: Internet</a:t>
            </a:r>
            <a:r>
              <a:rPr dirty="0" sz="2400" spc="-5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datagram</a:t>
            </a:r>
            <a:r>
              <a:rPr dirty="0" sz="2400" spc="-2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fragmentation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IPv4</a:t>
            </a:r>
            <a:r>
              <a:rPr dirty="0" sz="2400" spc="-2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addressing</a:t>
            </a:r>
            <a:endParaRPr sz="2400">
              <a:latin typeface="Arial"/>
              <a:cs typeface="Arial"/>
            </a:endParaRPr>
          </a:p>
          <a:p>
            <a:pPr lvl="2" marL="701040" marR="535305" indent="-23177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network</a:t>
            </a:r>
            <a:r>
              <a:rPr dirty="0" sz="2400" spc="-9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address  translation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IPv6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74540" y="1580343"/>
            <a:ext cx="3572510" cy="24765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lvl="1" marL="355600" marR="207010" indent="-342900">
              <a:lnSpc>
                <a:spcPts val="2450"/>
              </a:lnSpc>
              <a:spcBef>
                <a:spcPts val="540"/>
              </a:spcBef>
              <a:buAutoNum type="arabicPeriod" startAt="4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Generalized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Forward  and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SDN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match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lvl="2" marL="701675" marR="5080" indent="-231775">
              <a:lnSpc>
                <a:spcPct val="84400"/>
              </a:lnSpc>
              <a:spcBef>
                <a:spcPts val="62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  <a:tab pos="2255520" algn="l"/>
              </a:tabLst>
            </a:pPr>
            <a:r>
              <a:rPr dirty="0" sz="2400" spc="-5">
                <a:latin typeface="Arial"/>
                <a:cs typeface="Arial"/>
              </a:rPr>
              <a:t>OpenFlo</a:t>
            </a:r>
            <a:r>
              <a:rPr dirty="0" sz="2400">
                <a:latin typeface="Arial"/>
                <a:cs typeface="Arial"/>
              </a:rPr>
              <a:t>w	</a:t>
            </a:r>
            <a:r>
              <a:rPr dirty="0" sz="2400" spc="-5">
                <a:latin typeface="Arial"/>
                <a:cs typeface="Arial"/>
              </a:rPr>
              <a:t>examples  of </a:t>
            </a:r>
            <a:r>
              <a:rPr dirty="0" sz="2400">
                <a:latin typeface="Arial"/>
                <a:cs typeface="Arial"/>
              </a:rPr>
              <a:t>match-plus-action 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4335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4:</a:t>
            </a:r>
            <a:r>
              <a:rPr dirty="0" spc="-95"/>
              <a:t> </a:t>
            </a:r>
            <a:r>
              <a:rPr dirty="0" spc="-5"/>
              <a:t>outline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4975" y="1781175"/>
            <a:ext cx="6534150" cy="4076700"/>
          </a:xfrm>
          <a:custGeom>
            <a:avLst/>
            <a:gdLst/>
            <a:ahLst/>
            <a:cxnLst/>
            <a:rect l="l" t="t" r="r" b="b"/>
            <a:pathLst>
              <a:path w="6534150" h="4076700">
                <a:moveTo>
                  <a:pt x="0" y="0"/>
                </a:moveTo>
                <a:lnTo>
                  <a:pt x="6534150" y="0"/>
                </a:lnTo>
                <a:lnTo>
                  <a:pt x="6534150" y="4076700"/>
                </a:lnTo>
                <a:lnTo>
                  <a:pt x="0" y="40767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38300" y="1855788"/>
            <a:ext cx="6534150" cy="4076700"/>
          </a:xfrm>
          <a:custGeom>
            <a:avLst/>
            <a:gdLst/>
            <a:ahLst/>
            <a:cxnLst/>
            <a:rect l="l" t="t" r="r" b="b"/>
            <a:pathLst>
              <a:path w="6534150" h="4076700">
                <a:moveTo>
                  <a:pt x="0" y="0"/>
                </a:moveTo>
                <a:lnTo>
                  <a:pt x="6534150" y="0"/>
                </a:lnTo>
                <a:lnTo>
                  <a:pt x="6534150" y="4076699"/>
                </a:lnTo>
                <a:lnTo>
                  <a:pt x="0" y="40766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840" y="384747"/>
            <a:ext cx="59150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The Internet </a:t>
            </a:r>
            <a:r>
              <a:rPr dirty="0" sz="4000" spc="-5"/>
              <a:t>network</a:t>
            </a:r>
            <a:r>
              <a:rPr dirty="0" sz="4000" spc="-80"/>
              <a:t> </a:t>
            </a:r>
            <a:r>
              <a:rPr dirty="0" sz="4000" spc="-5"/>
              <a:t>layer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3827626" y="3479799"/>
            <a:ext cx="1195705" cy="1171575"/>
          </a:xfrm>
          <a:custGeom>
            <a:avLst/>
            <a:gdLst/>
            <a:ahLst/>
            <a:cxnLst/>
            <a:rect l="l" t="t" r="r" b="b"/>
            <a:pathLst>
              <a:path w="1195704" h="1171575">
                <a:moveTo>
                  <a:pt x="0" y="0"/>
                </a:moveTo>
                <a:lnTo>
                  <a:pt x="1195223" y="0"/>
                </a:lnTo>
                <a:lnTo>
                  <a:pt x="1195223" y="1171575"/>
                </a:lnTo>
                <a:lnTo>
                  <a:pt x="0" y="1171575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4678" y="3522662"/>
            <a:ext cx="1193165" cy="1171575"/>
          </a:xfrm>
          <a:custGeom>
            <a:avLst/>
            <a:gdLst/>
            <a:ahLst/>
            <a:cxnLst/>
            <a:rect l="l" t="t" r="r" b="b"/>
            <a:pathLst>
              <a:path w="1193164" h="1171575">
                <a:moveTo>
                  <a:pt x="0" y="0"/>
                </a:moveTo>
                <a:lnTo>
                  <a:pt x="1192722" y="0"/>
                </a:lnTo>
                <a:lnTo>
                  <a:pt x="1192722" y="1171575"/>
                </a:lnTo>
                <a:lnTo>
                  <a:pt x="0" y="11715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74678" y="3522662"/>
            <a:ext cx="1193165" cy="1171575"/>
          </a:xfrm>
          <a:custGeom>
            <a:avLst/>
            <a:gdLst/>
            <a:ahLst/>
            <a:cxnLst/>
            <a:rect l="l" t="t" r="r" b="b"/>
            <a:pathLst>
              <a:path w="1193164" h="1171575">
                <a:moveTo>
                  <a:pt x="0" y="0"/>
                </a:moveTo>
                <a:lnTo>
                  <a:pt x="1192722" y="0"/>
                </a:lnTo>
                <a:lnTo>
                  <a:pt x="1192722" y="1171575"/>
                </a:lnTo>
                <a:lnTo>
                  <a:pt x="0" y="117157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26201" y="3741737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 h="0">
                <a:moveTo>
                  <a:pt x="0" y="0"/>
                </a:moveTo>
                <a:lnTo>
                  <a:pt x="8933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32362" y="3827462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 h="0">
                <a:moveTo>
                  <a:pt x="0" y="0"/>
                </a:moveTo>
                <a:lnTo>
                  <a:pt x="8933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13879" y="4422776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 h="0">
                <a:moveTo>
                  <a:pt x="0" y="0"/>
                </a:moveTo>
                <a:lnTo>
                  <a:pt x="8933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26201" y="4584700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 h="0">
                <a:moveTo>
                  <a:pt x="0" y="0"/>
                </a:moveTo>
                <a:lnTo>
                  <a:pt x="8933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7540" y="1169181"/>
            <a:ext cx="4848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host, </a:t>
            </a:r>
            <a:r>
              <a:rPr dirty="0" sz="2400">
                <a:latin typeface="Arial"/>
                <a:cs typeface="Arial"/>
              </a:rPr>
              <a:t>router </a:t>
            </a:r>
            <a:r>
              <a:rPr dirty="0" sz="2400" spc="-5">
                <a:latin typeface="Arial"/>
                <a:cs typeface="Arial"/>
              </a:rPr>
              <a:t>network layer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14525" y="2667000"/>
            <a:ext cx="1809750" cy="819150"/>
          </a:xfrm>
          <a:custGeom>
            <a:avLst/>
            <a:gdLst/>
            <a:ahLst/>
            <a:cxnLst/>
            <a:rect l="l" t="t" r="r" b="b"/>
            <a:pathLst>
              <a:path w="1809750" h="819150">
                <a:moveTo>
                  <a:pt x="0" y="0"/>
                </a:moveTo>
                <a:lnTo>
                  <a:pt x="1809750" y="0"/>
                </a:lnTo>
                <a:lnTo>
                  <a:pt x="1809750" y="8191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47850" y="2733675"/>
            <a:ext cx="1809750" cy="819150"/>
          </a:xfrm>
          <a:custGeom>
            <a:avLst/>
            <a:gdLst/>
            <a:ahLst/>
            <a:cxnLst/>
            <a:rect l="l" t="t" r="r" b="b"/>
            <a:pathLst>
              <a:path w="1809750" h="819150">
                <a:moveTo>
                  <a:pt x="0" y="0"/>
                </a:moveTo>
                <a:lnTo>
                  <a:pt x="1809750" y="0"/>
                </a:lnTo>
                <a:lnTo>
                  <a:pt x="1809750" y="8191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47850" y="2733675"/>
            <a:ext cx="1809750" cy="819150"/>
          </a:xfrm>
          <a:custGeom>
            <a:avLst/>
            <a:gdLst/>
            <a:ahLst/>
            <a:cxnLst/>
            <a:rect l="l" t="t" r="r" b="b"/>
            <a:pathLst>
              <a:path w="1809750" h="819150">
                <a:moveTo>
                  <a:pt x="0" y="0"/>
                </a:moveTo>
                <a:lnTo>
                  <a:pt x="1809750" y="0"/>
                </a:lnTo>
                <a:lnTo>
                  <a:pt x="1809750" y="8191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43250" y="3657600"/>
            <a:ext cx="628650" cy="399415"/>
          </a:xfrm>
          <a:custGeom>
            <a:avLst/>
            <a:gdLst/>
            <a:ahLst/>
            <a:cxnLst/>
            <a:rect l="l" t="t" r="r" b="b"/>
            <a:pathLst>
              <a:path w="628650" h="399414">
                <a:moveTo>
                  <a:pt x="11769" y="127248"/>
                </a:moveTo>
                <a:lnTo>
                  <a:pt x="0" y="0"/>
                </a:lnTo>
                <a:lnTo>
                  <a:pt x="117050" y="66933"/>
                </a:lnTo>
                <a:lnTo>
                  <a:pt x="97124" y="78348"/>
                </a:lnTo>
                <a:lnTo>
                  <a:pt x="81889" y="78348"/>
                </a:lnTo>
                <a:lnTo>
                  <a:pt x="37510" y="96415"/>
                </a:lnTo>
                <a:lnTo>
                  <a:pt x="44131" y="108708"/>
                </a:lnTo>
                <a:lnTo>
                  <a:pt x="11769" y="127248"/>
                </a:lnTo>
                <a:close/>
              </a:path>
              <a:path w="628650" h="399414">
                <a:moveTo>
                  <a:pt x="44131" y="108708"/>
                </a:moveTo>
                <a:lnTo>
                  <a:pt x="37510" y="96415"/>
                </a:lnTo>
                <a:lnTo>
                  <a:pt x="81889" y="78348"/>
                </a:lnTo>
                <a:lnTo>
                  <a:pt x="83598" y="86097"/>
                </a:lnTo>
                <a:lnTo>
                  <a:pt x="44131" y="108708"/>
                </a:lnTo>
                <a:close/>
              </a:path>
              <a:path w="628650" h="399414">
                <a:moveTo>
                  <a:pt x="83598" y="86097"/>
                </a:moveTo>
                <a:lnTo>
                  <a:pt x="81889" y="78348"/>
                </a:lnTo>
                <a:lnTo>
                  <a:pt x="97124" y="78348"/>
                </a:lnTo>
                <a:lnTo>
                  <a:pt x="83598" y="86097"/>
                </a:lnTo>
                <a:close/>
              </a:path>
              <a:path w="628650" h="399414">
                <a:moveTo>
                  <a:pt x="414920" y="366133"/>
                </a:moveTo>
                <a:lnTo>
                  <a:pt x="414145" y="366086"/>
                </a:lnTo>
                <a:lnTo>
                  <a:pt x="422838" y="366051"/>
                </a:lnTo>
                <a:lnTo>
                  <a:pt x="418986" y="366004"/>
                </a:lnTo>
                <a:lnTo>
                  <a:pt x="357311" y="359147"/>
                </a:lnTo>
                <a:lnTo>
                  <a:pt x="295252" y="342162"/>
                </a:lnTo>
                <a:lnTo>
                  <a:pt x="229721" y="312379"/>
                </a:lnTo>
                <a:lnTo>
                  <a:pt x="169478" y="271742"/>
                </a:lnTo>
                <a:lnTo>
                  <a:pt x="122055" y="226233"/>
                </a:lnTo>
                <a:lnTo>
                  <a:pt x="131347" y="225909"/>
                </a:lnTo>
                <a:lnTo>
                  <a:pt x="124994" y="225225"/>
                </a:lnTo>
                <a:lnTo>
                  <a:pt x="132974" y="224876"/>
                </a:lnTo>
                <a:lnTo>
                  <a:pt x="120474" y="224517"/>
                </a:lnTo>
                <a:lnTo>
                  <a:pt x="120189" y="224147"/>
                </a:lnTo>
                <a:lnTo>
                  <a:pt x="84899" y="182888"/>
                </a:lnTo>
                <a:lnTo>
                  <a:pt x="84682" y="180067"/>
                </a:lnTo>
                <a:lnTo>
                  <a:pt x="84472" y="177738"/>
                </a:lnTo>
                <a:lnTo>
                  <a:pt x="83877" y="176851"/>
                </a:lnTo>
                <a:lnTo>
                  <a:pt x="93987" y="176546"/>
                </a:lnTo>
                <a:lnTo>
                  <a:pt x="56327" y="131302"/>
                </a:lnTo>
                <a:lnTo>
                  <a:pt x="55856" y="130477"/>
                </a:lnTo>
                <a:lnTo>
                  <a:pt x="44131" y="108708"/>
                </a:lnTo>
                <a:lnTo>
                  <a:pt x="83598" y="86097"/>
                </a:lnTo>
                <a:lnTo>
                  <a:pt x="89217" y="111584"/>
                </a:lnTo>
                <a:lnTo>
                  <a:pt x="88928" y="111584"/>
                </a:lnTo>
                <a:lnTo>
                  <a:pt x="89358" y="112338"/>
                </a:lnTo>
                <a:lnTo>
                  <a:pt x="115228" y="155066"/>
                </a:lnTo>
                <a:lnTo>
                  <a:pt x="115088" y="155066"/>
                </a:lnTo>
                <a:lnTo>
                  <a:pt x="116294" y="156828"/>
                </a:lnTo>
                <a:lnTo>
                  <a:pt x="116445" y="156828"/>
                </a:lnTo>
                <a:lnTo>
                  <a:pt x="148773" y="198819"/>
                </a:lnTo>
                <a:lnTo>
                  <a:pt x="148513" y="198819"/>
                </a:lnTo>
                <a:lnTo>
                  <a:pt x="150379" y="200905"/>
                </a:lnTo>
                <a:lnTo>
                  <a:pt x="150675" y="200905"/>
                </a:lnTo>
                <a:lnTo>
                  <a:pt x="191716" y="240515"/>
                </a:lnTo>
                <a:lnTo>
                  <a:pt x="191313" y="240515"/>
                </a:lnTo>
                <a:lnTo>
                  <a:pt x="193850" y="242574"/>
                </a:lnTo>
                <a:lnTo>
                  <a:pt x="194131" y="242574"/>
                </a:lnTo>
                <a:lnTo>
                  <a:pt x="259315" y="290213"/>
                </a:lnTo>
                <a:lnTo>
                  <a:pt x="272869" y="290213"/>
                </a:lnTo>
                <a:lnTo>
                  <a:pt x="308730" y="306608"/>
                </a:lnTo>
                <a:lnTo>
                  <a:pt x="305877" y="312504"/>
                </a:lnTo>
                <a:lnTo>
                  <a:pt x="365157" y="321932"/>
                </a:lnTo>
                <a:lnTo>
                  <a:pt x="370608" y="321932"/>
                </a:lnTo>
                <a:lnTo>
                  <a:pt x="416924" y="328044"/>
                </a:lnTo>
                <a:lnTo>
                  <a:pt x="415675" y="328045"/>
                </a:lnTo>
                <a:lnTo>
                  <a:pt x="417998" y="328186"/>
                </a:lnTo>
                <a:lnTo>
                  <a:pt x="513627" y="328186"/>
                </a:lnTo>
                <a:lnTo>
                  <a:pt x="516185" y="361884"/>
                </a:lnTo>
                <a:lnTo>
                  <a:pt x="467962" y="366109"/>
                </a:lnTo>
                <a:lnTo>
                  <a:pt x="414920" y="366133"/>
                </a:lnTo>
                <a:close/>
              </a:path>
              <a:path w="628650" h="399414">
                <a:moveTo>
                  <a:pt x="89399" y="112410"/>
                </a:moveTo>
                <a:lnTo>
                  <a:pt x="88928" y="111584"/>
                </a:lnTo>
                <a:lnTo>
                  <a:pt x="89384" y="112338"/>
                </a:lnTo>
                <a:close/>
              </a:path>
              <a:path w="628650" h="399414">
                <a:moveTo>
                  <a:pt x="89384" y="112338"/>
                </a:moveTo>
                <a:lnTo>
                  <a:pt x="88928" y="111584"/>
                </a:lnTo>
                <a:lnTo>
                  <a:pt x="89217" y="111584"/>
                </a:lnTo>
                <a:lnTo>
                  <a:pt x="89384" y="112338"/>
                </a:lnTo>
                <a:close/>
              </a:path>
              <a:path w="628650" h="399414">
                <a:moveTo>
                  <a:pt x="89427" y="112410"/>
                </a:moveTo>
                <a:close/>
              </a:path>
              <a:path w="628650" h="399414">
                <a:moveTo>
                  <a:pt x="116294" y="156828"/>
                </a:moveTo>
                <a:lnTo>
                  <a:pt x="115088" y="155066"/>
                </a:lnTo>
                <a:lnTo>
                  <a:pt x="115739" y="155910"/>
                </a:lnTo>
                <a:lnTo>
                  <a:pt x="116294" y="156828"/>
                </a:lnTo>
                <a:close/>
              </a:path>
              <a:path w="628650" h="399414">
                <a:moveTo>
                  <a:pt x="115739" y="155910"/>
                </a:moveTo>
                <a:lnTo>
                  <a:pt x="115088" y="155066"/>
                </a:lnTo>
                <a:lnTo>
                  <a:pt x="115228" y="155066"/>
                </a:lnTo>
                <a:lnTo>
                  <a:pt x="115739" y="155910"/>
                </a:lnTo>
                <a:close/>
              </a:path>
              <a:path w="628650" h="399414">
                <a:moveTo>
                  <a:pt x="116445" y="156828"/>
                </a:moveTo>
                <a:lnTo>
                  <a:pt x="116294" y="156828"/>
                </a:lnTo>
                <a:lnTo>
                  <a:pt x="115739" y="155910"/>
                </a:lnTo>
                <a:lnTo>
                  <a:pt x="116445" y="156828"/>
                </a:lnTo>
                <a:close/>
              </a:path>
              <a:path w="628650" h="399414">
                <a:moveTo>
                  <a:pt x="150379" y="200905"/>
                </a:moveTo>
                <a:lnTo>
                  <a:pt x="148513" y="198819"/>
                </a:lnTo>
                <a:lnTo>
                  <a:pt x="149525" y="199795"/>
                </a:lnTo>
                <a:lnTo>
                  <a:pt x="150379" y="200905"/>
                </a:lnTo>
                <a:close/>
              </a:path>
              <a:path w="628650" h="399414">
                <a:moveTo>
                  <a:pt x="149525" y="199795"/>
                </a:moveTo>
                <a:lnTo>
                  <a:pt x="148513" y="198819"/>
                </a:lnTo>
                <a:lnTo>
                  <a:pt x="148773" y="198819"/>
                </a:lnTo>
                <a:lnTo>
                  <a:pt x="149525" y="199795"/>
                </a:lnTo>
                <a:close/>
              </a:path>
              <a:path w="628650" h="399414">
                <a:moveTo>
                  <a:pt x="150675" y="200905"/>
                </a:moveTo>
                <a:lnTo>
                  <a:pt x="150379" y="200905"/>
                </a:lnTo>
                <a:lnTo>
                  <a:pt x="149525" y="199795"/>
                </a:lnTo>
                <a:lnTo>
                  <a:pt x="150675" y="200905"/>
                </a:lnTo>
                <a:close/>
              </a:path>
              <a:path w="628650" h="399414">
                <a:moveTo>
                  <a:pt x="193850" y="242574"/>
                </a:moveTo>
                <a:lnTo>
                  <a:pt x="191313" y="240515"/>
                </a:lnTo>
                <a:lnTo>
                  <a:pt x="192975" y="241729"/>
                </a:lnTo>
                <a:lnTo>
                  <a:pt x="193850" y="242574"/>
                </a:lnTo>
                <a:close/>
              </a:path>
              <a:path w="628650" h="399414">
                <a:moveTo>
                  <a:pt x="192975" y="241729"/>
                </a:moveTo>
                <a:lnTo>
                  <a:pt x="191313" y="240515"/>
                </a:lnTo>
                <a:lnTo>
                  <a:pt x="191716" y="240515"/>
                </a:lnTo>
                <a:lnTo>
                  <a:pt x="192975" y="241729"/>
                </a:lnTo>
                <a:close/>
              </a:path>
              <a:path w="628650" h="399414">
                <a:moveTo>
                  <a:pt x="194131" y="242574"/>
                </a:moveTo>
                <a:lnTo>
                  <a:pt x="193850" y="242574"/>
                </a:lnTo>
                <a:lnTo>
                  <a:pt x="192975" y="241729"/>
                </a:lnTo>
                <a:lnTo>
                  <a:pt x="194131" y="242574"/>
                </a:lnTo>
                <a:close/>
              </a:path>
              <a:path w="628650" h="399414">
                <a:moveTo>
                  <a:pt x="272869" y="290213"/>
                </a:moveTo>
                <a:lnTo>
                  <a:pt x="259315" y="290213"/>
                </a:lnTo>
                <a:lnTo>
                  <a:pt x="246045" y="277949"/>
                </a:lnTo>
                <a:lnTo>
                  <a:pt x="272869" y="290213"/>
                </a:lnTo>
                <a:close/>
              </a:path>
              <a:path w="628650" h="399414">
                <a:moveTo>
                  <a:pt x="519002" y="399010"/>
                </a:moveTo>
                <a:lnTo>
                  <a:pt x="516185" y="361884"/>
                </a:lnTo>
                <a:lnTo>
                  <a:pt x="536344" y="360119"/>
                </a:lnTo>
                <a:lnTo>
                  <a:pt x="524171" y="322209"/>
                </a:lnTo>
                <a:lnTo>
                  <a:pt x="513174" y="322209"/>
                </a:lnTo>
                <a:lnTo>
                  <a:pt x="510353" y="285037"/>
                </a:lnTo>
                <a:lnTo>
                  <a:pt x="601325" y="322209"/>
                </a:lnTo>
                <a:lnTo>
                  <a:pt x="524171" y="322209"/>
                </a:lnTo>
                <a:lnTo>
                  <a:pt x="513257" y="323306"/>
                </a:lnTo>
                <a:lnTo>
                  <a:pt x="604008" y="323306"/>
                </a:lnTo>
                <a:lnTo>
                  <a:pt x="628650" y="333375"/>
                </a:lnTo>
                <a:lnTo>
                  <a:pt x="519002" y="399010"/>
                </a:lnTo>
                <a:close/>
              </a:path>
              <a:path w="628650" h="399414">
                <a:moveTo>
                  <a:pt x="370608" y="321932"/>
                </a:moveTo>
                <a:lnTo>
                  <a:pt x="365157" y="321932"/>
                </a:lnTo>
                <a:lnTo>
                  <a:pt x="366472" y="321386"/>
                </a:lnTo>
                <a:lnTo>
                  <a:pt x="370608" y="321932"/>
                </a:lnTo>
                <a:close/>
              </a:path>
              <a:path w="628650" h="399414">
                <a:moveTo>
                  <a:pt x="516185" y="361884"/>
                </a:moveTo>
                <a:lnTo>
                  <a:pt x="513257" y="323306"/>
                </a:lnTo>
                <a:lnTo>
                  <a:pt x="524171" y="322209"/>
                </a:lnTo>
                <a:lnTo>
                  <a:pt x="536344" y="360119"/>
                </a:lnTo>
                <a:lnTo>
                  <a:pt x="516185" y="361884"/>
                </a:lnTo>
                <a:close/>
              </a:path>
              <a:path w="628650" h="399414">
                <a:moveTo>
                  <a:pt x="513622" y="328112"/>
                </a:moveTo>
                <a:lnTo>
                  <a:pt x="465416" y="328112"/>
                </a:lnTo>
                <a:lnTo>
                  <a:pt x="467309" y="328017"/>
                </a:lnTo>
                <a:lnTo>
                  <a:pt x="466365" y="328017"/>
                </a:lnTo>
                <a:lnTo>
                  <a:pt x="513257" y="323306"/>
                </a:lnTo>
                <a:lnTo>
                  <a:pt x="513614" y="328017"/>
                </a:lnTo>
                <a:lnTo>
                  <a:pt x="467309" y="328017"/>
                </a:lnTo>
                <a:lnTo>
                  <a:pt x="513614" y="328017"/>
                </a:lnTo>
                <a:close/>
              </a:path>
              <a:path w="628650" h="399414">
                <a:moveTo>
                  <a:pt x="465416" y="328112"/>
                </a:moveTo>
                <a:lnTo>
                  <a:pt x="466360" y="328017"/>
                </a:lnTo>
                <a:lnTo>
                  <a:pt x="467309" y="328017"/>
                </a:lnTo>
                <a:lnTo>
                  <a:pt x="465416" y="328112"/>
                </a:lnTo>
                <a:close/>
              </a:path>
              <a:path w="628650" h="399414">
                <a:moveTo>
                  <a:pt x="513627" y="328186"/>
                </a:moveTo>
                <a:lnTo>
                  <a:pt x="417998" y="328186"/>
                </a:lnTo>
                <a:lnTo>
                  <a:pt x="416924" y="328044"/>
                </a:lnTo>
                <a:lnTo>
                  <a:pt x="466360" y="328017"/>
                </a:lnTo>
                <a:lnTo>
                  <a:pt x="465416" y="328112"/>
                </a:lnTo>
                <a:lnTo>
                  <a:pt x="513622" y="328112"/>
                </a:lnTo>
                <a:close/>
              </a:path>
              <a:path w="628650" h="399414">
                <a:moveTo>
                  <a:pt x="417998" y="328186"/>
                </a:moveTo>
                <a:lnTo>
                  <a:pt x="415675" y="328045"/>
                </a:lnTo>
                <a:lnTo>
                  <a:pt x="416929" y="328045"/>
                </a:lnTo>
                <a:lnTo>
                  <a:pt x="417998" y="32818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59375" y="2576513"/>
            <a:ext cx="2933700" cy="1095375"/>
          </a:xfrm>
          <a:custGeom>
            <a:avLst/>
            <a:gdLst/>
            <a:ahLst/>
            <a:cxnLst/>
            <a:rect l="l" t="t" r="r" b="b"/>
            <a:pathLst>
              <a:path w="2933700" h="1095375">
                <a:moveTo>
                  <a:pt x="0" y="0"/>
                </a:moveTo>
                <a:lnTo>
                  <a:pt x="2933700" y="0"/>
                </a:lnTo>
                <a:lnTo>
                  <a:pt x="2933700" y="1095374"/>
                </a:lnTo>
                <a:lnTo>
                  <a:pt x="0" y="1095374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92700" y="2643188"/>
            <a:ext cx="2933700" cy="1114425"/>
          </a:xfrm>
          <a:custGeom>
            <a:avLst/>
            <a:gdLst/>
            <a:ahLst/>
            <a:cxnLst/>
            <a:rect l="l" t="t" r="r" b="b"/>
            <a:pathLst>
              <a:path w="2933700" h="1114425">
                <a:moveTo>
                  <a:pt x="0" y="0"/>
                </a:moveTo>
                <a:lnTo>
                  <a:pt x="2933700" y="0"/>
                </a:lnTo>
                <a:lnTo>
                  <a:pt x="2933700" y="1114424"/>
                </a:lnTo>
                <a:lnTo>
                  <a:pt x="0" y="11144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92700" y="2643188"/>
            <a:ext cx="2933700" cy="1114425"/>
          </a:xfrm>
          <a:custGeom>
            <a:avLst/>
            <a:gdLst/>
            <a:ahLst/>
            <a:cxnLst/>
            <a:rect l="l" t="t" r="r" b="b"/>
            <a:pathLst>
              <a:path w="2933700" h="1114425">
                <a:moveTo>
                  <a:pt x="0" y="0"/>
                </a:moveTo>
                <a:lnTo>
                  <a:pt x="2933700" y="0"/>
                </a:lnTo>
                <a:lnTo>
                  <a:pt x="2933700" y="1114424"/>
                </a:lnTo>
                <a:lnTo>
                  <a:pt x="0" y="111442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16525" y="3878262"/>
            <a:ext cx="1933575" cy="847725"/>
          </a:xfrm>
          <a:custGeom>
            <a:avLst/>
            <a:gdLst/>
            <a:ahLst/>
            <a:cxnLst/>
            <a:rect l="l" t="t" r="r" b="b"/>
            <a:pathLst>
              <a:path w="1933575" h="847725">
                <a:moveTo>
                  <a:pt x="0" y="0"/>
                </a:moveTo>
                <a:lnTo>
                  <a:pt x="1933575" y="0"/>
                </a:lnTo>
                <a:lnTo>
                  <a:pt x="1933575" y="847725"/>
                </a:lnTo>
                <a:lnTo>
                  <a:pt x="0" y="847725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49850" y="3946525"/>
            <a:ext cx="1933575" cy="847725"/>
          </a:xfrm>
          <a:custGeom>
            <a:avLst/>
            <a:gdLst/>
            <a:ahLst/>
            <a:cxnLst/>
            <a:rect l="l" t="t" r="r" b="b"/>
            <a:pathLst>
              <a:path w="1933575" h="847725">
                <a:moveTo>
                  <a:pt x="0" y="0"/>
                </a:moveTo>
                <a:lnTo>
                  <a:pt x="1933575" y="0"/>
                </a:lnTo>
                <a:lnTo>
                  <a:pt x="1933575" y="847725"/>
                </a:lnTo>
                <a:lnTo>
                  <a:pt x="0" y="8477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49850" y="3946525"/>
            <a:ext cx="1933575" cy="847725"/>
          </a:xfrm>
          <a:custGeom>
            <a:avLst/>
            <a:gdLst/>
            <a:ahLst/>
            <a:cxnLst/>
            <a:rect l="l" t="t" r="r" b="b"/>
            <a:pathLst>
              <a:path w="1933575" h="847725">
                <a:moveTo>
                  <a:pt x="0" y="0"/>
                </a:moveTo>
                <a:lnTo>
                  <a:pt x="1933575" y="0"/>
                </a:lnTo>
                <a:lnTo>
                  <a:pt x="1933575" y="847725"/>
                </a:lnTo>
                <a:lnTo>
                  <a:pt x="0" y="84772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628775" y="1846263"/>
          <a:ext cx="6562725" cy="409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4150"/>
              </a:tblGrid>
              <a:tr h="615949">
                <a:tc>
                  <a:txBody>
                    <a:bodyPr/>
                    <a:lstStyle/>
                    <a:p>
                      <a:pPr marL="1551305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dirty="0" sz="1800" spc="-5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transport layer: TCP,</a:t>
                      </a:r>
                      <a:r>
                        <a:rPr dirty="0" sz="1800" spc="-15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UDP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27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19350">
                <a:tc>
                  <a:txBody>
                    <a:bodyPr/>
                    <a:lstStyle/>
                    <a:p>
                      <a:pPr marL="289560">
                        <a:lnSpc>
                          <a:spcPts val="2030"/>
                        </a:lnSpc>
                        <a:spcBef>
                          <a:spcPts val="2020"/>
                        </a:spcBef>
                        <a:tabLst>
                          <a:tab pos="3567429" algn="l"/>
                        </a:tabLst>
                      </a:pPr>
                      <a:r>
                        <a:rPr dirty="0" sz="1800" i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routing</a:t>
                      </a:r>
                      <a:r>
                        <a:rPr dirty="0" sz="1800" spc="-5" i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protocols	</a:t>
                      </a:r>
                      <a:r>
                        <a:rPr dirty="0" baseline="19444" sz="3000" spc="-7" i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IP</a:t>
                      </a:r>
                      <a:r>
                        <a:rPr dirty="0" baseline="19444" sz="3000" spc="-15" i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19444" sz="3000" spc="-7" i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protocol</a:t>
                      </a:r>
                      <a:endParaRPr baseline="19444" sz="3000">
                        <a:latin typeface="Arial"/>
                        <a:cs typeface="Arial"/>
                      </a:endParaRPr>
                    </a:p>
                    <a:p>
                      <a:pPr marL="419100" indent="-130175">
                        <a:lnSpc>
                          <a:spcPts val="1580"/>
                        </a:lnSpc>
                        <a:buSzPct val="103125"/>
                        <a:buChar char="•"/>
                        <a:tabLst>
                          <a:tab pos="419734" algn="l"/>
                          <a:tab pos="3567429" algn="l"/>
                        </a:tabLst>
                      </a:pPr>
                      <a:r>
                        <a:rPr dirty="0" baseline="-22569" sz="2400" spc="-7">
                          <a:latin typeface="Arial"/>
                          <a:cs typeface="Arial"/>
                        </a:rPr>
                        <a:t>path </a:t>
                      </a:r>
                      <a:r>
                        <a:rPr dirty="0" baseline="-22569" sz="2400">
                          <a:latin typeface="Arial"/>
                          <a:cs typeface="Arial"/>
                        </a:rPr>
                        <a:t>selection	</a:t>
                      </a:r>
                      <a:r>
                        <a:rPr dirty="0" sz="1650">
                          <a:latin typeface="Arial"/>
                          <a:cs typeface="Arial"/>
                        </a:rPr>
                        <a:t>•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addressing</a:t>
                      </a:r>
                      <a:r>
                        <a:rPr dirty="0" sz="16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conventions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19100" indent="-130175">
                        <a:lnSpc>
                          <a:spcPts val="1945"/>
                        </a:lnSpc>
                        <a:buSzPct val="103125"/>
                        <a:buChar char="•"/>
                        <a:tabLst>
                          <a:tab pos="419734" algn="l"/>
                          <a:tab pos="2275205" algn="l"/>
                          <a:tab pos="3216275" algn="l"/>
                          <a:tab pos="3567429" algn="l"/>
                        </a:tabLst>
                      </a:pPr>
                      <a:r>
                        <a:rPr dirty="0" baseline="-22569" sz="2400" spc="-7">
                          <a:latin typeface="Arial"/>
                          <a:cs typeface="Arial"/>
                        </a:rPr>
                        <a:t>RIP, OSPF,</a:t>
                      </a:r>
                      <a:r>
                        <a:rPr dirty="0" baseline="-22569" sz="2400"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22569" sz="2400" spc="-7">
                          <a:latin typeface="Arial"/>
                          <a:cs typeface="Arial"/>
                        </a:rPr>
                        <a:t>BGP	</a:t>
                      </a:r>
                      <a:r>
                        <a:rPr dirty="0" u="heavy" baseline="-22569" sz="2400" spc="-7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	</a:t>
                      </a:r>
                      <a:r>
                        <a:rPr dirty="0" baseline="-22569" sz="2400" spc="-7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650">
                          <a:latin typeface="Arial"/>
                          <a:cs typeface="Arial"/>
                        </a:rPr>
                        <a:t>•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datagram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format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lvl="1" marL="3696970" indent="-129539">
                        <a:lnSpc>
                          <a:spcPts val="1914"/>
                        </a:lnSpc>
                        <a:buSzPct val="103125"/>
                        <a:buChar char="•"/>
                        <a:tabLst>
                          <a:tab pos="3697604" algn="l"/>
                        </a:tabLst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packet handling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conventions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221865">
                        <a:lnSpc>
                          <a:spcPts val="1600"/>
                        </a:lnSpc>
                        <a:spcBef>
                          <a:spcPts val="111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forwarding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03170">
                        <a:lnSpc>
                          <a:spcPts val="1825"/>
                        </a:lnSpc>
                        <a:tabLst>
                          <a:tab pos="3615054" algn="l"/>
                        </a:tabLst>
                      </a:pPr>
                      <a:r>
                        <a:rPr dirty="0" baseline="-27777" sz="2700" spc="-7">
                          <a:latin typeface="Arial"/>
                          <a:cs typeface="Arial"/>
                        </a:rPr>
                        <a:t>table	</a:t>
                      </a:r>
                      <a:r>
                        <a:rPr dirty="0" sz="2000" spc="-5" i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ICMP</a:t>
                      </a:r>
                      <a:r>
                        <a:rPr dirty="0" sz="2000" spc="-10" i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" i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protocol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281555">
                        <a:lnSpc>
                          <a:spcPts val="1955"/>
                        </a:lnSpc>
                        <a:tabLst>
                          <a:tab pos="3231515" algn="l"/>
                          <a:tab pos="3615054" algn="l"/>
                        </a:tabLst>
                      </a:pPr>
                      <a:r>
                        <a:rPr dirty="0" u="heavy" sz="16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dirty="0" sz="16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50">
                          <a:latin typeface="Arial"/>
                          <a:cs typeface="Arial"/>
                        </a:rPr>
                        <a:t>•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error</a:t>
                      </a:r>
                      <a:r>
                        <a:rPr dirty="0" sz="1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latin typeface="Arial"/>
                          <a:cs typeface="Arial"/>
                        </a:rPr>
                        <a:t>reporting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lvl="1" marL="3744595" indent="-129539">
                        <a:lnSpc>
                          <a:spcPts val="1914"/>
                        </a:lnSpc>
                        <a:buSzPct val="103125"/>
                        <a:buChar char="•"/>
                        <a:tabLst>
                          <a:tab pos="3745229" algn="l"/>
                        </a:tabLst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router</a:t>
                      </a:r>
                      <a:r>
                        <a:rPr dirty="0" sz="16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“signaling”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2565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algn="ctr" marR="2921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800" spc="-5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link</a:t>
                      </a:r>
                      <a:r>
                        <a:rPr dirty="0" sz="1800" spc="-1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layer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algn="ctr" marR="11430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800" spc="-5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physical</a:t>
                      </a:r>
                      <a:r>
                        <a:rPr dirty="0" sz="1800" spc="-10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808080"/>
                          </a:solidFill>
                          <a:latin typeface="Arial"/>
                          <a:cs typeface="Arial"/>
                        </a:rPr>
                        <a:t>layer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410523" y="3283738"/>
            <a:ext cx="10928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layer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38262" y="2486025"/>
            <a:ext cx="85725" cy="742950"/>
          </a:xfrm>
          <a:custGeom>
            <a:avLst/>
            <a:gdLst/>
            <a:ahLst/>
            <a:cxnLst/>
            <a:rect l="l" t="t" r="r" b="b"/>
            <a:pathLst>
              <a:path w="85725" h="742950">
                <a:moveTo>
                  <a:pt x="57150" y="77152"/>
                </a:moveTo>
                <a:lnTo>
                  <a:pt x="28575" y="77152"/>
                </a:lnTo>
                <a:lnTo>
                  <a:pt x="28575" y="742950"/>
                </a:lnTo>
                <a:lnTo>
                  <a:pt x="57150" y="742950"/>
                </a:lnTo>
                <a:lnTo>
                  <a:pt x="57150" y="77152"/>
                </a:lnTo>
                <a:close/>
              </a:path>
              <a:path w="85725" h="742950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7152"/>
                </a:lnTo>
                <a:lnTo>
                  <a:pt x="81438" y="77152"/>
                </a:lnTo>
                <a:lnTo>
                  <a:pt x="42862" y="0"/>
                </a:lnTo>
                <a:close/>
              </a:path>
              <a:path w="85725" h="742950">
                <a:moveTo>
                  <a:pt x="81438" y="77152"/>
                </a:moveTo>
                <a:lnTo>
                  <a:pt x="57150" y="77152"/>
                </a:lnTo>
                <a:lnTo>
                  <a:pt x="57150" y="85725"/>
                </a:lnTo>
                <a:lnTo>
                  <a:pt x="85725" y="85725"/>
                </a:lnTo>
                <a:lnTo>
                  <a:pt x="81438" y="771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338262" y="4152900"/>
            <a:ext cx="85725" cy="742950"/>
          </a:xfrm>
          <a:custGeom>
            <a:avLst/>
            <a:gdLst/>
            <a:ahLst/>
            <a:cxnLst/>
            <a:rect l="l" t="t" r="r" b="b"/>
            <a:pathLst>
              <a:path w="85725" h="742950">
                <a:moveTo>
                  <a:pt x="57150" y="665797"/>
                </a:moveTo>
                <a:lnTo>
                  <a:pt x="28575" y="665797"/>
                </a:lnTo>
                <a:lnTo>
                  <a:pt x="28575" y="0"/>
                </a:lnTo>
                <a:lnTo>
                  <a:pt x="57150" y="0"/>
                </a:lnTo>
                <a:lnTo>
                  <a:pt x="57150" y="665797"/>
                </a:lnTo>
                <a:close/>
              </a:path>
              <a:path w="85725" h="742950">
                <a:moveTo>
                  <a:pt x="42862" y="742950"/>
                </a:moveTo>
                <a:lnTo>
                  <a:pt x="0" y="657225"/>
                </a:lnTo>
                <a:lnTo>
                  <a:pt x="28575" y="657225"/>
                </a:lnTo>
                <a:lnTo>
                  <a:pt x="28575" y="665797"/>
                </a:lnTo>
                <a:lnTo>
                  <a:pt x="81438" y="665797"/>
                </a:lnTo>
                <a:lnTo>
                  <a:pt x="42862" y="742950"/>
                </a:lnTo>
                <a:close/>
              </a:path>
              <a:path w="85725" h="742950">
                <a:moveTo>
                  <a:pt x="81438" y="665797"/>
                </a:moveTo>
                <a:lnTo>
                  <a:pt x="57150" y="665797"/>
                </a:lnTo>
                <a:lnTo>
                  <a:pt x="57150" y="657225"/>
                </a:lnTo>
                <a:lnTo>
                  <a:pt x="85725" y="657225"/>
                </a:lnTo>
                <a:lnTo>
                  <a:pt x="81438" y="66579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8800" y="939800"/>
            <a:ext cx="59420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0" y="1377950"/>
            <a:ext cx="3951604" cy="4824730"/>
          </a:xfrm>
          <a:custGeom>
            <a:avLst/>
            <a:gdLst/>
            <a:ahLst/>
            <a:cxnLst/>
            <a:rect l="l" t="t" r="r" b="b"/>
            <a:pathLst>
              <a:path w="3951604" h="4824730">
                <a:moveTo>
                  <a:pt x="0" y="0"/>
                </a:moveTo>
                <a:lnTo>
                  <a:pt x="3951287" y="0"/>
                </a:lnTo>
                <a:lnTo>
                  <a:pt x="3951287" y="4824411"/>
                </a:lnTo>
                <a:lnTo>
                  <a:pt x="0" y="4824411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43250" y="1484313"/>
            <a:ext cx="3951604" cy="4805680"/>
          </a:xfrm>
          <a:custGeom>
            <a:avLst/>
            <a:gdLst/>
            <a:ahLst/>
            <a:cxnLst/>
            <a:rect l="l" t="t" r="r" b="b"/>
            <a:pathLst>
              <a:path w="3951604" h="4805680">
                <a:moveTo>
                  <a:pt x="0" y="0"/>
                </a:moveTo>
                <a:lnTo>
                  <a:pt x="3951287" y="0"/>
                </a:lnTo>
                <a:lnTo>
                  <a:pt x="3951287" y="4805361"/>
                </a:lnTo>
                <a:lnTo>
                  <a:pt x="0" y="48053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43250" y="1484313"/>
            <a:ext cx="3951604" cy="4805680"/>
          </a:xfrm>
          <a:custGeom>
            <a:avLst/>
            <a:gdLst/>
            <a:ahLst/>
            <a:cxnLst/>
            <a:rect l="l" t="t" r="r" b="b"/>
            <a:pathLst>
              <a:path w="3951604" h="4805680">
                <a:moveTo>
                  <a:pt x="0" y="0"/>
                </a:moveTo>
                <a:lnTo>
                  <a:pt x="3951287" y="0"/>
                </a:lnTo>
                <a:lnTo>
                  <a:pt x="3951287" y="4805361"/>
                </a:lnTo>
                <a:lnTo>
                  <a:pt x="0" y="4805361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87378" y="1633256"/>
            <a:ext cx="648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55950" y="2001837"/>
            <a:ext cx="3946525" cy="5080"/>
          </a:xfrm>
          <a:custGeom>
            <a:avLst/>
            <a:gdLst/>
            <a:ahLst/>
            <a:cxnLst/>
            <a:rect l="l" t="t" r="r" b="b"/>
            <a:pathLst>
              <a:path w="3946525" h="5080">
                <a:moveTo>
                  <a:pt x="0" y="0"/>
                </a:moveTo>
                <a:lnTo>
                  <a:pt x="3946525" y="47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95875" y="1493837"/>
            <a:ext cx="0" cy="506730"/>
          </a:xfrm>
          <a:custGeom>
            <a:avLst/>
            <a:gdLst/>
            <a:ahLst/>
            <a:cxnLst/>
            <a:rect l="l" t="t" r="r" b="b"/>
            <a:pathLst>
              <a:path w="0" h="506730">
                <a:moveTo>
                  <a:pt x="0" y="50641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23765" y="990318"/>
            <a:ext cx="698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32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8768" y="1176083"/>
            <a:ext cx="1427480" cy="76200"/>
          </a:xfrm>
          <a:custGeom>
            <a:avLst/>
            <a:gdLst/>
            <a:ahLst/>
            <a:cxnLst/>
            <a:rect l="l" t="t" r="r" b="b"/>
            <a:pathLst>
              <a:path w="1427479" h="76200">
                <a:moveTo>
                  <a:pt x="1408331" y="47707"/>
                </a:moveTo>
                <a:lnTo>
                  <a:pt x="1375744" y="47707"/>
                </a:lnTo>
                <a:lnTo>
                  <a:pt x="1375807" y="28657"/>
                </a:lnTo>
                <a:lnTo>
                  <a:pt x="1351027" y="28574"/>
                </a:lnTo>
                <a:lnTo>
                  <a:pt x="1351122" y="0"/>
                </a:lnTo>
                <a:lnTo>
                  <a:pt x="1427194" y="38354"/>
                </a:lnTo>
                <a:lnTo>
                  <a:pt x="1408331" y="47707"/>
                </a:lnTo>
                <a:close/>
              </a:path>
              <a:path w="1427479" h="76200">
                <a:moveTo>
                  <a:pt x="1350963" y="47624"/>
                </a:moveTo>
                <a:lnTo>
                  <a:pt x="0" y="43116"/>
                </a:lnTo>
                <a:lnTo>
                  <a:pt x="3248" y="24066"/>
                </a:lnTo>
                <a:lnTo>
                  <a:pt x="1351027" y="28574"/>
                </a:lnTo>
                <a:lnTo>
                  <a:pt x="1350963" y="47624"/>
                </a:lnTo>
                <a:close/>
              </a:path>
              <a:path w="1427479" h="76200">
                <a:moveTo>
                  <a:pt x="1375744" y="47707"/>
                </a:moveTo>
                <a:lnTo>
                  <a:pt x="1350963" y="47624"/>
                </a:lnTo>
                <a:lnTo>
                  <a:pt x="1351027" y="28574"/>
                </a:lnTo>
                <a:lnTo>
                  <a:pt x="1375807" y="28657"/>
                </a:lnTo>
                <a:lnTo>
                  <a:pt x="1375744" y="47707"/>
                </a:lnTo>
                <a:close/>
              </a:path>
              <a:path w="1427479" h="76200">
                <a:moveTo>
                  <a:pt x="1350868" y="76199"/>
                </a:moveTo>
                <a:lnTo>
                  <a:pt x="1350963" y="47624"/>
                </a:lnTo>
                <a:lnTo>
                  <a:pt x="1408331" y="47707"/>
                </a:lnTo>
                <a:lnTo>
                  <a:pt x="1350868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30550" y="1182687"/>
            <a:ext cx="1341755" cy="76200"/>
          </a:xfrm>
          <a:custGeom>
            <a:avLst/>
            <a:gdLst/>
            <a:ahLst/>
            <a:cxnLst/>
            <a:rect l="l" t="t" r="r" b="b"/>
            <a:pathLst>
              <a:path w="1341754" h="76200">
                <a:moveTo>
                  <a:pt x="76200" y="0"/>
                </a:moveTo>
                <a:lnTo>
                  <a:pt x="76200" y="76200"/>
                </a:lnTo>
                <a:lnTo>
                  <a:pt x="19050" y="47625"/>
                </a:lnTo>
                <a:lnTo>
                  <a:pt x="42795" y="47625"/>
                </a:lnTo>
                <a:lnTo>
                  <a:pt x="42795" y="28575"/>
                </a:lnTo>
                <a:lnTo>
                  <a:pt x="19050" y="28575"/>
                </a:lnTo>
                <a:lnTo>
                  <a:pt x="76200" y="0"/>
                </a:lnTo>
                <a:close/>
              </a:path>
              <a:path w="1341754" h="76200">
                <a:moveTo>
                  <a:pt x="76200" y="28575"/>
                </a:moveTo>
                <a:lnTo>
                  <a:pt x="1341437" y="28575"/>
                </a:lnTo>
                <a:lnTo>
                  <a:pt x="1341437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341754" h="76200">
                <a:moveTo>
                  <a:pt x="19050" y="28575"/>
                </a:moveTo>
                <a:lnTo>
                  <a:pt x="42795" y="28575"/>
                </a:lnTo>
                <a:lnTo>
                  <a:pt x="42795" y="47625"/>
                </a:lnTo>
                <a:lnTo>
                  <a:pt x="19050" y="47625"/>
                </a:lnTo>
                <a:lnTo>
                  <a:pt x="0" y="38100"/>
                </a:lnTo>
                <a:lnTo>
                  <a:pt x="190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22116" y="4458303"/>
            <a:ext cx="1986914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985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data  </a:t>
            </a:r>
            <a:r>
              <a:rPr dirty="0" sz="2000">
                <a:latin typeface="Arial"/>
                <a:cs typeface="Arial"/>
              </a:rPr>
              <a:t>(variable </a:t>
            </a:r>
            <a:r>
              <a:rPr dirty="0" sz="2000" spc="-5">
                <a:latin typeface="Arial"/>
                <a:cs typeface="Arial"/>
              </a:rPr>
              <a:t>length,  typically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TCP  or UDP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segment)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49600" y="3490912"/>
            <a:ext cx="3951604" cy="19050"/>
          </a:xfrm>
          <a:custGeom>
            <a:avLst/>
            <a:gdLst/>
            <a:ahLst/>
            <a:cxnLst/>
            <a:rect l="l" t="t" r="r" b="b"/>
            <a:pathLst>
              <a:path w="3951604" h="19050">
                <a:moveTo>
                  <a:pt x="0" y="19050"/>
                </a:moveTo>
                <a:lnTo>
                  <a:pt x="3951287" y="19050"/>
                </a:lnTo>
                <a:lnTo>
                  <a:pt x="3951287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49600" y="3967162"/>
            <a:ext cx="3951604" cy="19050"/>
          </a:xfrm>
          <a:custGeom>
            <a:avLst/>
            <a:gdLst/>
            <a:ahLst/>
            <a:cxnLst/>
            <a:rect l="l" t="t" r="r" b="b"/>
            <a:pathLst>
              <a:path w="3951604" h="19050">
                <a:moveTo>
                  <a:pt x="0" y="19050"/>
                </a:moveTo>
                <a:lnTo>
                  <a:pt x="3951287" y="19050"/>
                </a:lnTo>
                <a:lnTo>
                  <a:pt x="3951287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74690" y="2485743"/>
            <a:ext cx="737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47512" y="2760063"/>
            <a:ext cx="1054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checksum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2790" y="2457168"/>
            <a:ext cx="7099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8435" marR="5080" indent="-1657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time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to  live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5878" y="3136618"/>
            <a:ext cx="2488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32 bit </a:t>
            </a:r>
            <a:r>
              <a:rPr dirty="0" sz="1800">
                <a:latin typeface="Arial"/>
                <a:cs typeface="Arial"/>
              </a:rPr>
              <a:t>source </a:t>
            </a:r>
            <a:r>
              <a:rPr dirty="0" sz="1800" spc="-5">
                <a:latin typeface="Arial"/>
                <a:cs typeface="Arial"/>
              </a:rPr>
              <a:t>IP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36265" y="1466568"/>
            <a:ext cx="1937385" cy="95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baseline="-24691" sz="2700">
                <a:latin typeface="Arial"/>
                <a:cs typeface="Arial"/>
              </a:rPr>
              <a:t>ver </a:t>
            </a:r>
            <a:r>
              <a:rPr dirty="0" sz="1800" spc="-5">
                <a:latin typeface="Arial"/>
                <a:cs typeface="Arial"/>
              </a:rPr>
              <a:t>head. </a:t>
            </a:r>
            <a:r>
              <a:rPr dirty="0" baseline="1543" sz="2700" spc="-7">
                <a:latin typeface="Arial"/>
                <a:cs typeface="Arial"/>
              </a:rPr>
              <a:t>type</a:t>
            </a:r>
            <a:r>
              <a:rPr dirty="0" baseline="1543" sz="2700" spc="-480">
                <a:latin typeface="Arial"/>
                <a:cs typeface="Arial"/>
              </a:rPr>
              <a:t> </a:t>
            </a:r>
            <a:r>
              <a:rPr dirty="0" baseline="1543" sz="2700" spc="-7">
                <a:latin typeface="Arial"/>
                <a:cs typeface="Arial"/>
              </a:rPr>
              <a:t>of</a:t>
            </a:r>
            <a:endParaRPr baseline="1543" sz="2700">
              <a:latin typeface="Arial"/>
              <a:cs typeface="Arial"/>
            </a:endParaRPr>
          </a:p>
          <a:p>
            <a:pPr marL="615950">
              <a:lnSpc>
                <a:spcPct val="100000"/>
              </a:lnSpc>
              <a:tabLst>
                <a:tab pos="1161415" algn="l"/>
              </a:tabLst>
            </a:pPr>
            <a:r>
              <a:rPr dirty="0" sz="1800" spc="-5">
                <a:latin typeface="Arial"/>
                <a:cs typeface="Arial"/>
              </a:rPr>
              <a:t>len	</a:t>
            </a:r>
            <a:r>
              <a:rPr dirty="0" baseline="1543" sz="2700">
                <a:latin typeface="Arial"/>
                <a:cs typeface="Arial"/>
              </a:rPr>
              <a:t>service</a:t>
            </a:r>
            <a:endParaRPr baseline="1543" sz="2700">
              <a:latin typeface="Arial"/>
              <a:cs typeface="Arial"/>
            </a:endParaRPr>
          </a:p>
          <a:p>
            <a:pPr marL="252729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latin typeface="Arial"/>
                <a:cs typeface="Arial"/>
              </a:rPr>
              <a:t>16-bit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identifier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00525" y="1489075"/>
            <a:ext cx="0" cy="506730"/>
          </a:xfrm>
          <a:custGeom>
            <a:avLst/>
            <a:gdLst/>
            <a:ahLst/>
            <a:cxnLst/>
            <a:rect l="l" t="t" r="r" b="b"/>
            <a:pathLst>
              <a:path w="0" h="506730">
                <a:moveTo>
                  <a:pt x="0" y="50641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86162" y="1498600"/>
            <a:ext cx="0" cy="506730"/>
          </a:xfrm>
          <a:custGeom>
            <a:avLst/>
            <a:gdLst/>
            <a:ahLst/>
            <a:cxnLst/>
            <a:rect l="l" t="t" r="r" b="b"/>
            <a:pathLst>
              <a:path w="0" h="506730">
                <a:moveTo>
                  <a:pt x="0" y="50641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95875" y="2008187"/>
            <a:ext cx="0" cy="506730"/>
          </a:xfrm>
          <a:custGeom>
            <a:avLst/>
            <a:gdLst/>
            <a:ahLst/>
            <a:cxnLst/>
            <a:rect l="l" t="t" r="r" b="b"/>
            <a:pathLst>
              <a:path w="0" h="506730">
                <a:moveTo>
                  <a:pt x="0" y="50641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143500" y="2112680"/>
            <a:ext cx="381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flgs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62600" y="1998662"/>
            <a:ext cx="0" cy="506730"/>
          </a:xfrm>
          <a:custGeom>
            <a:avLst/>
            <a:gdLst/>
            <a:ahLst/>
            <a:cxnLst/>
            <a:rect l="l" t="t" r="r" b="b"/>
            <a:pathLst>
              <a:path w="0" h="506730">
                <a:moveTo>
                  <a:pt x="0" y="50641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56288" y="1979331"/>
            <a:ext cx="9264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marR="5080" indent="-2032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fragment  offset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49600" y="2509837"/>
            <a:ext cx="3951604" cy="0"/>
          </a:xfrm>
          <a:custGeom>
            <a:avLst/>
            <a:gdLst/>
            <a:ahLst/>
            <a:cxnLst/>
            <a:rect l="l" t="t" r="r" b="b"/>
            <a:pathLst>
              <a:path w="3951604" h="0">
                <a:moveTo>
                  <a:pt x="0" y="0"/>
                </a:moveTo>
                <a:lnTo>
                  <a:pt x="39512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95875" y="2513012"/>
            <a:ext cx="0" cy="506730"/>
          </a:xfrm>
          <a:custGeom>
            <a:avLst/>
            <a:gdLst/>
            <a:ahLst/>
            <a:cxnLst/>
            <a:rect l="l" t="t" r="r" b="b"/>
            <a:pathLst>
              <a:path w="0" h="506730">
                <a:moveTo>
                  <a:pt x="0" y="50641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30550" y="3024187"/>
            <a:ext cx="3951604" cy="0"/>
          </a:xfrm>
          <a:custGeom>
            <a:avLst/>
            <a:gdLst/>
            <a:ahLst/>
            <a:cxnLst/>
            <a:rect l="l" t="t" r="r" b="b"/>
            <a:pathLst>
              <a:path w="3951604" h="0">
                <a:moveTo>
                  <a:pt x="0" y="0"/>
                </a:moveTo>
                <a:lnTo>
                  <a:pt x="39512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320540" y="2447643"/>
            <a:ext cx="6102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265" marR="5080" indent="-762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upper  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43375" y="2522537"/>
            <a:ext cx="0" cy="506730"/>
          </a:xfrm>
          <a:custGeom>
            <a:avLst/>
            <a:gdLst/>
            <a:ahLst/>
            <a:cxnLst/>
            <a:rect l="l" t="t" r="r" b="b"/>
            <a:pathLst>
              <a:path w="0" h="506730">
                <a:moveTo>
                  <a:pt x="0" y="50641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676015" y="3574768"/>
            <a:ext cx="2907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32 bit destination IP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49600" y="4414837"/>
            <a:ext cx="3951604" cy="19050"/>
          </a:xfrm>
          <a:custGeom>
            <a:avLst/>
            <a:gdLst/>
            <a:ahLst/>
            <a:cxnLst/>
            <a:rect l="l" t="t" r="r" b="b"/>
            <a:pathLst>
              <a:path w="3951604" h="19050">
                <a:moveTo>
                  <a:pt x="0" y="19050"/>
                </a:moveTo>
                <a:lnTo>
                  <a:pt x="3951287" y="19050"/>
                </a:lnTo>
                <a:lnTo>
                  <a:pt x="3951287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328478" y="4041493"/>
            <a:ext cx="152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options </a:t>
            </a:r>
            <a:r>
              <a:rPr dirty="0" sz="1800">
                <a:latin typeface="Arial"/>
                <a:cs typeface="Arial"/>
              </a:rPr>
              <a:t>(if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any)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599440" y="64148"/>
            <a:ext cx="43675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IP datagram</a:t>
            </a:r>
            <a:r>
              <a:rPr dirty="0" sz="4000" spc="-100"/>
              <a:t> </a:t>
            </a:r>
            <a:r>
              <a:rPr dirty="0" sz="4000" spc="-5"/>
              <a:t>format</a:t>
            </a:r>
            <a:endParaRPr sz="4000"/>
          </a:p>
        </p:txBody>
      </p:sp>
      <p:sp>
        <p:nvSpPr>
          <p:cNvPr id="34" name="object 34"/>
          <p:cNvSpPr txBox="1"/>
          <p:nvPr/>
        </p:nvSpPr>
        <p:spPr>
          <a:xfrm>
            <a:off x="848360" y="885543"/>
            <a:ext cx="19170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IP protocol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41612" y="1189037"/>
            <a:ext cx="528955" cy="462280"/>
          </a:xfrm>
          <a:custGeom>
            <a:avLst/>
            <a:gdLst/>
            <a:ahLst/>
            <a:cxnLst/>
            <a:rect l="l" t="t" r="r" b="b"/>
            <a:pathLst>
              <a:path w="528954" h="462280">
                <a:moveTo>
                  <a:pt x="0" y="0"/>
                </a:moveTo>
                <a:lnTo>
                  <a:pt x="528637" y="461962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70188" y="1746250"/>
            <a:ext cx="904875" cy="147955"/>
          </a:xfrm>
          <a:custGeom>
            <a:avLst/>
            <a:gdLst/>
            <a:ahLst/>
            <a:cxnLst/>
            <a:rect l="l" t="t" r="r" b="b"/>
            <a:pathLst>
              <a:path w="904875" h="147955">
                <a:moveTo>
                  <a:pt x="0" y="0"/>
                </a:moveTo>
                <a:lnTo>
                  <a:pt x="904874" y="147637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84488" y="2732088"/>
            <a:ext cx="1466850" cy="1123950"/>
          </a:xfrm>
          <a:custGeom>
            <a:avLst/>
            <a:gdLst/>
            <a:ahLst/>
            <a:cxnLst/>
            <a:rect l="l" t="t" r="r" b="b"/>
            <a:pathLst>
              <a:path w="1466850" h="1123950">
                <a:moveTo>
                  <a:pt x="0" y="1123949"/>
                </a:moveTo>
                <a:lnTo>
                  <a:pt x="146685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46887" y="1379537"/>
            <a:ext cx="638175" cy="409575"/>
          </a:xfrm>
          <a:custGeom>
            <a:avLst/>
            <a:gdLst/>
            <a:ahLst/>
            <a:cxnLst/>
            <a:rect l="l" t="t" r="r" b="b"/>
            <a:pathLst>
              <a:path w="638175" h="409575">
                <a:moveTo>
                  <a:pt x="638175" y="0"/>
                </a:moveTo>
                <a:lnTo>
                  <a:pt x="0" y="409575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789238" y="1760537"/>
            <a:ext cx="1533525" cy="414655"/>
          </a:xfrm>
          <a:custGeom>
            <a:avLst/>
            <a:gdLst/>
            <a:ahLst/>
            <a:cxnLst/>
            <a:rect l="l" t="t" r="r" b="b"/>
            <a:pathLst>
              <a:path w="1533525" h="414655">
                <a:moveTo>
                  <a:pt x="0" y="414337"/>
                </a:moveTo>
                <a:lnTo>
                  <a:pt x="1533524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457440" y="1080805"/>
            <a:ext cx="1514475" cy="1581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92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total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datagram  length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(bytes)</a:t>
            </a:r>
            <a:endParaRPr sz="1800">
              <a:latin typeface="Arial"/>
              <a:cs typeface="Arial"/>
            </a:endParaRPr>
          </a:p>
          <a:p>
            <a:pPr marL="42545" marR="5080">
              <a:lnSpc>
                <a:spcPct val="100000"/>
              </a:lnSpc>
              <a:spcBef>
                <a:spcPts val="1455"/>
              </a:spcBef>
            </a:pPr>
            <a:r>
              <a:rPr dirty="0" sz="1800" spc="-5">
                <a:latin typeface="Arial"/>
                <a:cs typeface="Arial"/>
              </a:rPr>
              <a:t>for  fragmentation/  </a:t>
            </a:r>
            <a:r>
              <a:rPr dirty="0" sz="1800">
                <a:latin typeface="Arial"/>
                <a:cs typeface="Arial"/>
              </a:rPr>
              <a:t>reassembly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65762" y="2246313"/>
            <a:ext cx="2038350" cy="190500"/>
          </a:xfrm>
          <a:custGeom>
            <a:avLst/>
            <a:gdLst/>
            <a:ahLst/>
            <a:cxnLst/>
            <a:rect l="l" t="t" r="r" b="b"/>
            <a:pathLst>
              <a:path w="2038350" h="190500">
                <a:moveTo>
                  <a:pt x="2038350" y="0"/>
                </a:moveTo>
                <a:lnTo>
                  <a:pt x="0" y="1905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27837" y="2141537"/>
            <a:ext cx="657225" cy="114300"/>
          </a:xfrm>
          <a:custGeom>
            <a:avLst/>
            <a:gdLst/>
            <a:ahLst/>
            <a:cxnLst/>
            <a:rect l="l" t="t" r="r" b="b"/>
            <a:pathLst>
              <a:path w="657225" h="114300">
                <a:moveTo>
                  <a:pt x="657225" y="114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951413" y="2255838"/>
            <a:ext cx="2514600" cy="57150"/>
          </a:xfrm>
          <a:custGeom>
            <a:avLst/>
            <a:gdLst/>
            <a:ahLst/>
            <a:cxnLst/>
            <a:rect l="l" t="t" r="r" b="b"/>
            <a:pathLst>
              <a:path w="2514600" h="57150">
                <a:moveTo>
                  <a:pt x="2514599" y="0"/>
                </a:moveTo>
                <a:lnTo>
                  <a:pt x="0" y="5715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07085" y="1159863"/>
            <a:ext cx="2070100" cy="312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4195" marR="115570" indent="62674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number  header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  <a:p>
            <a:pPr marL="599440" marR="116205" indent="643255">
              <a:lnSpc>
                <a:spcPts val="2190"/>
              </a:lnSpc>
              <a:spcBef>
                <a:spcPts val="40"/>
              </a:spcBef>
            </a:pPr>
            <a:r>
              <a:rPr dirty="0" sz="1800">
                <a:latin typeface="Arial"/>
                <a:cs typeface="Arial"/>
              </a:rPr>
              <a:t>(bytes)  </a:t>
            </a:r>
            <a:r>
              <a:rPr dirty="0" sz="1800" spc="-5">
                <a:latin typeface="Arial"/>
                <a:cs typeface="Arial"/>
              </a:rPr>
              <a:t>“type” of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algn="r" marL="304800" marR="29209" indent="457200">
              <a:lnSpc>
                <a:spcPct val="100000"/>
              </a:lnSpc>
              <a:spcBef>
                <a:spcPts val="1285"/>
              </a:spcBef>
            </a:pPr>
            <a:r>
              <a:rPr dirty="0" sz="1800">
                <a:latin typeface="Arial"/>
                <a:cs typeface="Arial"/>
              </a:rPr>
              <a:t>max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number  </a:t>
            </a:r>
            <a:r>
              <a:rPr dirty="0" sz="1800">
                <a:latin typeface="Arial"/>
                <a:cs typeface="Arial"/>
              </a:rPr>
              <a:t>remaining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hops  </a:t>
            </a:r>
            <a:r>
              <a:rPr dirty="0" sz="1800">
                <a:latin typeface="Arial"/>
                <a:cs typeface="Arial"/>
              </a:rPr>
              <a:t>(decremented</a:t>
            </a:r>
            <a:r>
              <a:rPr dirty="0" sz="1800" spc="-10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at  each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router)</a:t>
            </a:r>
            <a:endParaRPr sz="1800">
              <a:latin typeface="Arial"/>
              <a:cs typeface="Arial"/>
            </a:endParaRPr>
          </a:p>
          <a:p>
            <a:pPr algn="r" marL="12700" marR="5080" indent="25400">
              <a:lnSpc>
                <a:spcPct val="100000"/>
              </a:lnSpc>
              <a:spcBef>
                <a:spcPts val="1410"/>
              </a:spcBef>
            </a:pPr>
            <a:r>
              <a:rPr dirty="0" sz="1800" spc="-5">
                <a:latin typeface="Arial"/>
                <a:cs typeface="Arial"/>
              </a:rPr>
              <a:t>upper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layer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protocol  to deliver payload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65437" y="2698750"/>
            <a:ext cx="552450" cy="90805"/>
          </a:xfrm>
          <a:custGeom>
            <a:avLst/>
            <a:gdLst/>
            <a:ahLst/>
            <a:cxnLst/>
            <a:rect l="l" t="t" r="r" b="b"/>
            <a:pathLst>
              <a:path w="552450" h="90805">
                <a:moveTo>
                  <a:pt x="0" y="0"/>
                </a:moveTo>
                <a:lnTo>
                  <a:pt x="552450" y="90487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373303" y="4014505"/>
            <a:ext cx="158623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e.g.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timestamp,  </a:t>
            </a:r>
            <a:r>
              <a:rPr dirty="0" sz="1800">
                <a:latin typeface="Arial"/>
                <a:cs typeface="Arial"/>
              </a:rPr>
              <a:t>record route  </a:t>
            </a:r>
            <a:r>
              <a:rPr dirty="0" sz="1800" spc="-5">
                <a:latin typeface="Arial"/>
                <a:cs typeface="Arial"/>
              </a:rPr>
              <a:t>taken, </a:t>
            </a:r>
            <a:r>
              <a:rPr dirty="0" sz="1800">
                <a:latin typeface="Arial"/>
                <a:cs typeface="Arial"/>
              </a:rPr>
              <a:t>specify  </a:t>
            </a:r>
            <a:r>
              <a:rPr dirty="0" sz="1800" spc="-5">
                <a:latin typeface="Arial"/>
                <a:cs typeface="Arial"/>
              </a:rPr>
              <a:t>list of </a:t>
            </a:r>
            <a:r>
              <a:rPr dirty="0" sz="1800">
                <a:latin typeface="Arial"/>
                <a:cs typeface="Arial"/>
              </a:rPr>
              <a:t>routers  </a:t>
            </a:r>
            <a:r>
              <a:rPr dirty="0" sz="1800" spc="-5">
                <a:latin typeface="Arial"/>
                <a:cs typeface="Arial"/>
              </a:rPr>
              <a:t>to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visit.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32562" y="4208462"/>
            <a:ext cx="819150" cy="9525"/>
          </a:xfrm>
          <a:custGeom>
            <a:avLst/>
            <a:gdLst/>
            <a:ahLst/>
            <a:cxnLst/>
            <a:rect l="l" t="t" r="r" b="b"/>
            <a:pathLst>
              <a:path w="819150" h="9525">
                <a:moveTo>
                  <a:pt x="819150" y="0"/>
                </a:moveTo>
                <a:lnTo>
                  <a:pt x="0" y="9525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44475" y="4595812"/>
            <a:ext cx="2621280" cy="1606550"/>
          </a:xfrm>
          <a:prstGeom prst="rect">
            <a:avLst/>
          </a:prstGeom>
          <a:ln w="9525">
            <a:solidFill>
              <a:srgbClr val="CC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dirty="0" sz="2000" spc="-5" i="1">
                <a:solidFill>
                  <a:srgbClr val="CC0000"/>
                </a:solidFill>
                <a:latin typeface="Arial"/>
                <a:cs typeface="Arial"/>
              </a:rPr>
              <a:t>how </a:t>
            </a:r>
            <a:r>
              <a:rPr dirty="0" sz="2000" i="1">
                <a:solidFill>
                  <a:srgbClr val="CC0000"/>
                </a:solidFill>
                <a:latin typeface="Arial"/>
                <a:cs typeface="Arial"/>
              </a:rPr>
              <a:t>much</a:t>
            </a:r>
            <a:r>
              <a:rPr dirty="0" sz="2000" spc="-6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CC0000"/>
                </a:solidFill>
                <a:latin typeface="Arial"/>
                <a:cs typeface="Arial"/>
              </a:rPr>
              <a:t>overhead?</a:t>
            </a:r>
            <a:endParaRPr sz="20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67500"/>
              <a:buFont typeface="Wingdings"/>
              <a:buChar char=""/>
              <a:tabLst>
                <a:tab pos="433705" algn="l"/>
                <a:tab pos="434340" algn="l"/>
              </a:tabLst>
            </a:pPr>
            <a:r>
              <a:rPr dirty="0" sz="2000" spc="-5">
                <a:latin typeface="Arial"/>
                <a:cs typeface="Arial"/>
              </a:rPr>
              <a:t>20 bytes of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67500"/>
              <a:buFont typeface="Wingdings"/>
              <a:buChar char=""/>
              <a:tabLst>
                <a:tab pos="433705" algn="l"/>
                <a:tab pos="434340" algn="l"/>
              </a:tabLst>
            </a:pPr>
            <a:r>
              <a:rPr dirty="0" sz="2000" spc="-5">
                <a:latin typeface="Arial"/>
                <a:cs typeface="Arial"/>
              </a:rPr>
              <a:t>20 bytes 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  <a:p>
            <a:pPr marL="433705" marR="288925" indent="-342900">
              <a:lnSpc>
                <a:spcPts val="2039"/>
              </a:lnSpc>
              <a:spcBef>
                <a:spcPts val="490"/>
              </a:spcBef>
              <a:tabLst>
                <a:tab pos="433705" algn="l"/>
              </a:tabLst>
            </a:pPr>
            <a:r>
              <a:rPr dirty="0" sz="1350">
                <a:solidFill>
                  <a:srgbClr val="000099"/>
                </a:solidFill>
                <a:latin typeface="Wingdings"/>
                <a:cs typeface="Wingdings"/>
              </a:rPr>
              <a:t></a:t>
            </a:r>
            <a:r>
              <a:rPr dirty="0" sz="135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Arial"/>
                <a:cs typeface="Arial"/>
              </a:rPr>
              <a:t>= </a:t>
            </a:r>
            <a:r>
              <a:rPr dirty="0" sz="2000" spc="-5">
                <a:latin typeface="Arial"/>
                <a:cs typeface="Arial"/>
              </a:rPr>
              <a:t>40 bytes </a:t>
            </a:r>
            <a:r>
              <a:rPr dirty="0" sz="2000">
                <a:latin typeface="Arial"/>
                <a:cs typeface="Arial"/>
              </a:rPr>
              <a:t>+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app  layer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overhead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16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87459"/>
            <a:ext cx="72777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 </a:t>
            </a:r>
            <a:r>
              <a:rPr dirty="0" spc="-10"/>
              <a:t>fragmentation,</a:t>
            </a:r>
            <a:r>
              <a:rPr dirty="0" spc="-110"/>
              <a:t> </a:t>
            </a:r>
            <a:r>
              <a:rPr dirty="0"/>
              <a:t>reassembly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889" y="1420006"/>
            <a:ext cx="3618229" cy="4030979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355600" marR="5080" indent="-342900">
              <a:lnSpc>
                <a:spcPts val="2450"/>
              </a:lnSpc>
              <a:spcBef>
                <a:spcPts val="5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network links have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MTU  (max.transfer size) -  </a:t>
            </a:r>
            <a:r>
              <a:rPr dirty="0" sz="2400" spc="-5">
                <a:latin typeface="Arial"/>
                <a:cs typeface="Arial"/>
              </a:rPr>
              <a:t>largest possible link-  level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frame</a:t>
            </a:r>
            <a:endParaRPr sz="2400">
              <a:latin typeface="Arial"/>
              <a:cs typeface="Arial"/>
            </a:endParaRPr>
          </a:p>
          <a:p>
            <a:pPr lvl="1" marL="701675" marR="372110" indent="-231775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different link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types,  different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MTUs</a:t>
            </a:r>
            <a:endParaRPr sz="2400">
              <a:latin typeface="Arial"/>
              <a:cs typeface="Arial"/>
            </a:endParaRPr>
          </a:p>
          <a:p>
            <a:pPr marL="355600" marR="252729" indent="-342900">
              <a:lnSpc>
                <a:spcPts val="2450"/>
              </a:lnSpc>
              <a:spcBef>
                <a:spcPts val="57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large IP datagram  divided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(“fragmented”)  </a:t>
            </a:r>
            <a:r>
              <a:rPr dirty="0" sz="2400" spc="-5">
                <a:latin typeface="Arial"/>
                <a:cs typeface="Arial"/>
              </a:rPr>
              <a:t>within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</a:t>
            </a:r>
            <a:endParaRPr sz="2400">
              <a:latin typeface="Arial"/>
              <a:cs typeface="Arial"/>
            </a:endParaRPr>
          </a:p>
          <a:p>
            <a:pPr lvl="1" marL="701675" marR="606425" indent="-231775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one datagram  becomes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several  </a:t>
            </a:r>
            <a:r>
              <a:rPr dirty="0" sz="2400" spc="-5">
                <a:latin typeface="Arial"/>
                <a:cs typeface="Arial"/>
              </a:rPr>
              <a:t>datagrams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089" y="5439351"/>
            <a:ext cx="3190240" cy="140144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244475" marR="5080" indent="-231775">
              <a:lnSpc>
                <a:spcPts val="2480"/>
              </a:lnSpc>
              <a:spcBef>
                <a:spcPts val="515"/>
              </a:spcBef>
              <a:buClr>
                <a:srgbClr val="000099"/>
              </a:buClr>
              <a:buSzPct val="102083"/>
              <a:buChar char="•"/>
              <a:tabLst>
                <a:tab pos="244475" algn="l"/>
              </a:tabLst>
            </a:pPr>
            <a:r>
              <a:rPr dirty="0" sz="2400">
                <a:latin typeface="Arial"/>
                <a:cs typeface="Arial"/>
              </a:rPr>
              <a:t>“reassembled” </a:t>
            </a:r>
            <a:r>
              <a:rPr dirty="0" sz="2400" spc="-5">
                <a:latin typeface="Arial"/>
                <a:cs typeface="Arial"/>
              </a:rPr>
              <a:t>only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at  final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destination</a:t>
            </a:r>
            <a:endParaRPr sz="2400">
              <a:latin typeface="Arial"/>
              <a:cs typeface="Arial"/>
            </a:endParaRPr>
          </a:p>
          <a:p>
            <a:pPr marL="244475" marR="314325" indent="-231775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Char char="•"/>
              <a:tabLst>
                <a:tab pos="244475" algn="l"/>
              </a:tabLst>
            </a:pPr>
            <a:r>
              <a:rPr dirty="0" sz="2400" spc="-5">
                <a:latin typeface="Arial"/>
                <a:cs typeface="Arial"/>
              </a:rPr>
              <a:t>IP header bits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used  to identify,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9288" y="1640613"/>
            <a:ext cx="2370455" cy="2217420"/>
          </a:xfrm>
          <a:custGeom>
            <a:avLst/>
            <a:gdLst/>
            <a:ahLst/>
            <a:cxnLst/>
            <a:rect l="l" t="t" r="r" b="b"/>
            <a:pathLst>
              <a:path w="2370454" h="2217420">
                <a:moveTo>
                  <a:pt x="171099" y="1524001"/>
                </a:moveTo>
                <a:lnTo>
                  <a:pt x="113882" y="1517530"/>
                </a:lnTo>
                <a:lnTo>
                  <a:pt x="68073" y="1478273"/>
                </a:lnTo>
                <a:lnTo>
                  <a:pt x="39795" y="1408604"/>
                </a:lnTo>
                <a:lnTo>
                  <a:pt x="31344" y="1365408"/>
                </a:lnTo>
                <a:lnTo>
                  <a:pt x="25902" y="1317739"/>
                </a:lnTo>
                <a:lnTo>
                  <a:pt x="22884" y="1266424"/>
                </a:lnTo>
                <a:lnTo>
                  <a:pt x="21702" y="1212289"/>
                </a:lnTo>
                <a:lnTo>
                  <a:pt x="21770" y="1156160"/>
                </a:lnTo>
                <a:lnTo>
                  <a:pt x="22501" y="1098865"/>
                </a:lnTo>
                <a:lnTo>
                  <a:pt x="23309" y="1041230"/>
                </a:lnTo>
                <a:lnTo>
                  <a:pt x="23607" y="984080"/>
                </a:lnTo>
                <a:lnTo>
                  <a:pt x="22808" y="928244"/>
                </a:lnTo>
                <a:lnTo>
                  <a:pt x="20804" y="880112"/>
                </a:lnTo>
                <a:lnTo>
                  <a:pt x="17693" y="829084"/>
                </a:lnTo>
                <a:lnTo>
                  <a:pt x="13907" y="775837"/>
                </a:lnTo>
                <a:lnTo>
                  <a:pt x="9804" y="719966"/>
                </a:lnTo>
                <a:lnTo>
                  <a:pt x="6042" y="665396"/>
                </a:lnTo>
                <a:lnTo>
                  <a:pt x="2827" y="609557"/>
                </a:lnTo>
                <a:lnTo>
                  <a:pt x="669" y="554209"/>
                </a:lnTo>
                <a:lnTo>
                  <a:pt x="0" y="500029"/>
                </a:lnTo>
                <a:lnTo>
                  <a:pt x="1251" y="447695"/>
                </a:lnTo>
                <a:lnTo>
                  <a:pt x="4857" y="397885"/>
                </a:lnTo>
                <a:lnTo>
                  <a:pt x="11249" y="351274"/>
                </a:lnTo>
                <a:lnTo>
                  <a:pt x="20860" y="308542"/>
                </a:lnTo>
                <a:lnTo>
                  <a:pt x="34124" y="270366"/>
                </a:lnTo>
                <a:lnTo>
                  <a:pt x="54878" y="225592"/>
                </a:lnTo>
                <a:lnTo>
                  <a:pt x="77941" y="184173"/>
                </a:lnTo>
                <a:lnTo>
                  <a:pt x="103924" y="146334"/>
                </a:lnTo>
                <a:lnTo>
                  <a:pt x="133437" y="112302"/>
                </a:lnTo>
                <a:lnTo>
                  <a:pt x="167092" y="82304"/>
                </a:lnTo>
                <a:lnTo>
                  <a:pt x="205500" y="56566"/>
                </a:lnTo>
                <a:lnTo>
                  <a:pt x="249273" y="35315"/>
                </a:lnTo>
                <a:lnTo>
                  <a:pt x="299020" y="18776"/>
                </a:lnTo>
                <a:lnTo>
                  <a:pt x="355353" y="7177"/>
                </a:lnTo>
                <a:lnTo>
                  <a:pt x="418884" y="744"/>
                </a:lnTo>
                <a:lnTo>
                  <a:pt x="454105" y="0"/>
                </a:lnTo>
                <a:lnTo>
                  <a:pt x="492260" y="1423"/>
                </a:lnTo>
                <a:lnTo>
                  <a:pt x="533085" y="4837"/>
                </a:lnTo>
                <a:lnTo>
                  <a:pt x="576319" y="10062"/>
                </a:lnTo>
                <a:lnTo>
                  <a:pt x="621696" y="16921"/>
                </a:lnTo>
                <a:lnTo>
                  <a:pt x="668955" y="25236"/>
                </a:lnTo>
                <a:lnTo>
                  <a:pt x="717832" y="34829"/>
                </a:lnTo>
                <a:lnTo>
                  <a:pt x="768065" y="45522"/>
                </a:lnTo>
                <a:lnTo>
                  <a:pt x="819389" y="57138"/>
                </a:lnTo>
                <a:lnTo>
                  <a:pt x="977284" y="95737"/>
                </a:lnTo>
                <a:lnTo>
                  <a:pt x="1237725" y="161902"/>
                </a:lnTo>
                <a:lnTo>
                  <a:pt x="1287038" y="173809"/>
                </a:lnTo>
                <a:lnTo>
                  <a:pt x="1334812" y="184858"/>
                </a:lnTo>
                <a:lnTo>
                  <a:pt x="1380784" y="194872"/>
                </a:lnTo>
                <a:lnTo>
                  <a:pt x="1431633" y="204898"/>
                </a:lnTo>
                <a:lnTo>
                  <a:pt x="1483987" y="214104"/>
                </a:lnTo>
                <a:lnTo>
                  <a:pt x="1537496" y="222633"/>
                </a:lnTo>
                <a:lnTo>
                  <a:pt x="1863204" y="267669"/>
                </a:lnTo>
                <a:lnTo>
                  <a:pt x="1915001" y="275499"/>
                </a:lnTo>
                <a:lnTo>
                  <a:pt x="1965155" y="283806"/>
                </a:lnTo>
                <a:lnTo>
                  <a:pt x="2013315" y="292734"/>
                </a:lnTo>
                <a:lnTo>
                  <a:pt x="2059132" y="302428"/>
                </a:lnTo>
                <a:lnTo>
                  <a:pt x="2102257" y="313032"/>
                </a:lnTo>
                <a:lnTo>
                  <a:pt x="2142340" y="324690"/>
                </a:lnTo>
                <a:lnTo>
                  <a:pt x="2179030" y="337546"/>
                </a:lnTo>
                <a:lnTo>
                  <a:pt x="2240835" y="367430"/>
                </a:lnTo>
                <a:lnTo>
                  <a:pt x="2284245" y="396678"/>
                </a:lnTo>
                <a:lnTo>
                  <a:pt x="2316972" y="425841"/>
                </a:lnTo>
                <a:lnTo>
                  <a:pt x="2340443" y="456017"/>
                </a:lnTo>
                <a:lnTo>
                  <a:pt x="2365316" y="523810"/>
                </a:lnTo>
                <a:lnTo>
                  <a:pt x="2369571" y="563628"/>
                </a:lnTo>
                <a:lnTo>
                  <a:pt x="2370273" y="608860"/>
                </a:lnTo>
                <a:lnTo>
                  <a:pt x="2368847" y="660606"/>
                </a:lnTo>
                <a:lnTo>
                  <a:pt x="2366720" y="719966"/>
                </a:lnTo>
                <a:lnTo>
                  <a:pt x="2365316" y="788040"/>
                </a:lnTo>
                <a:lnTo>
                  <a:pt x="2363557" y="865544"/>
                </a:lnTo>
                <a:lnTo>
                  <a:pt x="2361774" y="909788"/>
                </a:lnTo>
                <a:lnTo>
                  <a:pt x="2359401" y="957127"/>
                </a:lnTo>
                <a:lnTo>
                  <a:pt x="2356445" y="1007134"/>
                </a:lnTo>
                <a:lnTo>
                  <a:pt x="2352916" y="1059386"/>
                </a:lnTo>
                <a:lnTo>
                  <a:pt x="2348820" y="1113457"/>
                </a:lnTo>
                <a:lnTo>
                  <a:pt x="2344168" y="1168922"/>
                </a:lnTo>
                <a:lnTo>
                  <a:pt x="2338967" y="1225356"/>
                </a:lnTo>
                <a:lnTo>
                  <a:pt x="2333225" y="1282333"/>
                </a:lnTo>
                <a:lnTo>
                  <a:pt x="2326951" y="1339429"/>
                </a:lnTo>
                <a:lnTo>
                  <a:pt x="2320153" y="1396219"/>
                </a:lnTo>
                <a:lnTo>
                  <a:pt x="2312840" y="1452277"/>
                </a:lnTo>
                <a:lnTo>
                  <a:pt x="2305020" y="1507178"/>
                </a:lnTo>
                <a:lnTo>
                  <a:pt x="282465" y="1517530"/>
                </a:lnTo>
                <a:lnTo>
                  <a:pt x="241623" y="1518392"/>
                </a:lnTo>
                <a:lnTo>
                  <a:pt x="204578" y="1521412"/>
                </a:lnTo>
                <a:lnTo>
                  <a:pt x="171099" y="1524001"/>
                </a:lnTo>
                <a:close/>
              </a:path>
              <a:path w="2370454" h="2217420">
                <a:moveTo>
                  <a:pt x="1766166" y="2216847"/>
                </a:moveTo>
                <a:lnTo>
                  <a:pt x="1724010" y="2213478"/>
                </a:lnTo>
                <a:lnTo>
                  <a:pt x="1680223" y="2206599"/>
                </a:lnTo>
                <a:lnTo>
                  <a:pt x="1635013" y="2196563"/>
                </a:lnTo>
                <a:lnTo>
                  <a:pt x="1588587" y="2183722"/>
                </a:lnTo>
                <a:lnTo>
                  <a:pt x="1541151" y="2168428"/>
                </a:lnTo>
                <a:lnTo>
                  <a:pt x="1492913" y="2151033"/>
                </a:lnTo>
                <a:lnTo>
                  <a:pt x="1444080" y="2131891"/>
                </a:lnTo>
                <a:lnTo>
                  <a:pt x="1394859" y="2111353"/>
                </a:lnTo>
                <a:lnTo>
                  <a:pt x="1345457" y="2089772"/>
                </a:lnTo>
                <a:lnTo>
                  <a:pt x="1296081" y="2067500"/>
                </a:lnTo>
                <a:lnTo>
                  <a:pt x="1198237" y="2022292"/>
                </a:lnTo>
                <a:lnTo>
                  <a:pt x="1156599" y="2001890"/>
                </a:lnTo>
                <a:lnTo>
                  <a:pt x="1113692" y="1979048"/>
                </a:lnTo>
                <a:lnTo>
                  <a:pt x="1069731" y="1954098"/>
                </a:lnTo>
                <a:lnTo>
                  <a:pt x="1024932" y="1927375"/>
                </a:lnTo>
                <a:lnTo>
                  <a:pt x="979510" y="1899211"/>
                </a:lnTo>
                <a:lnTo>
                  <a:pt x="933679" y="1869941"/>
                </a:lnTo>
                <a:lnTo>
                  <a:pt x="887656" y="1839897"/>
                </a:lnTo>
                <a:lnTo>
                  <a:pt x="662175" y="1689753"/>
                </a:lnTo>
                <a:lnTo>
                  <a:pt x="619513" y="1662074"/>
                </a:lnTo>
                <a:lnTo>
                  <a:pt x="578163" y="1635956"/>
                </a:lnTo>
                <a:lnTo>
                  <a:pt x="538342" y="1611733"/>
                </a:lnTo>
                <a:lnTo>
                  <a:pt x="500265" y="1589738"/>
                </a:lnTo>
                <a:lnTo>
                  <a:pt x="464146" y="1570305"/>
                </a:lnTo>
                <a:lnTo>
                  <a:pt x="376521" y="1532628"/>
                </a:lnTo>
                <a:lnTo>
                  <a:pt x="327356" y="1521412"/>
                </a:lnTo>
                <a:lnTo>
                  <a:pt x="282470" y="1517530"/>
                </a:lnTo>
                <a:lnTo>
                  <a:pt x="2303405" y="1517530"/>
                </a:lnTo>
                <a:lnTo>
                  <a:pt x="2296702" y="1560498"/>
                </a:lnTo>
                <a:lnTo>
                  <a:pt x="2287893" y="1611810"/>
                </a:lnTo>
                <a:lnTo>
                  <a:pt x="2278602" y="1660690"/>
                </a:lnTo>
                <a:lnTo>
                  <a:pt x="2268838" y="1706714"/>
                </a:lnTo>
                <a:lnTo>
                  <a:pt x="2258609" y="1749454"/>
                </a:lnTo>
                <a:lnTo>
                  <a:pt x="2247923" y="1788488"/>
                </a:lnTo>
                <a:lnTo>
                  <a:pt x="2212636" y="1880253"/>
                </a:lnTo>
                <a:lnTo>
                  <a:pt x="2187150" y="1932286"/>
                </a:lnTo>
                <a:lnTo>
                  <a:pt x="2160266" y="1979601"/>
                </a:lnTo>
                <a:lnTo>
                  <a:pt x="2131920" y="2022310"/>
                </a:lnTo>
                <a:lnTo>
                  <a:pt x="2102047" y="2060525"/>
                </a:lnTo>
                <a:lnTo>
                  <a:pt x="2070583" y="2094359"/>
                </a:lnTo>
                <a:lnTo>
                  <a:pt x="2037462" y="2123924"/>
                </a:lnTo>
                <a:lnTo>
                  <a:pt x="2002621" y="2149332"/>
                </a:lnTo>
                <a:lnTo>
                  <a:pt x="1965994" y="2170696"/>
                </a:lnTo>
                <a:lnTo>
                  <a:pt x="1927518" y="2188128"/>
                </a:lnTo>
                <a:lnTo>
                  <a:pt x="1887128" y="2201740"/>
                </a:lnTo>
                <a:lnTo>
                  <a:pt x="1844759" y="2211645"/>
                </a:lnTo>
                <a:lnTo>
                  <a:pt x="1806485" y="2216353"/>
                </a:lnTo>
                <a:lnTo>
                  <a:pt x="1766166" y="2216847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01928" y="4051049"/>
            <a:ext cx="1959610" cy="1939925"/>
          </a:xfrm>
          <a:custGeom>
            <a:avLst/>
            <a:gdLst/>
            <a:ahLst/>
            <a:cxnLst/>
            <a:rect l="l" t="t" r="r" b="b"/>
            <a:pathLst>
              <a:path w="1959609" h="1939925">
                <a:moveTo>
                  <a:pt x="992973" y="1939909"/>
                </a:moveTo>
                <a:lnTo>
                  <a:pt x="941807" y="1935447"/>
                </a:lnTo>
                <a:lnTo>
                  <a:pt x="865697" y="1916754"/>
                </a:lnTo>
                <a:lnTo>
                  <a:pt x="824170" y="1903122"/>
                </a:lnTo>
                <a:lnTo>
                  <a:pt x="780892" y="1886829"/>
                </a:lnTo>
                <a:lnTo>
                  <a:pt x="736285" y="1868021"/>
                </a:lnTo>
                <a:lnTo>
                  <a:pt x="690773" y="1846845"/>
                </a:lnTo>
                <a:lnTo>
                  <a:pt x="644778" y="1823447"/>
                </a:lnTo>
                <a:lnTo>
                  <a:pt x="598723" y="1797974"/>
                </a:lnTo>
                <a:lnTo>
                  <a:pt x="553030" y="1770573"/>
                </a:lnTo>
                <a:lnTo>
                  <a:pt x="508123" y="1741391"/>
                </a:lnTo>
                <a:lnTo>
                  <a:pt x="464424" y="1710573"/>
                </a:lnTo>
                <a:lnTo>
                  <a:pt x="422356" y="1678267"/>
                </a:lnTo>
                <a:lnTo>
                  <a:pt x="382341" y="1644618"/>
                </a:lnTo>
                <a:lnTo>
                  <a:pt x="344802" y="1609775"/>
                </a:lnTo>
                <a:lnTo>
                  <a:pt x="310128" y="1573841"/>
                </a:lnTo>
                <a:lnTo>
                  <a:pt x="282251" y="1540679"/>
                </a:lnTo>
                <a:lnTo>
                  <a:pt x="254581" y="1506020"/>
                </a:lnTo>
                <a:lnTo>
                  <a:pt x="227345" y="1469941"/>
                </a:lnTo>
                <a:lnTo>
                  <a:pt x="200736" y="1432478"/>
                </a:lnTo>
                <a:lnTo>
                  <a:pt x="174949" y="1393666"/>
                </a:lnTo>
                <a:lnTo>
                  <a:pt x="150176" y="1353543"/>
                </a:lnTo>
                <a:lnTo>
                  <a:pt x="126612" y="1312144"/>
                </a:lnTo>
                <a:lnTo>
                  <a:pt x="104449" y="1269506"/>
                </a:lnTo>
                <a:lnTo>
                  <a:pt x="83882" y="1225665"/>
                </a:lnTo>
                <a:lnTo>
                  <a:pt x="65103" y="1180656"/>
                </a:lnTo>
                <a:lnTo>
                  <a:pt x="48307" y="1134516"/>
                </a:lnTo>
                <a:lnTo>
                  <a:pt x="33687" y="1087282"/>
                </a:lnTo>
                <a:lnTo>
                  <a:pt x="21436" y="1038989"/>
                </a:lnTo>
                <a:lnTo>
                  <a:pt x="11749" y="989673"/>
                </a:lnTo>
                <a:lnTo>
                  <a:pt x="4818" y="939370"/>
                </a:lnTo>
                <a:lnTo>
                  <a:pt x="837" y="888118"/>
                </a:lnTo>
                <a:lnTo>
                  <a:pt x="0" y="835951"/>
                </a:lnTo>
                <a:lnTo>
                  <a:pt x="8347" y="794576"/>
                </a:lnTo>
                <a:lnTo>
                  <a:pt x="20706" y="751711"/>
                </a:lnTo>
                <a:lnTo>
                  <a:pt x="36772" y="707667"/>
                </a:lnTo>
                <a:lnTo>
                  <a:pt x="56243" y="662755"/>
                </a:lnTo>
                <a:lnTo>
                  <a:pt x="78814" y="617286"/>
                </a:lnTo>
                <a:lnTo>
                  <a:pt x="104181" y="571571"/>
                </a:lnTo>
                <a:lnTo>
                  <a:pt x="132041" y="525922"/>
                </a:lnTo>
                <a:lnTo>
                  <a:pt x="162091" y="480648"/>
                </a:lnTo>
                <a:lnTo>
                  <a:pt x="194026" y="436063"/>
                </a:lnTo>
                <a:lnTo>
                  <a:pt x="227543" y="392475"/>
                </a:lnTo>
                <a:lnTo>
                  <a:pt x="262338" y="350198"/>
                </a:lnTo>
                <a:lnTo>
                  <a:pt x="298107" y="309540"/>
                </a:lnTo>
                <a:lnTo>
                  <a:pt x="334548" y="270815"/>
                </a:lnTo>
                <a:lnTo>
                  <a:pt x="371355" y="234332"/>
                </a:lnTo>
                <a:lnTo>
                  <a:pt x="408226" y="200403"/>
                </a:lnTo>
                <a:lnTo>
                  <a:pt x="444857" y="169339"/>
                </a:lnTo>
                <a:lnTo>
                  <a:pt x="480944" y="141451"/>
                </a:lnTo>
                <a:lnTo>
                  <a:pt x="516183" y="117050"/>
                </a:lnTo>
                <a:lnTo>
                  <a:pt x="559196" y="91738"/>
                </a:lnTo>
                <a:lnTo>
                  <a:pt x="604674" y="69835"/>
                </a:lnTo>
                <a:lnTo>
                  <a:pt x="652248" y="51200"/>
                </a:lnTo>
                <a:lnTo>
                  <a:pt x="701548" y="35688"/>
                </a:lnTo>
                <a:lnTo>
                  <a:pt x="752204" y="23158"/>
                </a:lnTo>
                <a:lnTo>
                  <a:pt x="803846" y="13467"/>
                </a:lnTo>
                <a:lnTo>
                  <a:pt x="856105" y="6472"/>
                </a:lnTo>
                <a:lnTo>
                  <a:pt x="908609" y="2030"/>
                </a:lnTo>
                <a:lnTo>
                  <a:pt x="960991" y="0"/>
                </a:lnTo>
                <a:lnTo>
                  <a:pt x="1012878" y="237"/>
                </a:lnTo>
                <a:lnTo>
                  <a:pt x="1063903" y="2600"/>
                </a:lnTo>
                <a:lnTo>
                  <a:pt x="1113694" y="6945"/>
                </a:lnTo>
                <a:lnTo>
                  <a:pt x="1161882" y="13131"/>
                </a:lnTo>
                <a:lnTo>
                  <a:pt x="1208097" y="21014"/>
                </a:lnTo>
                <a:lnTo>
                  <a:pt x="1251970" y="30452"/>
                </a:lnTo>
                <a:lnTo>
                  <a:pt x="1298121" y="41957"/>
                </a:lnTo>
                <a:lnTo>
                  <a:pt x="1344238" y="58004"/>
                </a:lnTo>
                <a:lnTo>
                  <a:pt x="1390077" y="78020"/>
                </a:lnTo>
                <a:lnTo>
                  <a:pt x="1435397" y="101433"/>
                </a:lnTo>
                <a:lnTo>
                  <a:pt x="1479954" y="127667"/>
                </a:lnTo>
                <a:lnTo>
                  <a:pt x="1523507" y="156150"/>
                </a:lnTo>
                <a:lnTo>
                  <a:pt x="1565812" y="186309"/>
                </a:lnTo>
                <a:lnTo>
                  <a:pt x="1606627" y="217569"/>
                </a:lnTo>
                <a:lnTo>
                  <a:pt x="1645709" y="249358"/>
                </a:lnTo>
                <a:lnTo>
                  <a:pt x="1682816" y="281101"/>
                </a:lnTo>
                <a:lnTo>
                  <a:pt x="1717705" y="312226"/>
                </a:lnTo>
                <a:lnTo>
                  <a:pt x="1750134" y="342159"/>
                </a:lnTo>
                <a:lnTo>
                  <a:pt x="1779860" y="370325"/>
                </a:lnTo>
                <a:lnTo>
                  <a:pt x="1851154" y="443570"/>
                </a:lnTo>
                <a:lnTo>
                  <a:pt x="1884975" y="488620"/>
                </a:lnTo>
                <a:lnTo>
                  <a:pt x="1909885" y="532302"/>
                </a:lnTo>
                <a:lnTo>
                  <a:pt x="1927667" y="575613"/>
                </a:lnTo>
                <a:lnTo>
                  <a:pt x="1940102" y="619554"/>
                </a:lnTo>
                <a:lnTo>
                  <a:pt x="1948973" y="665122"/>
                </a:lnTo>
                <a:lnTo>
                  <a:pt x="1956062" y="713315"/>
                </a:lnTo>
                <a:lnTo>
                  <a:pt x="1959506" y="756987"/>
                </a:lnTo>
                <a:lnTo>
                  <a:pt x="1958573" y="801031"/>
                </a:lnTo>
                <a:lnTo>
                  <a:pt x="1954190" y="845817"/>
                </a:lnTo>
                <a:lnTo>
                  <a:pt x="1947286" y="891719"/>
                </a:lnTo>
                <a:lnTo>
                  <a:pt x="1938740" y="939370"/>
                </a:lnTo>
                <a:lnTo>
                  <a:pt x="1929626" y="988354"/>
                </a:lnTo>
                <a:lnTo>
                  <a:pt x="1920728" y="1039831"/>
                </a:lnTo>
                <a:lnTo>
                  <a:pt x="1913021" y="1093910"/>
                </a:lnTo>
                <a:lnTo>
                  <a:pt x="1902721" y="1136570"/>
                </a:lnTo>
                <a:lnTo>
                  <a:pt x="1893676" y="1183137"/>
                </a:lnTo>
                <a:lnTo>
                  <a:pt x="1885344" y="1232590"/>
                </a:lnTo>
                <a:lnTo>
                  <a:pt x="1877184" y="1283909"/>
                </a:lnTo>
                <a:lnTo>
                  <a:pt x="1868656" y="1336073"/>
                </a:lnTo>
                <a:lnTo>
                  <a:pt x="1859219" y="1388061"/>
                </a:lnTo>
                <a:lnTo>
                  <a:pt x="1848333" y="1438853"/>
                </a:lnTo>
                <a:lnTo>
                  <a:pt x="1835456" y="1487427"/>
                </a:lnTo>
                <a:lnTo>
                  <a:pt x="1820047" y="1532764"/>
                </a:lnTo>
                <a:lnTo>
                  <a:pt x="1801541" y="1573882"/>
                </a:lnTo>
                <a:lnTo>
                  <a:pt x="1779473" y="1609640"/>
                </a:lnTo>
                <a:lnTo>
                  <a:pt x="1746865" y="1640548"/>
                </a:lnTo>
                <a:lnTo>
                  <a:pt x="1708610" y="1665008"/>
                </a:lnTo>
                <a:lnTo>
                  <a:pt x="1665772" y="1684415"/>
                </a:lnTo>
                <a:lnTo>
                  <a:pt x="1619412" y="1700168"/>
                </a:lnTo>
                <a:lnTo>
                  <a:pt x="1570592" y="1713662"/>
                </a:lnTo>
                <a:lnTo>
                  <a:pt x="1469823" y="1739461"/>
                </a:lnTo>
                <a:lnTo>
                  <a:pt x="1419997" y="1754559"/>
                </a:lnTo>
                <a:lnTo>
                  <a:pt x="1371960" y="1772984"/>
                </a:lnTo>
                <a:lnTo>
                  <a:pt x="1330575" y="1790123"/>
                </a:lnTo>
                <a:lnTo>
                  <a:pt x="1290276" y="1811466"/>
                </a:lnTo>
                <a:lnTo>
                  <a:pt x="1250521" y="1835364"/>
                </a:lnTo>
                <a:lnTo>
                  <a:pt x="1210766" y="1860164"/>
                </a:lnTo>
                <a:lnTo>
                  <a:pt x="1170467" y="1884216"/>
                </a:lnTo>
                <a:lnTo>
                  <a:pt x="1129082" y="1905867"/>
                </a:lnTo>
                <a:lnTo>
                  <a:pt x="1086067" y="1923468"/>
                </a:lnTo>
                <a:lnTo>
                  <a:pt x="1040878" y="1935365"/>
                </a:lnTo>
                <a:lnTo>
                  <a:pt x="992973" y="193990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0425" y="2584450"/>
            <a:ext cx="127000" cy="3175"/>
          </a:xfrm>
          <a:custGeom>
            <a:avLst/>
            <a:gdLst/>
            <a:ahLst/>
            <a:cxnLst/>
            <a:rect l="l" t="t" r="r" b="b"/>
            <a:pathLst>
              <a:path w="127000" h="3175">
                <a:moveTo>
                  <a:pt x="-6350" y="1587"/>
                </a:moveTo>
                <a:lnTo>
                  <a:pt x="133350" y="1587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46687" y="1909763"/>
            <a:ext cx="659130" cy="279400"/>
          </a:xfrm>
          <a:custGeom>
            <a:avLst/>
            <a:gdLst/>
            <a:ahLst/>
            <a:cxnLst/>
            <a:rect l="l" t="t" r="r" b="b"/>
            <a:pathLst>
              <a:path w="659129" h="279400">
                <a:moveTo>
                  <a:pt x="0" y="0"/>
                </a:moveTo>
                <a:lnTo>
                  <a:pt x="658812" y="279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2825" y="2246313"/>
            <a:ext cx="196850" cy="669925"/>
          </a:xfrm>
          <a:custGeom>
            <a:avLst/>
            <a:gdLst/>
            <a:ahLst/>
            <a:cxnLst/>
            <a:rect l="l" t="t" r="r" b="b"/>
            <a:pathLst>
              <a:path w="196850" h="669925">
                <a:moveTo>
                  <a:pt x="0" y="0"/>
                </a:moveTo>
                <a:lnTo>
                  <a:pt x="196850" y="6699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5862" y="2022475"/>
            <a:ext cx="1905" cy="582930"/>
          </a:xfrm>
          <a:custGeom>
            <a:avLst/>
            <a:gdLst/>
            <a:ahLst/>
            <a:cxnLst/>
            <a:rect l="l" t="t" r="r" b="b"/>
            <a:pathLst>
              <a:path w="1904" h="582930">
                <a:moveTo>
                  <a:pt x="0" y="0"/>
                </a:moveTo>
                <a:lnTo>
                  <a:pt x="1587" y="58261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30812" y="2676525"/>
            <a:ext cx="971550" cy="401955"/>
          </a:xfrm>
          <a:custGeom>
            <a:avLst/>
            <a:gdLst/>
            <a:ahLst/>
            <a:cxnLst/>
            <a:rect l="l" t="t" r="r" b="b"/>
            <a:pathLst>
              <a:path w="971550" h="401955">
                <a:moveTo>
                  <a:pt x="0" y="0"/>
                </a:moveTo>
                <a:lnTo>
                  <a:pt x="971550" y="40163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03988" y="3206750"/>
            <a:ext cx="476250" cy="687705"/>
          </a:xfrm>
          <a:custGeom>
            <a:avLst/>
            <a:gdLst/>
            <a:ahLst/>
            <a:cxnLst/>
            <a:rect l="l" t="t" r="r" b="b"/>
            <a:pathLst>
              <a:path w="476250" h="687704">
                <a:moveTo>
                  <a:pt x="476250" y="687388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54625" y="2214563"/>
            <a:ext cx="758825" cy="517525"/>
          </a:xfrm>
          <a:custGeom>
            <a:avLst/>
            <a:gdLst/>
            <a:ahLst/>
            <a:cxnLst/>
            <a:rect l="l" t="t" r="r" b="b"/>
            <a:pathLst>
              <a:path w="758825" h="517525">
                <a:moveTo>
                  <a:pt x="758825" y="0"/>
                </a:moveTo>
                <a:lnTo>
                  <a:pt x="0" y="5175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64150" y="1654175"/>
            <a:ext cx="476250" cy="342900"/>
          </a:xfrm>
          <a:custGeom>
            <a:avLst/>
            <a:gdLst/>
            <a:ahLst/>
            <a:cxnLst/>
            <a:rect l="l" t="t" r="r" b="b"/>
            <a:pathLst>
              <a:path w="476250" h="342900">
                <a:moveTo>
                  <a:pt x="476250" y="0"/>
                </a:moveTo>
                <a:lnTo>
                  <a:pt x="0" y="3429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81700" y="1830388"/>
            <a:ext cx="273050" cy="236854"/>
          </a:xfrm>
          <a:custGeom>
            <a:avLst/>
            <a:gdLst/>
            <a:ahLst/>
            <a:cxnLst/>
            <a:rect l="l" t="t" r="r" b="b"/>
            <a:pathLst>
              <a:path w="273050" h="236855">
                <a:moveTo>
                  <a:pt x="273050" y="0"/>
                </a:moveTo>
                <a:lnTo>
                  <a:pt x="0" y="2365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61125" y="4206875"/>
            <a:ext cx="636905" cy="878205"/>
          </a:xfrm>
          <a:custGeom>
            <a:avLst/>
            <a:gdLst/>
            <a:ahLst/>
            <a:cxnLst/>
            <a:rect l="l" t="t" r="r" b="b"/>
            <a:pathLst>
              <a:path w="636904" h="878204">
                <a:moveTo>
                  <a:pt x="636587" y="0"/>
                </a:moveTo>
                <a:lnTo>
                  <a:pt x="0" y="8778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11192" y="2761766"/>
            <a:ext cx="1014094" cy="560070"/>
          </a:xfrm>
          <a:custGeom>
            <a:avLst/>
            <a:gdLst/>
            <a:ahLst/>
            <a:cxnLst/>
            <a:rect l="l" t="t" r="r" b="b"/>
            <a:pathLst>
              <a:path w="1014095" h="560070">
                <a:moveTo>
                  <a:pt x="66990" y="0"/>
                </a:moveTo>
                <a:lnTo>
                  <a:pt x="1013914" y="401945"/>
                </a:lnTo>
                <a:lnTo>
                  <a:pt x="946923" y="559765"/>
                </a:lnTo>
                <a:lnTo>
                  <a:pt x="0" y="157820"/>
                </a:lnTo>
                <a:lnTo>
                  <a:pt x="6699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08270" y="2760526"/>
            <a:ext cx="856615" cy="493395"/>
          </a:xfrm>
          <a:custGeom>
            <a:avLst/>
            <a:gdLst/>
            <a:ahLst/>
            <a:cxnLst/>
            <a:rect l="l" t="t" r="r" b="b"/>
            <a:pathLst>
              <a:path w="856614" h="493395">
                <a:moveTo>
                  <a:pt x="66990" y="0"/>
                </a:moveTo>
                <a:lnTo>
                  <a:pt x="856402" y="335085"/>
                </a:lnTo>
                <a:lnTo>
                  <a:pt x="789412" y="492906"/>
                </a:lnTo>
                <a:lnTo>
                  <a:pt x="0" y="157820"/>
                </a:lnTo>
                <a:lnTo>
                  <a:pt x="669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04712" y="3268562"/>
            <a:ext cx="221462" cy="99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702434" y="2268957"/>
            <a:ext cx="23063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solidFill>
                  <a:srgbClr val="CC0000"/>
                </a:solidFill>
                <a:latin typeface="Arial"/>
                <a:cs typeface="Arial"/>
              </a:rPr>
              <a:t>fragmentation: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 i="1">
                <a:solidFill>
                  <a:srgbClr val="000099"/>
                </a:solidFill>
                <a:latin typeface="Arial"/>
                <a:cs typeface="Arial"/>
              </a:rPr>
              <a:t>in: </a:t>
            </a:r>
            <a:r>
              <a:rPr dirty="0" sz="1600" spc="-5">
                <a:latin typeface="Arial"/>
                <a:cs typeface="Arial"/>
              </a:rPr>
              <a:t>one large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datagram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 i="1">
                <a:solidFill>
                  <a:srgbClr val="000099"/>
                </a:solidFill>
                <a:latin typeface="Arial"/>
                <a:cs typeface="Arial"/>
              </a:rPr>
              <a:t>out: </a:t>
            </a:r>
            <a:r>
              <a:rPr dirty="0" sz="1600">
                <a:latin typeface="Arial"/>
                <a:cs typeface="Arial"/>
              </a:rPr>
              <a:t>3 smaller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datagrams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84812" y="5178425"/>
            <a:ext cx="287655" cy="3175"/>
          </a:xfrm>
          <a:custGeom>
            <a:avLst/>
            <a:gdLst/>
            <a:ahLst/>
            <a:cxnLst/>
            <a:rect l="l" t="t" r="r" b="b"/>
            <a:pathLst>
              <a:path w="287654" h="3175">
                <a:moveTo>
                  <a:pt x="0" y="0"/>
                </a:moveTo>
                <a:lnTo>
                  <a:pt x="287337" y="31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61024" y="4352925"/>
            <a:ext cx="180975" cy="171450"/>
          </a:xfrm>
          <a:custGeom>
            <a:avLst/>
            <a:gdLst/>
            <a:ahLst/>
            <a:cxnLst/>
            <a:rect l="l" t="t" r="r" b="b"/>
            <a:pathLst>
              <a:path w="180975" h="171450">
                <a:moveTo>
                  <a:pt x="0" y="171450"/>
                </a:moveTo>
                <a:lnTo>
                  <a:pt x="180975" y="171450"/>
                </a:lnTo>
                <a:lnTo>
                  <a:pt x="180975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41999" y="4352925"/>
            <a:ext cx="263525" cy="171450"/>
          </a:xfrm>
          <a:custGeom>
            <a:avLst/>
            <a:gdLst/>
            <a:ahLst/>
            <a:cxnLst/>
            <a:rect l="l" t="t" r="r" b="b"/>
            <a:pathLst>
              <a:path w="263525" h="171450">
                <a:moveTo>
                  <a:pt x="263525" y="171450"/>
                </a:moveTo>
                <a:lnTo>
                  <a:pt x="0" y="171450"/>
                </a:lnTo>
                <a:lnTo>
                  <a:pt x="0" y="0"/>
                </a:lnTo>
                <a:lnTo>
                  <a:pt x="263525" y="0"/>
                </a:lnTo>
                <a:lnTo>
                  <a:pt x="263525" y="17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64199" y="4546600"/>
            <a:ext cx="180975" cy="171450"/>
          </a:xfrm>
          <a:custGeom>
            <a:avLst/>
            <a:gdLst/>
            <a:ahLst/>
            <a:cxnLst/>
            <a:rect l="l" t="t" r="r" b="b"/>
            <a:pathLst>
              <a:path w="180975" h="171450">
                <a:moveTo>
                  <a:pt x="0" y="171450"/>
                </a:moveTo>
                <a:lnTo>
                  <a:pt x="180975" y="171450"/>
                </a:lnTo>
                <a:lnTo>
                  <a:pt x="180975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45174" y="4546600"/>
            <a:ext cx="263525" cy="171450"/>
          </a:xfrm>
          <a:custGeom>
            <a:avLst/>
            <a:gdLst/>
            <a:ahLst/>
            <a:cxnLst/>
            <a:rect l="l" t="t" r="r" b="b"/>
            <a:pathLst>
              <a:path w="263525" h="171450">
                <a:moveTo>
                  <a:pt x="263525" y="171450"/>
                </a:moveTo>
                <a:lnTo>
                  <a:pt x="0" y="171450"/>
                </a:lnTo>
                <a:lnTo>
                  <a:pt x="0" y="0"/>
                </a:lnTo>
                <a:lnTo>
                  <a:pt x="263525" y="0"/>
                </a:lnTo>
                <a:lnTo>
                  <a:pt x="263525" y="17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67375" y="4740275"/>
            <a:ext cx="180975" cy="171450"/>
          </a:xfrm>
          <a:custGeom>
            <a:avLst/>
            <a:gdLst/>
            <a:ahLst/>
            <a:cxnLst/>
            <a:rect l="l" t="t" r="r" b="b"/>
            <a:pathLst>
              <a:path w="180975" h="171450">
                <a:moveTo>
                  <a:pt x="0" y="171450"/>
                </a:moveTo>
                <a:lnTo>
                  <a:pt x="180975" y="171450"/>
                </a:lnTo>
                <a:lnTo>
                  <a:pt x="180975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48350" y="4740275"/>
            <a:ext cx="263525" cy="171450"/>
          </a:xfrm>
          <a:custGeom>
            <a:avLst/>
            <a:gdLst/>
            <a:ahLst/>
            <a:cxnLst/>
            <a:rect l="l" t="t" r="r" b="b"/>
            <a:pathLst>
              <a:path w="263525" h="171450">
                <a:moveTo>
                  <a:pt x="263525" y="171450"/>
                </a:moveTo>
                <a:lnTo>
                  <a:pt x="0" y="171450"/>
                </a:lnTo>
                <a:lnTo>
                  <a:pt x="0" y="0"/>
                </a:lnTo>
                <a:lnTo>
                  <a:pt x="263525" y="0"/>
                </a:lnTo>
                <a:lnTo>
                  <a:pt x="263525" y="171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11147" y="4407799"/>
            <a:ext cx="230026" cy="68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04798" y="4788800"/>
            <a:ext cx="230026" cy="68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01623" y="4582424"/>
            <a:ext cx="230026" cy="761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51358" y="4894013"/>
            <a:ext cx="1058545" cy="351155"/>
          </a:xfrm>
          <a:custGeom>
            <a:avLst/>
            <a:gdLst/>
            <a:ahLst/>
            <a:cxnLst/>
            <a:rect l="l" t="t" r="r" b="b"/>
            <a:pathLst>
              <a:path w="1058545" h="351154">
                <a:moveTo>
                  <a:pt x="1058465" y="171423"/>
                </a:moveTo>
                <a:lnTo>
                  <a:pt x="29922" y="350956"/>
                </a:lnTo>
                <a:lnTo>
                  <a:pt x="0" y="179532"/>
                </a:lnTo>
                <a:lnTo>
                  <a:pt x="1028542" y="0"/>
                </a:lnTo>
                <a:lnTo>
                  <a:pt x="1058465" y="171423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21944" y="4911093"/>
            <a:ext cx="885825" cy="328295"/>
          </a:xfrm>
          <a:custGeom>
            <a:avLst/>
            <a:gdLst/>
            <a:ahLst/>
            <a:cxnLst/>
            <a:rect l="l" t="t" r="r" b="b"/>
            <a:pathLst>
              <a:path w="885825" h="328295">
                <a:moveTo>
                  <a:pt x="885386" y="179141"/>
                </a:moveTo>
                <a:lnTo>
                  <a:pt x="31269" y="328228"/>
                </a:lnTo>
                <a:lnTo>
                  <a:pt x="0" y="149086"/>
                </a:lnTo>
                <a:lnTo>
                  <a:pt x="854117" y="0"/>
                </a:lnTo>
                <a:lnTo>
                  <a:pt x="885386" y="179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85490" y="4230000"/>
            <a:ext cx="230026" cy="713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539615" y="3899319"/>
            <a:ext cx="10648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i="1">
                <a:solidFill>
                  <a:srgbClr val="CC0000"/>
                </a:solidFill>
                <a:latin typeface="Arial"/>
                <a:cs typeface="Arial"/>
              </a:rPr>
              <a:t>reassembly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4200" y="876300"/>
            <a:ext cx="6856413" cy="1730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89462" y="2214562"/>
            <a:ext cx="98425" cy="8255"/>
          </a:xfrm>
          <a:custGeom>
            <a:avLst/>
            <a:gdLst/>
            <a:ahLst/>
            <a:cxnLst/>
            <a:rect l="l" t="t" r="r" b="b"/>
            <a:pathLst>
              <a:path w="98425" h="8255">
                <a:moveTo>
                  <a:pt x="-9525" y="3968"/>
                </a:moveTo>
                <a:lnTo>
                  <a:pt x="107950" y="3968"/>
                </a:lnTo>
              </a:path>
            </a:pathLst>
          </a:custGeom>
          <a:ln w="26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89462" y="3021012"/>
            <a:ext cx="98425" cy="3175"/>
          </a:xfrm>
          <a:custGeom>
            <a:avLst/>
            <a:gdLst/>
            <a:ahLst/>
            <a:cxnLst/>
            <a:rect l="l" t="t" r="r" b="b"/>
            <a:pathLst>
              <a:path w="98425" h="3175">
                <a:moveTo>
                  <a:pt x="-9525" y="1587"/>
                </a:moveTo>
                <a:lnTo>
                  <a:pt x="107950" y="1587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79950" y="2209800"/>
            <a:ext cx="0" cy="809625"/>
          </a:xfrm>
          <a:custGeom>
            <a:avLst/>
            <a:gdLst/>
            <a:ahLst/>
            <a:cxnLst/>
            <a:rect l="l" t="t" r="r" b="b"/>
            <a:pathLst>
              <a:path w="0" h="809625">
                <a:moveTo>
                  <a:pt x="0" y="0"/>
                </a:moveTo>
                <a:lnTo>
                  <a:pt x="0" y="8096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51275" y="1714500"/>
            <a:ext cx="798512" cy="7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189930" y="1775764"/>
            <a:ext cx="388267" cy="3227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186902" y="2363789"/>
            <a:ext cx="422909" cy="381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3195"/>
              </a:lnSpc>
            </a:pPr>
            <a:r>
              <a:rPr dirty="0" sz="280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63975" y="2717800"/>
            <a:ext cx="798512" cy="7048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73706" y="3053325"/>
            <a:ext cx="692263" cy="1978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08981" y="2791764"/>
            <a:ext cx="388267" cy="3227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973706" y="3053325"/>
            <a:ext cx="692785" cy="198120"/>
          </a:xfrm>
          <a:custGeom>
            <a:avLst/>
            <a:gdLst/>
            <a:ahLst/>
            <a:cxnLst/>
            <a:rect l="l" t="t" r="r" b="b"/>
            <a:pathLst>
              <a:path w="692784" h="198120">
                <a:moveTo>
                  <a:pt x="0" y="98937"/>
                </a:moveTo>
                <a:lnTo>
                  <a:pt x="27200" y="60426"/>
                </a:lnTo>
                <a:lnTo>
                  <a:pt x="61998" y="43620"/>
                </a:lnTo>
                <a:lnTo>
                  <a:pt x="101379" y="28978"/>
                </a:lnTo>
                <a:lnTo>
                  <a:pt x="213274" y="11379"/>
                </a:lnTo>
                <a:lnTo>
                  <a:pt x="346131" y="0"/>
                </a:lnTo>
                <a:lnTo>
                  <a:pt x="480861" y="11379"/>
                </a:lnTo>
                <a:lnTo>
                  <a:pt x="590883" y="28978"/>
                </a:lnTo>
                <a:lnTo>
                  <a:pt x="633149" y="43620"/>
                </a:lnTo>
                <a:lnTo>
                  <a:pt x="685231" y="78997"/>
                </a:lnTo>
                <a:lnTo>
                  <a:pt x="692263" y="98937"/>
                </a:lnTo>
                <a:lnTo>
                  <a:pt x="665062" y="137448"/>
                </a:lnTo>
                <a:lnTo>
                  <a:pt x="590883" y="168896"/>
                </a:lnTo>
                <a:lnTo>
                  <a:pt x="480861" y="190099"/>
                </a:lnTo>
                <a:lnTo>
                  <a:pt x="346131" y="197874"/>
                </a:lnTo>
                <a:lnTo>
                  <a:pt x="213274" y="190099"/>
                </a:lnTo>
                <a:lnTo>
                  <a:pt x="101379" y="168896"/>
                </a:lnTo>
                <a:lnTo>
                  <a:pt x="61998" y="154253"/>
                </a:lnTo>
                <a:lnTo>
                  <a:pt x="27200" y="137447"/>
                </a:lnTo>
                <a:lnTo>
                  <a:pt x="0" y="98936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970587" y="2895600"/>
            <a:ext cx="698499" cy="2580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970587" y="2895600"/>
            <a:ext cx="693420" cy="232410"/>
          </a:xfrm>
          <a:custGeom>
            <a:avLst/>
            <a:gdLst/>
            <a:ahLst/>
            <a:cxnLst/>
            <a:rect l="l" t="t" r="r" b="b"/>
            <a:pathLst>
              <a:path w="693420" h="232410">
                <a:moveTo>
                  <a:pt x="0" y="116143"/>
                </a:moveTo>
                <a:lnTo>
                  <a:pt x="27241" y="70935"/>
                </a:lnTo>
                <a:lnTo>
                  <a:pt x="101531" y="34017"/>
                </a:lnTo>
                <a:lnTo>
                  <a:pt x="152835" y="19835"/>
                </a:lnTo>
                <a:lnTo>
                  <a:pt x="211718" y="9127"/>
                </a:lnTo>
                <a:lnTo>
                  <a:pt x="276788" y="2359"/>
                </a:lnTo>
                <a:lnTo>
                  <a:pt x="346651" y="0"/>
                </a:lnTo>
                <a:lnTo>
                  <a:pt x="416513" y="2359"/>
                </a:lnTo>
                <a:lnTo>
                  <a:pt x="486728" y="9127"/>
                </a:lnTo>
                <a:lnTo>
                  <a:pt x="540467" y="19835"/>
                </a:lnTo>
                <a:lnTo>
                  <a:pt x="591771" y="34017"/>
                </a:lnTo>
                <a:lnTo>
                  <a:pt x="640295" y="54865"/>
                </a:lnTo>
                <a:lnTo>
                  <a:pt x="686260" y="92736"/>
                </a:lnTo>
                <a:lnTo>
                  <a:pt x="693303" y="116143"/>
                </a:lnTo>
                <a:lnTo>
                  <a:pt x="666061" y="161351"/>
                </a:lnTo>
                <a:lnTo>
                  <a:pt x="591771" y="198269"/>
                </a:lnTo>
                <a:lnTo>
                  <a:pt x="540468" y="212451"/>
                </a:lnTo>
                <a:lnTo>
                  <a:pt x="486732" y="223159"/>
                </a:lnTo>
                <a:lnTo>
                  <a:pt x="416514" y="229927"/>
                </a:lnTo>
                <a:lnTo>
                  <a:pt x="346651" y="232286"/>
                </a:lnTo>
                <a:lnTo>
                  <a:pt x="276789" y="229927"/>
                </a:lnTo>
                <a:lnTo>
                  <a:pt x="211719" y="223159"/>
                </a:lnTo>
                <a:lnTo>
                  <a:pt x="152835" y="212451"/>
                </a:lnTo>
                <a:lnTo>
                  <a:pt x="101532" y="198269"/>
                </a:lnTo>
                <a:lnTo>
                  <a:pt x="59202" y="181080"/>
                </a:lnTo>
                <a:lnTo>
                  <a:pt x="7042" y="139550"/>
                </a:lnTo>
                <a:lnTo>
                  <a:pt x="0" y="11614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20420" y="2955822"/>
            <a:ext cx="381635" cy="107950"/>
          </a:xfrm>
          <a:custGeom>
            <a:avLst/>
            <a:gdLst/>
            <a:ahLst/>
            <a:cxnLst/>
            <a:rect l="l" t="t" r="r" b="b"/>
            <a:pathLst>
              <a:path w="381635" h="107950">
                <a:moveTo>
                  <a:pt x="0" y="107540"/>
                </a:moveTo>
                <a:lnTo>
                  <a:pt x="110804" y="107540"/>
                </a:lnTo>
                <a:lnTo>
                  <a:pt x="232156" y="0"/>
                </a:lnTo>
                <a:lnTo>
                  <a:pt x="38131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27569" y="2955822"/>
            <a:ext cx="356870" cy="107950"/>
          </a:xfrm>
          <a:custGeom>
            <a:avLst/>
            <a:gdLst/>
            <a:ahLst/>
            <a:cxnLst/>
            <a:rect l="l" t="t" r="r" b="b"/>
            <a:pathLst>
              <a:path w="356870" h="107950">
                <a:moveTo>
                  <a:pt x="0" y="0"/>
                </a:moveTo>
                <a:lnTo>
                  <a:pt x="126047" y="0"/>
                </a:lnTo>
                <a:lnTo>
                  <a:pt x="242704" y="107540"/>
                </a:lnTo>
                <a:lnTo>
                  <a:pt x="356472" y="10754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73706" y="3004574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4">
                <a:moveTo>
                  <a:pt x="0" y="0"/>
                </a:moveTo>
                <a:lnTo>
                  <a:pt x="0" y="15629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63890" y="3011743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69">
                <a:moveTo>
                  <a:pt x="0" y="0"/>
                </a:moveTo>
                <a:lnTo>
                  <a:pt x="0" y="1534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60856" y="1948425"/>
            <a:ext cx="692263" cy="1978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760856" y="1948425"/>
            <a:ext cx="692785" cy="198120"/>
          </a:xfrm>
          <a:custGeom>
            <a:avLst/>
            <a:gdLst/>
            <a:ahLst/>
            <a:cxnLst/>
            <a:rect l="l" t="t" r="r" b="b"/>
            <a:pathLst>
              <a:path w="692785" h="198119">
                <a:moveTo>
                  <a:pt x="0" y="98937"/>
                </a:moveTo>
                <a:lnTo>
                  <a:pt x="28616" y="60426"/>
                </a:lnTo>
                <a:lnTo>
                  <a:pt x="101379" y="28978"/>
                </a:lnTo>
                <a:lnTo>
                  <a:pt x="211401" y="11379"/>
                </a:lnTo>
                <a:lnTo>
                  <a:pt x="346131" y="0"/>
                </a:lnTo>
                <a:lnTo>
                  <a:pt x="480861" y="11379"/>
                </a:lnTo>
                <a:lnTo>
                  <a:pt x="590884" y="28978"/>
                </a:lnTo>
                <a:lnTo>
                  <a:pt x="633149" y="43620"/>
                </a:lnTo>
                <a:lnTo>
                  <a:pt x="685231" y="78997"/>
                </a:lnTo>
                <a:lnTo>
                  <a:pt x="692263" y="98937"/>
                </a:lnTo>
                <a:lnTo>
                  <a:pt x="685231" y="118876"/>
                </a:lnTo>
                <a:lnTo>
                  <a:pt x="633150" y="154253"/>
                </a:lnTo>
                <a:lnTo>
                  <a:pt x="590884" y="168896"/>
                </a:lnTo>
                <a:lnTo>
                  <a:pt x="480862" y="190099"/>
                </a:lnTo>
                <a:lnTo>
                  <a:pt x="346131" y="197874"/>
                </a:lnTo>
                <a:lnTo>
                  <a:pt x="211401" y="190099"/>
                </a:lnTo>
                <a:lnTo>
                  <a:pt x="101379" y="168896"/>
                </a:lnTo>
                <a:lnTo>
                  <a:pt x="59114" y="154253"/>
                </a:lnTo>
                <a:lnTo>
                  <a:pt x="7032" y="118876"/>
                </a:lnTo>
                <a:lnTo>
                  <a:pt x="0" y="9893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57737" y="1790700"/>
            <a:ext cx="698499" cy="25809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757737" y="1790700"/>
            <a:ext cx="693420" cy="232410"/>
          </a:xfrm>
          <a:custGeom>
            <a:avLst/>
            <a:gdLst/>
            <a:ahLst/>
            <a:cxnLst/>
            <a:rect l="l" t="t" r="r" b="b"/>
            <a:pathLst>
              <a:path w="693420" h="232410">
                <a:moveTo>
                  <a:pt x="0" y="116143"/>
                </a:moveTo>
                <a:lnTo>
                  <a:pt x="27241" y="70935"/>
                </a:lnTo>
                <a:lnTo>
                  <a:pt x="101531" y="34017"/>
                </a:lnTo>
                <a:lnTo>
                  <a:pt x="152835" y="19835"/>
                </a:lnTo>
                <a:lnTo>
                  <a:pt x="211718" y="9127"/>
                </a:lnTo>
                <a:lnTo>
                  <a:pt x="276788" y="2359"/>
                </a:lnTo>
                <a:lnTo>
                  <a:pt x="346651" y="0"/>
                </a:lnTo>
                <a:lnTo>
                  <a:pt x="416513" y="2359"/>
                </a:lnTo>
                <a:lnTo>
                  <a:pt x="481583" y="9127"/>
                </a:lnTo>
                <a:lnTo>
                  <a:pt x="540467" y="19835"/>
                </a:lnTo>
                <a:lnTo>
                  <a:pt x="591771" y="34017"/>
                </a:lnTo>
                <a:lnTo>
                  <a:pt x="634100" y="54865"/>
                </a:lnTo>
                <a:lnTo>
                  <a:pt x="674153" y="70935"/>
                </a:lnTo>
                <a:lnTo>
                  <a:pt x="686260" y="92736"/>
                </a:lnTo>
                <a:lnTo>
                  <a:pt x="693303" y="116143"/>
                </a:lnTo>
                <a:lnTo>
                  <a:pt x="674153" y="161351"/>
                </a:lnTo>
                <a:lnTo>
                  <a:pt x="634100" y="181080"/>
                </a:lnTo>
                <a:lnTo>
                  <a:pt x="591771" y="198269"/>
                </a:lnTo>
                <a:lnTo>
                  <a:pt x="540467" y="212451"/>
                </a:lnTo>
                <a:lnTo>
                  <a:pt x="481584" y="223159"/>
                </a:lnTo>
                <a:lnTo>
                  <a:pt x="416514" y="229927"/>
                </a:lnTo>
                <a:lnTo>
                  <a:pt x="346651" y="232286"/>
                </a:lnTo>
                <a:lnTo>
                  <a:pt x="276789" y="229927"/>
                </a:lnTo>
                <a:lnTo>
                  <a:pt x="211719" y="223159"/>
                </a:lnTo>
                <a:lnTo>
                  <a:pt x="152835" y="212451"/>
                </a:lnTo>
                <a:lnTo>
                  <a:pt x="101532" y="198269"/>
                </a:lnTo>
                <a:lnTo>
                  <a:pt x="59202" y="181080"/>
                </a:lnTo>
                <a:lnTo>
                  <a:pt x="7042" y="139550"/>
                </a:lnTo>
                <a:lnTo>
                  <a:pt x="0" y="11614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897022" y="1850922"/>
            <a:ext cx="392430" cy="107950"/>
          </a:xfrm>
          <a:custGeom>
            <a:avLst/>
            <a:gdLst/>
            <a:ahLst/>
            <a:cxnLst/>
            <a:rect l="l" t="t" r="r" b="b"/>
            <a:pathLst>
              <a:path w="392429" h="107950">
                <a:moveTo>
                  <a:pt x="0" y="107540"/>
                </a:moveTo>
                <a:lnTo>
                  <a:pt x="121352" y="107540"/>
                </a:lnTo>
                <a:lnTo>
                  <a:pt x="242704" y="0"/>
                </a:lnTo>
                <a:lnTo>
                  <a:pt x="39186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914719" y="1850922"/>
            <a:ext cx="363220" cy="107950"/>
          </a:xfrm>
          <a:custGeom>
            <a:avLst/>
            <a:gdLst/>
            <a:ahLst/>
            <a:cxnLst/>
            <a:rect l="l" t="t" r="r" b="b"/>
            <a:pathLst>
              <a:path w="363220" h="107950">
                <a:moveTo>
                  <a:pt x="0" y="0"/>
                </a:moveTo>
                <a:lnTo>
                  <a:pt x="121352" y="0"/>
                </a:lnTo>
                <a:lnTo>
                  <a:pt x="253720" y="107540"/>
                </a:lnTo>
                <a:lnTo>
                  <a:pt x="362698" y="10754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60856" y="1899674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4">
                <a:moveTo>
                  <a:pt x="0" y="0"/>
                </a:moveTo>
                <a:lnTo>
                  <a:pt x="0" y="15629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51040" y="1906843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69">
                <a:moveTo>
                  <a:pt x="0" y="0"/>
                </a:moveTo>
                <a:lnTo>
                  <a:pt x="0" y="1534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67206" y="2583425"/>
            <a:ext cx="692263" cy="1978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767206" y="2583425"/>
            <a:ext cx="692785" cy="198120"/>
          </a:xfrm>
          <a:custGeom>
            <a:avLst/>
            <a:gdLst/>
            <a:ahLst/>
            <a:cxnLst/>
            <a:rect l="l" t="t" r="r" b="b"/>
            <a:pathLst>
              <a:path w="692785" h="198119">
                <a:moveTo>
                  <a:pt x="0" y="98937"/>
                </a:moveTo>
                <a:lnTo>
                  <a:pt x="27200" y="60426"/>
                </a:lnTo>
                <a:lnTo>
                  <a:pt x="61998" y="43620"/>
                </a:lnTo>
                <a:lnTo>
                  <a:pt x="101379" y="28978"/>
                </a:lnTo>
                <a:lnTo>
                  <a:pt x="213274" y="11379"/>
                </a:lnTo>
                <a:lnTo>
                  <a:pt x="346131" y="0"/>
                </a:lnTo>
                <a:lnTo>
                  <a:pt x="480861" y="11379"/>
                </a:lnTo>
                <a:lnTo>
                  <a:pt x="590884" y="28978"/>
                </a:lnTo>
                <a:lnTo>
                  <a:pt x="633149" y="43620"/>
                </a:lnTo>
                <a:lnTo>
                  <a:pt x="685231" y="78997"/>
                </a:lnTo>
                <a:lnTo>
                  <a:pt x="692263" y="98937"/>
                </a:lnTo>
                <a:lnTo>
                  <a:pt x="685231" y="118876"/>
                </a:lnTo>
                <a:lnTo>
                  <a:pt x="633150" y="154253"/>
                </a:lnTo>
                <a:lnTo>
                  <a:pt x="590884" y="168896"/>
                </a:lnTo>
                <a:lnTo>
                  <a:pt x="480862" y="190099"/>
                </a:lnTo>
                <a:lnTo>
                  <a:pt x="346131" y="197874"/>
                </a:lnTo>
                <a:lnTo>
                  <a:pt x="213278" y="190099"/>
                </a:lnTo>
                <a:lnTo>
                  <a:pt x="101379" y="168896"/>
                </a:lnTo>
                <a:lnTo>
                  <a:pt x="62002" y="154253"/>
                </a:lnTo>
                <a:lnTo>
                  <a:pt x="27201" y="137447"/>
                </a:lnTo>
                <a:lnTo>
                  <a:pt x="0" y="9893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64087" y="2425700"/>
            <a:ext cx="698499" cy="25809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764087" y="2425700"/>
            <a:ext cx="693420" cy="232410"/>
          </a:xfrm>
          <a:custGeom>
            <a:avLst/>
            <a:gdLst/>
            <a:ahLst/>
            <a:cxnLst/>
            <a:rect l="l" t="t" r="r" b="b"/>
            <a:pathLst>
              <a:path w="693420" h="232410">
                <a:moveTo>
                  <a:pt x="0" y="116143"/>
                </a:moveTo>
                <a:lnTo>
                  <a:pt x="27241" y="70935"/>
                </a:lnTo>
                <a:lnTo>
                  <a:pt x="101531" y="34017"/>
                </a:lnTo>
                <a:lnTo>
                  <a:pt x="152835" y="19835"/>
                </a:lnTo>
                <a:lnTo>
                  <a:pt x="211718" y="9127"/>
                </a:lnTo>
                <a:lnTo>
                  <a:pt x="276788" y="2359"/>
                </a:lnTo>
                <a:lnTo>
                  <a:pt x="346651" y="0"/>
                </a:lnTo>
                <a:lnTo>
                  <a:pt x="416513" y="2359"/>
                </a:lnTo>
                <a:lnTo>
                  <a:pt x="486728" y="9127"/>
                </a:lnTo>
                <a:lnTo>
                  <a:pt x="540467" y="19835"/>
                </a:lnTo>
                <a:lnTo>
                  <a:pt x="591771" y="34017"/>
                </a:lnTo>
                <a:lnTo>
                  <a:pt x="640295" y="54865"/>
                </a:lnTo>
                <a:lnTo>
                  <a:pt x="686260" y="92736"/>
                </a:lnTo>
                <a:lnTo>
                  <a:pt x="693303" y="116143"/>
                </a:lnTo>
                <a:lnTo>
                  <a:pt x="666061" y="161351"/>
                </a:lnTo>
                <a:lnTo>
                  <a:pt x="591771" y="198269"/>
                </a:lnTo>
                <a:lnTo>
                  <a:pt x="540467" y="212451"/>
                </a:lnTo>
                <a:lnTo>
                  <a:pt x="486732" y="223159"/>
                </a:lnTo>
                <a:lnTo>
                  <a:pt x="416514" y="229927"/>
                </a:lnTo>
                <a:lnTo>
                  <a:pt x="346651" y="232286"/>
                </a:lnTo>
                <a:lnTo>
                  <a:pt x="276789" y="229927"/>
                </a:lnTo>
                <a:lnTo>
                  <a:pt x="211719" y="223159"/>
                </a:lnTo>
                <a:lnTo>
                  <a:pt x="152835" y="212451"/>
                </a:lnTo>
                <a:lnTo>
                  <a:pt x="101532" y="198269"/>
                </a:lnTo>
                <a:lnTo>
                  <a:pt x="59202" y="181080"/>
                </a:lnTo>
                <a:lnTo>
                  <a:pt x="7042" y="139550"/>
                </a:lnTo>
                <a:lnTo>
                  <a:pt x="0" y="11614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13920" y="2485922"/>
            <a:ext cx="381635" cy="107950"/>
          </a:xfrm>
          <a:custGeom>
            <a:avLst/>
            <a:gdLst/>
            <a:ahLst/>
            <a:cxnLst/>
            <a:rect l="l" t="t" r="r" b="b"/>
            <a:pathLst>
              <a:path w="381635" h="107950">
                <a:moveTo>
                  <a:pt x="0" y="107540"/>
                </a:moveTo>
                <a:lnTo>
                  <a:pt x="110804" y="107540"/>
                </a:lnTo>
                <a:lnTo>
                  <a:pt x="232156" y="0"/>
                </a:lnTo>
                <a:lnTo>
                  <a:pt x="38131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921069" y="2485922"/>
            <a:ext cx="356870" cy="107950"/>
          </a:xfrm>
          <a:custGeom>
            <a:avLst/>
            <a:gdLst/>
            <a:ahLst/>
            <a:cxnLst/>
            <a:rect l="l" t="t" r="r" b="b"/>
            <a:pathLst>
              <a:path w="356870" h="107950">
                <a:moveTo>
                  <a:pt x="0" y="0"/>
                </a:moveTo>
                <a:lnTo>
                  <a:pt x="126047" y="0"/>
                </a:lnTo>
                <a:lnTo>
                  <a:pt x="242704" y="107540"/>
                </a:lnTo>
                <a:lnTo>
                  <a:pt x="356472" y="10754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767206" y="2534674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4">
                <a:moveTo>
                  <a:pt x="0" y="0"/>
                </a:moveTo>
                <a:lnTo>
                  <a:pt x="0" y="15629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57390" y="2541843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69">
                <a:moveTo>
                  <a:pt x="0" y="0"/>
                </a:moveTo>
                <a:lnTo>
                  <a:pt x="0" y="1534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99056" y="2157975"/>
            <a:ext cx="692263" cy="1978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99056" y="2157975"/>
            <a:ext cx="692785" cy="198120"/>
          </a:xfrm>
          <a:custGeom>
            <a:avLst/>
            <a:gdLst/>
            <a:ahLst/>
            <a:cxnLst/>
            <a:rect l="l" t="t" r="r" b="b"/>
            <a:pathLst>
              <a:path w="692785" h="198119">
                <a:moveTo>
                  <a:pt x="0" y="98937"/>
                </a:moveTo>
                <a:lnTo>
                  <a:pt x="28616" y="60426"/>
                </a:lnTo>
                <a:lnTo>
                  <a:pt x="101379" y="28978"/>
                </a:lnTo>
                <a:lnTo>
                  <a:pt x="211401" y="7774"/>
                </a:lnTo>
                <a:lnTo>
                  <a:pt x="346131" y="0"/>
                </a:lnTo>
                <a:lnTo>
                  <a:pt x="480861" y="7774"/>
                </a:lnTo>
                <a:lnTo>
                  <a:pt x="590884" y="28978"/>
                </a:lnTo>
                <a:lnTo>
                  <a:pt x="633149" y="43620"/>
                </a:lnTo>
                <a:lnTo>
                  <a:pt x="685231" y="78997"/>
                </a:lnTo>
                <a:lnTo>
                  <a:pt x="692263" y="98937"/>
                </a:lnTo>
                <a:lnTo>
                  <a:pt x="685231" y="118876"/>
                </a:lnTo>
                <a:lnTo>
                  <a:pt x="665063" y="137448"/>
                </a:lnTo>
                <a:lnTo>
                  <a:pt x="633150" y="161718"/>
                </a:lnTo>
                <a:lnTo>
                  <a:pt x="590884" y="168896"/>
                </a:lnTo>
                <a:lnTo>
                  <a:pt x="480862" y="190099"/>
                </a:lnTo>
                <a:lnTo>
                  <a:pt x="346131" y="197874"/>
                </a:lnTo>
                <a:lnTo>
                  <a:pt x="211401" y="190099"/>
                </a:lnTo>
                <a:lnTo>
                  <a:pt x="101379" y="168896"/>
                </a:lnTo>
                <a:lnTo>
                  <a:pt x="59114" y="161716"/>
                </a:lnTo>
                <a:lnTo>
                  <a:pt x="28620" y="137447"/>
                </a:lnTo>
                <a:lnTo>
                  <a:pt x="7032" y="118876"/>
                </a:lnTo>
                <a:lnTo>
                  <a:pt x="0" y="9893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595937" y="2000250"/>
            <a:ext cx="698499" cy="2580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95937" y="2000250"/>
            <a:ext cx="693420" cy="232410"/>
          </a:xfrm>
          <a:custGeom>
            <a:avLst/>
            <a:gdLst/>
            <a:ahLst/>
            <a:cxnLst/>
            <a:rect l="l" t="t" r="r" b="b"/>
            <a:pathLst>
              <a:path w="693420" h="232410">
                <a:moveTo>
                  <a:pt x="0" y="116143"/>
                </a:moveTo>
                <a:lnTo>
                  <a:pt x="7042" y="92736"/>
                </a:lnTo>
                <a:lnTo>
                  <a:pt x="27241" y="80702"/>
                </a:lnTo>
                <a:lnTo>
                  <a:pt x="59202" y="51206"/>
                </a:lnTo>
                <a:lnTo>
                  <a:pt x="101531" y="34017"/>
                </a:lnTo>
                <a:lnTo>
                  <a:pt x="152835" y="26904"/>
                </a:lnTo>
                <a:lnTo>
                  <a:pt x="211718" y="9127"/>
                </a:lnTo>
                <a:lnTo>
                  <a:pt x="276788" y="2359"/>
                </a:lnTo>
                <a:lnTo>
                  <a:pt x="346651" y="0"/>
                </a:lnTo>
                <a:lnTo>
                  <a:pt x="416513" y="2359"/>
                </a:lnTo>
                <a:lnTo>
                  <a:pt x="481583" y="9127"/>
                </a:lnTo>
                <a:lnTo>
                  <a:pt x="540467" y="26904"/>
                </a:lnTo>
                <a:lnTo>
                  <a:pt x="591771" y="34017"/>
                </a:lnTo>
                <a:lnTo>
                  <a:pt x="634100" y="51206"/>
                </a:lnTo>
                <a:lnTo>
                  <a:pt x="674153" y="80702"/>
                </a:lnTo>
                <a:lnTo>
                  <a:pt x="686260" y="92736"/>
                </a:lnTo>
                <a:lnTo>
                  <a:pt x="693303" y="116143"/>
                </a:lnTo>
                <a:lnTo>
                  <a:pt x="674153" y="161351"/>
                </a:lnTo>
                <a:lnTo>
                  <a:pt x="634100" y="181080"/>
                </a:lnTo>
                <a:lnTo>
                  <a:pt x="591771" y="198269"/>
                </a:lnTo>
                <a:lnTo>
                  <a:pt x="540467" y="212451"/>
                </a:lnTo>
                <a:lnTo>
                  <a:pt x="481584" y="231348"/>
                </a:lnTo>
                <a:lnTo>
                  <a:pt x="416514" y="229927"/>
                </a:lnTo>
                <a:lnTo>
                  <a:pt x="346651" y="232286"/>
                </a:lnTo>
                <a:lnTo>
                  <a:pt x="276789" y="229927"/>
                </a:lnTo>
                <a:lnTo>
                  <a:pt x="211719" y="231348"/>
                </a:lnTo>
                <a:lnTo>
                  <a:pt x="152835" y="212451"/>
                </a:lnTo>
                <a:lnTo>
                  <a:pt x="101532" y="198269"/>
                </a:lnTo>
                <a:lnTo>
                  <a:pt x="59202" y="181080"/>
                </a:lnTo>
                <a:lnTo>
                  <a:pt x="27242" y="161351"/>
                </a:lnTo>
                <a:lnTo>
                  <a:pt x="7042" y="139550"/>
                </a:lnTo>
                <a:lnTo>
                  <a:pt x="0" y="11614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35222" y="2060472"/>
            <a:ext cx="392430" cy="107950"/>
          </a:xfrm>
          <a:custGeom>
            <a:avLst/>
            <a:gdLst/>
            <a:ahLst/>
            <a:cxnLst/>
            <a:rect l="l" t="t" r="r" b="b"/>
            <a:pathLst>
              <a:path w="392429" h="107950">
                <a:moveTo>
                  <a:pt x="0" y="107540"/>
                </a:moveTo>
                <a:lnTo>
                  <a:pt x="121352" y="107540"/>
                </a:lnTo>
                <a:lnTo>
                  <a:pt x="242704" y="0"/>
                </a:lnTo>
                <a:lnTo>
                  <a:pt x="39186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752919" y="2060472"/>
            <a:ext cx="363220" cy="107950"/>
          </a:xfrm>
          <a:custGeom>
            <a:avLst/>
            <a:gdLst/>
            <a:ahLst/>
            <a:cxnLst/>
            <a:rect l="l" t="t" r="r" b="b"/>
            <a:pathLst>
              <a:path w="363220" h="107950">
                <a:moveTo>
                  <a:pt x="0" y="0"/>
                </a:moveTo>
                <a:lnTo>
                  <a:pt x="121352" y="0"/>
                </a:lnTo>
                <a:lnTo>
                  <a:pt x="253720" y="107540"/>
                </a:lnTo>
                <a:lnTo>
                  <a:pt x="362698" y="10754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599056" y="2118441"/>
            <a:ext cx="0" cy="147320"/>
          </a:xfrm>
          <a:custGeom>
            <a:avLst/>
            <a:gdLst/>
            <a:ahLst/>
            <a:cxnLst/>
            <a:rect l="l" t="t" r="r" b="b"/>
            <a:pathLst>
              <a:path w="0" h="147319">
                <a:moveTo>
                  <a:pt x="0" y="0"/>
                </a:moveTo>
                <a:lnTo>
                  <a:pt x="0" y="1470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89240" y="2116393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69">
                <a:moveTo>
                  <a:pt x="0" y="0"/>
                </a:moveTo>
                <a:lnTo>
                  <a:pt x="0" y="1534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431998" y="3273940"/>
            <a:ext cx="271780" cy="285750"/>
          </a:xfrm>
          <a:custGeom>
            <a:avLst/>
            <a:gdLst/>
            <a:ahLst/>
            <a:cxnLst/>
            <a:rect l="l" t="t" r="r" b="b"/>
            <a:pathLst>
              <a:path w="271779" h="285750">
                <a:moveTo>
                  <a:pt x="140443" y="0"/>
                </a:moveTo>
                <a:lnTo>
                  <a:pt x="271563" y="187258"/>
                </a:lnTo>
                <a:lnTo>
                  <a:pt x="131119" y="285597"/>
                </a:lnTo>
                <a:lnTo>
                  <a:pt x="0" y="98339"/>
                </a:lnTo>
                <a:lnTo>
                  <a:pt x="140443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08553" y="3094874"/>
            <a:ext cx="292100" cy="314325"/>
          </a:xfrm>
          <a:custGeom>
            <a:avLst/>
            <a:gdLst/>
            <a:ahLst/>
            <a:cxnLst/>
            <a:rect l="l" t="t" r="r" b="b"/>
            <a:pathLst>
              <a:path w="292100" h="314325">
                <a:moveTo>
                  <a:pt x="140443" y="0"/>
                </a:moveTo>
                <a:lnTo>
                  <a:pt x="291595" y="215867"/>
                </a:lnTo>
                <a:lnTo>
                  <a:pt x="151151" y="314206"/>
                </a:lnTo>
                <a:lnTo>
                  <a:pt x="0" y="98339"/>
                </a:lnTo>
                <a:lnTo>
                  <a:pt x="1404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751422" y="3374245"/>
            <a:ext cx="274955" cy="285750"/>
          </a:xfrm>
          <a:custGeom>
            <a:avLst/>
            <a:gdLst/>
            <a:ahLst/>
            <a:cxnLst/>
            <a:rect l="l" t="t" r="r" b="b"/>
            <a:pathLst>
              <a:path w="274954" h="285750">
                <a:moveTo>
                  <a:pt x="136926" y="0"/>
                </a:moveTo>
                <a:lnTo>
                  <a:pt x="274500" y="182568"/>
                </a:lnTo>
                <a:lnTo>
                  <a:pt x="137574" y="285749"/>
                </a:lnTo>
                <a:lnTo>
                  <a:pt x="0" y="103181"/>
                </a:lnTo>
                <a:lnTo>
                  <a:pt x="136926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618644" y="3199284"/>
            <a:ext cx="296545" cy="314960"/>
          </a:xfrm>
          <a:custGeom>
            <a:avLst/>
            <a:gdLst/>
            <a:ahLst/>
            <a:cxnLst/>
            <a:rect l="l" t="t" r="r" b="b"/>
            <a:pathLst>
              <a:path w="296545" h="314960">
                <a:moveTo>
                  <a:pt x="137862" y="0"/>
                </a:moveTo>
                <a:lnTo>
                  <a:pt x="296455" y="210460"/>
                </a:lnTo>
                <a:lnTo>
                  <a:pt x="158593" y="314346"/>
                </a:lnTo>
                <a:lnTo>
                  <a:pt x="0" y="103886"/>
                </a:lnTo>
                <a:lnTo>
                  <a:pt x="13786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116676" y="3491641"/>
            <a:ext cx="278765" cy="285750"/>
          </a:xfrm>
          <a:custGeom>
            <a:avLst/>
            <a:gdLst/>
            <a:ahLst/>
            <a:cxnLst/>
            <a:rect l="l" t="t" r="r" b="b"/>
            <a:pathLst>
              <a:path w="278765" h="285750">
                <a:moveTo>
                  <a:pt x="131338" y="0"/>
                </a:moveTo>
                <a:lnTo>
                  <a:pt x="278279" y="175117"/>
                </a:lnTo>
                <a:lnTo>
                  <a:pt x="146941" y="285323"/>
                </a:lnTo>
                <a:lnTo>
                  <a:pt x="0" y="110205"/>
                </a:lnTo>
                <a:lnTo>
                  <a:pt x="13133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974134" y="3334114"/>
            <a:ext cx="294640" cy="304800"/>
          </a:xfrm>
          <a:custGeom>
            <a:avLst/>
            <a:gdLst/>
            <a:ahLst/>
            <a:cxnLst/>
            <a:rect l="l" t="t" r="r" b="b"/>
            <a:pathLst>
              <a:path w="294640" h="304800">
                <a:moveTo>
                  <a:pt x="131338" y="0"/>
                </a:moveTo>
                <a:lnTo>
                  <a:pt x="294132" y="194009"/>
                </a:lnTo>
                <a:lnTo>
                  <a:pt x="162793" y="304215"/>
                </a:lnTo>
                <a:lnTo>
                  <a:pt x="0" y="110205"/>
                </a:lnTo>
                <a:lnTo>
                  <a:pt x="1313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637019" y="3514090"/>
            <a:ext cx="138430" cy="18160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971073" y="3612573"/>
            <a:ext cx="125051" cy="1815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339155" y="3727015"/>
            <a:ext cx="115744" cy="17823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697605" y="4043926"/>
            <a:ext cx="692263" cy="19787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697605" y="4043926"/>
            <a:ext cx="692785" cy="198120"/>
          </a:xfrm>
          <a:custGeom>
            <a:avLst/>
            <a:gdLst/>
            <a:ahLst/>
            <a:cxnLst/>
            <a:rect l="l" t="t" r="r" b="b"/>
            <a:pathLst>
              <a:path w="692784" h="198120">
                <a:moveTo>
                  <a:pt x="0" y="98936"/>
                </a:moveTo>
                <a:lnTo>
                  <a:pt x="27200" y="60426"/>
                </a:lnTo>
                <a:lnTo>
                  <a:pt x="61987" y="43620"/>
                </a:lnTo>
                <a:lnTo>
                  <a:pt x="101379" y="28978"/>
                </a:lnTo>
                <a:lnTo>
                  <a:pt x="213263" y="11385"/>
                </a:lnTo>
                <a:lnTo>
                  <a:pt x="346131" y="0"/>
                </a:lnTo>
                <a:lnTo>
                  <a:pt x="480862" y="11385"/>
                </a:lnTo>
                <a:lnTo>
                  <a:pt x="590884" y="28978"/>
                </a:lnTo>
                <a:lnTo>
                  <a:pt x="633149" y="43620"/>
                </a:lnTo>
                <a:lnTo>
                  <a:pt x="685231" y="78997"/>
                </a:lnTo>
                <a:lnTo>
                  <a:pt x="692263" y="98936"/>
                </a:lnTo>
                <a:lnTo>
                  <a:pt x="665062" y="137447"/>
                </a:lnTo>
                <a:lnTo>
                  <a:pt x="590884" y="168896"/>
                </a:lnTo>
                <a:lnTo>
                  <a:pt x="480862" y="190099"/>
                </a:lnTo>
                <a:lnTo>
                  <a:pt x="346131" y="197874"/>
                </a:lnTo>
                <a:lnTo>
                  <a:pt x="213263" y="190099"/>
                </a:lnTo>
                <a:lnTo>
                  <a:pt x="101379" y="168896"/>
                </a:lnTo>
                <a:lnTo>
                  <a:pt x="61987" y="154254"/>
                </a:lnTo>
                <a:lnTo>
                  <a:pt x="27200" y="137448"/>
                </a:lnTo>
                <a:lnTo>
                  <a:pt x="0" y="989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694486" y="3886200"/>
            <a:ext cx="698500" cy="2580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694486" y="3886200"/>
            <a:ext cx="693420" cy="232410"/>
          </a:xfrm>
          <a:custGeom>
            <a:avLst/>
            <a:gdLst/>
            <a:ahLst/>
            <a:cxnLst/>
            <a:rect l="l" t="t" r="r" b="b"/>
            <a:pathLst>
              <a:path w="693420" h="232410">
                <a:moveTo>
                  <a:pt x="0" y="116143"/>
                </a:moveTo>
                <a:lnTo>
                  <a:pt x="27242" y="70935"/>
                </a:lnTo>
                <a:lnTo>
                  <a:pt x="101532" y="34017"/>
                </a:lnTo>
                <a:lnTo>
                  <a:pt x="152836" y="19835"/>
                </a:lnTo>
                <a:lnTo>
                  <a:pt x="211720" y="9126"/>
                </a:lnTo>
                <a:lnTo>
                  <a:pt x="276790" y="2359"/>
                </a:lnTo>
                <a:lnTo>
                  <a:pt x="346652" y="0"/>
                </a:lnTo>
                <a:lnTo>
                  <a:pt x="416514" y="2359"/>
                </a:lnTo>
                <a:lnTo>
                  <a:pt x="486726" y="9126"/>
                </a:lnTo>
                <a:lnTo>
                  <a:pt x="540468" y="19835"/>
                </a:lnTo>
                <a:lnTo>
                  <a:pt x="591771" y="34017"/>
                </a:lnTo>
                <a:lnTo>
                  <a:pt x="640288" y="54865"/>
                </a:lnTo>
                <a:lnTo>
                  <a:pt x="686260" y="92736"/>
                </a:lnTo>
                <a:lnTo>
                  <a:pt x="693303" y="116143"/>
                </a:lnTo>
                <a:lnTo>
                  <a:pt x="686259" y="139550"/>
                </a:lnTo>
                <a:lnTo>
                  <a:pt x="666060" y="161351"/>
                </a:lnTo>
                <a:lnTo>
                  <a:pt x="591770" y="198269"/>
                </a:lnTo>
                <a:lnTo>
                  <a:pt x="540467" y="212451"/>
                </a:lnTo>
                <a:lnTo>
                  <a:pt x="481583" y="223160"/>
                </a:lnTo>
                <a:lnTo>
                  <a:pt x="416514" y="229927"/>
                </a:lnTo>
                <a:lnTo>
                  <a:pt x="346651" y="232286"/>
                </a:lnTo>
                <a:lnTo>
                  <a:pt x="276789" y="229927"/>
                </a:lnTo>
                <a:lnTo>
                  <a:pt x="211719" y="223159"/>
                </a:lnTo>
                <a:lnTo>
                  <a:pt x="152835" y="212450"/>
                </a:lnTo>
                <a:lnTo>
                  <a:pt x="101531" y="198268"/>
                </a:lnTo>
                <a:lnTo>
                  <a:pt x="59202" y="181080"/>
                </a:lnTo>
                <a:lnTo>
                  <a:pt x="7042" y="139550"/>
                </a:lnTo>
                <a:lnTo>
                  <a:pt x="0" y="11614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844312" y="3946423"/>
            <a:ext cx="381635" cy="107950"/>
          </a:xfrm>
          <a:custGeom>
            <a:avLst/>
            <a:gdLst/>
            <a:ahLst/>
            <a:cxnLst/>
            <a:rect l="l" t="t" r="r" b="b"/>
            <a:pathLst>
              <a:path w="381634" h="107950">
                <a:moveTo>
                  <a:pt x="0" y="107540"/>
                </a:moveTo>
                <a:lnTo>
                  <a:pt x="110811" y="107540"/>
                </a:lnTo>
                <a:lnTo>
                  <a:pt x="232163" y="0"/>
                </a:lnTo>
                <a:lnTo>
                  <a:pt x="3813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851468" y="3946423"/>
            <a:ext cx="356870" cy="107950"/>
          </a:xfrm>
          <a:custGeom>
            <a:avLst/>
            <a:gdLst/>
            <a:ahLst/>
            <a:cxnLst/>
            <a:rect l="l" t="t" r="r" b="b"/>
            <a:pathLst>
              <a:path w="356870" h="107950">
                <a:moveTo>
                  <a:pt x="0" y="0"/>
                </a:moveTo>
                <a:lnTo>
                  <a:pt x="121352" y="0"/>
                </a:lnTo>
                <a:lnTo>
                  <a:pt x="242704" y="107540"/>
                </a:lnTo>
                <a:lnTo>
                  <a:pt x="356472" y="10754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97605" y="3995173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5">
                <a:moveTo>
                  <a:pt x="0" y="0"/>
                </a:moveTo>
                <a:lnTo>
                  <a:pt x="0" y="15629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87790" y="4002343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70">
                <a:moveTo>
                  <a:pt x="0" y="0"/>
                </a:moveTo>
                <a:lnTo>
                  <a:pt x="0" y="1534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794318" y="5112314"/>
            <a:ext cx="692263" cy="1978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94318" y="5112314"/>
            <a:ext cx="692785" cy="198120"/>
          </a:xfrm>
          <a:custGeom>
            <a:avLst/>
            <a:gdLst/>
            <a:ahLst/>
            <a:cxnLst/>
            <a:rect l="l" t="t" r="r" b="b"/>
            <a:pathLst>
              <a:path w="692785" h="198120">
                <a:moveTo>
                  <a:pt x="0" y="98936"/>
                </a:moveTo>
                <a:lnTo>
                  <a:pt x="27200" y="60426"/>
                </a:lnTo>
                <a:lnTo>
                  <a:pt x="101379" y="28978"/>
                </a:lnTo>
                <a:lnTo>
                  <a:pt x="211401" y="7775"/>
                </a:lnTo>
                <a:lnTo>
                  <a:pt x="346131" y="0"/>
                </a:lnTo>
                <a:lnTo>
                  <a:pt x="480861" y="7775"/>
                </a:lnTo>
                <a:lnTo>
                  <a:pt x="590883" y="28978"/>
                </a:lnTo>
                <a:lnTo>
                  <a:pt x="644559" y="43620"/>
                </a:lnTo>
                <a:lnTo>
                  <a:pt x="685231" y="78997"/>
                </a:lnTo>
                <a:lnTo>
                  <a:pt x="692263" y="98936"/>
                </a:lnTo>
                <a:lnTo>
                  <a:pt x="685231" y="118876"/>
                </a:lnTo>
                <a:lnTo>
                  <a:pt x="644563" y="154253"/>
                </a:lnTo>
                <a:lnTo>
                  <a:pt x="590884" y="168896"/>
                </a:lnTo>
                <a:lnTo>
                  <a:pt x="480862" y="190099"/>
                </a:lnTo>
                <a:lnTo>
                  <a:pt x="346131" y="197874"/>
                </a:lnTo>
                <a:lnTo>
                  <a:pt x="211401" y="190099"/>
                </a:lnTo>
                <a:lnTo>
                  <a:pt x="101379" y="168896"/>
                </a:lnTo>
                <a:lnTo>
                  <a:pt x="59114" y="154254"/>
                </a:lnTo>
                <a:lnTo>
                  <a:pt x="7032" y="118876"/>
                </a:lnTo>
                <a:lnTo>
                  <a:pt x="0" y="9893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791200" y="4954587"/>
            <a:ext cx="698499" cy="25809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791200" y="4954587"/>
            <a:ext cx="693420" cy="232410"/>
          </a:xfrm>
          <a:custGeom>
            <a:avLst/>
            <a:gdLst/>
            <a:ahLst/>
            <a:cxnLst/>
            <a:rect l="l" t="t" r="r" b="b"/>
            <a:pathLst>
              <a:path w="693420" h="232410">
                <a:moveTo>
                  <a:pt x="0" y="116143"/>
                </a:moveTo>
                <a:lnTo>
                  <a:pt x="27241" y="70935"/>
                </a:lnTo>
                <a:lnTo>
                  <a:pt x="101531" y="34017"/>
                </a:lnTo>
                <a:lnTo>
                  <a:pt x="156752" y="19835"/>
                </a:lnTo>
                <a:lnTo>
                  <a:pt x="211718" y="9126"/>
                </a:lnTo>
                <a:lnTo>
                  <a:pt x="276788" y="2359"/>
                </a:lnTo>
                <a:lnTo>
                  <a:pt x="346651" y="0"/>
                </a:lnTo>
                <a:lnTo>
                  <a:pt x="416513" y="2359"/>
                </a:lnTo>
                <a:lnTo>
                  <a:pt x="481583" y="9126"/>
                </a:lnTo>
                <a:lnTo>
                  <a:pt x="540467" y="19835"/>
                </a:lnTo>
                <a:lnTo>
                  <a:pt x="591770" y="34017"/>
                </a:lnTo>
                <a:lnTo>
                  <a:pt x="634100" y="51206"/>
                </a:lnTo>
                <a:lnTo>
                  <a:pt x="690400" y="92736"/>
                </a:lnTo>
                <a:lnTo>
                  <a:pt x="693302" y="116143"/>
                </a:lnTo>
                <a:lnTo>
                  <a:pt x="666060" y="161351"/>
                </a:lnTo>
                <a:lnTo>
                  <a:pt x="591770" y="198269"/>
                </a:lnTo>
                <a:lnTo>
                  <a:pt x="540467" y="212451"/>
                </a:lnTo>
                <a:lnTo>
                  <a:pt x="481583" y="223160"/>
                </a:lnTo>
                <a:lnTo>
                  <a:pt x="416513" y="229927"/>
                </a:lnTo>
                <a:lnTo>
                  <a:pt x="346651" y="232286"/>
                </a:lnTo>
                <a:lnTo>
                  <a:pt x="276788" y="229927"/>
                </a:lnTo>
                <a:lnTo>
                  <a:pt x="211718" y="223159"/>
                </a:lnTo>
                <a:lnTo>
                  <a:pt x="156752" y="212450"/>
                </a:lnTo>
                <a:lnTo>
                  <a:pt x="101531" y="198268"/>
                </a:lnTo>
                <a:lnTo>
                  <a:pt x="59202" y="181080"/>
                </a:lnTo>
                <a:lnTo>
                  <a:pt x="7042" y="139550"/>
                </a:lnTo>
                <a:lnTo>
                  <a:pt x="0" y="11614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30484" y="5014810"/>
            <a:ext cx="392430" cy="107950"/>
          </a:xfrm>
          <a:custGeom>
            <a:avLst/>
            <a:gdLst/>
            <a:ahLst/>
            <a:cxnLst/>
            <a:rect l="l" t="t" r="r" b="b"/>
            <a:pathLst>
              <a:path w="392429" h="107950">
                <a:moveTo>
                  <a:pt x="0" y="107540"/>
                </a:moveTo>
                <a:lnTo>
                  <a:pt x="121352" y="107540"/>
                </a:lnTo>
                <a:lnTo>
                  <a:pt x="251602" y="0"/>
                </a:lnTo>
                <a:lnTo>
                  <a:pt x="39186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48181" y="5014810"/>
            <a:ext cx="356870" cy="107950"/>
          </a:xfrm>
          <a:custGeom>
            <a:avLst/>
            <a:gdLst/>
            <a:ahLst/>
            <a:cxnLst/>
            <a:rect l="l" t="t" r="r" b="b"/>
            <a:pathLst>
              <a:path w="356870" h="107950">
                <a:moveTo>
                  <a:pt x="0" y="0"/>
                </a:moveTo>
                <a:lnTo>
                  <a:pt x="121352" y="0"/>
                </a:lnTo>
                <a:lnTo>
                  <a:pt x="242704" y="107540"/>
                </a:lnTo>
                <a:lnTo>
                  <a:pt x="356472" y="10754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794318" y="5063561"/>
            <a:ext cx="0" cy="158115"/>
          </a:xfrm>
          <a:custGeom>
            <a:avLst/>
            <a:gdLst/>
            <a:ahLst/>
            <a:cxnLst/>
            <a:rect l="l" t="t" r="r" b="b"/>
            <a:pathLst>
              <a:path w="0" h="158114">
                <a:moveTo>
                  <a:pt x="0" y="0"/>
                </a:moveTo>
                <a:lnTo>
                  <a:pt x="0" y="15767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484502" y="5070731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70">
                <a:moveTo>
                  <a:pt x="0" y="0"/>
                </a:moveTo>
                <a:lnTo>
                  <a:pt x="0" y="15342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404481" y="4808389"/>
            <a:ext cx="86995" cy="6985"/>
          </a:xfrm>
          <a:custGeom>
            <a:avLst/>
            <a:gdLst/>
            <a:ahLst/>
            <a:cxnLst/>
            <a:rect l="l" t="t" r="r" b="b"/>
            <a:pathLst>
              <a:path w="86995" h="6985">
                <a:moveTo>
                  <a:pt x="-9524" y="3196"/>
                </a:moveTo>
                <a:lnTo>
                  <a:pt x="96206" y="3196"/>
                </a:lnTo>
              </a:path>
            </a:pathLst>
          </a:custGeom>
          <a:ln w="254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404481" y="5457864"/>
            <a:ext cx="86995" cy="3175"/>
          </a:xfrm>
          <a:custGeom>
            <a:avLst/>
            <a:gdLst/>
            <a:ahLst/>
            <a:cxnLst/>
            <a:rect l="l" t="t" r="r" b="b"/>
            <a:pathLst>
              <a:path w="86995" h="3175">
                <a:moveTo>
                  <a:pt x="-9524" y="1278"/>
                </a:moveTo>
                <a:lnTo>
                  <a:pt x="96206" y="1278"/>
                </a:lnTo>
              </a:path>
            </a:pathLst>
          </a:custGeom>
          <a:ln w="21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484172" y="4803276"/>
            <a:ext cx="0" cy="650875"/>
          </a:xfrm>
          <a:custGeom>
            <a:avLst/>
            <a:gdLst/>
            <a:ahLst/>
            <a:cxnLst/>
            <a:rect l="l" t="t" r="r" b="b"/>
            <a:pathLst>
              <a:path w="0" h="650875">
                <a:moveTo>
                  <a:pt x="0" y="0"/>
                </a:moveTo>
                <a:lnTo>
                  <a:pt x="0" y="65075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756150" y="4406900"/>
            <a:ext cx="703235" cy="567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052621" y="4455003"/>
            <a:ext cx="341940" cy="25993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4992734" y="4944022"/>
            <a:ext cx="422909" cy="3810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3195"/>
              </a:lnSpc>
            </a:pPr>
            <a:r>
              <a:rPr dirty="0" sz="280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764303" y="5219700"/>
            <a:ext cx="703236" cy="5676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059153" y="5273240"/>
            <a:ext cx="352185" cy="25993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6633210" y="6504222"/>
            <a:ext cx="2240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Network Layer: Data Plane</a:t>
            </a:r>
            <a:r>
              <a:rPr dirty="0" sz="1200" spc="3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4-33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 rot="3540000">
            <a:off x="6089088" y="3588306"/>
            <a:ext cx="856557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Arial"/>
                <a:cs typeface="Arial"/>
              </a:rPr>
              <a:t>150</a:t>
            </a:r>
            <a:r>
              <a:rPr dirty="0" sz="1000">
                <a:latin typeface="Arial"/>
                <a:cs typeface="Arial"/>
              </a:rPr>
              <a:t>0</a:t>
            </a:r>
            <a:r>
              <a:rPr dirty="0" sz="1000" spc="-5">
                <a:latin typeface="Arial"/>
                <a:cs typeface="Arial"/>
              </a:rPr>
              <a:t> byte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 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 rot="1440000">
            <a:off x="4719809" y="3071895"/>
            <a:ext cx="1220744" cy="127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00" spc="-5">
                <a:latin typeface="Arial"/>
                <a:cs typeface="Arial"/>
              </a:rPr>
              <a:t>4000 bytes</a:t>
            </a:r>
            <a:r>
              <a:rPr dirty="0" sz="1000" spc="-8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Datagram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470014" y="1121536"/>
            <a:ext cx="255143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Large Datagram </a:t>
            </a:r>
            <a:r>
              <a:rPr dirty="0" sz="1050">
                <a:latin typeface="Arial"/>
                <a:cs typeface="Arial"/>
              </a:rPr>
              <a:t>– </a:t>
            </a:r>
            <a:r>
              <a:rPr dirty="0" sz="1050" spc="-5">
                <a:latin typeface="Arial"/>
                <a:cs typeface="Arial"/>
              </a:rPr>
              <a:t>4000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bytes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Arial"/>
                <a:cs typeface="Arial"/>
              </a:rPr>
              <a:t>(20 </a:t>
            </a:r>
            <a:r>
              <a:rPr dirty="0" sz="1050" spc="-5">
                <a:latin typeface="Arial"/>
                <a:cs typeface="Arial"/>
              </a:rPr>
              <a:t>byte header plus 3980 bytes pay</a:t>
            </a:r>
            <a:r>
              <a:rPr dirty="0" sz="1050" spc="-7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load);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470014" y="1429053"/>
            <a:ext cx="2580640" cy="518159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95"/>
              </a:spcBef>
            </a:pPr>
            <a:r>
              <a:rPr dirty="0" sz="1050">
                <a:latin typeface="Arial"/>
                <a:cs typeface="Arial"/>
              </a:rPr>
              <a:t>MTU – </a:t>
            </a:r>
            <a:r>
              <a:rPr dirty="0" sz="1050" spc="-5">
                <a:latin typeface="Arial"/>
                <a:cs typeface="Arial"/>
              </a:rPr>
              <a:t>1500 bytes implies 3980 bytes be in  </a:t>
            </a:r>
            <a:r>
              <a:rPr dirty="0" sz="1050">
                <a:latin typeface="Arial"/>
                <a:cs typeface="Arial"/>
              </a:rPr>
              <a:t>3 separate </a:t>
            </a:r>
            <a:r>
              <a:rPr dirty="0" sz="1050" spc="-5">
                <a:latin typeface="Arial"/>
                <a:cs typeface="Arial"/>
              </a:rPr>
              <a:t>fragments </a:t>
            </a:r>
            <a:r>
              <a:rPr dirty="0" sz="1050">
                <a:latin typeface="Arial"/>
                <a:cs typeface="Arial"/>
              </a:rPr>
              <a:t>(multiple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>
                <a:latin typeface="Arial"/>
                <a:cs typeface="Arial"/>
              </a:rPr>
              <a:t>8 </a:t>
            </a:r>
            <a:r>
              <a:rPr dirty="0" sz="1050" spc="-5">
                <a:latin typeface="Arial"/>
                <a:cs typeface="Arial"/>
              </a:rPr>
              <a:t>byte  </a:t>
            </a:r>
            <a:r>
              <a:rPr dirty="0" sz="1050">
                <a:latin typeface="Arial"/>
                <a:cs typeface="Arial"/>
              </a:rPr>
              <a:t>chunk </a:t>
            </a:r>
            <a:r>
              <a:rPr dirty="0" sz="1050" spc="-5">
                <a:latin typeface="Arial"/>
                <a:cs typeface="Arial"/>
              </a:rPr>
              <a:t>=&gt; 8x185=1480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bytes;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48538" y="1538287"/>
            <a:ext cx="495300" cy="542925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0" y="542925"/>
                </a:moveTo>
                <a:lnTo>
                  <a:pt x="495299" y="542925"/>
                </a:lnTo>
                <a:lnTo>
                  <a:pt x="495299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62362" y="1538287"/>
            <a:ext cx="3467100" cy="542925"/>
          </a:xfrm>
          <a:custGeom>
            <a:avLst/>
            <a:gdLst/>
            <a:ahLst/>
            <a:cxnLst/>
            <a:rect l="l" t="t" r="r" b="b"/>
            <a:pathLst>
              <a:path w="3467100" h="542925">
                <a:moveTo>
                  <a:pt x="0" y="542925"/>
                </a:moveTo>
                <a:lnTo>
                  <a:pt x="3467100" y="542925"/>
                </a:lnTo>
                <a:lnTo>
                  <a:pt x="3467100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48538" y="1585912"/>
            <a:ext cx="428625" cy="542925"/>
          </a:xfrm>
          <a:custGeom>
            <a:avLst/>
            <a:gdLst/>
            <a:ahLst/>
            <a:cxnLst/>
            <a:rect l="l" t="t" r="r" b="b"/>
            <a:pathLst>
              <a:path w="428625" h="542925">
                <a:moveTo>
                  <a:pt x="0" y="542924"/>
                </a:moveTo>
                <a:lnTo>
                  <a:pt x="428625" y="542924"/>
                </a:lnTo>
                <a:lnTo>
                  <a:pt x="428625" y="0"/>
                </a:lnTo>
                <a:lnTo>
                  <a:pt x="0" y="0"/>
                </a:lnTo>
                <a:lnTo>
                  <a:pt x="0" y="542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95688" y="1585912"/>
            <a:ext cx="3533775" cy="542925"/>
          </a:xfrm>
          <a:custGeom>
            <a:avLst/>
            <a:gdLst/>
            <a:ahLst/>
            <a:cxnLst/>
            <a:rect l="l" t="t" r="r" b="b"/>
            <a:pathLst>
              <a:path w="3533775" h="542925">
                <a:moveTo>
                  <a:pt x="0" y="542924"/>
                </a:moveTo>
                <a:lnTo>
                  <a:pt x="3533775" y="542924"/>
                </a:lnTo>
                <a:lnTo>
                  <a:pt x="3533775" y="0"/>
                </a:lnTo>
                <a:lnTo>
                  <a:pt x="0" y="0"/>
                </a:lnTo>
                <a:lnTo>
                  <a:pt x="0" y="542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95688" y="1585912"/>
            <a:ext cx="4181475" cy="542925"/>
          </a:xfrm>
          <a:custGeom>
            <a:avLst/>
            <a:gdLst/>
            <a:ahLst/>
            <a:cxnLst/>
            <a:rect l="l" t="t" r="r" b="b"/>
            <a:pathLst>
              <a:path w="4181475" h="542925">
                <a:moveTo>
                  <a:pt x="0" y="0"/>
                </a:moveTo>
                <a:lnTo>
                  <a:pt x="4181475" y="0"/>
                </a:lnTo>
                <a:lnTo>
                  <a:pt x="4181475" y="542924"/>
                </a:lnTo>
                <a:lnTo>
                  <a:pt x="0" y="542924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776788" y="1585912"/>
            <a:ext cx="428625" cy="542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5405">
              <a:lnSpc>
                <a:spcPts val="2010"/>
              </a:lnSpc>
            </a:pPr>
            <a:r>
              <a:rPr dirty="0" sz="1800" spc="-5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=x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6487" y="1585912"/>
            <a:ext cx="752475" cy="542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33655">
              <a:lnSpc>
                <a:spcPts val="2160"/>
              </a:lnSpc>
            </a:pPr>
            <a:r>
              <a:rPr dirty="0" sz="1800" spc="-5">
                <a:latin typeface="Arial"/>
                <a:cs typeface="Arial"/>
              </a:rPr>
              <a:t>offset</a:t>
            </a:r>
            <a:endParaRPr sz="1800">
              <a:latin typeface="Arial"/>
              <a:cs typeface="Arial"/>
            </a:endParaRPr>
          </a:p>
          <a:p>
            <a:pPr algn="ctr" marL="21590">
              <a:lnSpc>
                <a:spcPts val="2115"/>
              </a:lnSpc>
            </a:pPr>
            <a:r>
              <a:rPr dirty="0" sz="1800" spc="-5">
                <a:latin typeface="Arial"/>
                <a:cs typeface="Arial"/>
              </a:rPr>
              <a:t>=0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5413" y="1585912"/>
            <a:ext cx="981075" cy="542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26034">
              <a:lnSpc>
                <a:spcPts val="2160"/>
              </a:lnSpc>
            </a:pPr>
            <a:r>
              <a:rPr dirty="0" sz="1800" spc="-5">
                <a:latin typeface="Arial"/>
                <a:cs typeface="Arial"/>
              </a:rPr>
              <a:t>fragflag</a:t>
            </a:r>
            <a:endParaRPr sz="1800">
              <a:latin typeface="Arial"/>
              <a:cs typeface="Arial"/>
            </a:endParaRPr>
          </a:p>
          <a:p>
            <a:pPr algn="ctr" marR="36830">
              <a:lnSpc>
                <a:spcPts val="2115"/>
              </a:lnSpc>
            </a:pPr>
            <a:r>
              <a:rPr dirty="0" sz="1800" spc="-5">
                <a:latin typeface="Arial"/>
                <a:cs typeface="Arial"/>
              </a:rPr>
              <a:t>=0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6688" y="1585912"/>
            <a:ext cx="800100" cy="542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5405">
              <a:lnSpc>
                <a:spcPts val="2010"/>
              </a:lnSpc>
            </a:pPr>
            <a:r>
              <a:rPr dirty="0" sz="1800" spc="-5"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=4000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8962" y="1585912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9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29463" y="1538287"/>
            <a:ext cx="219075" cy="600075"/>
          </a:xfrm>
          <a:custGeom>
            <a:avLst/>
            <a:gdLst/>
            <a:ahLst/>
            <a:cxnLst/>
            <a:rect l="l" t="t" r="r" b="b"/>
            <a:pathLst>
              <a:path w="219075" h="600075">
                <a:moveTo>
                  <a:pt x="0" y="0"/>
                </a:moveTo>
                <a:lnTo>
                  <a:pt x="219075" y="0"/>
                </a:lnTo>
                <a:lnTo>
                  <a:pt x="219075" y="600075"/>
                </a:lnTo>
                <a:lnTo>
                  <a:pt x="0" y="600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00988" y="3290887"/>
            <a:ext cx="495300" cy="542925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0" y="542925"/>
                </a:moveTo>
                <a:lnTo>
                  <a:pt x="495299" y="542925"/>
                </a:lnTo>
                <a:lnTo>
                  <a:pt x="495299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14812" y="3290887"/>
            <a:ext cx="3467100" cy="542925"/>
          </a:xfrm>
          <a:custGeom>
            <a:avLst/>
            <a:gdLst/>
            <a:ahLst/>
            <a:cxnLst/>
            <a:rect l="l" t="t" r="r" b="b"/>
            <a:pathLst>
              <a:path w="3467100" h="542925">
                <a:moveTo>
                  <a:pt x="0" y="542925"/>
                </a:moveTo>
                <a:lnTo>
                  <a:pt x="3467100" y="542925"/>
                </a:lnTo>
                <a:lnTo>
                  <a:pt x="3467100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00988" y="3338512"/>
            <a:ext cx="428625" cy="542925"/>
          </a:xfrm>
          <a:custGeom>
            <a:avLst/>
            <a:gdLst/>
            <a:ahLst/>
            <a:cxnLst/>
            <a:rect l="l" t="t" r="r" b="b"/>
            <a:pathLst>
              <a:path w="428625" h="542925">
                <a:moveTo>
                  <a:pt x="0" y="542925"/>
                </a:moveTo>
                <a:lnTo>
                  <a:pt x="428625" y="542925"/>
                </a:lnTo>
                <a:lnTo>
                  <a:pt x="428625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8138" y="3338512"/>
            <a:ext cx="3533775" cy="542925"/>
          </a:xfrm>
          <a:custGeom>
            <a:avLst/>
            <a:gdLst/>
            <a:ahLst/>
            <a:cxnLst/>
            <a:rect l="l" t="t" r="r" b="b"/>
            <a:pathLst>
              <a:path w="3533775" h="542925">
                <a:moveTo>
                  <a:pt x="0" y="542925"/>
                </a:moveTo>
                <a:lnTo>
                  <a:pt x="3533775" y="542925"/>
                </a:lnTo>
                <a:lnTo>
                  <a:pt x="3533775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48138" y="3338512"/>
            <a:ext cx="4181475" cy="542925"/>
          </a:xfrm>
          <a:custGeom>
            <a:avLst/>
            <a:gdLst/>
            <a:ahLst/>
            <a:cxnLst/>
            <a:rect l="l" t="t" r="r" b="b"/>
            <a:pathLst>
              <a:path w="4181475" h="542925">
                <a:moveTo>
                  <a:pt x="0" y="0"/>
                </a:moveTo>
                <a:lnTo>
                  <a:pt x="4181475" y="0"/>
                </a:lnTo>
                <a:lnTo>
                  <a:pt x="418147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329238" y="3338512"/>
            <a:ext cx="428625" cy="542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5405">
              <a:lnSpc>
                <a:spcPts val="2010"/>
              </a:lnSpc>
            </a:pPr>
            <a:r>
              <a:rPr dirty="0" sz="1800" spc="-5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=x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8938" y="3338512"/>
            <a:ext cx="752475" cy="542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50800">
              <a:lnSpc>
                <a:spcPts val="2160"/>
              </a:lnSpc>
            </a:pPr>
            <a:r>
              <a:rPr dirty="0" sz="1800" spc="-5">
                <a:latin typeface="Arial"/>
                <a:cs typeface="Arial"/>
              </a:rPr>
              <a:t>offset</a:t>
            </a:r>
            <a:endParaRPr sz="1800">
              <a:latin typeface="Arial"/>
              <a:cs typeface="Arial"/>
            </a:endParaRPr>
          </a:p>
          <a:p>
            <a:pPr algn="ctr" marL="38735">
              <a:lnSpc>
                <a:spcPts val="2115"/>
              </a:lnSpc>
            </a:pPr>
            <a:r>
              <a:rPr dirty="0" sz="1800" spc="-5">
                <a:latin typeface="Arial"/>
                <a:cs typeface="Arial"/>
              </a:rPr>
              <a:t>=0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57863" y="3338512"/>
            <a:ext cx="981075" cy="542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26034">
              <a:lnSpc>
                <a:spcPts val="2160"/>
              </a:lnSpc>
            </a:pPr>
            <a:r>
              <a:rPr dirty="0" sz="1800" spc="-5">
                <a:latin typeface="Arial"/>
                <a:cs typeface="Arial"/>
              </a:rPr>
              <a:t>fragflag</a:t>
            </a:r>
            <a:endParaRPr sz="1800">
              <a:latin typeface="Arial"/>
              <a:cs typeface="Arial"/>
            </a:endParaRPr>
          </a:p>
          <a:p>
            <a:pPr algn="ctr" marR="36830">
              <a:lnSpc>
                <a:spcPts val="2115"/>
              </a:lnSpc>
            </a:pPr>
            <a:r>
              <a:rPr dirty="0" sz="1800" spc="-5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2477" y="3306481"/>
            <a:ext cx="648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2477" y="3580800"/>
            <a:ext cx="666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=1500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29137" y="3338512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91412" y="3338512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81913" y="3290887"/>
            <a:ext cx="219075" cy="600075"/>
          </a:xfrm>
          <a:custGeom>
            <a:avLst/>
            <a:gdLst/>
            <a:ahLst/>
            <a:cxnLst/>
            <a:rect l="l" t="t" r="r" b="b"/>
            <a:pathLst>
              <a:path w="219075" h="600075">
                <a:moveTo>
                  <a:pt x="0" y="0"/>
                </a:moveTo>
                <a:lnTo>
                  <a:pt x="219075" y="0"/>
                </a:lnTo>
                <a:lnTo>
                  <a:pt x="219075" y="600075"/>
                </a:lnTo>
                <a:lnTo>
                  <a:pt x="0" y="600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00988" y="4090987"/>
            <a:ext cx="495300" cy="542925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0" y="542925"/>
                </a:moveTo>
                <a:lnTo>
                  <a:pt x="495299" y="542925"/>
                </a:lnTo>
                <a:lnTo>
                  <a:pt x="495299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14812" y="4090987"/>
            <a:ext cx="3467100" cy="542925"/>
          </a:xfrm>
          <a:custGeom>
            <a:avLst/>
            <a:gdLst/>
            <a:ahLst/>
            <a:cxnLst/>
            <a:rect l="l" t="t" r="r" b="b"/>
            <a:pathLst>
              <a:path w="3467100" h="542925">
                <a:moveTo>
                  <a:pt x="0" y="542925"/>
                </a:moveTo>
                <a:lnTo>
                  <a:pt x="3467100" y="542925"/>
                </a:lnTo>
                <a:lnTo>
                  <a:pt x="3467100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900988" y="4138612"/>
            <a:ext cx="428625" cy="542925"/>
          </a:xfrm>
          <a:custGeom>
            <a:avLst/>
            <a:gdLst/>
            <a:ahLst/>
            <a:cxnLst/>
            <a:rect l="l" t="t" r="r" b="b"/>
            <a:pathLst>
              <a:path w="428625" h="542925">
                <a:moveTo>
                  <a:pt x="0" y="542925"/>
                </a:moveTo>
                <a:lnTo>
                  <a:pt x="428625" y="542925"/>
                </a:lnTo>
                <a:lnTo>
                  <a:pt x="428625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48138" y="4138612"/>
            <a:ext cx="3533775" cy="542925"/>
          </a:xfrm>
          <a:custGeom>
            <a:avLst/>
            <a:gdLst/>
            <a:ahLst/>
            <a:cxnLst/>
            <a:rect l="l" t="t" r="r" b="b"/>
            <a:pathLst>
              <a:path w="3533775" h="542925">
                <a:moveTo>
                  <a:pt x="0" y="542925"/>
                </a:moveTo>
                <a:lnTo>
                  <a:pt x="3533775" y="542925"/>
                </a:lnTo>
                <a:lnTo>
                  <a:pt x="3533775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48138" y="4138612"/>
            <a:ext cx="4181475" cy="542925"/>
          </a:xfrm>
          <a:custGeom>
            <a:avLst/>
            <a:gdLst/>
            <a:ahLst/>
            <a:cxnLst/>
            <a:rect l="l" t="t" r="r" b="b"/>
            <a:pathLst>
              <a:path w="4181475" h="542925">
                <a:moveTo>
                  <a:pt x="0" y="0"/>
                </a:moveTo>
                <a:lnTo>
                  <a:pt x="4181475" y="0"/>
                </a:lnTo>
                <a:lnTo>
                  <a:pt x="418147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338763" y="4148137"/>
            <a:ext cx="409575" cy="2413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55880">
              <a:lnSpc>
                <a:spcPts val="1900"/>
              </a:lnSpc>
            </a:pPr>
            <a:r>
              <a:rPr dirty="0" sz="1800" spc="-5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48463" y="4125630"/>
            <a:ext cx="733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offset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48463" y="4399950"/>
            <a:ext cx="733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=185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67388" y="4148137"/>
            <a:ext cx="962025" cy="2413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1900"/>
              </a:lnSpc>
            </a:pPr>
            <a:r>
              <a:rPr dirty="0" sz="1800" spc="-5">
                <a:latin typeface="Arial"/>
                <a:cs typeface="Arial"/>
              </a:rPr>
              <a:t>fragflag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67388" y="4399950"/>
            <a:ext cx="962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683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38662" y="4148137"/>
            <a:ext cx="781050" cy="2413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55880">
              <a:lnSpc>
                <a:spcPts val="1900"/>
              </a:lnSpc>
            </a:pPr>
            <a:r>
              <a:rPr dirty="0" sz="1800" spc="-5"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38662" y="4380900"/>
            <a:ext cx="1209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  <a:tabLst>
                <a:tab pos="855980" algn="l"/>
              </a:tabLst>
            </a:pPr>
            <a:r>
              <a:rPr dirty="0" sz="1800" spc="-5">
                <a:latin typeface="Arial"/>
                <a:cs typeface="Arial"/>
              </a:rPr>
              <a:t>=1500	=x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29137" y="4138612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329238" y="4138612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57863" y="4157662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38938" y="4138612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91412" y="4138612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81913" y="4090987"/>
            <a:ext cx="219075" cy="600075"/>
          </a:xfrm>
          <a:custGeom>
            <a:avLst/>
            <a:gdLst/>
            <a:ahLst/>
            <a:cxnLst/>
            <a:rect l="l" t="t" r="r" b="b"/>
            <a:pathLst>
              <a:path w="219075" h="600075">
                <a:moveTo>
                  <a:pt x="0" y="0"/>
                </a:moveTo>
                <a:lnTo>
                  <a:pt x="219075" y="0"/>
                </a:lnTo>
                <a:lnTo>
                  <a:pt x="219075" y="600075"/>
                </a:lnTo>
                <a:lnTo>
                  <a:pt x="0" y="600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91463" y="4919662"/>
            <a:ext cx="495300" cy="542925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0" y="542925"/>
                </a:moveTo>
                <a:lnTo>
                  <a:pt x="495300" y="542925"/>
                </a:lnTo>
                <a:lnTo>
                  <a:pt x="495300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05287" y="4919662"/>
            <a:ext cx="3467100" cy="542925"/>
          </a:xfrm>
          <a:custGeom>
            <a:avLst/>
            <a:gdLst/>
            <a:ahLst/>
            <a:cxnLst/>
            <a:rect l="l" t="t" r="r" b="b"/>
            <a:pathLst>
              <a:path w="3467100" h="542925">
                <a:moveTo>
                  <a:pt x="0" y="542925"/>
                </a:moveTo>
                <a:lnTo>
                  <a:pt x="3467100" y="542925"/>
                </a:lnTo>
                <a:lnTo>
                  <a:pt x="3467100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91463" y="4967287"/>
            <a:ext cx="428625" cy="542925"/>
          </a:xfrm>
          <a:custGeom>
            <a:avLst/>
            <a:gdLst/>
            <a:ahLst/>
            <a:cxnLst/>
            <a:rect l="l" t="t" r="r" b="b"/>
            <a:pathLst>
              <a:path w="428625" h="542925">
                <a:moveTo>
                  <a:pt x="0" y="542925"/>
                </a:moveTo>
                <a:lnTo>
                  <a:pt x="428625" y="542925"/>
                </a:lnTo>
                <a:lnTo>
                  <a:pt x="428625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38613" y="4967287"/>
            <a:ext cx="3533775" cy="542925"/>
          </a:xfrm>
          <a:custGeom>
            <a:avLst/>
            <a:gdLst/>
            <a:ahLst/>
            <a:cxnLst/>
            <a:rect l="l" t="t" r="r" b="b"/>
            <a:pathLst>
              <a:path w="3533775" h="542925">
                <a:moveTo>
                  <a:pt x="0" y="542925"/>
                </a:moveTo>
                <a:lnTo>
                  <a:pt x="3533774" y="542925"/>
                </a:lnTo>
                <a:lnTo>
                  <a:pt x="3533774" y="0"/>
                </a:lnTo>
                <a:lnTo>
                  <a:pt x="0" y="0"/>
                </a:lnTo>
                <a:lnTo>
                  <a:pt x="0" y="542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138613" y="4967287"/>
            <a:ext cx="4181475" cy="542925"/>
          </a:xfrm>
          <a:custGeom>
            <a:avLst/>
            <a:gdLst/>
            <a:ahLst/>
            <a:cxnLst/>
            <a:rect l="l" t="t" r="r" b="b"/>
            <a:pathLst>
              <a:path w="4181475" h="542925">
                <a:moveTo>
                  <a:pt x="0" y="0"/>
                </a:moveTo>
                <a:lnTo>
                  <a:pt x="4181475" y="0"/>
                </a:lnTo>
                <a:lnTo>
                  <a:pt x="418147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319713" y="4967287"/>
            <a:ext cx="428625" cy="542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295">
              <a:lnSpc>
                <a:spcPts val="2010"/>
              </a:lnSpc>
            </a:pPr>
            <a:r>
              <a:rPr dirty="0" sz="1800" spc="-5">
                <a:latin typeface="Arial"/>
                <a:cs typeface="Arial"/>
              </a:rPr>
              <a:t>ID</a:t>
            </a:r>
            <a:endParaRPr sz="18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=x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29413" y="4967287"/>
            <a:ext cx="752475" cy="542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3664">
              <a:lnSpc>
                <a:spcPts val="2160"/>
              </a:lnSpc>
            </a:pPr>
            <a:r>
              <a:rPr dirty="0" sz="1800" spc="-5">
                <a:latin typeface="Arial"/>
                <a:cs typeface="Arial"/>
              </a:rPr>
              <a:t>offset</a:t>
            </a:r>
            <a:endParaRPr sz="1800">
              <a:latin typeface="Arial"/>
              <a:cs typeface="Arial"/>
            </a:endParaRPr>
          </a:p>
          <a:p>
            <a:pPr marL="130175">
              <a:lnSpc>
                <a:spcPts val="2115"/>
              </a:lnSpc>
            </a:pPr>
            <a:r>
              <a:rPr dirty="0" sz="1800" spc="-5">
                <a:latin typeface="Arial"/>
                <a:cs typeface="Arial"/>
              </a:rPr>
              <a:t>=370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48338" y="4967287"/>
            <a:ext cx="981075" cy="542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26034">
              <a:lnSpc>
                <a:spcPts val="2160"/>
              </a:lnSpc>
            </a:pPr>
            <a:r>
              <a:rPr dirty="0" sz="1800" spc="-5">
                <a:latin typeface="Arial"/>
                <a:cs typeface="Arial"/>
              </a:rPr>
              <a:t>fragflag</a:t>
            </a:r>
            <a:endParaRPr sz="1800">
              <a:latin typeface="Arial"/>
              <a:cs typeface="Arial"/>
            </a:endParaRPr>
          </a:p>
          <a:p>
            <a:pPr algn="ctr" marR="36830">
              <a:lnSpc>
                <a:spcPts val="2115"/>
              </a:lnSpc>
            </a:pPr>
            <a:r>
              <a:rPr dirty="0" sz="1800" spc="-5">
                <a:latin typeface="Arial"/>
                <a:cs typeface="Arial"/>
              </a:rPr>
              <a:t>=0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19613" y="4967287"/>
            <a:ext cx="800100" cy="5429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4295">
              <a:lnSpc>
                <a:spcPts val="2010"/>
              </a:lnSpc>
            </a:pPr>
            <a:r>
              <a:rPr dirty="0" sz="1800" spc="-5">
                <a:latin typeface="Arial"/>
                <a:cs typeface="Arial"/>
              </a:rPr>
              <a:t>length</a:t>
            </a:r>
            <a:endParaRPr sz="1800">
              <a:latin typeface="Arial"/>
              <a:cs typeface="Arial"/>
            </a:endParaRPr>
          </a:p>
          <a:p>
            <a:pPr marL="7429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=1040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481888" y="4967287"/>
            <a:ext cx="0" cy="542925"/>
          </a:xfrm>
          <a:custGeom>
            <a:avLst/>
            <a:gdLst/>
            <a:ahLst/>
            <a:cxnLst/>
            <a:rect l="l" t="t" r="r" b="b"/>
            <a:pathLst>
              <a:path w="0" h="542925">
                <a:moveTo>
                  <a:pt x="0" y="0"/>
                </a:moveTo>
                <a:lnTo>
                  <a:pt x="0" y="5429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72388" y="4919662"/>
            <a:ext cx="219075" cy="600075"/>
          </a:xfrm>
          <a:custGeom>
            <a:avLst/>
            <a:gdLst/>
            <a:ahLst/>
            <a:cxnLst/>
            <a:rect l="l" t="t" r="r" b="b"/>
            <a:pathLst>
              <a:path w="219075" h="600075">
                <a:moveTo>
                  <a:pt x="0" y="0"/>
                </a:moveTo>
                <a:lnTo>
                  <a:pt x="219075" y="0"/>
                </a:lnTo>
                <a:lnTo>
                  <a:pt x="219075" y="600075"/>
                </a:lnTo>
                <a:lnTo>
                  <a:pt x="0" y="6000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00462" y="2290763"/>
            <a:ext cx="349250" cy="2176780"/>
          </a:xfrm>
          <a:custGeom>
            <a:avLst/>
            <a:gdLst/>
            <a:ahLst/>
            <a:cxnLst/>
            <a:rect l="l" t="t" r="r" b="b"/>
            <a:pathLst>
              <a:path w="349250" h="2176779">
                <a:moveTo>
                  <a:pt x="9815" y="2171946"/>
                </a:moveTo>
                <a:lnTo>
                  <a:pt x="5498" y="2171082"/>
                </a:lnTo>
                <a:lnTo>
                  <a:pt x="3554" y="2169915"/>
                </a:lnTo>
                <a:lnTo>
                  <a:pt x="763" y="2166510"/>
                </a:lnTo>
                <a:lnTo>
                  <a:pt x="0" y="2164375"/>
                </a:lnTo>
                <a:lnTo>
                  <a:pt x="0" y="0"/>
                </a:lnTo>
                <a:lnTo>
                  <a:pt x="19050" y="0"/>
                </a:lnTo>
                <a:lnTo>
                  <a:pt x="19050" y="2115052"/>
                </a:lnTo>
                <a:lnTo>
                  <a:pt x="732" y="2158511"/>
                </a:lnTo>
                <a:lnTo>
                  <a:pt x="19050" y="2162174"/>
                </a:lnTo>
                <a:lnTo>
                  <a:pt x="19843" y="2162174"/>
                </a:lnTo>
                <a:lnTo>
                  <a:pt x="18317" y="2165837"/>
                </a:lnTo>
                <a:lnTo>
                  <a:pt x="18016" y="2169547"/>
                </a:lnTo>
                <a:lnTo>
                  <a:pt x="15945" y="2169547"/>
                </a:lnTo>
                <a:lnTo>
                  <a:pt x="12058" y="2171616"/>
                </a:lnTo>
                <a:lnTo>
                  <a:pt x="9815" y="2171946"/>
                </a:lnTo>
                <a:close/>
              </a:path>
              <a:path w="349250" h="2176779">
                <a:moveTo>
                  <a:pt x="305100" y="1436401"/>
                </a:moveTo>
                <a:lnTo>
                  <a:pt x="278423" y="1429884"/>
                </a:lnTo>
                <a:lnTo>
                  <a:pt x="342900" y="1362074"/>
                </a:lnTo>
                <a:lnTo>
                  <a:pt x="346427" y="1413222"/>
                </a:lnTo>
                <a:lnTo>
                  <a:pt x="331907" y="1413222"/>
                </a:lnTo>
                <a:lnTo>
                  <a:pt x="314322" y="1414521"/>
                </a:lnTo>
                <a:lnTo>
                  <a:pt x="305100" y="1436401"/>
                </a:lnTo>
                <a:close/>
              </a:path>
              <a:path w="349250" h="2176779">
                <a:moveTo>
                  <a:pt x="320665" y="1440203"/>
                </a:moveTo>
                <a:lnTo>
                  <a:pt x="305100" y="1436401"/>
                </a:lnTo>
                <a:lnTo>
                  <a:pt x="314322" y="1414521"/>
                </a:lnTo>
                <a:lnTo>
                  <a:pt x="331907" y="1413222"/>
                </a:lnTo>
                <a:lnTo>
                  <a:pt x="320665" y="1440203"/>
                </a:lnTo>
                <a:close/>
              </a:path>
              <a:path w="349250" h="2176779">
                <a:moveTo>
                  <a:pt x="348761" y="1447066"/>
                </a:moveTo>
                <a:lnTo>
                  <a:pt x="320665" y="1440203"/>
                </a:lnTo>
                <a:lnTo>
                  <a:pt x="331907" y="1413222"/>
                </a:lnTo>
                <a:lnTo>
                  <a:pt x="346427" y="1413222"/>
                </a:lnTo>
                <a:lnTo>
                  <a:pt x="348761" y="1447066"/>
                </a:lnTo>
                <a:close/>
              </a:path>
              <a:path w="349250" h="2176779">
                <a:moveTo>
                  <a:pt x="19843" y="2162174"/>
                </a:moveTo>
                <a:lnTo>
                  <a:pt x="19050" y="2162174"/>
                </a:lnTo>
                <a:lnTo>
                  <a:pt x="19050" y="2115052"/>
                </a:lnTo>
                <a:lnTo>
                  <a:pt x="305100" y="1436401"/>
                </a:lnTo>
                <a:lnTo>
                  <a:pt x="320665" y="1440203"/>
                </a:lnTo>
                <a:lnTo>
                  <a:pt x="19843" y="2162174"/>
                </a:lnTo>
                <a:close/>
              </a:path>
              <a:path w="349250" h="2176779">
                <a:moveTo>
                  <a:pt x="19050" y="2162174"/>
                </a:moveTo>
                <a:lnTo>
                  <a:pt x="732" y="2158511"/>
                </a:lnTo>
                <a:lnTo>
                  <a:pt x="19050" y="2115052"/>
                </a:lnTo>
                <a:lnTo>
                  <a:pt x="19050" y="2162174"/>
                </a:lnTo>
                <a:close/>
              </a:path>
              <a:path w="349250" h="2176779">
                <a:moveTo>
                  <a:pt x="17470" y="2176265"/>
                </a:moveTo>
                <a:lnTo>
                  <a:pt x="15945" y="2169547"/>
                </a:lnTo>
                <a:lnTo>
                  <a:pt x="18016" y="2169547"/>
                </a:lnTo>
                <a:lnTo>
                  <a:pt x="17470" y="217626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09987" y="4386262"/>
            <a:ext cx="361950" cy="76200"/>
          </a:xfrm>
          <a:custGeom>
            <a:avLst/>
            <a:gdLst/>
            <a:ahLst/>
            <a:cxnLst/>
            <a:rect l="l" t="t" r="r" b="b"/>
            <a:pathLst>
              <a:path w="361950" h="76200">
                <a:moveTo>
                  <a:pt x="285750" y="76200"/>
                </a:moveTo>
                <a:lnTo>
                  <a:pt x="285750" y="0"/>
                </a:lnTo>
                <a:lnTo>
                  <a:pt x="342900" y="28575"/>
                </a:lnTo>
                <a:lnTo>
                  <a:pt x="310520" y="28575"/>
                </a:lnTo>
                <a:lnTo>
                  <a:pt x="310520" y="47625"/>
                </a:lnTo>
                <a:lnTo>
                  <a:pt x="342900" y="47625"/>
                </a:lnTo>
                <a:lnTo>
                  <a:pt x="285750" y="76200"/>
                </a:lnTo>
                <a:close/>
              </a:path>
              <a:path w="361950" h="76200">
                <a:moveTo>
                  <a:pt x="28575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285750" y="28575"/>
                </a:lnTo>
                <a:lnTo>
                  <a:pt x="285750" y="47625"/>
                </a:lnTo>
                <a:close/>
              </a:path>
              <a:path w="361950" h="76200">
                <a:moveTo>
                  <a:pt x="342900" y="47625"/>
                </a:moveTo>
                <a:lnTo>
                  <a:pt x="310520" y="47625"/>
                </a:lnTo>
                <a:lnTo>
                  <a:pt x="310520" y="28575"/>
                </a:lnTo>
                <a:lnTo>
                  <a:pt x="342900" y="28575"/>
                </a:lnTo>
                <a:lnTo>
                  <a:pt x="361950" y="38100"/>
                </a:lnTo>
                <a:lnTo>
                  <a:pt x="342900" y="4762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710736" y="4430186"/>
            <a:ext cx="347980" cy="794385"/>
          </a:xfrm>
          <a:custGeom>
            <a:avLst/>
            <a:gdLst/>
            <a:ahLst/>
            <a:cxnLst/>
            <a:rect l="l" t="t" r="r" b="b"/>
            <a:pathLst>
              <a:path w="347979" h="794385">
                <a:moveTo>
                  <a:pt x="304416" y="729300"/>
                </a:moveTo>
                <a:lnTo>
                  <a:pt x="0" y="7401"/>
                </a:lnTo>
                <a:lnTo>
                  <a:pt x="17553" y="0"/>
                </a:lnTo>
                <a:lnTo>
                  <a:pt x="321710" y="721283"/>
                </a:lnTo>
                <a:lnTo>
                  <a:pt x="304416" y="729300"/>
                </a:lnTo>
                <a:close/>
              </a:path>
              <a:path w="347979" h="794385">
                <a:moveTo>
                  <a:pt x="344977" y="750577"/>
                </a:moveTo>
                <a:lnTo>
                  <a:pt x="313388" y="750577"/>
                </a:lnTo>
                <a:lnTo>
                  <a:pt x="330941" y="743175"/>
                </a:lnTo>
                <a:lnTo>
                  <a:pt x="321710" y="721283"/>
                </a:lnTo>
                <a:lnTo>
                  <a:pt x="347650" y="709259"/>
                </a:lnTo>
                <a:lnTo>
                  <a:pt x="344977" y="750577"/>
                </a:lnTo>
                <a:close/>
              </a:path>
              <a:path w="347979" h="794385">
                <a:moveTo>
                  <a:pt x="313388" y="750577"/>
                </a:moveTo>
                <a:lnTo>
                  <a:pt x="304416" y="729300"/>
                </a:lnTo>
                <a:lnTo>
                  <a:pt x="321710" y="721283"/>
                </a:lnTo>
                <a:lnTo>
                  <a:pt x="330941" y="743175"/>
                </a:lnTo>
                <a:lnTo>
                  <a:pt x="313388" y="750577"/>
                </a:lnTo>
                <a:close/>
              </a:path>
              <a:path w="347979" h="794385">
                <a:moveTo>
                  <a:pt x="342151" y="794275"/>
                </a:moveTo>
                <a:lnTo>
                  <a:pt x="280799" y="740248"/>
                </a:lnTo>
                <a:lnTo>
                  <a:pt x="304416" y="729300"/>
                </a:lnTo>
                <a:lnTo>
                  <a:pt x="313388" y="750577"/>
                </a:lnTo>
                <a:lnTo>
                  <a:pt x="344977" y="750577"/>
                </a:lnTo>
                <a:lnTo>
                  <a:pt x="342151" y="7942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763327" y="2392081"/>
            <a:ext cx="30486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CC0000"/>
                </a:solidFill>
                <a:latin typeface="Arial"/>
                <a:cs typeface="Arial"/>
              </a:rPr>
              <a:t>one large datagram becomes  </a:t>
            </a:r>
            <a:r>
              <a:rPr dirty="0" sz="1800" i="1">
                <a:solidFill>
                  <a:srgbClr val="CC0000"/>
                </a:solidFill>
                <a:latin typeface="Arial"/>
                <a:cs typeface="Arial"/>
              </a:rPr>
              <a:t>several (3) smaller</a:t>
            </a:r>
            <a:r>
              <a:rPr dirty="0" sz="1800" spc="-114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CC0000"/>
                </a:solidFill>
                <a:latin typeface="Arial"/>
                <a:cs typeface="Arial"/>
              </a:rPr>
              <a:t>datagrams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21727" y="3265205"/>
            <a:ext cx="1384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1480 bytes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in  data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field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583689" y="4098643"/>
            <a:ext cx="781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offset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83689" y="4372963"/>
            <a:ext cx="724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1480/8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612140" y="287459"/>
            <a:ext cx="727773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 </a:t>
            </a:r>
            <a:r>
              <a:rPr dirty="0" spc="-10"/>
              <a:t>fragmentation,</a:t>
            </a:r>
            <a:r>
              <a:rPr dirty="0" spc="-110"/>
              <a:t> </a:t>
            </a:r>
            <a:r>
              <a:rPr dirty="0"/>
              <a:t>reassembly</a:t>
            </a:r>
          </a:p>
        </p:txBody>
      </p:sp>
      <p:sp>
        <p:nvSpPr>
          <p:cNvPr id="63" name="object 63"/>
          <p:cNvSpPr/>
          <p:nvPr/>
        </p:nvSpPr>
        <p:spPr>
          <a:xfrm>
            <a:off x="584200" y="876300"/>
            <a:ext cx="68564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985963" y="3590925"/>
            <a:ext cx="2619375" cy="0"/>
          </a:xfrm>
          <a:custGeom>
            <a:avLst/>
            <a:gdLst/>
            <a:ahLst/>
            <a:cxnLst/>
            <a:rect l="l" t="t" r="r" b="b"/>
            <a:pathLst>
              <a:path w="2619375" h="0">
                <a:moveTo>
                  <a:pt x="0" y="0"/>
                </a:moveTo>
                <a:lnTo>
                  <a:pt x="26193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19338" y="4394200"/>
            <a:ext cx="4672330" cy="0"/>
          </a:xfrm>
          <a:custGeom>
            <a:avLst/>
            <a:gdLst/>
            <a:ahLst/>
            <a:cxnLst/>
            <a:rect l="l" t="t" r="r" b="b"/>
            <a:pathLst>
              <a:path w="4672330" h="0">
                <a:moveTo>
                  <a:pt x="4672011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82575" y="5197475"/>
            <a:ext cx="2856230" cy="106235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Large Datagram </a:t>
            </a:r>
            <a:r>
              <a:rPr dirty="0" sz="1050">
                <a:latin typeface="Arial"/>
                <a:cs typeface="Arial"/>
              </a:rPr>
              <a:t>– </a:t>
            </a:r>
            <a:r>
              <a:rPr dirty="0" sz="1050" spc="-5">
                <a:latin typeface="Arial"/>
                <a:cs typeface="Arial"/>
              </a:rPr>
              <a:t>4000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bytes</a:t>
            </a:r>
            <a:endParaRPr sz="1050">
              <a:latin typeface="Arial"/>
              <a:cs typeface="Arial"/>
            </a:endParaRPr>
          </a:p>
          <a:p>
            <a:pPr marL="90805" marR="201295">
              <a:lnSpc>
                <a:spcPct val="100000"/>
              </a:lnSpc>
            </a:pPr>
            <a:r>
              <a:rPr dirty="0" sz="1050">
                <a:latin typeface="Arial"/>
                <a:cs typeface="Arial"/>
              </a:rPr>
              <a:t>(20 </a:t>
            </a:r>
            <a:r>
              <a:rPr dirty="0" sz="1050" spc="-5">
                <a:latin typeface="Arial"/>
                <a:cs typeface="Arial"/>
              </a:rPr>
              <a:t>byte header plus 3980 bytes pay load);  </a:t>
            </a:r>
            <a:r>
              <a:rPr dirty="0" sz="1050">
                <a:latin typeface="Arial"/>
                <a:cs typeface="Arial"/>
              </a:rPr>
              <a:t>MTU – </a:t>
            </a:r>
            <a:r>
              <a:rPr dirty="0" sz="1050" spc="-5">
                <a:latin typeface="Arial"/>
                <a:cs typeface="Arial"/>
              </a:rPr>
              <a:t>1500 bytes implies 3980 bytes be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in</a:t>
            </a:r>
            <a:endParaRPr sz="1050">
              <a:latin typeface="Arial"/>
              <a:cs typeface="Arial"/>
            </a:endParaRPr>
          </a:p>
          <a:p>
            <a:pPr marL="90805" marR="397510">
              <a:lnSpc>
                <a:spcPts val="1160"/>
              </a:lnSpc>
              <a:spcBef>
                <a:spcPts val="220"/>
              </a:spcBef>
            </a:pPr>
            <a:r>
              <a:rPr dirty="0" sz="1050">
                <a:latin typeface="Arial"/>
                <a:cs typeface="Arial"/>
              </a:rPr>
              <a:t>3 separate </a:t>
            </a:r>
            <a:r>
              <a:rPr dirty="0" sz="1050" spc="-5">
                <a:latin typeface="Arial"/>
                <a:cs typeface="Arial"/>
              </a:rPr>
              <a:t>fragments </a:t>
            </a:r>
            <a:r>
              <a:rPr dirty="0" sz="1050">
                <a:latin typeface="Arial"/>
                <a:cs typeface="Arial"/>
              </a:rPr>
              <a:t>(multiple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>
                <a:latin typeface="Arial"/>
                <a:cs typeface="Arial"/>
              </a:rPr>
              <a:t>8 </a:t>
            </a:r>
            <a:r>
              <a:rPr dirty="0" sz="1050" spc="-5">
                <a:latin typeface="Arial"/>
                <a:cs typeface="Arial"/>
              </a:rPr>
              <a:t>byte  </a:t>
            </a:r>
            <a:r>
              <a:rPr dirty="0" sz="1050">
                <a:latin typeface="Arial"/>
                <a:cs typeface="Arial"/>
              </a:rPr>
              <a:t>chunk </a:t>
            </a:r>
            <a:r>
              <a:rPr dirty="0" sz="1050" spc="-5">
                <a:latin typeface="Arial"/>
                <a:cs typeface="Arial"/>
              </a:rPr>
              <a:t>=&gt; 8x185=1480 bytes in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payload;</a:t>
            </a:r>
            <a:endParaRPr sz="10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320076" y="2678920"/>
            <a:ext cx="161925" cy="1028065"/>
          </a:xfrm>
          <a:custGeom>
            <a:avLst/>
            <a:gdLst/>
            <a:ahLst/>
            <a:cxnLst/>
            <a:rect l="l" t="t" r="r" b="b"/>
            <a:pathLst>
              <a:path w="161925" h="1028064">
                <a:moveTo>
                  <a:pt x="44151" y="953051"/>
                </a:moveTo>
                <a:lnTo>
                  <a:pt x="161763" y="8571"/>
                </a:lnTo>
                <a:lnTo>
                  <a:pt x="149159" y="0"/>
                </a:lnTo>
                <a:lnTo>
                  <a:pt x="31511" y="951489"/>
                </a:lnTo>
                <a:lnTo>
                  <a:pt x="44151" y="953051"/>
                </a:lnTo>
                <a:close/>
              </a:path>
              <a:path w="161925" h="1028064">
                <a:moveTo>
                  <a:pt x="16681" y="994655"/>
                </a:moveTo>
                <a:lnTo>
                  <a:pt x="38971" y="994655"/>
                </a:lnTo>
                <a:lnTo>
                  <a:pt x="26367" y="993096"/>
                </a:lnTo>
                <a:lnTo>
                  <a:pt x="31511" y="951489"/>
                </a:lnTo>
                <a:lnTo>
                  <a:pt x="0" y="947592"/>
                </a:lnTo>
                <a:lnTo>
                  <a:pt x="16681" y="994655"/>
                </a:lnTo>
                <a:close/>
              </a:path>
              <a:path w="161925" h="1028064">
                <a:moveTo>
                  <a:pt x="38971" y="994655"/>
                </a:moveTo>
                <a:lnTo>
                  <a:pt x="44151" y="953051"/>
                </a:lnTo>
                <a:lnTo>
                  <a:pt x="31511" y="951489"/>
                </a:lnTo>
                <a:lnTo>
                  <a:pt x="26367" y="993096"/>
                </a:lnTo>
                <a:lnTo>
                  <a:pt x="38971" y="994655"/>
                </a:lnTo>
                <a:close/>
              </a:path>
              <a:path w="161925" h="1028064">
                <a:moveTo>
                  <a:pt x="28461" y="1027892"/>
                </a:moveTo>
                <a:lnTo>
                  <a:pt x="75624" y="956943"/>
                </a:lnTo>
                <a:lnTo>
                  <a:pt x="44151" y="953051"/>
                </a:lnTo>
                <a:lnTo>
                  <a:pt x="38971" y="994655"/>
                </a:lnTo>
                <a:lnTo>
                  <a:pt x="16681" y="994655"/>
                </a:lnTo>
                <a:lnTo>
                  <a:pt x="28461" y="1027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7363778" y="2382187"/>
            <a:ext cx="1705610" cy="815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Meaning </a:t>
            </a:r>
            <a:r>
              <a:rPr dirty="0" sz="1000" spc="-5">
                <a:latin typeface="Arial"/>
                <a:cs typeface="Arial"/>
              </a:rPr>
              <a:t>data </a:t>
            </a:r>
            <a:r>
              <a:rPr dirty="0" sz="1000">
                <a:latin typeface="Arial"/>
                <a:cs typeface="Arial"/>
              </a:rPr>
              <a:t>should </a:t>
            </a:r>
            <a:r>
              <a:rPr dirty="0" sz="1000" spc="-5">
                <a:latin typeface="Arial"/>
                <a:cs typeface="Arial"/>
              </a:rPr>
              <a:t>be  Inserted beginning at byte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  <a:p>
            <a:pPr marL="165100" marR="5080">
              <a:lnSpc>
                <a:spcPct val="100000"/>
              </a:lnSpc>
              <a:spcBef>
                <a:spcPts val="225"/>
              </a:spcBef>
            </a:pPr>
            <a:r>
              <a:rPr dirty="0" sz="1000">
                <a:latin typeface="Arial"/>
                <a:cs typeface="Arial"/>
              </a:rPr>
              <a:t>Meaning </a:t>
            </a:r>
            <a:r>
              <a:rPr dirty="0" sz="1000" spc="-5">
                <a:latin typeface="Arial"/>
                <a:cs typeface="Arial"/>
              </a:rPr>
              <a:t>data </a:t>
            </a:r>
            <a:r>
              <a:rPr dirty="0" sz="1000">
                <a:latin typeface="Arial"/>
                <a:cs typeface="Arial"/>
              </a:rPr>
              <a:t>should </a:t>
            </a:r>
            <a:r>
              <a:rPr dirty="0" sz="1000" spc="-5">
                <a:latin typeface="Arial"/>
                <a:cs typeface="Arial"/>
              </a:rPr>
              <a:t>be  Inserted beginning at byte  1480 </a:t>
            </a:r>
            <a:r>
              <a:rPr dirty="0" sz="1000">
                <a:latin typeface="Arial"/>
                <a:cs typeface="Arial"/>
              </a:rPr>
              <a:t>(note </a:t>
            </a:r>
            <a:r>
              <a:rPr dirty="0" sz="1000" spc="-5">
                <a:latin typeface="Arial"/>
                <a:cs typeface="Arial"/>
              </a:rPr>
              <a:t>185 </a:t>
            </a:r>
            <a:r>
              <a:rPr dirty="0" sz="1000">
                <a:latin typeface="Arial"/>
                <a:cs typeface="Arial"/>
              </a:rPr>
              <a:t>x.8 =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1480)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321550" y="3179898"/>
            <a:ext cx="678180" cy="1249680"/>
          </a:xfrm>
          <a:custGeom>
            <a:avLst/>
            <a:gdLst/>
            <a:ahLst/>
            <a:cxnLst/>
            <a:rect l="l" t="t" r="r" b="b"/>
            <a:pathLst>
              <a:path w="678179" h="1249679">
                <a:moveTo>
                  <a:pt x="40939" y="1187036"/>
                </a:moveTo>
                <a:lnTo>
                  <a:pt x="678048" y="6079"/>
                </a:lnTo>
                <a:lnTo>
                  <a:pt x="673875" y="0"/>
                </a:lnTo>
                <a:lnTo>
                  <a:pt x="29568" y="1181731"/>
                </a:lnTo>
                <a:lnTo>
                  <a:pt x="40939" y="1187036"/>
                </a:lnTo>
                <a:close/>
              </a:path>
              <a:path w="678179" h="1249679">
                <a:moveTo>
                  <a:pt x="1025" y="1222160"/>
                </a:moveTo>
                <a:lnTo>
                  <a:pt x="21990" y="1222160"/>
                </a:lnTo>
                <a:lnTo>
                  <a:pt x="10840" y="1216081"/>
                </a:lnTo>
                <a:lnTo>
                  <a:pt x="29568" y="1181731"/>
                </a:lnTo>
                <a:lnTo>
                  <a:pt x="3025" y="1169346"/>
                </a:lnTo>
                <a:lnTo>
                  <a:pt x="1025" y="1222160"/>
                </a:lnTo>
                <a:close/>
              </a:path>
              <a:path w="678179" h="1249679">
                <a:moveTo>
                  <a:pt x="21990" y="1222160"/>
                </a:moveTo>
                <a:lnTo>
                  <a:pt x="40939" y="1187036"/>
                </a:lnTo>
                <a:lnTo>
                  <a:pt x="29568" y="1181731"/>
                </a:lnTo>
                <a:lnTo>
                  <a:pt x="10840" y="1216081"/>
                </a:lnTo>
                <a:lnTo>
                  <a:pt x="21990" y="1222160"/>
                </a:lnTo>
                <a:close/>
              </a:path>
              <a:path w="678179" h="1249679">
                <a:moveTo>
                  <a:pt x="0" y="1249226"/>
                </a:moveTo>
                <a:lnTo>
                  <a:pt x="69928" y="1200562"/>
                </a:lnTo>
                <a:lnTo>
                  <a:pt x="40939" y="1187036"/>
                </a:lnTo>
                <a:lnTo>
                  <a:pt x="21990" y="1222160"/>
                </a:lnTo>
                <a:lnTo>
                  <a:pt x="1025" y="1222160"/>
                </a:lnTo>
                <a:lnTo>
                  <a:pt x="0" y="1249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6978015" y="5720700"/>
            <a:ext cx="15532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"/>
                <a:cs typeface="Arial"/>
              </a:rPr>
              <a:t>Meaning </a:t>
            </a:r>
            <a:r>
              <a:rPr dirty="0" sz="1000" spc="-5">
                <a:latin typeface="Arial"/>
                <a:cs typeface="Arial"/>
              </a:rPr>
              <a:t>data </a:t>
            </a:r>
            <a:r>
              <a:rPr dirty="0" sz="1000">
                <a:latin typeface="Arial"/>
                <a:cs typeface="Arial"/>
              </a:rPr>
              <a:t>should </a:t>
            </a:r>
            <a:r>
              <a:rPr dirty="0" sz="1000" spc="-5">
                <a:latin typeface="Arial"/>
                <a:cs typeface="Arial"/>
              </a:rPr>
              <a:t>be  Inserted beginning at byte  2960 </a:t>
            </a:r>
            <a:r>
              <a:rPr dirty="0" sz="1000">
                <a:latin typeface="Arial"/>
                <a:cs typeface="Arial"/>
              </a:rPr>
              <a:t>(note </a:t>
            </a:r>
            <a:r>
              <a:rPr dirty="0" sz="1000" spc="-5">
                <a:latin typeface="Arial"/>
                <a:cs typeface="Arial"/>
              </a:rPr>
              <a:t>370 </a:t>
            </a:r>
            <a:r>
              <a:rPr dirty="0" sz="1000">
                <a:latin typeface="Arial"/>
                <a:cs typeface="Arial"/>
              </a:rPr>
              <a:t>x.8 =</a:t>
            </a:r>
            <a:r>
              <a:rPr dirty="0" sz="1000" spc="-10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2960)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252589" y="5370512"/>
            <a:ext cx="159385" cy="314325"/>
          </a:xfrm>
          <a:custGeom>
            <a:avLst/>
            <a:gdLst/>
            <a:ahLst/>
            <a:cxnLst/>
            <a:rect l="l" t="t" r="r" b="b"/>
            <a:pathLst>
              <a:path w="159384" h="314325">
                <a:moveTo>
                  <a:pt x="40514" y="65347"/>
                </a:moveTo>
                <a:lnTo>
                  <a:pt x="158801" y="297501"/>
                </a:lnTo>
                <a:lnTo>
                  <a:pt x="147395" y="313943"/>
                </a:lnTo>
                <a:lnTo>
                  <a:pt x="28514" y="71225"/>
                </a:lnTo>
                <a:lnTo>
                  <a:pt x="40514" y="65347"/>
                </a:lnTo>
                <a:close/>
              </a:path>
              <a:path w="159384" h="314325">
                <a:moveTo>
                  <a:pt x="468" y="27986"/>
                </a:moveTo>
                <a:lnTo>
                  <a:pt x="21477" y="27986"/>
                </a:lnTo>
                <a:lnTo>
                  <a:pt x="10072" y="33572"/>
                </a:lnTo>
                <a:lnTo>
                  <a:pt x="28514" y="71225"/>
                </a:lnTo>
                <a:lnTo>
                  <a:pt x="0" y="85191"/>
                </a:lnTo>
                <a:lnTo>
                  <a:pt x="468" y="27986"/>
                </a:lnTo>
                <a:close/>
              </a:path>
              <a:path w="159384" h="314325">
                <a:moveTo>
                  <a:pt x="21477" y="27986"/>
                </a:moveTo>
                <a:lnTo>
                  <a:pt x="40514" y="65347"/>
                </a:lnTo>
                <a:lnTo>
                  <a:pt x="28514" y="71225"/>
                </a:lnTo>
                <a:lnTo>
                  <a:pt x="10072" y="33572"/>
                </a:lnTo>
                <a:lnTo>
                  <a:pt x="21477" y="27986"/>
                </a:lnTo>
                <a:close/>
              </a:path>
              <a:path w="159384" h="314325">
                <a:moveTo>
                  <a:pt x="698" y="0"/>
                </a:moveTo>
                <a:lnTo>
                  <a:pt x="68433" y="51673"/>
                </a:lnTo>
                <a:lnTo>
                  <a:pt x="40514" y="65347"/>
                </a:lnTo>
                <a:lnTo>
                  <a:pt x="21477" y="27986"/>
                </a:lnTo>
                <a:lnTo>
                  <a:pt x="468" y="27986"/>
                </a:lnTo>
                <a:lnTo>
                  <a:pt x="6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964677" y="5462587"/>
            <a:ext cx="241935" cy="508000"/>
          </a:xfrm>
          <a:custGeom>
            <a:avLst/>
            <a:gdLst/>
            <a:ahLst/>
            <a:cxnLst/>
            <a:rect l="l" t="t" r="r" b="b"/>
            <a:pathLst>
              <a:path w="241935" h="508000">
                <a:moveTo>
                  <a:pt x="40346" y="66503"/>
                </a:moveTo>
                <a:lnTo>
                  <a:pt x="241736" y="502160"/>
                </a:lnTo>
                <a:lnTo>
                  <a:pt x="230208" y="507489"/>
                </a:lnTo>
                <a:lnTo>
                  <a:pt x="28818" y="71832"/>
                </a:lnTo>
                <a:lnTo>
                  <a:pt x="40346" y="66503"/>
                </a:lnTo>
                <a:close/>
              </a:path>
              <a:path w="241935" h="508000">
                <a:moveTo>
                  <a:pt x="1737" y="28461"/>
                </a:moveTo>
                <a:lnTo>
                  <a:pt x="22761" y="28461"/>
                </a:lnTo>
                <a:lnTo>
                  <a:pt x="11233" y="33790"/>
                </a:lnTo>
                <a:lnTo>
                  <a:pt x="28818" y="71832"/>
                </a:lnTo>
                <a:lnTo>
                  <a:pt x="0" y="85154"/>
                </a:lnTo>
                <a:lnTo>
                  <a:pt x="1737" y="28461"/>
                </a:lnTo>
                <a:close/>
              </a:path>
              <a:path w="241935" h="508000">
                <a:moveTo>
                  <a:pt x="22761" y="28461"/>
                </a:moveTo>
                <a:lnTo>
                  <a:pt x="40346" y="66503"/>
                </a:lnTo>
                <a:lnTo>
                  <a:pt x="28818" y="71832"/>
                </a:lnTo>
                <a:lnTo>
                  <a:pt x="11233" y="33790"/>
                </a:lnTo>
                <a:lnTo>
                  <a:pt x="22761" y="28461"/>
                </a:lnTo>
                <a:close/>
              </a:path>
              <a:path w="241935" h="508000">
                <a:moveTo>
                  <a:pt x="2609" y="0"/>
                </a:moveTo>
                <a:lnTo>
                  <a:pt x="69167" y="53180"/>
                </a:lnTo>
                <a:lnTo>
                  <a:pt x="40346" y="66503"/>
                </a:lnTo>
                <a:lnTo>
                  <a:pt x="22761" y="28461"/>
                </a:lnTo>
                <a:lnTo>
                  <a:pt x="1737" y="28461"/>
                </a:lnTo>
                <a:lnTo>
                  <a:pt x="2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4561840" y="5997275"/>
            <a:ext cx="124777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1020 bytes in data field  </a:t>
            </a:r>
            <a:r>
              <a:rPr dirty="0" sz="900">
                <a:latin typeface="Arial"/>
                <a:cs typeface="Arial"/>
              </a:rPr>
              <a:t>(pay </a:t>
            </a:r>
            <a:r>
              <a:rPr dirty="0" sz="900" spc="-5">
                <a:latin typeface="Arial"/>
                <a:cs typeface="Arial"/>
              </a:rPr>
              <a:t>load) </a:t>
            </a:r>
            <a:r>
              <a:rPr dirty="0" sz="900">
                <a:latin typeface="Arial"/>
                <a:cs typeface="Arial"/>
              </a:rPr>
              <a:t>+ </a:t>
            </a:r>
            <a:r>
              <a:rPr dirty="0" sz="900" spc="-5">
                <a:latin typeface="Arial"/>
                <a:cs typeface="Arial"/>
              </a:rPr>
              <a:t>20 bytes in  header =&gt; 1040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bytes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  <p:sp>
        <p:nvSpPr>
          <p:cNvPr id="74" name="object 74"/>
          <p:cNvSpPr txBox="1"/>
          <p:nvPr/>
        </p:nvSpPr>
        <p:spPr>
          <a:xfrm>
            <a:off x="778827" y="1016761"/>
            <a:ext cx="2580640" cy="5054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"/>
                <a:cs typeface="Arial"/>
              </a:rPr>
              <a:t>A </a:t>
            </a:r>
            <a:r>
              <a:rPr dirty="0" sz="1050" spc="-5">
                <a:latin typeface="Arial"/>
                <a:cs typeface="Arial"/>
              </a:rPr>
              <a:t>Large Datagram </a:t>
            </a:r>
            <a:r>
              <a:rPr dirty="0" sz="1050">
                <a:latin typeface="Arial"/>
                <a:cs typeface="Arial"/>
              </a:rPr>
              <a:t>– </a:t>
            </a:r>
            <a:r>
              <a:rPr dirty="0" sz="1050" spc="-5">
                <a:latin typeface="Arial"/>
                <a:cs typeface="Arial"/>
              </a:rPr>
              <a:t>4000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bytes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050">
                <a:latin typeface="Arial"/>
                <a:cs typeface="Arial"/>
              </a:rPr>
              <a:t>(20 </a:t>
            </a:r>
            <a:r>
              <a:rPr dirty="0" sz="1050" spc="-5">
                <a:latin typeface="Arial"/>
                <a:cs typeface="Arial"/>
              </a:rPr>
              <a:t>byte header plus 3980 bytes pay load);  </a:t>
            </a:r>
            <a:r>
              <a:rPr dirty="0" sz="1050">
                <a:latin typeface="Arial"/>
                <a:cs typeface="Arial"/>
              </a:rPr>
              <a:t>MTU – </a:t>
            </a:r>
            <a:r>
              <a:rPr dirty="0" sz="1050" spc="-5">
                <a:latin typeface="Arial"/>
                <a:cs typeface="Arial"/>
              </a:rPr>
              <a:t>1500 bytes implies 3980 bytes be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in</a:t>
            </a:r>
            <a:endParaRPr sz="10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0527" y="1509344"/>
            <a:ext cx="2740660" cy="13658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381000" marR="5080">
              <a:lnSpc>
                <a:spcPts val="1160"/>
              </a:lnSpc>
              <a:spcBef>
                <a:spcPts val="220"/>
              </a:spcBef>
            </a:pPr>
            <a:r>
              <a:rPr dirty="0" sz="1050">
                <a:latin typeface="Arial"/>
                <a:cs typeface="Arial"/>
              </a:rPr>
              <a:t>3 separate </a:t>
            </a:r>
            <a:r>
              <a:rPr dirty="0" sz="1050" spc="-5">
                <a:latin typeface="Arial"/>
                <a:cs typeface="Arial"/>
              </a:rPr>
              <a:t>fragments </a:t>
            </a:r>
            <a:r>
              <a:rPr dirty="0" sz="1050">
                <a:latin typeface="Arial"/>
                <a:cs typeface="Arial"/>
              </a:rPr>
              <a:t>(multiple </a:t>
            </a:r>
            <a:r>
              <a:rPr dirty="0" sz="1050" spc="-5">
                <a:latin typeface="Arial"/>
                <a:cs typeface="Arial"/>
              </a:rPr>
              <a:t>of </a:t>
            </a:r>
            <a:r>
              <a:rPr dirty="0" sz="1050">
                <a:latin typeface="Arial"/>
                <a:cs typeface="Arial"/>
              </a:rPr>
              <a:t>8</a:t>
            </a:r>
            <a:r>
              <a:rPr dirty="0" sz="1050" spc="-11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byte  </a:t>
            </a:r>
            <a:r>
              <a:rPr dirty="0" sz="1050">
                <a:latin typeface="Arial"/>
                <a:cs typeface="Arial"/>
              </a:rPr>
              <a:t>chunk </a:t>
            </a:r>
            <a:r>
              <a:rPr dirty="0" sz="1050" spc="-5">
                <a:latin typeface="Arial"/>
                <a:cs typeface="Arial"/>
              </a:rPr>
              <a:t>=&gt; 8x185=1480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bytes;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ts val="2995"/>
              </a:lnSpc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4"/>
              </a:spcBef>
              <a:buClr>
                <a:srgbClr val="000099"/>
              </a:buClr>
              <a:buSzPct val="675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4000 byte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datagram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lr>
                <a:srgbClr val="000099"/>
              </a:buClr>
              <a:buSzPct val="67500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MTU = </a:t>
            </a:r>
            <a:r>
              <a:rPr dirty="0" sz="2000" spc="-5">
                <a:latin typeface="Arial"/>
                <a:cs typeface="Arial"/>
              </a:rPr>
              <a:t>1500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bytes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lvl="1" marL="354965" marR="145415" indent="-342900">
              <a:lnSpc>
                <a:spcPts val="2450"/>
              </a:lnSpc>
              <a:spcBef>
                <a:spcPts val="54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Overview of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  layer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data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control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What’s inside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router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IP: Internet</a:t>
            </a:r>
            <a:r>
              <a:rPr dirty="0" sz="2400" spc="-5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datagram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fragmentation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IPv4</a:t>
            </a:r>
            <a:r>
              <a:rPr dirty="0" sz="2400" spc="-2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addressing</a:t>
            </a:r>
            <a:endParaRPr sz="2400">
              <a:latin typeface="Arial"/>
              <a:cs typeface="Arial"/>
            </a:endParaRPr>
          </a:p>
          <a:p>
            <a:pPr lvl="2" marL="701040" marR="535305" indent="-23177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network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  translation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IPv6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74540" y="1580343"/>
            <a:ext cx="3572510" cy="24765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lvl="1" marL="355600" marR="207010" indent="-342900">
              <a:lnSpc>
                <a:spcPts val="2450"/>
              </a:lnSpc>
              <a:spcBef>
                <a:spcPts val="540"/>
              </a:spcBef>
              <a:buAutoNum type="arabicPeriod" startAt="4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Generalized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Forward  and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SDN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match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lvl="2" marL="701675" marR="5080" indent="-231775">
              <a:lnSpc>
                <a:spcPct val="84400"/>
              </a:lnSpc>
              <a:spcBef>
                <a:spcPts val="62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  <a:tab pos="2255520" algn="l"/>
              </a:tabLst>
            </a:pPr>
            <a:r>
              <a:rPr dirty="0" sz="2400" spc="-5">
                <a:latin typeface="Arial"/>
                <a:cs typeface="Arial"/>
              </a:rPr>
              <a:t>OpenFlo</a:t>
            </a:r>
            <a:r>
              <a:rPr dirty="0" sz="2400">
                <a:latin typeface="Arial"/>
                <a:cs typeface="Arial"/>
              </a:rPr>
              <a:t>w	</a:t>
            </a:r>
            <a:r>
              <a:rPr dirty="0" sz="2400" spc="-5">
                <a:latin typeface="Arial"/>
                <a:cs typeface="Arial"/>
              </a:rPr>
              <a:t>examples  of </a:t>
            </a:r>
            <a:r>
              <a:rPr dirty="0" sz="2400">
                <a:latin typeface="Arial"/>
                <a:cs typeface="Arial"/>
              </a:rPr>
              <a:t>match-plus-action 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4335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4:</a:t>
            </a:r>
            <a:r>
              <a:rPr dirty="0" spc="-95"/>
              <a:t> </a:t>
            </a:r>
            <a:r>
              <a:rPr dirty="0" spc="-5"/>
              <a:t>outline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0106" y="3570268"/>
            <a:ext cx="1592580" cy="845819"/>
          </a:xfrm>
          <a:custGeom>
            <a:avLst/>
            <a:gdLst/>
            <a:ahLst/>
            <a:cxnLst/>
            <a:rect l="l" t="t" r="r" b="b"/>
            <a:pathLst>
              <a:path w="1592579" h="845820">
                <a:moveTo>
                  <a:pt x="1592561" y="617709"/>
                </a:moveTo>
                <a:lnTo>
                  <a:pt x="1588966" y="659032"/>
                </a:lnTo>
                <a:lnTo>
                  <a:pt x="1575326" y="698398"/>
                </a:lnTo>
                <a:lnTo>
                  <a:pt x="1535903" y="758955"/>
                </a:lnTo>
                <a:lnTo>
                  <a:pt x="1499085" y="781671"/>
                </a:lnTo>
                <a:lnTo>
                  <a:pt x="1453541" y="798650"/>
                </a:lnTo>
                <a:lnTo>
                  <a:pt x="1403215" y="810392"/>
                </a:lnTo>
                <a:lnTo>
                  <a:pt x="1358418" y="814869"/>
                </a:lnTo>
                <a:lnTo>
                  <a:pt x="1307898" y="814791"/>
                </a:lnTo>
                <a:lnTo>
                  <a:pt x="1252971" y="811986"/>
                </a:lnTo>
                <a:lnTo>
                  <a:pt x="1198320" y="808497"/>
                </a:lnTo>
                <a:lnTo>
                  <a:pt x="1143577" y="806044"/>
                </a:lnTo>
                <a:lnTo>
                  <a:pt x="1098339" y="804621"/>
                </a:lnTo>
                <a:lnTo>
                  <a:pt x="1052361" y="802723"/>
                </a:lnTo>
                <a:lnTo>
                  <a:pt x="1005649" y="800589"/>
                </a:lnTo>
                <a:lnTo>
                  <a:pt x="958206" y="798455"/>
                </a:lnTo>
                <a:lnTo>
                  <a:pt x="909440" y="796540"/>
                </a:lnTo>
                <a:lnTo>
                  <a:pt x="812349" y="793717"/>
                </a:lnTo>
                <a:lnTo>
                  <a:pt x="768408" y="792139"/>
                </a:lnTo>
                <a:lnTo>
                  <a:pt x="722263" y="790746"/>
                </a:lnTo>
                <a:lnTo>
                  <a:pt x="686903" y="790279"/>
                </a:lnTo>
                <a:lnTo>
                  <a:pt x="665289" y="790168"/>
                </a:lnTo>
                <a:lnTo>
                  <a:pt x="616760" y="790676"/>
                </a:lnTo>
                <a:lnTo>
                  <a:pt x="551940" y="793002"/>
                </a:lnTo>
                <a:lnTo>
                  <a:pt x="509367" y="793954"/>
                </a:lnTo>
                <a:lnTo>
                  <a:pt x="459511" y="798329"/>
                </a:lnTo>
                <a:lnTo>
                  <a:pt x="404404" y="805179"/>
                </a:lnTo>
                <a:lnTo>
                  <a:pt x="346082" y="813558"/>
                </a:lnTo>
                <a:lnTo>
                  <a:pt x="286578" y="822518"/>
                </a:lnTo>
                <a:lnTo>
                  <a:pt x="227925" y="831114"/>
                </a:lnTo>
                <a:lnTo>
                  <a:pt x="172159" y="838399"/>
                </a:lnTo>
                <a:lnTo>
                  <a:pt x="121313" y="843426"/>
                </a:lnTo>
                <a:lnTo>
                  <a:pt x="77422" y="845248"/>
                </a:lnTo>
                <a:lnTo>
                  <a:pt x="42519" y="842919"/>
                </a:lnTo>
                <a:lnTo>
                  <a:pt x="18638" y="835493"/>
                </a:lnTo>
                <a:lnTo>
                  <a:pt x="2210" y="815100"/>
                </a:lnTo>
                <a:lnTo>
                  <a:pt x="0" y="784442"/>
                </a:lnTo>
                <a:lnTo>
                  <a:pt x="9818" y="746759"/>
                </a:lnTo>
                <a:lnTo>
                  <a:pt x="29476" y="705291"/>
                </a:lnTo>
                <a:lnTo>
                  <a:pt x="56784" y="663277"/>
                </a:lnTo>
                <a:lnTo>
                  <a:pt x="89554" y="623956"/>
                </a:lnTo>
                <a:lnTo>
                  <a:pt x="125596" y="590568"/>
                </a:lnTo>
                <a:lnTo>
                  <a:pt x="162722" y="566353"/>
                </a:lnTo>
                <a:lnTo>
                  <a:pt x="238384" y="553434"/>
                </a:lnTo>
                <a:lnTo>
                  <a:pt x="285637" y="556209"/>
                </a:lnTo>
                <a:lnTo>
                  <a:pt x="336569" y="562143"/>
                </a:lnTo>
                <a:lnTo>
                  <a:pt x="389228" y="568989"/>
                </a:lnTo>
                <a:lnTo>
                  <a:pt x="441662" y="574498"/>
                </a:lnTo>
                <a:lnTo>
                  <a:pt x="491920" y="576423"/>
                </a:lnTo>
                <a:lnTo>
                  <a:pt x="538049" y="572517"/>
                </a:lnTo>
                <a:lnTo>
                  <a:pt x="578098" y="560531"/>
                </a:lnTo>
                <a:lnTo>
                  <a:pt x="610115" y="538217"/>
                </a:lnTo>
                <a:lnTo>
                  <a:pt x="634105" y="501434"/>
                </a:lnTo>
                <a:lnTo>
                  <a:pt x="652123" y="455549"/>
                </a:lnTo>
                <a:lnTo>
                  <a:pt x="665289" y="402994"/>
                </a:lnTo>
                <a:lnTo>
                  <a:pt x="674726" y="346200"/>
                </a:lnTo>
                <a:lnTo>
                  <a:pt x="681557" y="287600"/>
                </a:lnTo>
                <a:lnTo>
                  <a:pt x="691886" y="174705"/>
                </a:lnTo>
                <a:lnTo>
                  <a:pt x="697629" y="125274"/>
                </a:lnTo>
                <a:lnTo>
                  <a:pt x="705253" y="83762"/>
                </a:lnTo>
                <a:lnTo>
                  <a:pt x="774448" y="22134"/>
                </a:lnTo>
                <a:lnTo>
                  <a:pt x="812349" y="5243"/>
                </a:lnTo>
                <a:lnTo>
                  <a:pt x="837191" y="0"/>
                </a:lnTo>
                <a:lnTo>
                  <a:pt x="856581" y="4477"/>
                </a:lnTo>
                <a:lnTo>
                  <a:pt x="909440" y="34883"/>
                </a:lnTo>
                <a:lnTo>
                  <a:pt x="925050" y="94194"/>
                </a:lnTo>
                <a:lnTo>
                  <a:pt x="928328" y="138983"/>
                </a:lnTo>
                <a:lnTo>
                  <a:pt x="929980" y="190415"/>
                </a:lnTo>
                <a:lnTo>
                  <a:pt x="932579" y="302859"/>
                </a:lnTo>
                <a:lnTo>
                  <a:pt x="935614" y="358700"/>
                </a:lnTo>
                <a:lnTo>
                  <a:pt x="941199" y="410839"/>
                </a:lnTo>
                <a:lnTo>
                  <a:pt x="950376" y="456690"/>
                </a:lnTo>
                <a:lnTo>
                  <a:pt x="964190" y="493668"/>
                </a:lnTo>
                <a:lnTo>
                  <a:pt x="1009122" y="533783"/>
                </a:lnTo>
                <a:lnTo>
                  <a:pt x="1089381" y="548797"/>
                </a:lnTo>
                <a:lnTo>
                  <a:pt x="1140168" y="550931"/>
                </a:lnTo>
                <a:lnTo>
                  <a:pt x="1195370" y="550629"/>
                </a:lnTo>
                <a:lnTo>
                  <a:pt x="1253813" y="548710"/>
                </a:lnTo>
                <a:lnTo>
                  <a:pt x="1310953" y="546147"/>
                </a:lnTo>
                <a:lnTo>
                  <a:pt x="1367299" y="543686"/>
                </a:lnTo>
                <a:lnTo>
                  <a:pt x="1419992" y="542222"/>
                </a:lnTo>
                <a:lnTo>
                  <a:pt x="1467015" y="542616"/>
                </a:lnTo>
                <a:lnTo>
                  <a:pt x="1506351" y="545725"/>
                </a:lnTo>
                <a:lnTo>
                  <a:pt x="1535983" y="552408"/>
                </a:lnTo>
                <a:lnTo>
                  <a:pt x="1577702" y="580233"/>
                </a:lnTo>
                <a:lnTo>
                  <a:pt x="1592561" y="61770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96740" y="1870557"/>
            <a:ext cx="850265" cy="1592580"/>
          </a:xfrm>
          <a:custGeom>
            <a:avLst/>
            <a:gdLst/>
            <a:ahLst/>
            <a:cxnLst/>
            <a:rect l="l" t="t" r="r" b="b"/>
            <a:pathLst>
              <a:path w="850265" h="1592579">
                <a:moveTo>
                  <a:pt x="621849" y="0"/>
                </a:moveTo>
                <a:lnTo>
                  <a:pt x="663172" y="3594"/>
                </a:lnTo>
                <a:lnTo>
                  <a:pt x="702538" y="17234"/>
                </a:lnTo>
                <a:lnTo>
                  <a:pt x="763095" y="56657"/>
                </a:lnTo>
                <a:lnTo>
                  <a:pt x="785811" y="93475"/>
                </a:lnTo>
                <a:lnTo>
                  <a:pt x="802790" y="139019"/>
                </a:lnTo>
                <a:lnTo>
                  <a:pt x="814531" y="189345"/>
                </a:lnTo>
                <a:lnTo>
                  <a:pt x="819009" y="234142"/>
                </a:lnTo>
                <a:lnTo>
                  <a:pt x="818931" y="284662"/>
                </a:lnTo>
                <a:lnTo>
                  <a:pt x="816180" y="338748"/>
                </a:lnTo>
                <a:lnTo>
                  <a:pt x="812637" y="394240"/>
                </a:lnTo>
                <a:lnTo>
                  <a:pt x="810184" y="448983"/>
                </a:lnTo>
                <a:lnTo>
                  <a:pt x="808752" y="494221"/>
                </a:lnTo>
                <a:lnTo>
                  <a:pt x="806789" y="540199"/>
                </a:lnTo>
                <a:lnTo>
                  <a:pt x="804479" y="586911"/>
                </a:lnTo>
                <a:lnTo>
                  <a:pt x="802002" y="634354"/>
                </a:lnTo>
                <a:lnTo>
                  <a:pt x="799511" y="683120"/>
                </a:lnTo>
                <a:lnTo>
                  <a:pt x="797272" y="731413"/>
                </a:lnTo>
                <a:lnTo>
                  <a:pt x="796750" y="778768"/>
                </a:lnTo>
                <a:lnTo>
                  <a:pt x="795685" y="824152"/>
                </a:lnTo>
                <a:lnTo>
                  <a:pt x="794635" y="870298"/>
                </a:lnTo>
                <a:lnTo>
                  <a:pt x="794311" y="903901"/>
                </a:lnTo>
                <a:lnTo>
                  <a:pt x="794197" y="923389"/>
                </a:lnTo>
                <a:lnTo>
                  <a:pt x="794806" y="975800"/>
                </a:lnTo>
                <a:lnTo>
                  <a:pt x="797141" y="1040620"/>
                </a:lnTo>
                <a:lnTo>
                  <a:pt x="800497" y="1083193"/>
                </a:lnTo>
                <a:lnTo>
                  <a:pt x="806362" y="1133049"/>
                </a:lnTo>
                <a:lnTo>
                  <a:pt x="813933" y="1188156"/>
                </a:lnTo>
                <a:lnTo>
                  <a:pt x="822408" y="1246478"/>
                </a:lnTo>
                <a:lnTo>
                  <a:pt x="831111" y="1306923"/>
                </a:lnTo>
                <a:lnTo>
                  <a:pt x="838859" y="1364635"/>
                </a:lnTo>
                <a:lnTo>
                  <a:pt x="845231" y="1420401"/>
                </a:lnTo>
                <a:lnTo>
                  <a:pt x="849296" y="1471247"/>
                </a:lnTo>
                <a:lnTo>
                  <a:pt x="850253" y="1515138"/>
                </a:lnTo>
                <a:lnTo>
                  <a:pt x="847300" y="1550042"/>
                </a:lnTo>
                <a:lnTo>
                  <a:pt x="839633" y="1573923"/>
                </a:lnTo>
                <a:lnTo>
                  <a:pt x="819233" y="1590350"/>
                </a:lnTo>
                <a:lnTo>
                  <a:pt x="788525" y="1592561"/>
                </a:lnTo>
                <a:lnTo>
                  <a:pt x="750707" y="1582742"/>
                </a:lnTo>
                <a:lnTo>
                  <a:pt x="708976" y="1563084"/>
                </a:lnTo>
                <a:lnTo>
                  <a:pt x="666529" y="1535776"/>
                </a:lnTo>
                <a:lnTo>
                  <a:pt x="626562" y="1503006"/>
                </a:lnTo>
                <a:lnTo>
                  <a:pt x="592273" y="1466964"/>
                </a:lnTo>
                <a:lnTo>
                  <a:pt x="566858" y="1429838"/>
                </a:lnTo>
                <a:lnTo>
                  <a:pt x="555713" y="1354177"/>
                </a:lnTo>
                <a:lnTo>
                  <a:pt x="559102" y="1306923"/>
                </a:lnTo>
                <a:lnTo>
                  <a:pt x="565497" y="1255992"/>
                </a:lnTo>
                <a:lnTo>
                  <a:pt x="572674" y="1203332"/>
                </a:lnTo>
                <a:lnTo>
                  <a:pt x="578405" y="1150898"/>
                </a:lnTo>
                <a:lnTo>
                  <a:pt x="580465" y="1100640"/>
                </a:lnTo>
                <a:lnTo>
                  <a:pt x="576627" y="1054511"/>
                </a:lnTo>
                <a:lnTo>
                  <a:pt x="564666" y="1014462"/>
                </a:lnTo>
                <a:lnTo>
                  <a:pt x="542357" y="982445"/>
                </a:lnTo>
                <a:lnTo>
                  <a:pt x="472488" y="944105"/>
                </a:lnTo>
                <a:lnTo>
                  <a:pt x="426599" y="932027"/>
                </a:lnTo>
                <a:lnTo>
                  <a:pt x="376035" y="923389"/>
                </a:lnTo>
                <a:lnTo>
                  <a:pt x="322766" y="917223"/>
                </a:lnTo>
                <a:lnTo>
                  <a:pt x="166445" y="903901"/>
                </a:lnTo>
                <a:lnTo>
                  <a:pt x="122069" y="897964"/>
                </a:lnTo>
                <a:lnTo>
                  <a:pt x="84844" y="889669"/>
                </a:lnTo>
                <a:lnTo>
                  <a:pt x="25506" y="818903"/>
                </a:lnTo>
                <a:lnTo>
                  <a:pt x="6929" y="780616"/>
                </a:lnTo>
                <a:lnTo>
                  <a:pt x="0" y="755540"/>
                </a:lnTo>
                <a:lnTo>
                  <a:pt x="3711" y="736030"/>
                </a:lnTo>
                <a:lnTo>
                  <a:pt x="39021" y="683120"/>
                </a:lnTo>
                <a:lnTo>
                  <a:pt x="98333" y="667524"/>
                </a:lnTo>
                <a:lnTo>
                  <a:pt x="143122" y="664280"/>
                </a:lnTo>
                <a:lnTo>
                  <a:pt x="194554" y="662694"/>
                </a:lnTo>
                <a:lnTo>
                  <a:pt x="306998" y="660364"/>
                </a:lnTo>
                <a:lnTo>
                  <a:pt x="362839" y="657554"/>
                </a:lnTo>
                <a:lnTo>
                  <a:pt x="414978" y="652270"/>
                </a:lnTo>
                <a:lnTo>
                  <a:pt x="460830" y="643477"/>
                </a:lnTo>
                <a:lnTo>
                  <a:pt x="497808" y="630144"/>
                </a:lnTo>
                <a:lnTo>
                  <a:pt x="537923" y="585257"/>
                </a:lnTo>
                <a:lnTo>
                  <a:pt x="552937" y="504175"/>
                </a:lnTo>
                <a:lnTo>
                  <a:pt x="555071" y="453092"/>
                </a:lnTo>
                <a:lnTo>
                  <a:pt x="554768" y="397659"/>
                </a:lnTo>
                <a:lnTo>
                  <a:pt x="552887" y="339884"/>
                </a:lnTo>
                <a:lnTo>
                  <a:pt x="550286" y="281778"/>
                </a:lnTo>
                <a:lnTo>
                  <a:pt x="547825" y="225348"/>
                </a:lnTo>
                <a:lnTo>
                  <a:pt x="546362" y="172605"/>
                </a:lnTo>
                <a:lnTo>
                  <a:pt x="546755" y="125556"/>
                </a:lnTo>
                <a:lnTo>
                  <a:pt x="549865" y="86210"/>
                </a:lnTo>
                <a:lnTo>
                  <a:pt x="556548" y="56578"/>
                </a:lnTo>
                <a:lnTo>
                  <a:pt x="584373" y="14858"/>
                </a:lnTo>
                <a:lnTo>
                  <a:pt x="621849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75853" y="1504837"/>
            <a:ext cx="1019175" cy="1833245"/>
          </a:xfrm>
          <a:custGeom>
            <a:avLst/>
            <a:gdLst/>
            <a:ahLst/>
            <a:cxnLst/>
            <a:rect l="l" t="t" r="r" b="b"/>
            <a:pathLst>
              <a:path w="1019175" h="1833245">
                <a:moveTo>
                  <a:pt x="379807" y="1832819"/>
                </a:moveTo>
                <a:lnTo>
                  <a:pt x="327740" y="1828162"/>
                </a:lnTo>
                <a:lnTo>
                  <a:pt x="274227" y="1818898"/>
                </a:lnTo>
                <a:lnTo>
                  <a:pt x="221908" y="1806612"/>
                </a:lnTo>
                <a:lnTo>
                  <a:pt x="173426" y="1792888"/>
                </a:lnTo>
                <a:lnTo>
                  <a:pt x="131420" y="1779311"/>
                </a:lnTo>
                <a:lnTo>
                  <a:pt x="51464" y="1739407"/>
                </a:lnTo>
                <a:lnTo>
                  <a:pt x="26923" y="1703089"/>
                </a:lnTo>
                <a:lnTo>
                  <a:pt x="14629" y="1659774"/>
                </a:lnTo>
                <a:lnTo>
                  <a:pt x="4303" y="1610721"/>
                </a:lnTo>
                <a:lnTo>
                  <a:pt x="0" y="1565937"/>
                </a:lnTo>
                <a:lnTo>
                  <a:pt x="1988" y="1515420"/>
                </a:lnTo>
                <a:lnTo>
                  <a:pt x="6637" y="1461320"/>
                </a:lnTo>
                <a:lnTo>
                  <a:pt x="10316" y="1405788"/>
                </a:lnTo>
                <a:lnTo>
                  <a:pt x="9396" y="1350971"/>
                </a:lnTo>
                <a:lnTo>
                  <a:pt x="11751" y="1305941"/>
                </a:lnTo>
                <a:lnTo>
                  <a:pt x="15538" y="1259910"/>
                </a:lnTo>
                <a:lnTo>
                  <a:pt x="19601" y="1213259"/>
                </a:lnTo>
                <a:lnTo>
                  <a:pt x="22811" y="1165862"/>
                </a:lnTo>
                <a:lnTo>
                  <a:pt x="24033" y="1117719"/>
                </a:lnTo>
                <a:lnTo>
                  <a:pt x="22130" y="1068829"/>
                </a:lnTo>
                <a:lnTo>
                  <a:pt x="22967" y="1023236"/>
                </a:lnTo>
                <a:lnTo>
                  <a:pt x="23072" y="1001576"/>
                </a:lnTo>
                <a:lnTo>
                  <a:pt x="23181" y="876444"/>
                </a:lnTo>
                <a:lnTo>
                  <a:pt x="23486" y="833400"/>
                </a:lnTo>
                <a:lnTo>
                  <a:pt x="24677" y="759816"/>
                </a:lnTo>
                <a:lnTo>
                  <a:pt x="25014" y="720887"/>
                </a:lnTo>
                <a:lnTo>
                  <a:pt x="24723" y="675866"/>
                </a:lnTo>
                <a:lnTo>
                  <a:pt x="24034" y="625885"/>
                </a:lnTo>
                <a:lnTo>
                  <a:pt x="23177" y="572071"/>
                </a:lnTo>
                <a:lnTo>
                  <a:pt x="22381" y="515556"/>
                </a:lnTo>
                <a:lnTo>
                  <a:pt x="21877" y="457468"/>
                </a:lnTo>
                <a:lnTo>
                  <a:pt x="21893" y="398937"/>
                </a:lnTo>
                <a:lnTo>
                  <a:pt x="22660" y="341093"/>
                </a:lnTo>
                <a:lnTo>
                  <a:pt x="24408" y="285064"/>
                </a:lnTo>
                <a:lnTo>
                  <a:pt x="27365" y="231982"/>
                </a:lnTo>
                <a:lnTo>
                  <a:pt x="31763" y="182974"/>
                </a:lnTo>
                <a:lnTo>
                  <a:pt x="37830" y="139172"/>
                </a:lnTo>
                <a:lnTo>
                  <a:pt x="45796" y="101703"/>
                </a:lnTo>
                <a:lnTo>
                  <a:pt x="73662" y="29861"/>
                </a:lnTo>
                <a:lnTo>
                  <a:pt x="130693" y="0"/>
                </a:lnTo>
                <a:lnTo>
                  <a:pt x="165921" y="2677"/>
                </a:lnTo>
                <a:lnTo>
                  <a:pt x="202935" y="10895"/>
                </a:lnTo>
                <a:lnTo>
                  <a:pt x="239719" y="20002"/>
                </a:lnTo>
                <a:lnTo>
                  <a:pt x="274258" y="25351"/>
                </a:lnTo>
                <a:lnTo>
                  <a:pt x="456378" y="25351"/>
                </a:lnTo>
                <a:lnTo>
                  <a:pt x="480879" y="49088"/>
                </a:lnTo>
                <a:lnTo>
                  <a:pt x="506012" y="101485"/>
                </a:lnTo>
                <a:lnTo>
                  <a:pt x="520454" y="170163"/>
                </a:lnTo>
                <a:lnTo>
                  <a:pt x="525217" y="213947"/>
                </a:lnTo>
                <a:lnTo>
                  <a:pt x="528713" y="262818"/>
                </a:lnTo>
                <a:lnTo>
                  <a:pt x="531222" y="315868"/>
                </a:lnTo>
                <a:lnTo>
                  <a:pt x="533021" y="372188"/>
                </a:lnTo>
                <a:lnTo>
                  <a:pt x="534391" y="430871"/>
                </a:lnTo>
                <a:lnTo>
                  <a:pt x="535610" y="491008"/>
                </a:lnTo>
                <a:lnTo>
                  <a:pt x="536957" y="551693"/>
                </a:lnTo>
                <a:lnTo>
                  <a:pt x="538711" y="612017"/>
                </a:lnTo>
                <a:lnTo>
                  <a:pt x="541150" y="671072"/>
                </a:lnTo>
                <a:lnTo>
                  <a:pt x="544554" y="727950"/>
                </a:lnTo>
                <a:lnTo>
                  <a:pt x="549203" y="781743"/>
                </a:lnTo>
                <a:lnTo>
                  <a:pt x="555373" y="831544"/>
                </a:lnTo>
                <a:lnTo>
                  <a:pt x="563346" y="876444"/>
                </a:lnTo>
                <a:lnTo>
                  <a:pt x="573398" y="915536"/>
                </a:lnTo>
                <a:lnTo>
                  <a:pt x="610732" y="968957"/>
                </a:lnTo>
                <a:lnTo>
                  <a:pt x="678589" y="989238"/>
                </a:lnTo>
                <a:lnTo>
                  <a:pt x="718714" y="991719"/>
                </a:lnTo>
                <a:lnTo>
                  <a:pt x="918537" y="991719"/>
                </a:lnTo>
                <a:lnTo>
                  <a:pt x="925093" y="992418"/>
                </a:lnTo>
                <a:lnTo>
                  <a:pt x="984098" y="1017527"/>
                </a:lnTo>
                <a:lnTo>
                  <a:pt x="1012786" y="1076293"/>
                </a:lnTo>
                <a:lnTo>
                  <a:pt x="1018722" y="1159646"/>
                </a:lnTo>
                <a:lnTo>
                  <a:pt x="1018623" y="1212511"/>
                </a:lnTo>
                <a:lnTo>
                  <a:pt x="1013180" y="1248107"/>
                </a:lnTo>
                <a:lnTo>
                  <a:pt x="1003090" y="1279657"/>
                </a:lnTo>
                <a:lnTo>
                  <a:pt x="994484" y="1304612"/>
                </a:lnTo>
                <a:lnTo>
                  <a:pt x="701400" y="1304612"/>
                </a:lnTo>
                <a:lnTo>
                  <a:pt x="650293" y="1305941"/>
                </a:lnTo>
                <a:lnTo>
                  <a:pt x="606241" y="1315528"/>
                </a:lnTo>
                <a:lnTo>
                  <a:pt x="572228" y="1336043"/>
                </a:lnTo>
                <a:lnTo>
                  <a:pt x="542662" y="1402007"/>
                </a:lnTo>
                <a:lnTo>
                  <a:pt x="536753" y="1446528"/>
                </a:lnTo>
                <a:lnTo>
                  <a:pt x="534725" y="1495949"/>
                </a:lnTo>
                <a:lnTo>
                  <a:pt x="535050" y="1548179"/>
                </a:lnTo>
                <a:lnTo>
                  <a:pt x="536202" y="1601123"/>
                </a:lnTo>
                <a:lnTo>
                  <a:pt x="536654" y="1652689"/>
                </a:lnTo>
                <a:lnTo>
                  <a:pt x="534878" y="1700782"/>
                </a:lnTo>
                <a:lnTo>
                  <a:pt x="529348" y="1743310"/>
                </a:lnTo>
                <a:lnTo>
                  <a:pt x="500919" y="1803294"/>
                </a:lnTo>
                <a:lnTo>
                  <a:pt x="427786" y="1831283"/>
                </a:lnTo>
                <a:lnTo>
                  <a:pt x="379807" y="1832819"/>
                </a:lnTo>
                <a:close/>
              </a:path>
              <a:path w="1019175" h="1833245">
                <a:moveTo>
                  <a:pt x="456378" y="25351"/>
                </a:moveTo>
                <a:lnTo>
                  <a:pt x="274258" y="25351"/>
                </a:lnTo>
                <a:lnTo>
                  <a:pt x="308435" y="22909"/>
                </a:lnTo>
                <a:lnTo>
                  <a:pt x="344557" y="15506"/>
                </a:lnTo>
                <a:lnTo>
                  <a:pt x="381244" y="8782"/>
                </a:lnTo>
                <a:lnTo>
                  <a:pt x="417114" y="8377"/>
                </a:lnTo>
                <a:lnTo>
                  <a:pt x="450786" y="19933"/>
                </a:lnTo>
                <a:lnTo>
                  <a:pt x="456378" y="25351"/>
                </a:lnTo>
                <a:close/>
              </a:path>
              <a:path w="1019175" h="1833245">
                <a:moveTo>
                  <a:pt x="918537" y="991719"/>
                </a:moveTo>
                <a:lnTo>
                  <a:pt x="718714" y="991719"/>
                </a:lnTo>
                <a:lnTo>
                  <a:pt x="761096" y="991255"/>
                </a:lnTo>
                <a:lnTo>
                  <a:pt x="847012" y="987988"/>
                </a:lnTo>
                <a:lnTo>
                  <a:pt x="887734" y="988430"/>
                </a:lnTo>
                <a:lnTo>
                  <a:pt x="918537" y="991719"/>
                </a:lnTo>
                <a:close/>
              </a:path>
              <a:path w="1019175" h="1833245">
                <a:moveTo>
                  <a:pt x="916679" y="1328416"/>
                </a:moveTo>
                <a:lnTo>
                  <a:pt x="867200" y="1323441"/>
                </a:lnTo>
                <a:lnTo>
                  <a:pt x="756576" y="1308866"/>
                </a:lnTo>
                <a:lnTo>
                  <a:pt x="701400" y="1304612"/>
                </a:lnTo>
                <a:lnTo>
                  <a:pt x="994484" y="1304612"/>
                </a:lnTo>
                <a:lnTo>
                  <a:pt x="989046" y="1320381"/>
                </a:lnTo>
                <a:lnTo>
                  <a:pt x="958289" y="1328287"/>
                </a:lnTo>
                <a:lnTo>
                  <a:pt x="916679" y="1328416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74905"/>
            <a:ext cx="60350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IP addressing:</a:t>
            </a:r>
            <a:r>
              <a:rPr dirty="0" sz="4000" spc="-100"/>
              <a:t> </a:t>
            </a:r>
            <a:r>
              <a:rPr dirty="0" sz="4000" spc="-5"/>
              <a:t>introduction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54989" y="1415955"/>
            <a:ext cx="3014980" cy="106997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354965" marR="5080" indent="-342900">
              <a:lnSpc>
                <a:spcPct val="84600"/>
              </a:lnSpc>
              <a:spcBef>
                <a:spcPts val="61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IP address:</a:t>
            </a:r>
            <a:r>
              <a:rPr dirty="0" sz="2800" spc="-18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32-bit  identifier for host,  </a:t>
            </a:r>
            <a:r>
              <a:rPr dirty="0" sz="2400">
                <a:latin typeface="Arial"/>
                <a:cs typeface="Arial"/>
              </a:rPr>
              <a:t>router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989" y="2485804"/>
            <a:ext cx="3434079" cy="375602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354965" marR="46355" indent="-342900">
              <a:lnSpc>
                <a:spcPct val="85200"/>
              </a:lnSpc>
              <a:spcBef>
                <a:spcPts val="59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interface:</a:t>
            </a:r>
            <a:r>
              <a:rPr dirty="0" sz="2800" spc="-18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connection  </a:t>
            </a:r>
            <a:r>
              <a:rPr dirty="0" sz="2400" spc="-5">
                <a:latin typeface="Arial"/>
                <a:cs typeface="Arial"/>
              </a:rPr>
              <a:t>between host/router  and physical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  <a:p>
            <a:pPr lvl="1" marL="701040" marR="287020" indent="-231775">
              <a:lnSpc>
                <a:spcPts val="1960"/>
              </a:lnSpc>
              <a:spcBef>
                <a:spcPts val="630"/>
              </a:spcBef>
              <a:buClr>
                <a:srgbClr val="000099"/>
              </a:buClr>
              <a:buSzPct val="102500"/>
              <a:buChar char="•"/>
              <a:tabLst>
                <a:tab pos="701040" algn="l"/>
                <a:tab pos="701675" algn="l"/>
              </a:tabLst>
            </a:pPr>
            <a:r>
              <a:rPr dirty="0" sz="2000" spc="-5">
                <a:latin typeface="Arial"/>
                <a:cs typeface="Arial"/>
              </a:rPr>
              <a:t>router’s typically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have  </a:t>
            </a:r>
            <a:r>
              <a:rPr dirty="0" sz="2000">
                <a:latin typeface="Arial"/>
                <a:cs typeface="Arial"/>
              </a:rPr>
              <a:t>multiple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interfaces</a:t>
            </a:r>
            <a:endParaRPr sz="2000">
              <a:latin typeface="Arial"/>
              <a:cs typeface="Arial"/>
            </a:endParaRPr>
          </a:p>
          <a:p>
            <a:pPr lvl="1" marL="701040" marR="5080" indent="-231775">
              <a:lnSpc>
                <a:spcPct val="85000"/>
              </a:lnSpc>
              <a:spcBef>
                <a:spcPts val="489"/>
              </a:spcBef>
              <a:buClr>
                <a:srgbClr val="000099"/>
              </a:buClr>
              <a:buSzPct val="102500"/>
              <a:buChar char="•"/>
              <a:tabLst>
                <a:tab pos="701040" algn="l"/>
                <a:tab pos="701675" algn="l"/>
              </a:tabLst>
            </a:pPr>
            <a:r>
              <a:rPr dirty="0" sz="2000" spc="-5">
                <a:latin typeface="Arial"/>
                <a:cs typeface="Arial"/>
              </a:rPr>
              <a:t>host typically has one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or  two interfaces </a:t>
            </a:r>
            <a:r>
              <a:rPr dirty="0" sz="2000">
                <a:latin typeface="Arial"/>
                <a:cs typeface="Arial"/>
              </a:rPr>
              <a:t>(e.g.,  </a:t>
            </a:r>
            <a:r>
              <a:rPr dirty="0" sz="2000" spc="-5">
                <a:latin typeface="Arial"/>
                <a:cs typeface="Arial"/>
              </a:rPr>
              <a:t>wired Ethernet, wireless  802.11)</a:t>
            </a:r>
            <a:endParaRPr sz="2000">
              <a:latin typeface="Arial"/>
              <a:cs typeface="Arial"/>
            </a:endParaRPr>
          </a:p>
          <a:p>
            <a:pPr marL="354965" marR="242570" indent="-34290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IP addresses 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associated with</a:t>
            </a:r>
            <a:r>
              <a:rPr dirty="0" sz="2400" spc="-9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each  interface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6928" y="1311510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223.1.1.1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3503" y="2271948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223.1.1.2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1703" y="3267310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223.1.1.3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1840" y="2397360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223.1.1.4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4825" y="2668588"/>
            <a:ext cx="581025" cy="5080"/>
          </a:xfrm>
          <a:custGeom>
            <a:avLst/>
            <a:gdLst/>
            <a:ahLst/>
            <a:cxnLst/>
            <a:rect l="l" t="t" r="r" b="b"/>
            <a:pathLst>
              <a:path w="581025" h="5080">
                <a:moveTo>
                  <a:pt x="0" y="0"/>
                </a:moveTo>
                <a:lnTo>
                  <a:pt x="581025" y="47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92687" y="2397360"/>
            <a:ext cx="357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70" algn="l"/>
              </a:tabLst>
            </a:pPr>
            <a:r>
              <a:rPr dirty="0" u="heavy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16734" y="2406885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223.1.2.9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8763" y="3249613"/>
            <a:ext cx="234950" cy="6350"/>
          </a:xfrm>
          <a:custGeom>
            <a:avLst/>
            <a:gdLst/>
            <a:ahLst/>
            <a:cxnLst/>
            <a:rect l="l" t="t" r="r" b="b"/>
            <a:pathLst>
              <a:path w="234950" h="6350">
                <a:moveTo>
                  <a:pt x="0" y="0"/>
                </a:moveTo>
                <a:lnTo>
                  <a:pt x="234950" y="63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536815" y="3378435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223.1.2.2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16700" y="3006725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5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337434" y="1771885"/>
            <a:ext cx="798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5495" algn="l"/>
              </a:tabLst>
            </a:pPr>
            <a:r>
              <a:rPr dirty="0" sz="1200" spc="-5">
                <a:latin typeface="Arial"/>
                <a:cs typeface="Arial"/>
              </a:rPr>
              <a:t>223.1.2</a:t>
            </a: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.1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16700" y="3370262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03925" y="4279900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80263" y="4284662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299334" y="4373798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223.1.3.2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47740" y="4378560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223.1.3.1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92203" y="3130785"/>
            <a:ext cx="745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223.1.3.27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62550" y="5597525"/>
            <a:ext cx="892175" cy="92075"/>
          </a:xfrm>
          <a:custGeom>
            <a:avLst/>
            <a:gdLst/>
            <a:ahLst/>
            <a:cxnLst/>
            <a:rect l="l" t="t" r="r" b="b"/>
            <a:pathLst>
              <a:path w="892175" h="92075">
                <a:moveTo>
                  <a:pt x="0" y="0"/>
                </a:moveTo>
                <a:lnTo>
                  <a:pt x="0" y="92075"/>
                </a:lnTo>
                <a:lnTo>
                  <a:pt x="892175" y="92075"/>
                </a:lnTo>
                <a:lnTo>
                  <a:pt x="892175" y="25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24575" y="5616575"/>
            <a:ext cx="892175" cy="79375"/>
          </a:xfrm>
          <a:custGeom>
            <a:avLst/>
            <a:gdLst/>
            <a:ahLst/>
            <a:cxnLst/>
            <a:rect l="l" t="t" r="r" b="b"/>
            <a:pathLst>
              <a:path w="892175" h="79375">
                <a:moveTo>
                  <a:pt x="0" y="0"/>
                </a:moveTo>
                <a:lnTo>
                  <a:pt x="0" y="79375"/>
                </a:lnTo>
                <a:lnTo>
                  <a:pt x="892175" y="79375"/>
                </a:lnTo>
                <a:lnTo>
                  <a:pt x="892175" y="12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89775" y="5619750"/>
            <a:ext cx="869950" cy="79375"/>
          </a:xfrm>
          <a:custGeom>
            <a:avLst/>
            <a:gdLst/>
            <a:ahLst/>
            <a:cxnLst/>
            <a:rect l="l" t="t" r="r" b="b"/>
            <a:pathLst>
              <a:path w="869950" h="79375">
                <a:moveTo>
                  <a:pt x="0" y="0"/>
                </a:moveTo>
                <a:lnTo>
                  <a:pt x="0" y="79375"/>
                </a:lnTo>
                <a:lnTo>
                  <a:pt x="869950" y="79375"/>
                </a:lnTo>
                <a:lnTo>
                  <a:pt x="869950" y="12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054975" y="5622925"/>
            <a:ext cx="869950" cy="79375"/>
          </a:xfrm>
          <a:custGeom>
            <a:avLst/>
            <a:gdLst/>
            <a:ahLst/>
            <a:cxnLst/>
            <a:rect l="l" t="t" r="r" b="b"/>
            <a:pathLst>
              <a:path w="869950" h="79375">
                <a:moveTo>
                  <a:pt x="0" y="0"/>
                </a:moveTo>
                <a:lnTo>
                  <a:pt x="0" y="79375"/>
                </a:lnTo>
                <a:lnTo>
                  <a:pt x="869950" y="79375"/>
                </a:lnTo>
                <a:lnTo>
                  <a:pt x="869950" y="12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063365" y="5369345"/>
            <a:ext cx="4886960" cy="755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223.1.1.1 </a:t>
            </a:r>
            <a:r>
              <a:rPr dirty="0" sz="1600">
                <a:latin typeface="Arial"/>
                <a:cs typeface="Arial"/>
              </a:rPr>
              <a:t>= </a:t>
            </a:r>
            <a:r>
              <a:rPr dirty="0" sz="1600" spc="-5">
                <a:latin typeface="Arial"/>
                <a:cs typeface="Arial"/>
              </a:rPr>
              <a:t>11011111 00000001 00000001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00000001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388745">
              <a:lnSpc>
                <a:spcPct val="100000"/>
              </a:lnSpc>
              <a:tabLst>
                <a:tab pos="2431415" algn="l"/>
                <a:tab pos="3369945" algn="l"/>
                <a:tab pos="4389120" algn="l"/>
              </a:tabLst>
            </a:pPr>
            <a:r>
              <a:rPr dirty="0" baseline="1736" sz="2400" spc="-7">
                <a:latin typeface="Arial"/>
                <a:cs typeface="Arial"/>
              </a:rPr>
              <a:t>223	</a:t>
            </a:r>
            <a:r>
              <a:rPr dirty="0" sz="1600">
                <a:latin typeface="Arial"/>
                <a:cs typeface="Arial"/>
              </a:rPr>
              <a:t>1	1	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94124" y="1538705"/>
            <a:ext cx="516643" cy="514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46840" y="1582367"/>
            <a:ext cx="311848" cy="255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68800" y="2133600"/>
            <a:ext cx="641350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33746" y="2180854"/>
            <a:ext cx="320178" cy="255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00550" y="2743200"/>
            <a:ext cx="641350" cy="55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81018" y="2790454"/>
            <a:ext cx="311849" cy="255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51800" y="1689100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12786" y="1739529"/>
            <a:ext cx="311849" cy="255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77200" y="2971800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27074" y="3019054"/>
            <a:ext cx="311849" cy="255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72300" y="4495800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28524" y="4543054"/>
            <a:ext cx="311849" cy="2558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03900" y="4533900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64887" y="4584329"/>
            <a:ext cx="311849" cy="2558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40405" y="2786933"/>
            <a:ext cx="692263" cy="1928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40405" y="2786933"/>
            <a:ext cx="692785" cy="193040"/>
          </a:xfrm>
          <a:custGeom>
            <a:avLst/>
            <a:gdLst/>
            <a:ahLst/>
            <a:cxnLst/>
            <a:rect l="l" t="t" r="r" b="b"/>
            <a:pathLst>
              <a:path w="692784" h="193039">
                <a:moveTo>
                  <a:pt x="0" y="93867"/>
                </a:moveTo>
                <a:lnTo>
                  <a:pt x="27200" y="55356"/>
                </a:lnTo>
                <a:lnTo>
                  <a:pt x="61991" y="38550"/>
                </a:lnTo>
                <a:lnTo>
                  <a:pt x="101379" y="23907"/>
                </a:lnTo>
                <a:lnTo>
                  <a:pt x="213267" y="2704"/>
                </a:lnTo>
                <a:lnTo>
                  <a:pt x="346131" y="0"/>
                </a:lnTo>
                <a:lnTo>
                  <a:pt x="480862" y="2704"/>
                </a:lnTo>
                <a:lnTo>
                  <a:pt x="590884" y="23907"/>
                </a:lnTo>
                <a:lnTo>
                  <a:pt x="633149" y="38550"/>
                </a:lnTo>
                <a:lnTo>
                  <a:pt x="685231" y="73927"/>
                </a:lnTo>
                <a:lnTo>
                  <a:pt x="692263" y="93867"/>
                </a:lnTo>
                <a:lnTo>
                  <a:pt x="665062" y="132377"/>
                </a:lnTo>
                <a:lnTo>
                  <a:pt x="590884" y="163826"/>
                </a:lnTo>
                <a:lnTo>
                  <a:pt x="480862" y="186492"/>
                </a:lnTo>
                <a:lnTo>
                  <a:pt x="346131" y="192804"/>
                </a:lnTo>
                <a:lnTo>
                  <a:pt x="213267" y="186490"/>
                </a:lnTo>
                <a:lnTo>
                  <a:pt x="101379" y="163826"/>
                </a:lnTo>
                <a:lnTo>
                  <a:pt x="61991" y="149183"/>
                </a:lnTo>
                <a:lnTo>
                  <a:pt x="27200" y="132377"/>
                </a:lnTo>
                <a:lnTo>
                  <a:pt x="0" y="9386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237287" y="2624138"/>
            <a:ext cx="698500" cy="2580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37287" y="2624138"/>
            <a:ext cx="693420" cy="232410"/>
          </a:xfrm>
          <a:custGeom>
            <a:avLst/>
            <a:gdLst/>
            <a:ahLst/>
            <a:cxnLst/>
            <a:rect l="l" t="t" r="r" b="b"/>
            <a:pathLst>
              <a:path w="693420" h="232410">
                <a:moveTo>
                  <a:pt x="0" y="116143"/>
                </a:moveTo>
                <a:lnTo>
                  <a:pt x="27241" y="70935"/>
                </a:lnTo>
                <a:lnTo>
                  <a:pt x="101531" y="34017"/>
                </a:lnTo>
                <a:lnTo>
                  <a:pt x="152835" y="19835"/>
                </a:lnTo>
                <a:lnTo>
                  <a:pt x="211718" y="9127"/>
                </a:lnTo>
                <a:lnTo>
                  <a:pt x="276788" y="2359"/>
                </a:lnTo>
                <a:lnTo>
                  <a:pt x="346651" y="0"/>
                </a:lnTo>
                <a:lnTo>
                  <a:pt x="416513" y="2359"/>
                </a:lnTo>
                <a:lnTo>
                  <a:pt x="486724" y="9127"/>
                </a:lnTo>
                <a:lnTo>
                  <a:pt x="540467" y="19835"/>
                </a:lnTo>
                <a:lnTo>
                  <a:pt x="591771" y="34017"/>
                </a:lnTo>
                <a:lnTo>
                  <a:pt x="640295" y="51206"/>
                </a:lnTo>
                <a:lnTo>
                  <a:pt x="686260" y="92736"/>
                </a:lnTo>
                <a:lnTo>
                  <a:pt x="693303" y="116143"/>
                </a:lnTo>
                <a:lnTo>
                  <a:pt x="666061" y="161351"/>
                </a:lnTo>
                <a:lnTo>
                  <a:pt x="591771" y="198269"/>
                </a:lnTo>
                <a:lnTo>
                  <a:pt x="540467" y="212451"/>
                </a:lnTo>
                <a:lnTo>
                  <a:pt x="486724" y="223160"/>
                </a:lnTo>
                <a:lnTo>
                  <a:pt x="416513" y="229927"/>
                </a:lnTo>
                <a:lnTo>
                  <a:pt x="346651" y="232287"/>
                </a:lnTo>
                <a:lnTo>
                  <a:pt x="276788" y="229927"/>
                </a:lnTo>
                <a:lnTo>
                  <a:pt x="211718" y="223160"/>
                </a:lnTo>
                <a:lnTo>
                  <a:pt x="152835" y="212451"/>
                </a:lnTo>
                <a:lnTo>
                  <a:pt x="101531" y="198269"/>
                </a:lnTo>
                <a:lnTo>
                  <a:pt x="59202" y="181080"/>
                </a:lnTo>
                <a:lnTo>
                  <a:pt x="7042" y="139550"/>
                </a:lnTo>
                <a:lnTo>
                  <a:pt x="0" y="11614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87116" y="2684360"/>
            <a:ext cx="381635" cy="107950"/>
          </a:xfrm>
          <a:custGeom>
            <a:avLst/>
            <a:gdLst/>
            <a:ahLst/>
            <a:cxnLst/>
            <a:rect l="l" t="t" r="r" b="b"/>
            <a:pathLst>
              <a:path w="381634" h="107950">
                <a:moveTo>
                  <a:pt x="0" y="107540"/>
                </a:moveTo>
                <a:lnTo>
                  <a:pt x="110807" y="107540"/>
                </a:lnTo>
                <a:lnTo>
                  <a:pt x="232159" y="0"/>
                </a:lnTo>
                <a:lnTo>
                  <a:pt x="38132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94269" y="2684360"/>
            <a:ext cx="356870" cy="107950"/>
          </a:xfrm>
          <a:custGeom>
            <a:avLst/>
            <a:gdLst/>
            <a:ahLst/>
            <a:cxnLst/>
            <a:rect l="l" t="t" r="r" b="b"/>
            <a:pathLst>
              <a:path w="356870" h="107950">
                <a:moveTo>
                  <a:pt x="0" y="0"/>
                </a:moveTo>
                <a:lnTo>
                  <a:pt x="126047" y="0"/>
                </a:lnTo>
                <a:lnTo>
                  <a:pt x="242704" y="107540"/>
                </a:lnTo>
                <a:lnTo>
                  <a:pt x="356472" y="10754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40406" y="2733112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4">
                <a:moveTo>
                  <a:pt x="0" y="0"/>
                </a:moveTo>
                <a:lnTo>
                  <a:pt x="0" y="15629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930590" y="2740281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69">
                <a:moveTo>
                  <a:pt x="0" y="0"/>
                </a:moveTo>
                <a:lnTo>
                  <a:pt x="0" y="1534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22300" y="914400"/>
            <a:ext cx="5484813" cy="1730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79987" y="1816100"/>
            <a:ext cx="390525" cy="6350"/>
          </a:xfrm>
          <a:custGeom>
            <a:avLst/>
            <a:gdLst/>
            <a:ahLst/>
            <a:cxnLst/>
            <a:rect l="l" t="t" r="r" b="b"/>
            <a:pathLst>
              <a:path w="390525" h="6350">
                <a:moveTo>
                  <a:pt x="0" y="0"/>
                </a:moveTo>
                <a:lnTo>
                  <a:pt x="390525" y="63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26025" y="3087688"/>
            <a:ext cx="422275" cy="5080"/>
          </a:xfrm>
          <a:custGeom>
            <a:avLst/>
            <a:gdLst/>
            <a:ahLst/>
            <a:cxnLst/>
            <a:rect l="l" t="t" r="r" b="b"/>
            <a:pathLst>
              <a:path w="422275" h="5080">
                <a:moveTo>
                  <a:pt x="0" y="0"/>
                </a:moveTo>
                <a:lnTo>
                  <a:pt x="422275" y="47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80087" y="2663825"/>
            <a:ext cx="561975" cy="1905"/>
          </a:xfrm>
          <a:custGeom>
            <a:avLst/>
            <a:gdLst/>
            <a:ahLst/>
            <a:cxnLst/>
            <a:rect l="l" t="t" r="r" b="b"/>
            <a:pathLst>
              <a:path w="561975" h="1905">
                <a:moveTo>
                  <a:pt x="0" y="0"/>
                </a:moveTo>
                <a:lnTo>
                  <a:pt x="561975" y="15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0106" y="3570268"/>
            <a:ext cx="1592580" cy="845819"/>
          </a:xfrm>
          <a:custGeom>
            <a:avLst/>
            <a:gdLst/>
            <a:ahLst/>
            <a:cxnLst/>
            <a:rect l="l" t="t" r="r" b="b"/>
            <a:pathLst>
              <a:path w="1592579" h="845820">
                <a:moveTo>
                  <a:pt x="1592561" y="617709"/>
                </a:moveTo>
                <a:lnTo>
                  <a:pt x="1588966" y="659032"/>
                </a:lnTo>
                <a:lnTo>
                  <a:pt x="1575326" y="698398"/>
                </a:lnTo>
                <a:lnTo>
                  <a:pt x="1535903" y="758955"/>
                </a:lnTo>
                <a:lnTo>
                  <a:pt x="1499085" y="781671"/>
                </a:lnTo>
                <a:lnTo>
                  <a:pt x="1453541" y="798650"/>
                </a:lnTo>
                <a:lnTo>
                  <a:pt x="1403215" y="810392"/>
                </a:lnTo>
                <a:lnTo>
                  <a:pt x="1358418" y="814869"/>
                </a:lnTo>
                <a:lnTo>
                  <a:pt x="1307898" y="814791"/>
                </a:lnTo>
                <a:lnTo>
                  <a:pt x="1252971" y="811986"/>
                </a:lnTo>
                <a:lnTo>
                  <a:pt x="1198320" y="808497"/>
                </a:lnTo>
                <a:lnTo>
                  <a:pt x="1143577" y="806044"/>
                </a:lnTo>
                <a:lnTo>
                  <a:pt x="1098339" y="804621"/>
                </a:lnTo>
                <a:lnTo>
                  <a:pt x="1052361" y="802723"/>
                </a:lnTo>
                <a:lnTo>
                  <a:pt x="1005649" y="800589"/>
                </a:lnTo>
                <a:lnTo>
                  <a:pt x="958206" y="798455"/>
                </a:lnTo>
                <a:lnTo>
                  <a:pt x="909440" y="796540"/>
                </a:lnTo>
                <a:lnTo>
                  <a:pt x="812349" y="793717"/>
                </a:lnTo>
                <a:lnTo>
                  <a:pt x="768408" y="792139"/>
                </a:lnTo>
                <a:lnTo>
                  <a:pt x="722263" y="790746"/>
                </a:lnTo>
                <a:lnTo>
                  <a:pt x="686903" y="790279"/>
                </a:lnTo>
                <a:lnTo>
                  <a:pt x="665289" y="790168"/>
                </a:lnTo>
                <a:lnTo>
                  <a:pt x="616760" y="790676"/>
                </a:lnTo>
                <a:lnTo>
                  <a:pt x="551940" y="793002"/>
                </a:lnTo>
                <a:lnTo>
                  <a:pt x="509367" y="793954"/>
                </a:lnTo>
                <a:lnTo>
                  <a:pt x="459511" y="798329"/>
                </a:lnTo>
                <a:lnTo>
                  <a:pt x="404404" y="805179"/>
                </a:lnTo>
                <a:lnTo>
                  <a:pt x="346082" y="813558"/>
                </a:lnTo>
                <a:lnTo>
                  <a:pt x="286578" y="822518"/>
                </a:lnTo>
                <a:lnTo>
                  <a:pt x="227925" y="831114"/>
                </a:lnTo>
                <a:lnTo>
                  <a:pt x="172159" y="838399"/>
                </a:lnTo>
                <a:lnTo>
                  <a:pt x="121313" y="843426"/>
                </a:lnTo>
                <a:lnTo>
                  <a:pt x="77422" y="845248"/>
                </a:lnTo>
                <a:lnTo>
                  <a:pt x="42519" y="842919"/>
                </a:lnTo>
                <a:lnTo>
                  <a:pt x="18638" y="835493"/>
                </a:lnTo>
                <a:lnTo>
                  <a:pt x="2210" y="815100"/>
                </a:lnTo>
                <a:lnTo>
                  <a:pt x="0" y="784442"/>
                </a:lnTo>
                <a:lnTo>
                  <a:pt x="9818" y="746759"/>
                </a:lnTo>
                <a:lnTo>
                  <a:pt x="29476" y="705291"/>
                </a:lnTo>
                <a:lnTo>
                  <a:pt x="56784" y="663277"/>
                </a:lnTo>
                <a:lnTo>
                  <a:pt x="89554" y="623956"/>
                </a:lnTo>
                <a:lnTo>
                  <a:pt x="125596" y="590568"/>
                </a:lnTo>
                <a:lnTo>
                  <a:pt x="162722" y="566353"/>
                </a:lnTo>
                <a:lnTo>
                  <a:pt x="238384" y="553434"/>
                </a:lnTo>
                <a:lnTo>
                  <a:pt x="285637" y="556209"/>
                </a:lnTo>
                <a:lnTo>
                  <a:pt x="336569" y="562143"/>
                </a:lnTo>
                <a:lnTo>
                  <a:pt x="389228" y="568989"/>
                </a:lnTo>
                <a:lnTo>
                  <a:pt x="441662" y="574498"/>
                </a:lnTo>
                <a:lnTo>
                  <a:pt x="491920" y="576423"/>
                </a:lnTo>
                <a:lnTo>
                  <a:pt x="538049" y="572517"/>
                </a:lnTo>
                <a:lnTo>
                  <a:pt x="578098" y="560531"/>
                </a:lnTo>
                <a:lnTo>
                  <a:pt x="610115" y="538217"/>
                </a:lnTo>
                <a:lnTo>
                  <a:pt x="634105" y="501434"/>
                </a:lnTo>
                <a:lnTo>
                  <a:pt x="652123" y="455549"/>
                </a:lnTo>
                <a:lnTo>
                  <a:pt x="665289" y="402994"/>
                </a:lnTo>
                <a:lnTo>
                  <a:pt x="674726" y="346200"/>
                </a:lnTo>
                <a:lnTo>
                  <a:pt x="681557" y="287600"/>
                </a:lnTo>
                <a:lnTo>
                  <a:pt x="691886" y="174705"/>
                </a:lnTo>
                <a:lnTo>
                  <a:pt x="697629" y="125274"/>
                </a:lnTo>
                <a:lnTo>
                  <a:pt x="705253" y="83762"/>
                </a:lnTo>
                <a:lnTo>
                  <a:pt x="774448" y="22134"/>
                </a:lnTo>
                <a:lnTo>
                  <a:pt x="812349" y="5243"/>
                </a:lnTo>
                <a:lnTo>
                  <a:pt x="837191" y="0"/>
                </a:lnTo>
                <a:lnTo>
                  <a:pt x="856581" y="4477"/>
                </a:lnTo>
                <a:lnTo>
                  <a:pt x="909440" y="34883"/>
                </a:lnTo>
                <a:lnTo>
                  <a:pt x="925050" y="94194"/>
                </a:lnTo>
                <a:lnTo>
                  <a:pt x="928328" y="138983"/>
                </a:lnTo>
                <a:lnTo>
                  <a:pt x="929980" y="190415"/>
                </a:lnTo>
                <a:lnTo>
                  <a:pt x="932579" y="302859"/>
                </a:lnTo>
                <a:lnTo>
                  <a:pt x="935614" y="358700"/>
                </a:lnTo>
                <a:lnTo>
                  <a:pt x="941199" y="410839"/>
                </a:lnTo>
                <a:lnTo>
                  <a:pt x="950376" y="456690"/>
                </a:lnTo>
                <a:lnTo>
                  <a:pt x="964190" y="493668"/>
                </a:lnTo>
                <a:lnTo>
                  <a:pt x="1009122" y="533783"/>
                </a:lnTo>
                <a:lnTo>
                  <a:pt x="1089381" y="548797"/>
                </a:lnTo>
                <a:lnTo>
                  <a:pt x="1140168" y="550931"/>
                </a:lnTo>
                <a:lnTo>
                  <a:pt x="1195370" y="550629"/>
                </a:lnTo>
                <a:lnTo>
                  <a:pt x="1253813" y="548710"/>
                </a:lnTo>
                <a:lnTo>
                  <a:pt x="1310953" y="546147"/>
                </a:lnTo>
                <a:lnTo>
                  <a:pt x="1367299" y="543686"/>
                </a:lnTo>
                <a:lnTo>
                  <a:pt x="1419992" y="542222"/>
                </a:lnTo>
                <a:lnTo>
                  <a:pt x="1467015" y="542616"/>
                </a:lnTo>
                <a:lnTo>
                  <a:pt x="1506351" y="545725"/>
                </a:lnTo>
                <a:lnTo>
                  <a:pt x="1535983" y="552408"/>
                </a:lnTo>
                <a:lnTo>
                  <a:pt x="1577702" y="580233"/>
                </a:lnTo>
                <a:lnTo>
                  <a:pt x="1592561" y="61770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96740" y="1870557"/>
            <a:ext cx="850265" cy="1592580"/>
          </a:xfrm>
          <a:custGeom>
            <a:avLst/>
            <a:gdLst/>
            <a:ahLst/>
            <a:cxnLst/>
            <a:rect l="l" t="t" r="r" b="b"/>
            <a:pathLst>
              <a:path w="850265" h="1592579">
                <a:moveTo>
                  <a:pt x="621849" y="0"/>
                </a:moveTo>
                <a:lnTo>
                  <a:pt x="663172" y="3594"/>
                </a:lnTo>
                <a:lnTo>
                  <a:pt x="702538" y="17234"/>
                </a:lnTo>
                <a:lnTo>
                  <a:pt x="763095" y="56657"/>
                </a:lnTo>
                <a:lnTo>
                  <a:pt x="785811" y="93475"/>
                </a:lnTo>
                <a:lnTo>
                  <a:pt x="802790" y="139019"/>
                </a:lnTo>
                <a:lnTo>
                  <a:pt x="814531" y="189345"/>
                </a:lnTo>
                <a:lnTo>
                  <a:pt x="819009" y="234142"/>
                </a:lnTo>
                <a:lnTo>
                  <a:pt x="818931" y="284662"/>
                </a:lnTo>
                <a:lnTo>
                  <a:pt x="816180" y="338748"/>
                </a:lnTo>
                <a:lnTo>
                  <a:pt x="812637" y="394240"/>
                </a:lnTo>
                <a:lnTo>
                  <a:pt x="810184" y="448983"/>
                </a:lnTo>
                <a:lnTo>
                  <a:pt x="808752" y="494221"/>
                </a:lnTo>
                <a:lnTo>
                  <a:pt x="806789" y="540199"/>
                </a:lnTo>
                <a:lnTo>
                  <a:pt x="804479" y="586911"/>
                </a:lnTo>
                <a:lnTo>
                  <a:pt x="802002" y="634354"/>
                </a:lnTo>
                <a:lnTo>
                  <a:pt x="799511" y="683120"/>
                </a:lnTo>
                <a:lnTo>
                  <a:pt x="797272" y="731413"/>
                </a:lnTo>
                <a:lnTo>
                  <a:pt x="796750" y="778768"/>
                </a:lnTo>
                <a:lnTo>
                  <a:pt x="795685" y="824152"/>
                </a:lnTo>
                <a:lnTo>
                  <a:pt x="794635" y="870298"/>
                </a:lnTo>
                <a:lnTo>
                  <a:pt x="794311" y="903901"/>
                </a:lnTo>
                <a:lnTo>
                  <a:pt x="794197" y="923389"/>
                </a:lnTo>
                <a:lnTo>
                  <a:pt x="794806" y="975800"/>
                </a:lnTo>
                <a:lnTo>
                  <a:pt x="797141" y="1040620"/>
                </a:lnTo>
                <a:lnTo>
                  <a:pt x="800497" y="1083193"/>
                </a:lnTo>
                <a:lnTo>
                  <a:pt x="806362" y="1133049"/>
                </a:lnTo>
                <a:lnTo>
                  <a:pt x="813933" y="1188156"/>
                </a:lnTo>
                <a:lnTo>
                  <a:pt x="822408" y="1246478"/>
                </a:lnTo>
                <a:lnTo>
                  <a:pt x="831111" y="1306923"/>
                </a:lnTo>
                <a:lnTo>
                  <a:pt x="838859" y="1364635"/>
                </a:lnTo>
                <a:lnTo>
                  <a:pt x="845231" y="1420401"/>
                </a:lnTo>
                <a:lnTo>
                  <a:pt x="849296" y="1471247"/>
                </a:lnTo>
                <a:lnTo>
                  <a:pt x="850253" y="1515138"/>
                </a:lnTo>
                <a:lnTo>
                  <a:pt x="847300" y="1550042"/>
                </a:lnTo>
                <a:lnTo>
                  <a:pt x="839633" y="1573923"/>
                </a:lnTo>
                <a:lnTo>
                  <a:pt x="819233" y="1590350"/>
                </a:lnTo>
                <a:lnTo>
                  <a:pt x="788525" y="1592561"/>
                </a:lnTo>
                <a:lnTo>
                  <a:pt x="750707" y="1582742"/>
                </a:lnTo>
                <a:lnTo>
                  <a:pt x="708976" y="1563084"/>
                </a:lnTo>
                <a:lnTo>
                  <a:pt x="666529" y="1535776"/>
                </a:lnTo>
                <a:lnTo>
                  <a:pt x="626562" y="1503006"/>
                </a:lnTo>
                <a:lnTo>
                  <a:pt x="592273" y="1466964"/>
                </a:lnTo>
                <a:lnTo>
                  <a:pt x="566858" y="1429838"/>
                </a:lnTo>
                <a:lnTo>
                  <a:pt x="555713" y="1354177"/>
                </a:lnTo>
                <a:lnTo>
                  <a:pt x="559102" y="1306923"/>
                </a:lnTo>
                <a:lnTo>
                  <a:pt x="565497" y="1255992"/>
                </a:lnTo>
                <a:lnTo>
                  <a:pt x="572674" y="1203332"/>
                </a:lnTo>
                <a:lnTo>
                  <a:pt x="578405" y="1150898"/>
                </a:lnTo>
                <a:lnTo>
                  <a:pt x="580465" y="1100640"/>
                </a:lnTo>
                <a:lnTo>
                  <a:pt x="576627" y="1054511"/>
                </a:lnTo>
                <a:lnTo>
                  <a:pt x="564666" y="1014462"/>
                </a:lnTo>
                <a:lnTo>
                  <a:pt x="542357" y="982445"/>
                </a:lnTo>
                <a:lnTo>
                  <a:pt x="472488" y="944105"/>
                </a:lnTo>
                <a:lnTo>
                  <a:pt x="426599" y="932027"/>
                </a:lnTo>
                <a:lnTo>
                  <a:pt x="376035" y="923389"/>
                </a:lnTo>
                <a:lnTo>
                  <a:pt x="322766" y="917223"/>
                </a:lnTo>
                <a:lnTo>
                  <a:pt x="166445" y="903901"/>
                </a:lnTo>
                <a:lnTo>
                  <a:pt x="122069" y="897964"/>
                </a:lnTo>
                <a:lnTo>
                  <a:pt x="84844" y="889669"/>
                </a:lnTo>
                <a:lnTo>
                  <a:pt x="25506" y="818903"/>
                </a:lnTo>
                <a:lnTo>
                  <a:pt x="6929" y="780616"/>
                </a:lnTo>
                <a:lnTo>
                  <a:pt x="0" y="755540"/>
                </a:lnTo>
                <a:lnTo>
                  <a:pt x="3711" y="736030"/>
                </a:lnTo>
                <a:lnTo>
                  <a:pt x="39021" y="683120"/>
                </a:lnTo>
                <a:lnTo>
                  <a:pt x="98333" y="667524"/>
                </a:lnTo>
                <a:lnTo>
                  <a:pt x="143122" y="664280"/>
                </a:lnTo>
                <a:lnTo>
                  <a:pt x="194554" y="662694"/>
                </a:lnTo>
                <a:lnTo>
                  <a:pt x="306998" y="660364"/>
                </a:lnTo>
                <a:lnTo>
                  <a:pt x="362839" y="657554"/>
                </a:lnTo>
                <a:lnTo>
                  <a:pt x="414978" y="652270"/>
                </a:lnTo>
                <a:lnTo>
                  <a:pt x="460830" y="643477"/>
                </a:lnTo>
                <a:lnTo>
                  <a:pt x="497808" y="630144"/>
                </a:lnTo>
                <a:lnTo>
                  <a:pt x="537923" y="585257"/>
                </a:lnTo>
                <a:lnTo>
                  <a:pt x="552937" y="504175"/>
                </a:lnTo>
                <a:lnTo>
                  <a:pt x="555071" y="453092"/>
                </a:lnTo>
                <a:lnTo>
                  <a:pt x="554768" y="397659"/>
                </a:lnTo>
                <a:lnTo>
                  <a:pt x="552887" y="339884"/>
                </a:lnTo>
                <a:lnTo>
                  <a:pt x="550286" y="281778"/>
                </a:lnTo>
                <a:lnTo>
                  <a:pt x="547825" y="225348"/>
                </a:lnTo>
                <a:lnTo>
                  <a:pt x="546362" y="172605"/>
                </a:lnTo>
                <a:lnTo>
                  <a:pt x="546755" y="125556"/>
                </a:lnTo>
                <a:lnTo>
                  <a:pt x="549865" y="86210"/>
                </a:lnTo>
                <a:lnTo>
                  <a:pt x="556548" y="56578"/>
                </a:lnTo>
                <a:lnTo>
                  <a:pt x="584373" y="14858"/>
                </a:lnTo>
                <a:lnTo>
                  <a:pt x="621849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75853" y="1504837"/>
            <a:ext cx="1019175" cy="1833245"/>
          </a:xfrm>
          <a:custGeom>
            <a:avLst/>
            <a:gdLst/>
            <a:ahLst/>
            <a:cxnLst/>
            <a:rect l="l" t="t" r="r" b="b"/>
            <a:pathLst>
              <a:path w="1019175" h="1833245">
                <a:moveTo>
                  <a:pt x="379807" y="1832819"/>
                </a:moveTo>
                <a:lnTo>
                  <a:pt x="327740" y="1828162"/>
                </a:lnTo>
                <a:lnTo>
                  <a:pt x="274227" y="1818898"/>
                </a:lnTo>
                <a:lnTo>
                  <a:pt x="221908" y="1806612"/>
                </a:lnTo>
                <a:lnTo>
                  <a:pt x="173426" y="1792888"/>
                </a:lnTo>
                <a:lnTo>
                  <a:pt x="131420" y="1779311"/>
                </a:lnTo>
                <a:lnTo>
                  <a:pt x="51464" y="1739407"/>
                </a:lnTo>
                <a:lnTo>
                  <a:pt x="26923" y="1703089"/>
                </a:lnTo>
                <a:lnTo>
                  <a:pt x="14629" y="1659774"/>
                </a:lnTo>
                <a:lnTo>
                  <a:pt x="4303" y="1610721"/>
                </a:lnTo>
                <a:lnTo>
                  <a:pt x="0" y="1565937"/>
                </a:lnTo>
                <a:lnTo>
                  <a:pt x="1988" y="1515420"/>
                </a:lnTo>
                <a:lnTo>
                  <a:pt x="6637" y="1461320"/>
                </a:lnTo>
                <a:lnTo>
                  <a:pt x="10316" y="1405788"/>
                </a:lnTo>
                <a:lnTo>
                  <a:pt x="9396" y="1350971"/>
                </a:lnTo>
                <a:lnTo>
                  <a:pt x="11751" y="1305941"/>
                </a:lnTo>
                <a:lnTo>
                  <a:pt x="15538" y="1259910"/>
                </a:lnTo>
                <a:lnTo>
                  <a:pt x="19601" y="1213259"/>
                </a:lnTo>
                <a:lnTo>
                  <a:pt x="22811" y="1165862"/>
                </a:lnTo>
                <a:lnTo>
                  <a:pt x="24033" y="1117719"/>
                </a:lnTo>
                <a:lnTo>
                  <a:pt x="22130" y="1068829"/>
                </a:lnTo>
                <a:lnTo>
                  <a:pt x="22967" y="1023236"/>
                </a:lnTo>
                <a:lnTo>
                  <a:pt x="23072" y="1001576"/>
                </a:lnTo>
                <a:lnTo>
                  <a:pt x="23181" y="876444"/>
                </a:lnTo>
                <a:lnTo>
                  <a:pt x="23486" y="833400"/>
                </a:lnTo>
                <a:lnTo>
                  <a:pt x="24677" y="759816"/>
                </a:lnTo>
                <a:lnTo>
                  <a:pt x="25014" y="720887"/>
                </a:lnTo>
                <a:lnTo>
                  <a:pt x="24723" y="675866"/>
                </a:lnTo>
                <a:lnTo>
                  <a:pt x="24034" y="625885"/>
                </a:lnTo>
                <a:lnTo>
                  <a:pt x="23177" y="572071"/>
                </a:lnTo>
                <a:lnTo>
                  <a:pt x="22381" y="515556"/>
                </a:lnTo>
                <a:lnTo>
                  <a:pt x="21877" y="457468"/>
                </a:lnTo>
                <a:lnTo>
                  <a:pt x="21893" y="398937"/>
                </a:lnTo>
                <a:lnTo>
                  <a:pt x="22660" y="341093"/>
                </a:lnTo>
                <a:lnTo>
                  <a:pt x="24408" y="285064"/>
                </a:lnTo>
                <a:lnTo>
                  <a:pt x="27365" y="231982"/>
                </a:lnTo>
                <a:lnTo>
                  <a:pt x="31763" y="182974"/>
                </a:lnTo>
                <a:lnTo>
                  <a:pt x="37830" y="139172"/>
                </a:lnTo>
                <a:lnTo>
                  <a:pt x="45796" y="101703"/>
                </a:lnTo>
                <a:lnTo>
                  <a:pt x="73662" y="29861"/>
                </a:lnTo>
                <a:lnTo>
                  <a:pt x="130693" y="0"/>
                </a:lnTo>
                <a:lnTo>
                  <a:pt x="165921" y="2677"/>
                </a:lnTo>
                <a:lnTo>
                  <a:pt x="202935" y="10895"/>
                </a:lnTo>
                <a:lnTo>
                  <a:pt x="239719" y="20002"/>
                </a:lnTo>
                <a:lnTo>
                  <a:pt x="274258" y="25351"/>
                </a:lnTo>
                <a:lnTo>
                  <a:pt x="456378" y="25351"/>
                </a:lnTo>
                <a:lnTo>
                  <a:pt x="480879" y="49088"/>
                </a:lnTo>
                <a:lnTo>
                  <a:pt x="506012" y="101485"/>
                </a:lnTo>
                <a:lnTo>
                  <a:pt x="520454" y="170163"/>
                </a:lnTo>
                <a:lnTo>
                  <a:pt x="525217" y="213947"/>
                </a:lnTo>
                <a:lnTo>
                  <a:pt x="528713" y="262818"/>
                </a:lnTo>
                <a:lnTo>
                  <a:pt x="531222" y="315868"/>
                </a:lnTo>
                <a:lnTo>
                  <a:pt x="533021" y="372188"/>
                </a:lnTo>
                <a:lnTo>
                  <a:pt x="534391" y="430871"/>
                </a:lnTo>
                <a:lnTo>
                  <a:pt x="535610" y="491008"/>
                </a:lnTo>
                <a:lnTo>
                  <a:pt x="536957" y="551693"/>
                </a:lnTo>
                <a:lnTo>
                  <a:pt x="538711" y="612017"/>
                </a:lnTo>
                <a:lnTo>
                  <a:pt x="541150" y="671072"/>
                </a:lnTo>
                <a:lnTo>
                  <a:pt x="544554" y="727950"/>
                </a:lnTo>
                <a:lnTo>
                  <a:pt x="549203" y="781743"/>
                </a:lnTo>
                <a:lnTo>
                  <a:pt x="555373" y="831544"/>
                </a:lnTo>
                <a:lnTo>
                  <a:pt x="563346" y="876444"/>
                </a:lnTo>
                <a:lnTo>
                  <a:pt x="573398" y="915536"/>
                </a:lnTo>
                <a:lnTo>
                  <a:pt x="610732" y="968957"/>
                </a:lnTo>
                <a:lnTo>
                  <a:pt x="678589" y="989238"/>
                </a:lnTo>
                <a:lnTo>
                  <a:pt x="718714" y="991719"/>
                </a:lnTo>
                <a:lnTo>
                  <a:pt x="918537" y="991719"/>
                </a:lnTo>
                <a:lnTo>
                  <a:pt x="925093" y="992418"/>
                </a:lnTo>
                <a:lnTo>
                  <a:pt x="984098" y="1017527"/>
                </a:lnTo>
                <a:lnTo>
                  <a:pt x="1012786" y="1076293"/>
                </a:lnTo>
                <a:lnTo>
                  <a:pt x="1018722" y="1159646"/>
                </a:lnTo>
                <a:lnTo>
                  <a:pt x="1018623" y="1212511"/>
                </a:lnTo>
                <a:lnTo>
                  <a:pt x="1013180" y="1248107"/>
                </a:lnTo>
                <a:lnTo>
                  <a:pt x="1003090" y="1279657"/>
                </a:lnTo>
                <a:lnTo>
                  <a:pt x="994484" y="1304612"/>
                </a:lnTo>
                <a:lnTo>
                  <a:pt x="701400" y="1304612"/>
                </a:lnTo>
                <a:lnTo>
                  <a:pt x="650293" y="1305941"/>
                </a:lnTo>
                <a:lnTo>
                  <a:pt x="606241" y="1315528"/>
                </a:lnTo>
                <a:lnTo>
                  <a:pt x="572228" y="1336043"/>
                </a:lnTo>
                <a:lnTo>
                  <a:pt x="542662" y="1402007"/>
                </a:lnTo>
                <a:lnTo>
                  <a:pt x="536753" y="1446528"/>
                </a:lnTo>
                <a:lnTo>
                  <a:pt x="534725" y="1495949"/>
                </a:lnTo>
                <a:lnTo>
                  <a:pt x="535050" y="1548179"/>
                </a:lnTo>
                <a:lnTo>
                  <a:pt x="536202" y="1601123"/>
                </a:lnTo>
                <a:lnTo>
                  <a:pt x="536654" y="1652689"/>
                </a:lnTo>
                <a:lnTo>
                  <a:pt x="534878" y="1700782"/>
                </a:lnTo>
                <a:lnTo>
                  <a:pt x="529348" y="1743310"/>
                </a:lnTo>
                <a:lnTo>
                  <a:pt x="500919" y="1803294"/>
                </a:lnTo>
                <a:lnTo>
                  <a:pt x="427786" y="1831283"/>
                </a:lnTo>
                <a:lnTo>
                  <a:pt x="379807" y="1832819"/>
                </a:lnTo>
                <a:close/>
              </a:path>
              <a:path w="1019175" h="1833245">
                <a:moveTo>
                  <a:pt x="456378" y="25351"/>
                </a:moveTo>
                <a:lnTo>
                  <a:pt x="274258" y="25351"/>
                </a:lnTo>
                <a:lnTo>
                  <a:pt x="308435" y="22909"/>
                </a:lnTo>
                <a:lnTo>
                  <a:pt x="344557" y="15506"/>
                </a:lnTo>
                <a:lnTo>
                  <a:pt x="381244" y="8782"/>
                </a:lnTo>
                <a:lnTo>
                  <a:pt x="417114" y="8377"/>
                </a:lnTo>
                <a:lnTo>
                  <a:pt x="450786" y="19933"/>
                </a:lnTo>
                <a:lnTo>
                  <a:pt x="456378" y="25351"/>
                </a:lnTo>
                <a:close/>
              </a:path>
              <a:path w="1019175" h="1833245">
                <a:moveTo>
                  <a:pt x="918537" y="991719"/>
                </a:moveTo>
                <a:lnTo>
                  <a:pt x="718714" y="991719"/>
                </a:lnTo>
                <a:lnTo>
                  <a:pt x="761096" y="991255"/>
                </a:lnTo>
                <a:lnTo>
                  <a:pt x="847012" y="987988"/>
                </a:lnTo>
                <a:lnTo>
                  <a:pt x="887734" y="988430"/>
                </a:lnTo>
                <a:lnTo>
                  <a:pt x="918537" y="991719"/>
                </a:lnTo>
                <a:close/>
              </a:path>
              <a:path w="1019175" h="1833245">
                <a:moveTo>
                  <a:pt x="916679" y="1328416"/>
                </a:moveTo>
                <a:lnTo>
                  <a:pt x="867200" y="1323441"/>
                </a:lnTo>
                <a:lnTo>
                  <a:pt x="756576" y="1308866"/>
                </a:lnTo>
                <a:lnTo>
                  <a:pt x="701400" y="1304612"/>
                </a:lnTo>
                <a:lnTo>
                  <a:pt x="994484" y="1304612"/>
                </a:lnTo>
                <a:lnTo>
                  <a:pt x="989046" y="1320381"/>
                </a:lnTo>
                <a:lnTo>
                  <a:pt x="958289" y="1328287"/>
                </a:lnTo>
                <a:lnTo>
                  <a:pt x="916679" y="1328416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2140" y="374905"/>
            <a:ext cx="60350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IP addressing:</a:t>
            </a:r>
            <a:r>
              <a:rPr dirty="0" sz="4000" spc="-100"/>
              <a:t> </a:t>
            </a:r>
            <a:r>
              <a:rPr dirty="0" sz="4000" spc="-5"/>
              <a:t>introduction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54989" y="1415955"/>
            <a:ext cx="3401695" cy="8153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61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Q: how are</a:t>
            </a:r>
            <a:r>
              <a:rPr dirty="0" sz="2800" spc="-9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interfaces 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actually</a:t>
            </a:r>
            <a:r>
              <a:rPr dirty="0" sz="2800" spc="-3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connected?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989" y="2226724"/>
            <a:ext cx="3065780" cy="81534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61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A: </a:t>
            </a:r>
            <a:r>
              <a:rPr dirty="0" sz="2800" spc="-5" i="1">
                <a:latin typeface="Arial"/>
                <a:cs typeface="Arial"/>
              </a:rPr>
              <a:t>we’ll learn about  </a:t>
            </a:r>
            <a:r>
              <a:rPr dirty="0" sz="2800" spc="-5" i="1">
                <a:latin typeface="Arial"/>
                <a:cs typeface="Arial"/>
              </a:rPr>
              <a:t>that in </a:t>
            </a:r>
            <a:r>
              <a:rPr dirty="0" sz="2800" i="1">
                <a:latin typeface="Arial"/>
                <a:cs typeface="Arial"/>
              </a:rPr>
              <a:t>chapter </a:t>
            </a:r>
            <a:r>
              <a:rPr dirty="0" sz="2800" spc="-5" i="1">
                <a:latin typeface="Arial"/>
                <a:cs typeface="Arial"/>
              </a:rPr>
              <a:t>5,</a:t>
            </a:r>
            <a:r>
              <a:rPr dirty="0" sz="2800" spc="-100" i="1">
                <a:latin typeface="Arial"/>
                <a:cs typeface="Arial"/>
              </a:rPr>
              <a:t> </a:t>
            </a:r>
            <a:r>
              <a:rPr dirty="0" sz="2800" spc="-5" i="1">
                <a:latin typeface="Arial"/>
                <a:cs typeface="Arial"/>
              </a:rPr>
              <a:t>6.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9987" y="1816100"/>
            <a:ext cx="390525" cy="6350"/>
          </a:xfrm>
          <a:custGeom>
            <a:avLst/>
            <a:gdLst/>
            <a:ahLst/>
            <a:cxnLst/>
            <a:rect l="l" t="t" r="r" b="b"/>
            <a:pathLst>
              <a:path w="390525" h="6350">
                <a:moveTo>
                  <a:pt x="0" y="0"/>
                </a:moveTo>
                <a:lnTo>
                  <a:pt x="390525" y="63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26025" y="3087688"/>
            <a:ext cx="422275" cy="5080"/>
          </a:xfrm>
          <a:custGeom>
            <a:avLst/>
            <a:gdLst/>
            <a:ahLst/>
            <a:cxnLst/>
            <a:rect l="l" t="t" r="r" b="b"/>
            <a:pathLst>
              <a:path w="422275" h="5080">
                <a:moveTo>
                  <a:pt x="0" y="0"/>
                </a:moveTo>
                <a:lnTo>
                  <a:pt x="422275" y="47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80087" y="2663825"/>
            <a:ext cx="561975" cy="1905"/>
          </a:xfrm>
          <a:custGeom>
            <a:avLst/>
            <a:gdLst/>
            <a:ahLst/>
            <a:cxnLst/>
            <a:rect l="l" t="t" r="r" b="b"/>
            <a:pathLst>
              <a:path w="561975" h="1905">
                <a:moveTo>
                  <a:pt x="0" y="0"/>
                </a:moveTo>
                <a:lnTo>
                  <a:pt x="561975" y="15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26928" y="1311510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223.1.1.1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3503" y="2271948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223.1.1.2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2687" y="2271948"/>
            <a:ext cx="357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70" algn="l"/>
              </a:tabLst>
            </a:pPr>
            <a:r>
              <a:rPr dirty="0" u="heavy" sz="1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1703" y="3267310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223.1.1.3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1840" y="2397360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223.1.1.4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4825" y="2668588"/>
            <a:ext cx="581025" cy="5080"/>
          </a:xfrm>
          <a:custGeom>
            <a:avLst/>
            <a:gdLst/>
            <a:ahLst/>
            <a:cxnLst/>
            <a:rect l="l" t="t" r="r" b="b"/>
            <a:pathLst>
              <a:path w="581025" h="5080">
                <a:moveTo>
                  <a:pt x="0" y="0"/>
                </a:moveTo>
                <a:lnTo>
                  <a:pt x="581025" y="47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816734" y="2406885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223.1.2.9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78763" y="3249613"/>
            <a:ext cx="234950" cy="6350"/>
          </a:xfrm>
          <a:custGeom>
            <a:avLst/>
            <a:gdLst/>
            <a:ahLst/>
            <a:cxnLst/>
            <a:rect l="l" t="t" r="r" b="b"/>
            <a:pathLst>
              <a:path w="234950" h="6350">
                <a:moveTo>
                  <a:pt x="0" y="0"/>
                </a:moveTo>
                <a:lnTo>
                  <a:pt x="234950" y="63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36815" y="3378435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223.1.2.2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16700" y="3006725"/>
            <a:ext cx="0" cy="182880"/>
          </a:xfrm>
          <a:custGeom>
            <a:avLst/>
            <a:gdLst/>
            <a:ahLst/>
            <a:cxnLst/>
            <a:rect l="l" t="t" r="r" b="b"/>
            <a:pathLst>
              <a:path w="0" h="182880">
                <a:moveTo>
                  <a:pt x="0" y="0"/>
                </a:moveTo>
                <a:lnTo>
                  <a:pt x="0" y="18256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337434" y="1771885"/>
            <a:ext cx="798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5495" algn="l"/>
              </a:tabLst>
            </a:pPr>
            <a:r>
              <a:rPr dirty="0" sz="1200" spc="-5">
                <a:latin typeface="Arial"/>
                <a:cs typeface="Arial"/>
              </a:rPr>
              <a:t>223.1.2</a:t>
            </a:r>
            <a:r>
              <a:rPr dirty="0" u="heavy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.1	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16700" y="3370262"/>
            <a:ext cx="0" cy="393700"/>
          </a:xfrm>
          <a:custGeom>
            <a:avLst/>
            <a:gdLst/>
            <a:ahLst/>
            <a:cxnLst/>
            <a:rect l="l" t="t" r="r" b="b"/>
            <a:pathLst>
              <a:path w="0" h="393700">
                <a:moveTo>
                  <a:pt x="0" y="0"/>
                </a:moveTo>
                <a:lnTo>
                  <a:pt x="0" y="393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03925" y="4279900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80263" y="4284662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299334" y="4373798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223.1.3.2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7740" y="4378560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223.1.3.1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2203" y="3130785"/>
            <a:ext cx="745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223.1.3.27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78325" y="1524000"/>
            <a:ext cx="64135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46840" y="1582367"/>
            <a:ext cx="311848" cy="255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68800" y="2133600"/>
            <a:ext cx="64135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33746" y="2180854"/>
            <a:ext cx="320178" cy="255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00550" y="2743200"/>
            <a:ext cx="64135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81018" y="2790454"/>
            <a:ext cx="311849" cy="255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51800" y="1689100"/>
            <a:ext cx="64135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112786" y="1739529"/>
            <a:ext cx="311849" cy="255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77200" y="2971800"/>
            <a:ext cx="64135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27074" y="3019054"/>
            <a:ext cx="311849" cy="255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72300" y="4495800"/>
            <a:ext cx="64135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28524" y="4543054"/>
            <a:ext cx="311849" cy="255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803900" y="4533900"/>
            <a:ext cx="64135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864887" y="4584329"/>
            <a:ext cx="311849" cy="2558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40405" y="2786933"/>
            <a:ext cx="692263" cy="1928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40405" y="2786933"/>
            <a:ext cx="692785" cy="193040"/>
          </a:xfrm>
          <a:custGeom>
            <a:avLst/>
            <a:gdLst/>
            <a:ahLst/>
            <a:cxnLst/>
            <a:rect l="l" t="t" r="r" b="b"/>
            <a:pathLst>
              <a:path w="692784" h="193039">
                <a:moveTo>
                  <a:pt x="0" y="93867"/>
                </a:moveTo>
                <a:lnTo>
                  <a:pt x="27200" y="55356"/>
                </a:lnTo>
                <a:lnTo>
                  <a:pt x="61991" y="38550"/>
                </a:lnTo>
                <a:lnTo>
                  <a:pt x="101379" y="23907"/>
                </a:lnTo>
                <a:lnTo>
                  <a:pt x="213267" y="2704"/>
                </a:lnTo>
                <a:lnTo>
                  <a:pt x="346131" y="0"/>
                </a:lnTo>
                <a:lnTo>
                  <a:pt x="480862" y="2704"/>
                </a:lnTo>
                <a:lnTo>
                  <a:pt x="590884" y="23907"/>
                </a:lnTo>
                <a:lnTo>
                  <a:pt x="633149" y="38550"/>
                </a:lnTo>
                <a:lnTo>
                  <a:pt x="685231" y="73927"/>
                </a:lnTo>
                <a:lnTo>
                  <a:pt x="692263" y="93867"/>
                </a:lnTo>
                <a:lnTo>
                  <a:pt x="665062" y="132377"/>
                </a:lnTo>
                <a:lnTo>
                  <a:pt x="590884" y="163826"/>
                </a:lnTo>
                <a:lnTo>
                  <a:pt x="480862" y="186492"/>
                </a:lnTo>
                <a:lnTo>
                  <a:pt x="346131" y="192804"/>
                </a:lnTo>
                <a:lnTo>
                  <a:pt x="213267" y="186490"/>
                </a:lnTo>
                <a:lnTo>
                  <a:pt x="101379" y="163826"/>
                </a:lnTo>
                <a:lnTo>
                  <a:pt x="61991" y="149183"/>
                </a:lnTo>
                <a:lnTo>
                  <a:pt x="27200" y="132377"/>
                </a:lnTo>
                <a:lnTo>
                  <a:pt x="0" y="9386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237287" y="2624138"/>
            <a:ext cx="698500" cy="2580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37287" y="2624138"/>
            <a:ext cx="693420" cy="232410"/>
          </a:xfrm>
          <a:custGeom>
            <a:avLst/>
            <a:gdLst/>
            <a:ahLst/>
            <a:cxnLst/>
            <a:rect l="l" t="t" r="r" b="b"/>
            <a:pathLst>
              <a:path w="693420" h="232410">
                <a:moveTo>
                  <a:pt x="0" y="116143"/>
                </a:moveTo>
                <a:lnTo>
                  <a:pt x="27241" y="70935"/>
                </a:lnTo>
                <a:lnTo>
                  <a:pt x="101531" y="34017"/>
                </a:lnTo>
                <a:lnTo>
                  <a:pt x="152835" y="19835"/>
                </a:lnTo>
                <a:lnTo>
                  <a:pt x="211718" y="9127"/>
                </a:lnTo>
                <a:lnTo>
                  <a:pt x="276788" y="2359"/>
                </a:lnTo>
                <a:lnTo>
                  <a:pt x="346651" y="0"/>
                </a:lnTo>
                <a:lnTo>
                  <a:pt x="416513" y="2359"/>
                </a:lnTo>
                <a:lnTo>
                  <a:pt x="486724" y="9127"/>
                </a:lnTo>
                <a:lnTo>
                  <a:pt x="540467" y="19835"/>
                </a:lnTo>
                <a:lnTo>
                  <a:pt x="591771" y="34017"/>
                </a:lnTo>
                <a:lnTo>
                  <a:pt x="640295" y="51206"/>
                </a:lnTo>
                <a:lnTo>
                  <a:pt x="686260" y="92736"/>
                </a:lnTo>
                <a:lnTo>
                  <a:pt x="693303" y="116143"/>
                </a:lnTo>
                <a:lnTo>
                  <a:pt x="666061" y="161351"/>
                </a:lnTo>
                <a:lnTo>
                  <a:pt x="591771" y="198269"/>
                </a:lnTo>
                <a:lnTo>
                  <a:pt x="540467" y="212451"/>
                </a:lnTo>
                <a:lnTo>
                  <a:pt x="486724" y="223160"/>
                </a:lnTo>
                <a:lnTo>
                  <a:pt x="416513" y="229927"/>
                </a:lnTo>
                <a:lnTo>
                  <a:pt x="346651" y="232287"/>
                </a:lnTo>
                <a:lnTo>
                  <a:pt x="276788" y="229927"/>
                </a:lnTo>
                <a:lnTo>
                  <a:pt x="211718" y="223160"/>
                </a:lnTo>
                <a:lnTo>
                  <a:pt x="152835" y="212451"/>
                </a:lnTo>
                <a:lnTo>
                  <a:pt x="101531" y="198269"/>
                </a:lnTo>
                <a:lnTo>
                  <a:pt x="59202" y="181080"/>
                </a:lnTo>
                <a:lnTo>
                  <a:pt x="7042" y="139550"/>
                </a:lnTo>
                <a:lnTo>
                  <a:pt x="0" y="11614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87116" y="2684360"/>
            <a:ext cx="381635" cy="107950"/>
          </a:xfrm>
          <a:custGeom>
            <a:avLst/>
            <a:gdLst/>
            <a:ahLst/>
            <a:cxnLst/>
            <a:rect l="l" t="t" r="r" b="b"/>
            <a:pathLst>
              <a:path w="381634" h="107950">
                <a:moveTo>
                  <a:pt x="0" y="107540"/>
                </a:moveTo>
                <a:lnTo>
                  <a:pt x="110807" y="107540"/>
                </a:lnTo>
                <a:lnTo>
                  <a:pt x="232159" y="0"/>
                </a:lnTo>
                <a:lnTo>
                  <a:pt x="38132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94269" y="2684360"/>
            <a:ext cx="356870" cy="107950"/>
          </a:xfrm>
          <a:custGeom>
            <a:avLst/>
            <a:gdLst/>
            <a:ahLst/>
            <a:cxnLst/>
            <a:rect l="l" t="t" r="r" b="b"/>
            <a:pathLst>
              <a:path w="356870" h="107950">
                <a:moveTo>
                  <a:pt x="0" y="0"/>
                </a:moveTo>
                <a:lnTo>
                  <a:pt x="126047" y="0"/>
                </a:lnTo>
                <a:lnTo>
                  <a:pt x="242704" y="107540"/>
                </a:lnTo>
                <a:lnTo>
                  <a:pt x="356472" y="10754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40406" y="2733112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4">
                <a:moveTo>
                  <a:pt x="0" y="0"/>
                </a:moveTo>
                <a:lnTo>
                  <a:pt x="0" y="15629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30590" y="2740281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69">
                <a:moveTo>
                  <a:pt x="0" y="0"/>
                </a:moveTo>
                <a:lnTo>
                  <a:pt x="0" y="1534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22300" y="914400"/>
            <a:ext cx="5484813" cy="1730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283200" y="2489200"/>
            <a:ext cx="509587" cy="2873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369909" y="1817687"/>
            <a:ext cx="0" cy="681355"/>
          </a:xfrm>
          <a:custGeom>
            <a:avLst/>
            <a:gdLst/>
            <a:ahLst/>
            <a:cxnLst/>
            <a:rect l="l" t="t" r="r" b="b"/>
            <a:pathLst>
              <a:path w="0" h="681355">
                <a:moveTo>
                  <a:pt x="0" y="0"/>
                </a:moveTo>
                <a:lnTo>
                  <a:pt x="0" y="68118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43703" y="2770049"/>
            <a:ext cx="0" cy="327660"/>
          </a:xfrm>
          <a:custGeom>
            <a:avLst/>
            <a:gdLst/>
            <a:ahLst/>
            <a:cxnLst/>
            <a:rect l="l" t="t" r="r" b="b"/>
            <a:pathLst>
              <a:path w="0" h="327660">
                <a:moveTo>
                  <a:pt x="0" y="327162"/>
                </a:moveTo>
                <a:lnTo>
                  <a:pt x="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493078" y="3685567"/>
            <a:ext cx="360743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CC0000"/>
                </a:solidFill>
                <a:latin typeface="Arial"/>
                <a:cs typeface="Arial"/>
              </a:rPr>
              <a:t>A: </a:t>
            </a:r>
            <a:r>
              <a:rPr dirty="0" sz="2000" spc="-5">
                <a:latin typeface="Arial"/>
                <a:cs typeface="Arial"/>
              </a:rPr>
              <a:t>wired Ethernet interfaces  </a:t>
            </a:r>
            <a:r>
              <a:rPr dirty="0" sz="2000">
                <a:latin typeface="Arial"/>
                <a:cs typeface="Arial"/>
              </a:rPr>
              <a:t>connected </a:t>
            </a:r>
            <a:r>
              <a:rPr dirty="0" sz="2000" spc="-5">
                <a:latin typeface="Arial"/>
                <a:cs typeface="Arial"/>
              </a:rPr>
              <a:t>by Ethernet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switches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060872" y="2616200"/>
            <a:ext cx="1433830" cy="1420495"/>
          </a:xfrm>
          <a:custGeom>
            <a:avLst/>
            <a:gdLst/>
            <a:ahLst/>
            <a:cxnLst/>
            <a:rect l="l" t="t" r="r" b="b"/>
            <a:pathLst>
              <a:path w="1433829" h="1420495">
                <a:moveTo>
                  <a:pt x="1433465" y="0"/>
                </a:moveTo>
                <a:lnTo>
                  <a:pt x="0" y="142048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11900" y="3784600"/>
            <a:ext cx="587412" cy="4869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416426" y="5560133"/>
            <a:ext cx="35521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CC0000"/>
                </a:solidFill>
                <a:latin typeface="Arial"/>
                <a:cs typeface="Arial"/>
              </a:rPr>
              <a:t>A: </a:t>
            </a:r>
            <a:r>
              <a:rPr dirty="0" sz="2000" spc="-5">
                <a:latin typeface="Arial"/>
                <a:cs typeface="Arial"/>
              </a:rPr>
              <a:t>wireless WiFi interfaces  </a:t>
            </a:r>
            <a:r>
              <a:rPr dirty="0" sz="2000">
                <a:latin typeface="Arial"/>
                <a:cs typeface="Arial"/>
              </a:rPr>
              <a:t>connected </a:t>
            </a:r>
            <a:r>
              <a:rPr dirty="0" sz="2000" spc="-5">
                <a:latin typeface="Arial"/>
                <a:cs typeface="Arial"/>
              </a:rPr>
              <a:t>by WiFi base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983195" y="4209500"/>
            <a:ext cx="1433195" cy="1421130"/>
          </a:xfrm>
          <a:custGeom>
            <a:avLst/>
            <a:gdLst/>
            <a:ahLst/>
            <a:cxnLst/>
            <a:rect l="l" t="t" r="r" b="b"/>
            <a:pathLst>
              <a:path w="1433195" h="1421129">
                <a:moveTo>
                  <a:pt x="1432983" y="0"/>
                </a:moveTo>
                <a:lnTo>
                  <a:pt x="0" y="14210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18477" y="4801203"/>
            <a:ext cx="336994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CC0000"/>
                </a:solidFill>
                <a:latin typeface="Arial"/>
                <a:cs typeface="Arial"/>
              </a:rPr>
              <a:t>For now: </a:t>
            </a:r>
            <a:r>
              <a:rPr dirty="0" sz="2000" spc="-5">
                <a:latin typeface="Arial"/>
                <a:cs typeface="Arial"/>
              </a:rPr>
              <a:t>don’t need to worry  about how one interface is  </a:t>
            </a:r>
            <a:r>
              <a:rPr dirty="0" sz="2000">
                <a:latin typeface="Arial"/>
                <a:cs typeface="Arial"/>
              </a:rPr>
              <a:t>connected </a:t>
            </a:r>
            <a:r>
              <a:rPr dirty="0" sz="2000" spc="-5">
                <a:latin typeface="Arial"/>
                <a:cs typeface="Arial"/>
              </a:rPr>
              <a:t>to another </a:t>
            </a:r>
            <a:r>
              <a:rPr dirty="0" sz="2000">
                <a:latin typeface="Arial"/>
                <a:cs typeface="Arial"/>
              </a:rPr>
              <a:t>(with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  intervening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router)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39" y="246978"/>
            <a:ext cx="2072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Subnets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89" y="1300146"/>
            <a:ext cx="3449954" cy="4310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0" indent="-234950">
              <a:lnSpc>
                <a:spcPct val="100000"/>
              </a:lnSpc>
              <a:spcBef>
                <a:spcPts val="100"/>
              </a:spcBef>
              <a:buSzPct val="101785"/>
              <a:buFont typeface="Wingdings"/>
              <a:buChar char=""/>
              <a:tabLst>
                <a:tab pos="247650" algn="l"/>
              </a:tabLst>
            </a:pP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IP</a:t>
            </a:r>
            <a:r>
              <a:rPr dirty="0" sz="2800" spc="-2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address:</a:t>
            </a:r>
            <a:endParaRPr sz="2800">
              <a:latin typeface="Arial"/>
              <a:cs typeface="Arial"/>
            </a:endParaRPr>
          </a:p>
          <a:p>
            <a:pPr lvl="1" marL="525145" marR="545465" indent="-163830">
              <a:lnSpc>
                <a:spcPts val="2450"/>
              </a:lnSpc>
              <a:spcBef>
                <a:spcPts val="615"/>
              </a:spcBef>
              <a:buClr>
                <a:srgbClr val="000099"/>
              </a:buClr>
              <a:buSzPct val="102083"/>
              <a:buChar char="•"/>
              <a:tabLst>
                <a:tab pos="525780" algn="l"/>
              </a:tabLst>
            </a:pPr>
            <a:r>
              <a:rPr dirty="0" sz="2400">
                <a:latin typeface="Arial"/>
                <a:cs typeface="Arial"/>
              </a:rPr>
              <a:t>subnet </a:t>
            </a:r>
            <a:r>
              <a:rPr dirty="0" sz="2400" spc="-5">
                <a:latin typeface="Arial"/>
                <a:cs typeface="Arial"/>
              </a:rPr>
              <a:t>part </a:t>
            </a:r>
            <a:r>
              <a:rPr dirty="0" sz="2400">
                <a:latin typeface="Arial"/>
                <a:cs typeface="Arial"/>
              </a:rPr>
              <a:t>-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high  order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bits</a:t>
            </a:r>
            <a:endParaRPr sz="2400">
              <a:latin typeface="Arial"/>
              <a:cs typeface="Arial"/>
            </a:endParaRPr>
          </a:p>
          <a:p>
            <a:pPr lvl="1" marL="525145" marR="208279" indent="-163830">
              <a:lnSpc>
                <a:spcPts val="2450"/>
              </a:lnSpc>
              <a:spcBef>
                <a:spcPts val="575"/>
              </a:spcBef>
              <a:buClr>
                <a:srgbClr val="000099"/>
              </a:buClr>
              <a:buSzPct val="102083"/>
              <a:buChar char="•"/>
              <a:tabLst>
                <a:tab pos="525780" algn="l"/>
              </a:tabLst>
            </a:pPr>
            <a:r>
              <a:rPr dirty="0" sz="2400" spc="-5">
                <a:latin typeface="Arial"/>
                <a:cs typeface="Arial"/>
              </a:rPr>
              <a:t>host part </a:t>
            </a:r>
            <a:r>
              <a:rPr dirty="0" sz="2400">
                <a:latin typeface="Arial"/>
                <a:cs typeface="Arial"/>
              </a:rPr>
              <a:t>- </a:t>
            </a:r>
            <a:r>
              <a:rPr dirty="0" sz="2400" spc="-5">
                <a:latin typeface="Arial"/>
                <a:cs typeface="Arial"/>
              </a:rPr>
              <a:t>low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order  bits</a:t>
            </a:r>
            <a:endParaRPr sz="2400">
              <a:latin typeface="Arial"/>
              <a:cs typeface="Arial"/>
            </a:endParaRPr>
          </a:p>
          <a:p>
            <a:pPr marL="247650" indent="-234950">
              <a:lnSpc>
                <a:spcPct val="100000"/>
              </a:lnSpc>
              <a:spcBef>
                <a:spcPts val="155"/>
              </a:spcBef>
              <a:buSzPct val="101785"/>
              <a:buFont typeface="Wingdings"/>
              <a:buChar char=""/>
              <a:tabLst>
                <a:tab pos="247650" algn="l"/>
              </a:tabLst>
            </a:pP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what’s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a subnet</a:t>
            </a:r>
            <a:r>
              <a:rPr dirty="0" sz="2800" spc="-45" i="1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lvl="1" marL="525145" marR="5080" indent="-16383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525780" algn="l"/>
              </a:tabLst>
            </a:pPr>
            <a:r>
              <a:rPr dirty="0" sz="2400" spc="-5">
                <a:latin typeface="Arial"/>
                <a:cs typeface="Arial"/>
              </a:rPr>
              <a:t>device interfaces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with  </a:t>
            </a:r>
            <a:r>
              <a:rPr dirty="0" sz="2400">
                <a:latin typeface="Arial"/>
                <a:cs typeface="Arial"/>
              </a:rPr>
              <a:t>same subnet </a:t>
            </a:r>
            <a:r>
              <a:rPr dirty="0" sz="2400" spc="-5">
                <a:latin typeface="Arial"/>
                <a:cs typeface="Arial"/>
              </a:rPr>
              <a:t>part of  IP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  <a:p>
            <a:pPr lvl="1" marL="525145" marR="173355" indent="-163830">
              <a:lnSpc>
                <a:spcPct val="84400"/>
              </a:lnSpc>
              <a:spcBef>
                <a:spcPts val="645"/>
              </a:spcBef>
              <a:buClr>
                <a:srgbClr val="000099"/>
              </a:buClr>
              <a:buSzPct val="102083"/>
              <a:buChar char="•"/>
              <a:tabLst>
                <a:tab pos="525780" algn="l"/>
              </a:tabLst>
            </a:pPr>
            <a:r>
              <a:rPr dirty="0" sz="2400">
                <a:latin typeface="Arial"/>
                <a:cs typeface="Arial"/>
              </a:rPr>
              <a:t>can </a:t>
            </a:r>
            <a:r>
              <a:rPr dirty="0" sz="2400" spc="-5">
                <a:latin typeface="Arial"/>
                <a:cs typeface="Arial"/>
              </a:rPr>
              <a:t>physically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reach  </a:t>
            </a:r>
            <a:r>
              <a:rPr dirty="0" sz="2400" spc="-5">
                <a:latin typeface="Arial"/>
                <a:cs typeface="Arial"/>
              </a:rPr>
              <a:t>each other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without 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intervening</a:t>
            </a:r>
            <a:r>
              <a:rPr dirty="0" sz="2400" spc="-2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CC0000"/>
                </a:solidFill>
                <a:latin typeface="Arial"/>
                <a:cs typeface="Arial"/>
              </a:rPr>
              <a:t>router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5840" y="5225067"/>
            <a:ext cx="35680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network </a:t>
            </a:r>
            <a:r>
              <a:rPr dirty="0" sz="2000">
                <a:latin typeface="Arial"/>
                <a:cs typeface="Arial"/>
              </a:rPr>
              <a:t>consisting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>
                <a:latin typeface="Arial"/>
                <a:cs typeface="Arial"/>
              </a:rPr>
              <a:t>3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subnets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2300" y="850900"/>
            <a:ext cx="201136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94729" y="1349573"/>
            <a:ext cx="1906905" cy="1949450"/>
          </a:xfrm>
          <a:custGeom>
            <a:avLst/>
            <a:gdLst/>
            <a:ahLst/>
            <a:cxnLst/>
            <a:rect l="l" t="t" r="r" b="b"/>
            <a:pathLst>
              <a:path w="1906904" h="1949450">
                <a:moveTo>
                  <a:pt x="712787" y="1948898"/>
                </a:moveTo>
                <a:lnTo>
                  <a:pt x="654968" y="1946609"/>
                </a:lnTo>
                <a:lnTo>
                  <a:pt x="595465" y="1942314"/>
                </a:lnTo>
                <a:lnTo>
                  <a:pt x="535343" y="1936376"/>
                </a:lnTo>
                <a:lnTo>
                  <a:pt x="475670" y="1929159"/>
                </a:lnTo>
                <a:lnTo>
                  <a:pt x="417512" y="1921028"/>
                </a:lnTo>
                <a:lnTo>
                  <a:pt x="361937" y="1912347"/>
                </a:lnTo>
                <a:lnTo>
                  <a:pt x="310011" y="1903480"/>
                </a:lnTo>
                <a:lnTo>
                  <a:pt x="262801" y="1894790"/>
                </a:lnTo>
                <a:lnTo>
                  <a:pt x="221373" y="1886642"/>
                </a:lnTo>
                <a:lnTo>
                  <a:pt x="122149" y="1860549"/>
                </a:lnTo>
                <a:lnTo>
                  <a:pt x="78669" y="1837596"/>
                </a:lnTo>
                <a:lnTo>
                  <a:pt x="51064" y="1810940"/>
                </a:lnTo>
                <a:lnTo>
                  <a:pt x="22313" y="1748101"/>
                </a:lnTo>
                <a:lnTo>
                  <a:pt x="1587" y="1673511"/>
                </a:lnTo>
                <a:lnTo>
                  <a:pt x="0" y="1629810"/>
                </a:lnTo>
                <a:lnTo>
                  <a:pt x="3439" y="1582935"/>
                </a:lnTo>
                <a:lnTo>
                  <a:pt x="9525" y="1534208"/>
                </a:lnTo>
                <a:lnTo>
                  <a:pt x="15875" y="1484951"/>
                </a:lnTo>
                <a:lnTo>
                  <a:pt x="20108" y="1436488"/>
                </a:lnTo>
                <a:lnTo>
                  <a:pt x="23230" y="1388048"/>
                </a:lnTo>
                <a:lnTo>
                  <a:pt x="27340" y="1339651"/>
                </a:lnTo>
                <a:lnTo>
                  <a:pt x="32014" y="1290041"/>
                </a:lnTo>
                <a:lnTo>
                  <a:pt x="36688" y="1239638"/>
                </a:lnTo>
                <a:lnTo>
                  <a:pt x="40834" y="1188441"/>
                </a:lnTo>
                <a:lnTo>
                  <a:pt x="43920" y="1136451"/>
                </a:lnTo>
                <a:lnTo>
                  <a:pt x="45486" y="1087966"/>
                </a:lnTo>
                <a:lnTo>
                  <a:pt x="45831" y="1035260"/>
                </a:lnTo>
                <a:lnTo>
                  <a:pt x="45722" y="945027"/>
                </a:lnTo>
                <a:lnTo>
                  <a:pt x="46456" y="886089"/>
                </a:lnTo>
                <a:lnTo>
                  <a:pt x="48683" y="807838"/>
                </a:lnTo>
                <a:lnTo>
                  <a:pt x="49307" y="769414"/>
                </a:lnTo>
                <a:lnTo>
                  <a:pt x="48847" y="725274"/>
                </a:lnTo>
                <a:lnTo>
                  <a:pt x="47616" y="676393"/>
                </a:lnTo>
                <a:lnTo>
                  <a:pt x="45928" y="623745"/>
                </a:lnTo>
                <a:lnTo>
                  <a:pt x="44097" y="568302"/>
                </a:lnTo>
                <a:lnTo>
                  <a:pt x="42434" y="511039"/>
                </a:lnTo>
                <a:lnTo>
                  <a:pt x="41255" y="452930"/>
                </a:lnTo>
                <a:lnTo>
                  <a:pt x="40871" y="394947"/>
                </a:lnTo>
                <a:lnTo>
                  <a:pt x="41596" y="338065"/>
                </a:lnTo>
                <a:lnTo>
                  <a:pt x="43744" y="283258"/>
                </a:lnTo>
                <a:lnTo>
                  <a:pt x="47627" y="231498"/>
                </a:lnTo>
                <a:lnTo>
                  <a:pt x="53560" y="183761"/>
                </a:lnTo>
                <a:lnTo>
                  <a:pt x="61854" y="141018"/>
                </a:lnTo>
                <a:lnTo>
                  <a:pt x="72824" y="104244"/>
                </a:lnTo>
                <a:lnTo>
                  <a:pt x="113829" y="41319"/>
                </a:lnTo>
                <a:lnTo>
                  <a:pt x="147514" y="19016"/>
                </a:lnTo>
                <a:lnTo>
                  <a:pt x="186667" y="5819"/>
                </a:lnTo>
                <a:lnTo>
                  <a:pt x="230115" y="42"/>
                </a:lnTo>
                <a:lnTo>
                  <a:pt x="276688" y="0"/>
                </a:lnTo>
                <a:lnTo>
                  <a:pt x="325213" y="4005"/>
                </a:lnTo>
                <a:lnTo>
                  <a:pt x="374519" y="10372"/>
                </a:lnTo>
                <a:lnTo>
                  <a:pt x="423434" y="17416"/>
                </a:lnTo>
                <a:lnTo>
                  <a:pt x="470788" y="23450"/>
                </a:lnTo>
                <a:lnTo>
                  <a:pt x="515408" y="26789"/>
                </a:lnTo>
                <a:lnTo>
                  <a:pt x="858466" y="26789"/>
                </a:lnTo>
                <a:lnTo>
                  <a:pt x="887259" y="41377"/>
                </a:lnTo>
                <a:lnTo>
                  <a:pt x="920095" y="69118"/>
                </a:lnTo>
                <a:lnTo>
                  <a:pt x="948796" y="107751"/>
                </a:lnTo>
                <a:lnTo>
                  <a:pt x="972262" y="168016"/>
                </a:lnTo>
                <a:lnTo>
                  <a:pt x="980328" y="205667"/>
                </a:lnTo>
                <a:lnTo>
                  <a:pt x="986413" y="247540"/>
                </a:lnTo>
                <a:lnTo>
                  <a:pt x="990864" y="293042"/>
                </a:lnTo>
                <a:lnTo>
                  <a:pt x="994030" y="341580"/>
                </a:lnTo>
                <a:lnTo>
                  <a:pt x="996257" y="392562"/>
                </a:lnTo>
                <a:lnTo>
                  <a:pt x="997894" y="445393"/>
                </a:lnTo>
                <a:lnTo>
                  <a:pt x="999288" y="499482"/>
                </a:lnTo>
                <a:lnTo>
                  <a:pt x="1000786" y="554235"/>
                </a:lnTo>
                <a:lnTo>
                  <a:pt x="1002737" y="609060"/>
                </a:lnTo>
                <a:lnTo>
                  <a:pt x="1005489" y="663363"/>
                </a:lnTo>
                <a:lnTo>
                  <a:pt x="1009387" y="716552"/>
                </a:lnTo>
                <a:lnTo>
                  <a:pt x="1014782" y="768033"/>
                </a:lnTo>
                <a:lnTo>
                  <a:pt x="1022019" y="817214"/>
                </a:lnTo>
                <a:lnTo>
                  <a:pt x="1031447" y="863502"/>
                </a:lnTo>
                <a:lnTo>
                  <a:pt x="1043414" y="906304"/>
                </a:lnTo>
                <a:lnTo>
                  <a:pt x="1058267" y="945027"/>
                </a:lnTo>
                <a:lnTo>
                  <a:pt x="1076353" y="979078"/>
                </a:lnTo>
                <a:lnTo>
                  <a:pt x="1124158" y="1023444"/>
                </a:lnTo>
                <a:lnTo>
                  <a:pt x="1193781" y="1043786"/>
                </a:lnTo>
                <a:lnTo>
                  <a:pt x="1235727" y="1049494"/>
                </a:lnTo>
                <a:lnTo>
                  <a:pt x="1281402" y="1052859"/>
                </a:lnTo>
                <a:lnTo>
                  <a:pt x="1330036" y="1054355"/>
                </a:lnTo>
                <a:lnTo>
                  <a:pt x="1715400" y="1054455"/>
                </a:lnTo>
                <a:lnTo>
                  <a:pt x="1733178" y="1055891"/>
                </a:lnTo>
                <a:lnTo>
                  <a:pt x="1773775" y="1061888"/>
                </a:lnTo>
                <a:lnTo>
                  <a:pt x="1839965" y="1082963"/>
                </a:lnTo>
                <a:lnTo>
                  <a:pt x="1881013" y="1119306"/>
                </a:lnTo>
                <a:lnTo>
                  <a:pt x="1902906" y="1220860"/>
                </a:lnTo>
                <a:lnTo>
                  <a:pt x="1906764" y="1273034"/>
                </a:lnTo>
                <a:lnTo>
                  <a:pt x="1902685" y="1308893"/>
                </a:lnTo>
                <a:lnTo>
                  <a:pt x="1891595" y="1336417"/>
                </a:lnTo>
                <a:lnTo>
                  <a:pt x="1874419" y="1363588"/>
                </a:lnTo>
                <a:lnTo>
                  <a:pt x="1859556" y="1386745"/>
                </a:lnTo>
                <a:lnTo>
                  <a:pt x="1293437" y="1386745"/>
                </a:lnTo>
                <a:lnTo>
                  <a:pt x="1239507" y="1387449"/>
                </a:lnTo>
                <a:lnTo>
                  <a:pt x="1189446" y="1390674"/>
                </a:lnTo>
                <a:lnTo>
                  <a:pt x="1144269" y="1396934"/>
                </a:lnTo>
                <a:lnTo>
                  <a:pt x="1104989" y="1406742"/>
                </a:lnTo>
                <a:lnTo>
                  <a:pt x="1044617" y="1442612"/>
                </a:lnTo>
                <a:lnTo>
                  <a:pt x="1012373" y="1505057"/>
                </a:lnTo>
                <a:lnTo>
                  <a:pt x="1005363" y="1543281"/>
                </a:lnTo>
                <a:lnTo>
                  <a:pt x="1002698" y="1582935"/>
                </a:lnTo>
                <a:lnTo>
                  <a:pt x="1002697" y="1629810"/>
                </a:lnTo>
                <a:lnTo>
                  <a:pt x="1004191" y="1673511"/>
                </a:lnTo>
                <a:lnTo>
                  <a:pt x="1005751" y="1716934"/>
                </a:lnTo>
                <a:lnTo>
                  <a:pt x="1006031" y="1759983"/>
                </a:lnTo>
                <a:lnTo>
                  <a:pt x="1003613" y="1800664"/>
                </a:lnTo>
                <a:lnTo>
                  <a:pt x="985146" y="1870482"/>
                </a:lnTo>
                <a:lnTo>
                  <a:pt x="939271" y="1917501"/>
                </a:lnTo>
                <a:lnTo>
                  <a:pt x="865467" y="1940084"/>
                </a:lnTo>
                <a:lnTo>
                  <a:pt x="819103" y="1945999"/>
                </a:lnTo>
                <a:lnTo>
                  <a:pt x="767855" y="1948816"/>
                </a:lnTo>
                <a:lnTo>
                  <a:pt x="712787" y="1948898"/>
                </a:lnTo>
                <a:close/>
              </a:path>
              <a:path w="1906904" h="1949450">
                <a:moveTo>
                  <a:pt x="858466" y="26789"/>
                </a:moveTo>
                <a:lnTo>
                  <a:pt x="515408" y="26789"/>
                </a:lnTo>
                <a:lnTo>
                  <a:pt x="555522" y="26062"/>
                </a:lnTo>
                <a:lnTo>
                  <a:pt x="597490" y="22316"/>
                </a:lnTo>
                <a:lnTo>
                  <a:pt x="684325" y="11946"/>
                </a:lnTo>
                <a:lnTo>
                  <a:pt x="727860" y="8415"/>
                </a:lnTo>
                <a:lnTo>
                  <a:pt x="770587" y="8046"/>
                </a:lnTo>
                <a:lnTo>
                  <a:pt x="811839" y="12387"/>
                </a:lnTo>
                <a:lnTo>
                  <a:pt x="850952" y="22981"/>
                </a:lnTo>
                <a:lnTo>
                  <a:pt x="858466" y="26789"/>
                </a:lnTo>
                <a:close/>
              </a:path>
              <a:path w="1906904" h="1949450">
                <a:moveTo>
                  <a:pt x="1715400" y="1054455"/>
                </a:moveTo>
                <a:lnTo>
                  <a:pt x="1380858" y="1054455"/>
                </a:lnTo>
                <a:lnTo>
                  <a:pt x="1590623" y="1050380"/>
                </a:lnTo>
                <a:lnTo>
                  <a:pt x="1640832" y="1050611"/>
                </a:lnTo>
                <a:lnTo>
                  <a:pt x="1688607" y="1052291"/>
                </a:lnTo>
                <a:lnTo>
                  <a:pt x="1715400" y="1054455"/>
                </a:lnTo>
                <a:close/>
              </a:path>
              <a:path w="1906904" h="1949450">
                <a:moveTo>
                  <a:pt x="1742514" y="1410189"/>
                </a:moveTo>
                <a:lnTo>
                  <a:pt x="1694127" y="1409228"/>
                </a:lnTo>
                <a:lnTo>
                  <a:pt x="1641499" y="1406676"/>
                </a:lnTo>
                <a:lnTo>
                  <a:pt x="1408850" y="1390843"/>
                </a:lnTo>
                <a:lnTo>
                  <a:pt x="1350223" y="1388048"/>
                </a:lnTo>
                <a:lnTo>
                  <a:pt x="1293437" y="1386745"/>
                </a:lnTo>
                <a:lnTo>
                  <a:pt x="1859556" y="1386745"/>
                </a:lnTo>
                <a:lnTo>
                  <a:pt x="1852084" y="1398388"/>
                </a:lnTo>
                <a:lnTo>
                  <a:pt x="1822506" y="1405283"/>
                </a:lnTo>
                <a:lnTo>
                  <a:pt x="1785644" y="1409045"/>
                </a:lnTo>
                <a:lnTo>
                  <a:pt x="1742514" y="141018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25263" y="1629778"/>
            <a:ext cx="1851025" cy="1927225"/>
          </a:xfrm>
          <a:custGeom>
            <a:avLst/>
            <a:gdLst/>
            <a:ahLst/>
            <a:cxnLst/>
            <a:rect l="l" t="t" r="r" b="b"/>
            <a:pathLst>
              <a:path w="1851025" h="1927225">
                <a:moveTo>
                  <a:pt x="1731150" y="853274"/>
                </a:moveTo>
                <a:lnTo>
                  <a:pt x="569178" y="853274"/>
                </a:lnTo>
                <a:lnTo>
                  <a:pt x="621979" y="852247"/>
                </a:lnTo>
                <a:lnTo>
                  <a:pt x="672130" y="848616"/>
                </a:lnTo>
                <a:lnTo>
                  <a:pt x="718803" y="841854"/>
                </a:lnTo>
                <a:lnTo>
                  <a:pt x="761170" y="831434"/>
                </a:lnTo>
                <a:lnTo>
                  <a:pt x="798403" y="816828"/>
                </a:lnTo>
                <a:lnTo>
                  <a:pt x="854789" y="772474"/>
                </a:lnTo>
                <a:lnTo>
                  <a:pt x="889718" y="705624"/>
                </a:lnTo>
                <a:lnTo>
                  <a:pt x="900926" y="665357"/>
                </a:lnTo>
                <a:lnTo>
                  <a:pt x="908896" y="621559"/>
                </a:lnTo>
                <a:lnTo>
                  <a:pt x="914323" y="575004"/>
                </a:lnTo>
                <a:lnTo>
                  <a:pt x="917907" y="526466"/>
                </a:lnTo>
                <a:lnTo>
                  <a:pt x="920345" y="476718"/>
                </a:lnTo>
                <a:lnTo>
                  <a:pt x="922335" y="426534"/>
                </a:lnTo>
                <a:lnTo>
                  <a:pt x="924575" y="376687"/>
                </a:lnTo>
                <a:lnTo>
                  <a:pt x="927763" y="327951"/>
                </a:lnTo>
                <a:lnTo>
                  <a:pt x="932598" y="281100"/>
                </a:lnTo>
                <a:lnTo>
                  <a:pt x="939776" y="236906"/>
                </a:lnTo>
                <a:lnTo>
                  <a:pt x="949996" y="196144"/>
                </a:lnTo>
                <a:lnTo>
                  <a:pt x="963956" y="159588"/>
                </a:lnTo>
                <a:lnTo>
                  <a:pt x="1005887" y="102184"/>
                </a:lnTo>
                <a:lnTo>
                  <a:pt x="1039468" y="78356"/>
                </a:lnTo>
                <a:lnTo>
                  <a:pt x="1079806" y="58160"/>
                </a:lnTo>
                <a:lnTo>
                  <a:pt x="1125826" y="41376"/>
                </a:lnTo>
                <a:lnTo>
                  <a:pt x="1176451" y="27784"/>
                </a:lnTo>
                <a:lnTo>
                  <a:pt x="1230607" y="17164"/>
                </a:lnTo>
                <a:lnTo>
                  <a:pt x="1287218" y="9296"/>
                </a:lnTo>
                <a:lnTo>
                  <a:pt x="1345209" y="3959"/>
                </a:lnTo>
                <a:lnTo>
                  <a:pt x="1403504" y="934"/>
                </a:lnTo>
                <a:lnTo>
                  <a:pt x="1461030" y="0"/>
                </a:lnTo>
                <a:lnTo>
                  <a:pt x="1516710" y="936"/>
                </a:lnTo>
                <a:lnTo>
                  <a:pt x="1569468" y="3524"/>
                </a:lnTo>
                <a:lnTo>
                  <a:pt x="1618231" y="7543"/>
                </a:lnTo>
                <a:lnTo>
                  <a:pt x="1661921" y="12773"/>
                </a:lnTo>
                <a:lnTo>
                  <a:pt x="1729787" y="25984"/>
                </a:lnTo>
                <a:lnTo>
                  <a:pt x="1770278" y="44717"/>
                </a:lnTo>
                <a:lnTo>
                  <a:pt x="1807280" y="106742"/>
                </a:lnTo>
                <a:lnTo>
                  <a:pt x="1810154" y="146237"/>
                </a:lnTo>
                <a:lnTo>
                  <a:pt x="1806852" y="188857"/>
                </a:lnTo>
                <a:lnTo>
                  <a:pt x="1800555" y="232706"/>
                </a:lnTo>
                <a:lnTo>
                  <a:pt x="1794444" y="275885"/>
                </a:lnTo>
                <a:lnTo>
                  <a:pt x="1791700" y="316496"/>
                </a:lnTo>
                <a:lnTo>
                  <a:pt x="1788340" y="360608"/>
                </a:lnTo>
                <a:lnTo>
                  <a:pt x="1779592" y="404832"/>
                </a:lnTo>
                <a:lnTo>
                  <a:pt x="1767457" y="449666"/>
                </a:lnTo>
                <a:lnTo>
                  <a:pt x="1753933" y="495611"/>
                </a:lnTo>
                <a:lnTo>
                  <a:pt x="1741020" y="543166"/>
                </a:lnTo>
                <a:lnTo>
                  <a:pt x="1730718" y="592832"/>
                </a:lnTo>
                <a:lnTo>
                  <a:pt x="1725025" y="645109"/>
                </a:lnTo>
                <a:lnTo>
                  <a:pt x="1723899" y="694389"/>
                </a:lnTo>
                <a:lnTo>
                  <a:pt x="1724950" y="747354"/>
                </a:lnTo>
                <a:lnTo>
                  <a:pt x="1727676" y="802773"/>
                </a:lnTo>
                <a:lnTo>
                  <a:pt x="1731150" y="853274"/>
                </a:lnTo>
                <a:close/>
              </a:path>
              <a:path w="1851025" h="1927225">
                <a:moveTo>
                  <a:pt x="271661" y="1185214"/>
                </a:moveTo>
                <a:lnTo>
                  <a:pt x="223875" y="1184956"/>
                </a:lnTo>
                <a:lnTo>
                  <a:pt x="179240" y="1182687"/>
                </a:lnTo>
                <a:lnTo>
                  <a:pt x="138516" y="1177913"/>
                </a:lnTo>
                <a:lnTo>
                  <a:pt x="71827" y="1158870"/>
                </a:lnTo>
                <a:lnTo>
                  <a:pt x="29865" y="1123862"/>
                </a:lnTo>
                <a:lnTo>
                  <a:pt x="5306" y="1022654"/>
                </a:lnTo>
                <a:lnTo>
                  <a:pt x="0" y="970429"/>
                </a:lnTo>
                <a:lnTo>
                  <a:pt x="2983" y="934431"/>
                </a:lnTo>
                <a:lnTo>
                  <a:pt x="29236" y="879015"/>
                </a:lnTo>
                <a:lnTo>
                  <a:pt x="50212" y="843546"/>
                </a:lnTo>
                <a:lnTo>
                  <a:pt x="111300" y="832362"/>
                </a:lnTo>
                <a:lnTo>
                  <a:pt x="150701" y="831038"/>
                </a:lnTo>
                <a:lnTo>
                  <a:pt x="194902" y="831857"/>
                </a:lnTo>
                <a:lnTo>
                  <a:pt x="243075" y="834290"/>
                </a:lnTo>
                <a:lnTo>
                  <a:pt x="458936" y="849627"/>
                </a:lnTo>
                <a:lnTo>
                  <a:pt x="514554" y="852225"/>
                </a:lnTo>
                <a:lnTo>
                  <a:pt x="569178" y="853274"/>
                </a:lnTo>
                <a:lnTo>
                  <a:pt x="1731150" y="853274"/>
                </a:lnTo>
                <a:lnTo>
                  <a:pt x="1731573" y="859421"/>
                </a:lnTo>
                <a:lnTo>
                  <a:pt x="1736140" y="916069"/>
                </a:lnTo>
                <a:lnTo>
                  <a:pt x="1740875" y="971489"/>
                </a:lnTo>
                <a:lnTo>
                  <a:pt x="1745275" y="1024453"/>
                </a:lnTo>
                <a:lnTo>
                  <a:pt x="1748837" y="1073734"/>
                </a:lnTo>
                <a:lnTo>
                  <a:pt x="1752012" y="1133309"/>
                </a:lnTo>
                <a:lnTo>
                  <a:pt x="1753525" y="1172298"/>
                </a:lnTo>
                <a:lnTo>
                  <a:pt x="582186" y="1172298"/>
                </a:lnTo>
                <a:lnTo>
                  <a:pt x="531384" y="1173697"/>
                </a:lnTo>
                <a:lnTo>
                  <a:pt x="321844" y="1183959"/>
                </a:lnTo>
                <a:lnTo>
                  <a:pt x="271661" y="1185214"/>
                </a:lnTo>
                <a:close/>
              </a:path>
              <a:path w="1851025" h="1927225">
                <a:moveTo>
                  <a:pt x="1439053" y="1926787"/>
                </a:moveTo>
                <a:lnTo>
                  <a:pt x="1391174" y="1924919"/>
                </a:lnTo>
                <a:lnTo>
                  <a:pt x="1339767" y="1920468"/>
                </a:lnTo>
                <a:lnTo>
                  <a:pt x="1286098" y="1913283"/>
                </a:lnTo>
                <a:lnTo>
                  <a:pt x="1231435" y="1903214"/>
                </a:lnTo>
                <a:lnTo>
                  <a:pt x="1177044" y="1890111"/>
                </a:lnTo>
                <a:lnTo>
                  <a:pt x="1124191" y="1873823"/>
                </a:lnTo>
                <a:lnTo>
                  <a:pt x="1074144" y="1854200"/>
                </a:lnTo>
                <a:lnTo>
                  <a:pt x="1028168" y="1831093"/>
                </a:lnTo>
                <a:lnTo>
                  <a:pt x="987531" y="1804350"/>
                </a:lnTo>
                <a:lnTo>
                  <a:pt x="953499" y="1773821"/>
                </a:lnTo>
                <a:lnTo>
                  <a:pt x="919023" y="1711117"/>
                </a:lnTo>
                <a:lnTo>
                  <a:pt x="909928" y="1672413"/>
                </a:lnTo>
                <a:lnTo>
                  <a:pt x="904735" y="1630058"/>
                </a:lnTo>
                <a:lnTo>
                  <a:pt x="902299" y="1584987"/>
                </a:lnTo>
                <a:lnTo>
                  <a:pt x="901473" y="1538140"/>
                </a:lnTo>
                <a:lnTo>
                  <a:pt x="901112" y="1490452"/>
                </a:lnTo>
                <a:lnTo>
                  <a:pt x="900070" y="1442862"/>
                </a:lnTo>
                <a:lnTo>
                  <a:pt x="897203" y="1396306"/>
                </a:lnTo>
                <a:lnTo>
                  <a:pt x="891364" y="1351722"/>
                </a:lnTo>
                <a:lnTo>
                  <a:pt x="881409" y="1310047"/>
                </a:lnTo>
                <a:lnTo>
                  <a:pt x="866191" y="1272217"/>
                </a:lnTo>
                <a:lnTo>
                  <a:pt x="844566" y="1239172"/>
                </a:lnTo>
                <a:lnTo>
                  <a:pt x="815387" y="1211846"/>
                </a:lnTo>
                <a:lnTo>
                  <a:pt x="756341" y="1186230"/>
                </a:lnTo>
                <a:lnTo>
                  <a:pt x="718674" y="1178828"/>
                </a:lnTo>
                <a:lnTo>
                  <a:pt x="676588" y="1174369"/>
                </a:lnTo>
                <a:lnTo>
                  <a:pt x="630840" y="1172357"/>
                </a:lnTo>
                <a:lnTo>
                  <a:pt x="582186" y="1172298"/>
                </a:lnTo>
                <a:lnTo>
                  <a:pt x="1753525" y="1172298"/>
                </a:lnTo>
                <a:lnTo>
                  <a:pt x="1754129" y="1187857"/>
                </a:lnTo>
                <a:lnTo>
                  <a:pt x="1755981" y="1239231"/>
                </a:lnTo>
                <a:lnTo>
                  <a:pt x="1758362" y="1289281"/>
                </a:lnTo>
                <a:lnTo>
                  <a:pt x="1762066" y="1339860"/>
                </a:lnTo>
                <a:lnTo>
                  <a:pt x="1767887" y="1392821"/>
                </a:lnTo>
                <a:lnTo>
                  <a:pt x="1777012" y="1435153"/>
                </a:lnTo>
                <a:lnTo>
                  <a:pt x="1791774" y="1479365"/>
                </a:lnTo>
                <a:lnTo>
                  <a:pt x="1826823" y="1569629"/>
                </a:lnTo>
                <a:lnTo>
                  <a:pt x="1841418" y="1613784"/>
                </a:lnTo>
                <a:lnTo>
                  <a:pt x="1850264" y="1656024"/>
                </a:lnTo>
                <a:lnTo>
                  <a:pt x="1850515" y="1695398"/>
                </a:lnTo>
                <a:lnTo>
                  <a:pt x="1839325" y="1730959"/>
                </a:lnTo>
                <a:lnTo>
                  <a:pt x="1792053" y="1790722"/>
                </a:lnTo>
                <a:lnTo>
                  <a:pt x="1758362" y="1819682"/>
                </a:lnTo>
                <a:lnTo>
                  <a:pt x="1719380" y="1846879"/>
                </a:lnTo>
                <a:lnTo>
                  <a:pt x="1676165" y="1871449"/>
                </a:lnTo>
                <a:lnTo>
                  <a:pt x="1629775" y="1892531"/>
                </a:lnTo>
                <a:lnTo>
                  <a:pt x="1581268" y="1909262"/>
                </a:lnTo>
                <a:lnTo>
                  <a:pt x="1531703" y="1920779"/>
                </a:lnTo>
                <a:lnTo>
                  <a:pt x="1482137" y="1926221"/>
                </a:lnTo>
                <a:lnTo>
                  <a:pt x="1439053" y="1926787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25651" y="3058760"/>
            <a:ext cx="1977389" cy="1936114"/>
          </a:xfrm>
          <a:custGeom>
            <a:avLst/>
            <a:gdLst/>
            <a:ahLst/>
            <a:cxnLst/>
            <a:rect l="l" t="t" r="r" b="b"/>
            <a:pathLst>
              <a:path w="1977390" h="1936114">
                <a:moveTo>
                  <a:pt x="256112" y="1930790"/>
                </a:moveTo>
                <a:lnTo>
                  <a:pt x="212016" y="1928018"/>
                </a:lnTo>
                <a:lnTo>
                  <a:pt x="127199" y="1901311"/>
                </a:lnTo>
                <a:lnTo>
                  <a:pt x="91641" y="1873072"/>
                </a:lnTo>
                <a:lnTo>
                  <a:pt x="66131" y="1838478"/>
                </a:lnTo>
                <a:lnTo>
                  <a:pt x="48426" y="1799518"/>
                </a:lnTo>
                <a:lnTo>
                  <a:pt x="36277" y="1758177"/>
                </a:lnTo>
                <a:lnTo>
                  <a:pt x="27436" y="1716439"/>
                </a:lnTo>
                <a:lnTo>
                  <a:pt x="18661" y="1680672"/>
                </a:lnTo>
                <a:lnTo>
                  <a:pt x="8553" y="1643738"/>
                </a:lnTo>
                <a:lnTo>
                  <a:pt x="1027" y="1605055"/>
                </a:lnTo>
                <a:lnTo>
                  <a:pt x="0" y="1564039"/>
                </a:lnTo>
                <a:lnTo>
                  <a:pt x="9386" y="1520108"/>
                </a:lnTo>
                <a:lnTo>
                  <a:pt x="33101" y="1472677"/>
                </a:lnTo>
                <a:lnTo>
                  <a:pt x="75061" y="1421164"/>
                </a:lnTo>
                <a:lnTo>
                  <a:pt x="129948" y="1377576"/>
                </a:lnTo>
                <a:lnTo>
                  <a:pt x="165102" y="1356008"/>
                </a:lnTo>
                <a:lnTo>
                  <a:pt x="204417" y="1334344"/>
                </a:lnTo>
                <a:lnTo>
                  <a:pt x="247162" y="1312397"/>
                </a:lnTo>
                <a:lnTo>
                  <a:pt x="388647" y="1242995"/>
                </a:lnTo>
                <a:lnTo>
                  <a:pt x="437783" y="1218054"/>
                </a:lnTo>
                <a:lnTo>
                  <a:pt x="486683" y="1191899"/>
                </a:lnTo>
                <a:lnTo>
                  <a:pt x="534617" y="1164345"/>
                </a:lnTo>
                <a:lnTo>
                  <a:pt x="580849" y="1135205"/>
                </a:lnTo>
                <a:lnTo>
                  <a:pt x="624649" y="1104293"/>
                </a:lnTo>
                <a:lnTo>
                  <a:pt x="665283" y="1071423"/>
                </a:lnTo>
                <a:lnTo>
                  <a:pt x="702018" y="1036408"/>
                </a:lnTo>
                <a:lnTo>
                  <a:pt x="734122" y="999063"/>
                </a:lnTo>
                <a:lnTo>
                  <a:pt x="760861" y="959202"/>
                </a:lnTo>
                <a:lnTo>
                  <a:pt x="791521" y="890872"/>
                </a:lnTo>
                <a:lnTo>
                  <a:pt x="801813" y="850647"/>
                </a:lnTo>
                <a:lnTo>
                  <a:pt x="809229" y="807067"/>
                </a:lnTo>
                <a:lnTo>
                  <a:pt x="814130" y="760646"/>
                </a:lnTo>
                <a:lnTo>
                  <a:pt x="816879" y="711900"/>
                </a:lnTo>
                <a:lnTo>
                  <a:pt x="817836" y="661343"/>
                </a:lnTo>
                <a:lnTo>
                  <a:pt x="817364" y="609488"/>
                </a:lnTo>
                <a:lnTo>
                  <a:pt x="815824" y="556850"/>
                </a:lnTo>
                <a:lnTo>
                  <a:pt x="813578" y="503944"/>
                </a:lnTo>
                <a:lnTo>
                  <a:pt x="808415" y="399384"/>
                </a:lnTo>
                <a:lnTo>
                  <a:pt x="806220" y="348758"/>
                </a:lnTo>
                <a:lnTo>
                  <a:pt x="804767" y="299921"/>
                </a:lnTo>
                <a:lnTo>
                  <a:pt x="804415" y="253388"/>
                </a:lnTo>
                <a:lnTo>
                  <a:pt x="805528" y="209672"/>
                </a:lnTo>
                <a:lnTo>
                  <a:pt x="808466" y="169287"/>
                </a:lnTo>
                <a:lnTo>
                  <a:pt x="821265" y="100571"/>
                </a:lnTo>
                <a:lnTo>
                  <a:pt x="845708" y="51355"/>
                </a:lnTo>
                <a:lnTo>
                  <a:pt x="884686" y="25752"/>
                </a:lnTo>
                <a:lnTo>
                  <a:pt x="960621" y="7650"/>
                </a:lnTo>
                <a:lnTo>
                  <a:pt x="1012744" y="0"/>
                </a:lnTo>
                <a:lnTo>
                  <a:pt x="1048992" y="1344"/>
                </a:lnTo>
                <a:lnTo>
                  <a:pt x="1105613" y="25201"/>
                </a:lnTo>
                <a:lnTo>
                  <a:pt x="1141861" y="44802"/>
                </a:lnTo>
                <a:lnTo>
                  <a:pt x="1155742" y="108162"/>
                </a:lnTo>
                <a:lnTo>
                  <a:pt x="1159977" y="148677"/>
                </a:lnTo>
                <a:lnTo>
                  <a:pt x="1162780" y="194114"/>
                </a:lnTo>
                <a:lnTo>
                  <a:pt x="1164431" y="243749"/>
                </a:lnTo>
                <a:lnTo>
                  <a:pt x="1165208" y="296857"/>
                </a:lnTo>
                <a:lnTo>
                  <a:pt x="1165377" y="348758"/>
                </a:lnTo>
                <a:lnTo>
                  <a:pt x="1165258" y="410593"/>
                </a:lnTo>
                <a:lnTo>
                  <a:pt x="1165163" y="529523"/>
                </a:lnTo>
                <a:lnTo>
                  <a:pt x="1165760" y="589123"/>
                </a:lnTo>
                <a:lnTo>
                  <a:pt x="1167157" y="647847"/>
                </a:lnTo>
                <a:lnTo>
                  <a:pt x="1169635" y="704970"/>
                </a:lnTo>
                <a:lnTo>
                  <a:pt x="1173473" y="759767"/>
                </a:lnTo>
                <a:lnTo>
                  <a:pt x="1178949" y="811513"/>
                </a:lnTo>
                <a:lnTo>
                  <a:pt x="1186343" y="859483"/>
                </a:lnTo>
                <a:lnTo>
                  <a:pt x="1195934" y="902952"/>
                </a:lnTo>
                <a:lnTo>
                  <a:pt x="1208001" y="941196"/>
                </a:lnTo>
                <a:lnTo>
                  <a:pt x="1247974" y="1008415"/>
                </a:lnTo>
                <a:lnTo>
                  <a:pt x="1278627" y="1035083"/>
                </a:lnTo>
                <a:lnTo>
                  <a:pt x="1313917" y="1054710"/>
                </a:lnTo>
                <a:lnTo>
                  <a:pt x="1352980" y="1068517"/>
                </a:lnTo>
                <a:lnTo>
                  <a:pt x="1394952" y="1077721"/>
                </a:lnTo>
                <a:lnTo>
                  <a:pt x="1438969" y="1083541"/>
                </a:lnTo>
                <a:lnTo>
                  <a:pt x="1484166" y="1087194"/>
                </a:lnTo>
                <a:lnTo>
                  <a:pt x="1574643" y="1092876"/>
                </a:lnTo>
                <a:lnTo>
                  <a:pt x="1618194" y="1097342"/>
                </a:lnTo>
                <a:lnTo>
                  <a:pt x="1659469" y="1104515"/>
                </a:lnTo>
                <a:lnTo>
                  <a:pt x="1697602" y="1115615"/>
                </a:lnTo>
                <a:lnTo>
                  <a:pt x="1760986" y="1154464"/>
                </a:lnTo>
                <a:lnTo>
                  <a:pt x="1790878" y="1188557"/>
                </a:lnTo>
                <a:lnTo>
                  <a:pt x="1818621" y="1228901"/>
                </a:lnTo>
                <a:lnTo>
                  <a:pt x="1844181" y="1274271"/>
                </a:lnTo>
                <a:lnTo>
                  <a:pt x="1867525" y="1323445"/>
                </a:lnTo>
                <a:lnTo>
                  <a:pt x="1888620" y="1375199"/>
                </a:lnTo>
                <a:lnTo>
                  <a:pt x="1907433" y="1428308"/>
                </a:lnTo>
                <a:lnTo>
                  <a:pt x="1923931" y="1481550"/>
                </a:lnTo>
                <a:lnTo>
                  <a:pt x="1938080" y="1533701"/>
                </a:lnTo>
                <a:lnTo>
                  <a:pt x="1949849" y="1583536"/>
                </a:lnTo>
                <a:lnTo>
                  <a:pt x="1959203" y="1629832"/>
                </a:lnTo>
                <a:lnTo>
                  <a:pt x="1966110" y="1671367"/>
                </a:lnTo>
                <a:lnTo>
                  <a:pt x="1975410" y="1757872"/>
                </a:lnTo>
                <a:lnTo>
                  <a:pt x="1977256" y="1801026"/>
                </a:lnTo>
                <a:lnTo>
                  <a:pt x="1973243" y="1837126"/>
                </a:lnTo>
                <a:lnTo>
                  <a:pt x="1960539" y="1866923"/>
                </a:lnTo>
                <a:lnTo>
                  <a:pt x="1936310" y="1891166"/>
                </a:lnTo>
                <a:lnTo>
                  <a:pt x="1930853" y="1893915"/>
                </a:lnTo>
                <a:lnTo>
                  <a:pt x="829827" y="1893915"/>
                </a:lnTo>
                <a:lnTo>
                  <a:pt x="787631" y="1894498"/>
                </a:lnTo>
                <a:lnTo>
                  <a:pt x="684661" y="1897414"/>
                </a:lnTo>
                <a:lnTo>
                  <a:pt x="637860" y="1900052"/>
                </a:lnTo>
                <a:lnTo>
                  <a:pt x="586096" y="1904615"/>
                </a:lnTo>
                <a:lnTo>
                  <a:pt x="416175" y="1922417"/>
                </a:lnTo>
                <a:lnTo>
                  <a:pt x="359706" y="1927246"/>
                </a:lnTo>
                <a:lnTo>
                  <a:pt x="305847" y="1930285"/>
                </a:lnTo>
                <a:lnTo>
                  <a:pt x="256112" y="1930790"/>
                </a:lnTo>
                <a:close/>
              </a:path>
              <a:path w="1977390" h="1936114">
                <a:moveTo>
                  <a:pt x="1681140" y="1935588"/>
                </a:moveTo>
                <a:lnTo>
                  <a:pt x="1629746" y="1934390"/>
                </a:lnTo>
                <a:lnTo>
                  <a:pt x="1575481" y="1932156"/>
                </a:lnTo>
                <a:lnTo>
                  <a:pt x="1519146" y="1929090"/>
                </a:lnTo>
                <a:lnTo>
                  <a:pt x="1134243" y="1901311"/>
                </a:lnTo>
                <a:lnTo>
                  <a:pt x="1090233" y="1898869"/>
                </a:lnTo>
                <a:lnTo>
                  <a:pt x="1051373" y="1897414"/>
                </a:lnTo>
                <a:lnTo>
                  <a:pt x="872384" y="1893915"/>
                </a:lnTo>
                <a:lnTo>
                  <a:pt x="1930853" y="1893915"/>
                </a:lnTo>
                <a:lnTo>
                  <a:pt x="1841948" y="1925989"/>
                </a:lnTo>
                <a:lnTo>
                  <a:pt x="1772102" y="1934072"/>
                </a:lnTo>
                <a:lnTo>
                  <a:pt x="1728859" y="1935550"/>
                </a:lnTo>
                <a:lnTo>
                  <a:pt x="1681140" y="193558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16500" y="1816100"/>
            <a:ext cx="278130" cy="1905"/>
          </a:xfrm>
          <a:custGeom>
            <a:avLst/>
            <a:gdLst/>
            <a:ahLst/>
            <a:cxnLst/>
            <a:rect l="l" t="t" r="r" b="b"/>
            <a:pathLst>
              <a:path w="278129" h="1905">
                <a:moveTo>
                  <a:pt x="0" y="0"/>
                </a:moveTo>
                <a:lnTo>
                  <a:pt x="277812" y="15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16500" y="2460625"/>
            <a:ext cx="278130" cy="3175"/>
          </a:xfrm>
          <a:custGeom>
            <a:avLst/>
            <a:gdLst/>
            <a:ahLst/>
            <a:cxnLst/>
            <a:rect l="l" t="t" r="r" b="b"/>
            <a:pathLst>
              <a:path w="278129" h="3175">
                <a:moveTo>
                  <a:pt x="0" y="3175"/>
                </a:moveTo>
                <a:lnTo>
                  <a:pt x="2778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26025" y="3087688"/>
            <a:ext cx="273050" cy="1905"/>
          </a:xfrm>
          <a:custGeom>
            <a:avLst/>
            <a:gdLst/>
            <a:ahLst/>
            <a:cxnLst/>
            <a:rect l="l" t="t" r="r" b="b"/>
            <a:pathLst>
              <a:path w="273050" h="1905">
                <a:moveTo>
                  <a:pt x="0" y="0"/>
                </a:moveTo>
                <a:lnTo>
                  <a:pt x="273050" y="158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053965" y="1518070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223.1.1.1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9665" y="3143670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223.1.1.3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97512" y="2383257"/>
            <a:ext cx="10610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660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16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223.1.1</a:t>
            </a:r>
            <a:r>
              <a:rPr dirty="0" sz="1600" spc="-5">
                <a:latin typeface="Arial"/>
                <a:cs typeface="Arial"/>
              </a:rPr>
              <a:t>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06565" y="2384845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</a:t>
            </a:r>
            <a:r>
              <a:rPr dirty="0" u="heavy" sz="16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23.1.2</a:t>
            </a:r>
            <a:r>
              <a:rPr dirty="0" sz="1600" spc="-5">
                <a:latin typeface="Arial"/>
                <a:cs typeface="Arial"/>
              </a:rPr>
              <a:t>.9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78763" y="1978025"/>
            <a:ext cx="234950" cy="6350"/>
          </a:xfrm>
          <a:custGeom>
            <a:avLst/>
            <a:gdLst/>
            <a:ahLst/>
            <a:cxnLst/>
            <a:rect l="l" t="t" r="r" b="b"/>
            <a:pathLst>
              <a:path w="234950" h="6350">
                <a:moveTo>
                  <a:pt x="-9525" y="3175"/>
                </a:moveTo>
                <a:lnTo>
                  <a:pt x="244475" y="31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78763" y="3249613"/>
            <a:ext cx="234950" cy="6350"/>
          </a:xfrm>
          <a:custGeom>
            <a:avLst/>
            <a:gdLst/>
            <a:ahLst/>
            <a:cxnLst/>
            <a:rect l="l" t="t" r="r" b="b"/>
            <a:pathLst>
              <a:path w="234950" h="6350">
                <a:moveTo>
                  <a:pt x="0" y="0"/>
                </a:moveTo>
                <a:lnTo>
                  <a:pt x="234950" y="63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18287" y="2997200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30">
                <a:moveTo>
                  <a:pt x="0" y="0"/>
                </a:moveTo>
                <a:lnTo>
                  <a:pt x="0" y="138113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18287" y="3368675"/>
            <a:ext cx="0" cy="292100"/>
          </a:xfrm>
          <a:custGeom>
            <a:avLst/>
            <a:gdLst/>
            <a:ahLst/>
            <a:cxnLst/>
            <a:rect l="l" t="t" r="r" b="b"/>
            <a:pathLst>
              <a:path w="0"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03925" y="4279900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80263" y="4284662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060315" y="4285082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223.1.3.1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78325" y="1524000"/>
            <a:ext cx="64135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46840" y="1571254"/>
            <a:ext cx="311848" cy="255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68800" y="2133600"/>
            <a:ext cx="64135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33746" y="2180854"/>
            <a:ext cx="320178" cy="255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00550" y="2743200"/>
            <a:ext cx="64135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018" y="2790454"/>
            <a:ext cx="311849" cy="255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02600" y="1689100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61999" y="1739529"/>
            <a:ext cx="311849" cy="255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178800" y="2971800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36611" y="3019054"/>
            <a:ext cx="311849" cy="255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72300" y="4495800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28524" y="4543054"/>
            <a:ext cx="311849" cy="2558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03900" y="4533900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64887" y="4584329"/>
            <a:ext cx="311849" cy="2558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40405" y="2786933"/>
            <a:ext cx="692263" cy="1928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0405" y="2786933"/>
            <a:ext cx="692785" cy="193040"/>
          </a:xfrm>
          <a:custGeom>
            <a:avLst/>
            <a:gdLst/>
            <a:ahLst/>
            <a:cxnLst/>
            <a:rect l="l" t="t" r="r" b="b"/>
            <a:pathLst>
              <a:path w="692784" h="193039">
                <a:moveTo>
                  <a:pt x="0" y="93867"/>
                </a:moveTo>
                <a:lnTo>
                  <a:pt x="27200" y="55356"/>
                </a:lnTo>
                <a:lnTo>
                  <a:pt x="61991" y="38550"/>
                </a:lnTo>
                <a:lnTo>
                  <a:pt x="101379" y="23907"/>
                </a:lnTo>
                <a:lnTo>
                  <a:pt x="213267" y="2704"/>
                </a:lnTo>
                <a:lnTo>
                  <a:pt x="346131" y="0"/>
                </a:lnTo>
                <a:lnTo>
                  <a:pt x="480862" y="2704"/>
                </a:lnTo>
                <a:lnTo>
                  <a:pt x="590884" y="23907"/>
                </a:lnTo>
                <a:lnTo>
                  <a:pt x="633149" y="38550"/>
                </a:lnTo>
                <a:lnTo>
                  <a:pt x="685231" y="73927"/>
                </a:lnTo>
                <a:lnTo>
                  <a:pt x="692263" y="93867"/>
                </a:lnTo>
                <a:lnTo>
                  <a:pt x="665062" y="132377"/>
                </a:lnTo>
                <a:lnTo>
                  <a:pt x="590884" y="163826"/>
                </a:lnTo>
                <a:lnTo>
                  <a:pt x="480862" y="186492"/>
                </a:lnTo>
                <a:lnTo>
                  <a:pt x="346131" y="192804"/>
                </a:lnTo>
                <a:lnTo>
                  <a:pt x="213267" y="186490"/>
                </a:lnTo>
                <a:lnTo>
                  <a:pt x="101379" y="163826"/>
                </a:lnTo>
                <a:lnTo>
                  <a:pt x="61991" y="149183"/>
                </a:lnTo>
                <a:lnTo>
                  <a:pt x="27200" y="132377"/>
                </a:lnTo>
                <a:lnTo>
                  <a:pt x="0" y="9386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37287" y="2624138"/>
            <a:ext cx="698500" cy="2580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37287" y="2624138"/>
            <a:ext cx="693420" cy="232410"/>
          </a:xfrm>
          <a:custGeom>
            <a:avLst/>
            <a:gdLst/>
            <a:ahLst/>
            <a:cxnLst/>
            <a:rect l="l" t="t" r="r" b="b"/>
            <a:pathLst>
              <a:path w="693420" h="232410">
                <a:moveTo>
                  <a:pt x="0" y="116143"/>
                </a:moveTo>
                <a:lnTo>
                  <a:pt x="27241" y="70935"/>
                </a:lnTo>
                <a:lnTo>
                  <a:pt x="101531" y="34017"/>
                </a:lnTo>
                <a:lnTo>
                  <a:pt x="152835" y="19835"/>
                </a:lnTo>
                <a:lnTo>
                  <a:pt x="211718" y="9127"/>
                </a:lnTo>
                <a:lnTo>
                  <a:pt x="276788" y="2359"/>
                </a:lnTo>
                <a:lnTo>
                  <a:pt x="346651" y="0"/>
                </a:lnTo>
                <a:lnTo>
                  <a:pt x="416513" y="2359"/>
                </a:lnTo>
                <a:lnTo>
                  <a:pt x="486724" y="9127"/>
                </a:lnTo>
                <a:lnTo>
                  <a:pt x="540467" y="19835"/>
                </a:lnTo>
                <a:lnTo>
                  <a:pt x="591771" y="34017"/>
                </a:lnTo>
                <a:lnTo>
                  <a:pt x="640295" y="51206"/>
                </a:lnTo>
                <a:lnTo>
                  <a:pt x="686260" y="92736"/>
                </a:lnTo>
                <a:lnTo>
                  <a:pt x="693303" y="116143"/>
                </a:lnTo>
                <a:lnTo>
                  <a:pt x="666061" y="161351"/>
                </a:lnTo>
                <a:lnTo>
                  <a:pt x="591771" y="198269"/>
                </a:lnTo>
                <a:lnTo>
                  <a:pt x="540467" y="212451"/>
                </a:lnTo>
                <a:lnTo>
                  <a:pt x="486724" y="223160"/>
                </a:lnTo>
                <a:lnTo>
                  <a:pt x="416513" y="229927"/>
                </a:lnTo>
                <a:lnTo>
                  <a:pt x="346651" y="232287"/>
                </a:lnTo>
                <a:lnTo>
                  <a:pt x="276788" y="229927"/>
                </a:lnTo>
                <a:lnTo>
                  <a:pt x="211718" y="223160"/>
                </a:lnTo>
                <a:lnTo>
                  <a:pt x="152835" y="212451"/>
                </a:lnTo>
                <a:lnTo>
                  <a:pt x="101531" y="198269"/>
                </a:lnTo>
                <a:lnTo>
                  <a:pt x="59202" y="181080"/>
                </a:lnTo>
                <a:lnTo>
                  <a:pt x="7042" y="139550"/>
                </a:lnTo>
                <a:lnTo>
                  <a:pt x="0" y="11614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87116" y="2684360"/>
            <a:ext cx="381635" cy="107950"/>
          </a:xfrm>
          <a:custGeom>
            <a:avLst/>
            <a:gdLst/>
            <a:ahLst/>
            <a:cxnLst/>
            <a:rect l="l" t="t" r="r" b="b"/>
            <a:pathLst>
              <a:path w="381634" h="107950">
                <a:moveTo>
                  <a:pt x="0" y="107540"/>
                </a:moveTo>
                <a:lnTo>
                  <a:pt x="110807" y="107540"/>
                </a:lnTo>
                <a:lnTo>
                  <a:pt x="232159" y="0"/>
                </a:lnTo>
                <a:lnTo>
                  <a:pt x="38132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94269" y="2684360"/>
            <a:ext cx="356870" cy="107950"/>
          </a:xfrm>
          <a:custGeom>
            <a:avLst/>
            <a:gdLst/>
            <a:ahLst/>
            <a:cxnLst/>
            <a:rect l="l" t="t" r="r" b="b"/>
            <a:pathLst>
              <a:path w="356870" h="107950">
                <a:moveTo>
                  <a:pt x="0" y="0"/>
                </a:moveTo>
                <a:lnTo>
                  <a:pt x="126047" y="0"/>
                </a:lnTo>
                <a:lnTo>
                  <a:pt x="242704" y="107540"/>
                </a:lnTo>
                <a:lnTo>
                  <a:pt x="356472" y="10754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240406" y="2733112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4">
                <a:moveTo>
                  <a:pt x="0" y="0"/>
                </a:moveTo>
                <a:lnTo>
                  <a:pt x="0" y="15629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30590" y="2740281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69">
                <a:moveTo>
                  <a:pt x="0" y="0"/>
                </a:moveTo>
                <a:lnTo>
                  <a:pt x="0" y="1534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850063" y="3794187"/>
            <a:ext cx="177165" cy="307975"/>
          </a:xfrm>
          <a:custGeom>
            <a:avLst/>
            <a:gdLst/>
            <a:ahLst/>
            <a:cxnLst/>
            <a:rect l="l" t="t" r="r" b="b"/>
            <a:pathLst>
              <a:path w="177165" h="307975">
                <a:moveTo>
                  <a:pt x="42892" y="244611"/>
                </a:moveTo>
                <a:lnTo>
                  <a:pt x="176984" y="6225"/>
                </a:lnTo>
                <a:lnTo>
                  <a:pt x="165915" y="0"/>
                </a:lnTo>
                <a:lnTo>
                  <a:pt x="31823" y="238385"/>
                </a:lnTo>
                <a:lnTo>
                  <a:pt x="42892" y="244611"/>
                </a:lnTo>
                <a:close/>
              </a:path>
              <a:path w="177165" h="307975">
                <a:moveTo>
                  <a:pt x="1304" y="281161"/>
                </a:moveTo>
                <a:lnTo>
                  <a:pt x="22333" y="281161"/>
                </a:lnTo>
                <a:lnTo>
                  <a:pt x="11264" y="274935"/>
                </a:lnTo>
                <a:lnTo>
                  <a:pt x="31823" y="238385"/>
                </a:lnTo>
                <a:lnTo>
                  <a:pt x="4150" y="222819"/>
                </a:lnTo>
                <a:lnTo>
                  <a:pt x="1304" y="281161"/>
                </a:lnTo>
                <a:close/>
              </a:path>
              <a:path w="177165" h="307975">
                <a:moveTo>
                  <a:pt x="22333" y="281161"/>
                </a:moveTo>
                <a:lnTo>
                  <a:pt x="42892" y="244611"/>
                </a:lnTo>
                <a:lnTo>
                  <a:pt x="31823" y="238385"/>
                </a:lnTo>
                <a:lnTo>
                  <a:pt x="11264" y="274935"/>
                </a:lnTo>
                <a:lnTo>
                  <a:pt x="22333" y="281161"/>
                </a:lnTo>
                <a:close/>
              </a:path>
              <a:path w="177165" h="307975">
                <a:moveTo>
                  <a:pt x="0" y="307912"/>
                </a:moveTo>
                <a:lnTo>
                  <a:pt x="70565" y="260177"/>
                </a:lnTo>
                <a:lnTo>
                  <a:pt x="42892" y="244611"/>
                </a:lnTo>
                <a:lnTo>
                  <a:pt x="22333" y="281161"/>
                </a:lnTo>
                <a:lnTo>
                  <a:pt x="1304" y="281161"/>
                </a:lnTo>
                <a:lnTo>
                  <a:pt x="0" y="30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30800" y="2163763"/>
            <a:ext cx="288925" cy="233679"/>
          </a:xfrm>
          <a:custGeom>
            <a:avLst/>
            <a:gdLst/>
            <a:ahLst/>
            <a:cxnLst/>
            <a:rect l="l" t="t" r="r" b="b"/>
            <a:pathLst>
              <a:path w="288925" h="233680">
                <a:moveTo>
                  <a:pt x="0" y="0"/>
                </a:moveTo>
                <a:lnTo>
                  <a:pt x="288925" y="0"/>
                </a:lnTo>
                <a:lnTo>
                  <a:pt x="288925" y="233361"/>
                </a:lnTo>
                <a:lnTo>
                  <a:pt x="0" y="233361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053965" y="2161007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223.1.1.2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835900" y="2149475"/>
            <a:ext cx="288925" cy="233679"/>
          </a:xfrm>
          <a:custGeom>
            <a:avLst/>
            <a:gdLst/>
            <a:ahLst/>
            <a:cxnLst/>
            <a:rect l="l" t="t" r="r" b="b"/>
            <a:pathLst>
              <a:path w="288925" h="233680">
                <a:moveTo>
                  <a:pt x="0" y="0"/>
                </a:moveTo>
                <a:lnTo>
                  <a:pt x="288925" y="0"/>
                </a:lnTo>
                <a:lnTo>
                  <a:pt x="288925" y="233363"/>
                </a:lnTo>
                <a:lnTo>
                  <a:pt x="0" y="233363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832725" y="2949575"/>
            <a:ext cx="288925" cy="233679"/>
          </a:xfrm>
          <a:custGeom>
            <a:avLst/>
            <a:gdLst/>
            <a:ahLst/>
            <a:cxnLst/>
            <a:rect l="l" t="t" r="r" b="b"/>
            <a:pathLst>
              <a:path w="288925" h="233680">
                <a:moveTo>
                  <a:pt x="0" y="0"/>
                </a:moveTo>
                <a:lnTo>
                  <a:pt x="288925" y="0"/>
                </a:lnTo>
                <a:lnTo>
                  <a:pt x="288925" y="233363"/>
                </a:lnTo>
                <a:lnTo>
                  <a:pt x="0" y="233363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480175" y="3135313"/>
            <a:ext cx="288925" cy="233679"/>
          </a:xfrm>
          <a:custGeom>
            <a:avLst/>
            <a:gdLst/>
            <a:ahLst/>
            <a:cxnLst/>
            <a:rect l="l" t="t" r="r" b="b"/>
            <a:pathLst>
              <a:path w="288925" h="233679">
                <a:moveTo>
                  <a:pt x="0" y="0"/>
                </a:moveTo>
                <a:lnTo>
                  <a:pt x="288925" y="0"/>
                </a:lnTo>
                <a:lnTo>
                  <a:pt x="288925" y="233361"/>
                </a:lnTo>
                <a:lnTo>
                  <a:pt x="0" y="233361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082664" y="2915070"/>
            <a:ext cx="2058670" cy="154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8245">
              <a:lnSpc>
                <a:spcPts val="1785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223.1.2.2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85"/>
              </a:lnSpc>
            </a:pPr>
            <a:r>
              <a:rPr dirty="0" sz="1600" spc="-5">
                <a:latin typeface="Arial"/>
                <a:cs typeface="Arial"/>
              </a:rPr>
              <a:t>223.1.3.27</a:t>
            </a:r>
            <a:endParaRPr sz="1600">
              <a:latin typeface="Arial"/>
              <a:cs typeface="Arial"/>
            </a:endParaRPr>
          </a:p>
          <a:p>
            <a:pPr marL="995044">
              <a:lnSpc>
                <a:spcPct val="100000"/>
              </a:lnSpc>
              <a:spcBef>
                <a:spcPts val="1475"/>
              </a:spcBef>
            </a:pP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subnet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1160145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223.1.3.2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  <p:sp>
        <p:nvSpPr>
          <p:cNvPr id="52" name="object 52"/>
          <p:cNvSpPr txBox="1"/>
          <p:nvPr/>
        </p:nvSpPr>
        <p:spPr>
          <a:xfrm>
            <a:off x="7665403" y="2156245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223.1.2.1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677" y="1506443"/>
            <a:ext cx="3408045" cy="3887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recipe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to determine the  </a:t>
            </a:r>
            <a:r>
              <a:rPr dirty="0" sz="2800">
                <a:latin typeface="Arial"/>
                <a:cs typeface="Arial"/>
              </a:rPr>
              <a:t>subnets, </a:t>
            </a:r>
            <a:r>
              <a:rPr dirty="0" sz="2800" spc="-5">
                <a:latin typeface="Arial"/>
                <a:cs typeface="Arial"/>
              </a:rPr>
              <a:t>detach  each interface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from  its host or </a:t>
            </a:r>
            <a:r>
              <a:rPr dirty="0" sz="2800">
                <a:latin typeface="Arial"/>
                <a:cs typeface="Arial"/>
              </a:rPr>
              <a:t>router,  creating </a:t>
            </a:r>
            <a:r>
              <a:rPr dirty="0" sz="2800" spc="-5">
                <a:latin typeface="Arial"/>
                <a:cs typeface="Arial"/>
              </a:rPr>
              <a:t>islands of  isolated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networks</a:t>
            </a:r>
            <a:endParaRPr sz="2800">
              <a:latin typeface="Arial"/>
              <a:cs typeface="Arial"/>
            </a:endParaRPr>
          </a:p>
          <a:p>
            <a:pPr marL="355600" marR="120650" indent="-342900">
              <a:lnSpc>
                <a:spcPct val="85000"/>
              </a:lnSpc>
              <a:spcBef>
                <a:spcPts val="64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each isolated  network is </a:t>
            </a:r>
            <a:r>
              <a:rPr dirty="0" sz="2800">
                <a:latin typeface="Arial"/>
                <a:cs typeface="Arial"/>
              </a:rPr>
              <a:t>called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subnet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36577" y="5806275"/>
            <a:ext cx="2345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subnet mask: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/24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39" y="246978"/>
            <a:ext cx="2072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Subnets</a:t>
            </a:r>
          </a:p>
        </p:txBody>
      </p:sp>
      <p:sp>
        <p:nvSpPr>
          <p:cNvPr id="5" name="object 5"/>
          <p:cNvSpPr/>
          <p:nvPr/>
        </p:nvSpPr>
        <p:spPr>
          <a:xfrm>
            <a:off x="622300" y="850900"/>
            <a:ext cx="201136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63427" y="945483"/>
            <a:ext cx="14376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CC0000"/>
                </a:solidFill>
                <a:latin typeface="Arial"/>
                <a:cs typeface="Arial"/>
              </a:rPr>
              <a:t>223.1.1.0/24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9326" y="5190141"/>
            <a:ext cx="14376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CC0000"/>
                </a:solidFill>
                <a:latin typeface="Arial"/>
                <a:cs typeface="Arial"/>
              </a:rPr>
              <a:t>223.1.3.0/24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4729" y="1349573"/>
            <a:ext cx="1906905" cy="1949450"/>
          </a:xfrm>
          <a:custGeom>
            <a:avLst/>
            <a:gdLst/>
            <a:ahLst/>
            <a:cxnLst/>
            <a:rect l="l" t="t" r="r" b="b"/>
            <a:pathLst>
              <a:path w="1906904" h="1949450">
                <a:moveTo>
                  <a:pt x="712787" y="1948899"/>
                </a:moveTo>
                <a:lnTo>
                  <a:pt x="654968" y="1946610"/>
                </a:lnTo>
                <a:lnTo>
                  <a:pt x="595465" y="1942314"/>
                </a:lnTo>
                <a:lnTo>
                  <a:pt x="535343" y="1936376"/>
                </a:lnTo>
                <a:lnTo>
                  <a:pt x="475670" y="1929160"/>
                </a:lnTo>
                <a:lnTo>
                  <a:pt x="417512" y="1921029"/>
                </a:lnTo>
                <a:lnTo>
                  <a:pt x="361937" y="1912348"/>
                </a:lnTo>
                <a:lnTo>
                  <a:pt x="310011" y="1903481"/>
                </a:lnTo>
                <a:lnTo>
                  <a:pt x="262801" y="1894791"/>
                </a:lnTo>
                <a:lnTo>
                  <a:pt x="221373" y="1886643"/>
                </a:lnTo>
                <a:lnTo>
                  <a:pt x="122149" y="1860550"/>
                </a:lnTo>
                <a:lnTo>
                  <a:pt x="78669" y="1837597"/>
                </a:lnTo>
                <a:lnTo>
                  <a:pt x="51064" y="1810940"/>
                </a:lnTo>
                <a:lnTo>
                  <a:pt x="22313" y="1748102"/>
                </a:lnTo>
                <a:lnTo>
                  <a:pt x="1587" y="1673511"/>
                </a:lnTo>
                <a:lnTo>
                  <a:pt x="0" y="1629811"/>
                </a:lnTo>
                <a:lnTo>
                  <a:pt x="3439" y="1582936"/>
                </a:lnTo>
                <a:lnTo>
                  <a:pt x="9525" y="1534208"/>
                </a:lnTo>
                <a:lnTo>
                  <a:pt x="15875" y="1484952"/>
                </a:lnTo>
                <a:lnTo>
                  <a:pt x="20108" y="1436489"/>
                </a:lnTo>
                <a:lnTo>
                  <a:pt x="23230" y="1388048"/>
                </a:lnTo>
                <a:lnTo>
                  <a:pt x="27340" y="1339651"/>
                </a:lnTo>
                <a:lnTo>
                  <a:pt x="32014" y="1290042"/>
                </a:lnTo>
                <a:lnTo>
                  <a:pt x="36688" y="1239639"/>
                </a:lnTo>
                <a:lnTo>
                  <a:pt x="40834" y="1188442"/>
                </a:lnTo>
                <a:lnTo>
                  <a:pt x="43920" y="1136451"/>
                </a:lnTo>
                <a:lnTo>
                  <a:pt x="45486" y="1087966"/>
                </a:lnTo>
                <a:lnTo>
                  <a:pt x="45831" y="1035261"/>
                </a:lnTo>
                <a:lnTo>
                  <a:pt x="45722" y="945027"/>
                </a:lnTo>
                <a:lnTo>
                  <a:pt x="46456" y="886089"/>
                </a:lnTo>
                <a:lnTo>
                  <a:pt x="48683" y="807839"/>
                </a:lnTo>
                <a:lnTo>
                  <a:pt x="49307" y="769414"/>
                </a:lnTo>
                <a:lnTo>
                  <a:pt x="48847" y="725275"/>
                </a:lnTo>
                <a:lnTo>
                  <a:pt x="47616" y="676394"/>
                </a:lnTo>
                <a:lnTo>
                  <a:pt x="45928" y="623745"/>
                </a:lnTo>
                <a:lnTo>
                  <a:pt x="44097" y="568303"/>
                </a:lnTo>
                <a:lnTo>
                  <a:pt x="42434" y="511040"/>
                </a:lnTo>
                <a:lnTo>
                  <a:pt x="41255" y="452930"/>
                </a:lnTo>
                <a:lnTo>
                  <a:pt x="40871" y="394948"/>
                </a:lnTo>
                <a:lnTo>
                  <a:pt x="41596" y="338066"/>
                </a:lnTo>
                <a:lnTo>
                  <a:pt x="43744" y="283258"/>
                </a:lnTo>
                <a:lnTo>
                  <a:pt x="47627" y="231499"/>
                </a:lnTo>
                <a:lnTo>
                  <a:pt x="53560" y="183761"/>
                </a:lnTo>
                <a:lnTo>
                  <a:pt x="61854" y="141018"/>
                </a:lnTo>
                <a:lnTo>
                  <a:pt x="72824" y="104244"/>
                </a:lnTo>
                <a:lnTo>
                  <a:pt x="113829" y="41319"/>
                </a:lnTo>
                <a:lnTo>
                  <a:pt x="147514" y="19016"/>
                </a:lnTo>
                <a:lnTo>
                  <a:pt x="186667" y="5819"/>
                </a:lnTo>
                <a:lnTo>
                  <a:pt x="230115" y="42"/>
                </a:lnTo>
                <a:lnTo>
                  <a:pt x="276688" y="0"/>
                </a:lnTo>
                <a:lnTo>
                  <a:pt x="325213" y="4005"/>
                </a:lnTo>
                <a:lnTo>
                  <a:pt x="374519" y="10372"/>
                </a:lnTo>
                <a:lnTo>
                  <a:pt x="423434" y="17416"/>
                </a:lnTo>
                <a:lnTo>
                  <a:pt x="470788" y="23450"/>
                </a:lnTo>
                <a:lnTo>
                  <a:pt x="515408" y="26789"/>
                </a:lnTo>
                <a:lnTo>
                  <a:pt x="858466" y="26789"/>
                </a:lnTo>
                <a:lnTo>
                  <a:pt x="887259" y="41377"/>
                </a:lnTo>
                <a:lnTo>
                  <a:pt x="920095" y="69118"/>
                </a:lnTo>
                <a:lnTo>
                  <a:pt x="948796" y="107751"/>
                </a:lnTo>
                <a:lnTo>
                  <a:pt x="972262" y="168016"/>
                </a:lnTo>
                <a:lnTo>
                  <a:pt x="980328" y="205667"/>
                </a:lnTo>
                <a:lnTo>
                  <a:pt x="986413" y="247540"/>
                </a:lnTo>
                <a:lnTo>
                  <a:pt x="990864" y="293042"/>
                </a:lnTo>
                <a:lnTo>
                  <a:pt x="994030" y="341580"/>
                </a:lnTo>
                <a:lnTo>
                  <a:pt x="996257" y="392562"/>
                </a:lnTo>
                <a:lnTo>
                  <a:pt x="997894" y="445393"/>
                </a:lnTo>
                <a:lnTo>
                  <a:pt x="999288" y="499482"/>
                </a:lnTo>
                <a:lnTo>
                  <a:pt x="1000786" y="554236"/>
                </a:lnTo>
                <a:lnTo>
                  <a:pt x="1002737" y="609060"/>
                </a:lnTo>
                <a:lnTo>
                  <a:pt x="1005489" y="663363"/>
                </a:lnTo>
                <a:lnTo>
                  <a:pt x="1009387" y="716552"/>
                </a:lnTo>
                <a:lnTo>
                  <a:pt x="1014782" y="768034"/>
                </a:lnTo>
                <a:lnTo>
                  <a:pt x="1022019" y="817215"/>
                </a:lnTo>
                <a:lnTo>
                  <a:pt x="1031447" y="863503"/>
                </a:lnTo>
                <a:lnTo>
                  <a:pt x="1043414" y="906305"/>
                </a:lnTo>
                <a:lnTo>
                  <a:pt x="1058267" y="945027"/>
                </a:lnTo>
                <a:lnTo>
                  <a:pt x="1076353" y="979078"/>
                </a:lnTo>
                <a:lnTo>
                  <a:pt x="1124158" y="1023445"/>
                </a:lnTo>
                <a:lnTo>
                  <a:pt x="1193781" y="1043786"/>
                </a:lnTo>
                <a:lnTo>
                  <a:pt x="1235727" y="1049494"/>
                </a:lnTo>
                <a:lnTo>
                  <a:pt x="1281402" y="1052859"/>
                </a:lnTo>
                <a:lnTo>
                  <a:pt x="1330035" y="1054355"/>
                </a:lnTo>
                <a:lnTo>
                  <a:pt x="1715399" y="1054456"/>
                </a:lnTo>
                <a:lnTo>
                  <a:pt x="1733178" y="1055892"/>
                </a:lnTo>
                <a:lnTo>
                  <a:pt x="1773775" y="1061888"/>
                </a:lnTo>
                <a:lnTo>
                  <a:pt x="1839964" y="1082963"/>
                </a:lnTo>
                <a:lnTo>
                  <a:pt x="1881013" y="1119307"/>
                </a:lnTo>
                <a:lnTo>
                  <a:pt x="1902905" y="1220861"/>
                </a:lnTo>
                <a:lnTo>
                  <a:pt x="1906764" y="1273035"/>
                </a:lnTo>
                <a:lnTo>
                  <a:pt x="1902685" y="1308893"/>
                </a:lnTo>
                <a:lnTo>
                  <a:pt x="1891594" y="1336417"/>
                </a:lnTo>
                <a:lnTo>
                  <a:pt x="1874418" y="1363589"/>
                </a:lnTo>
                <a:lnTo>
                  <a:pt x="1859556" y="1386746"/>
                </a:lnTo>
                <a:lnTo>
                  <a:pt x="1293437" y="1386746"/>
                </a:lnTo>
                <a:lnTo>
                  <a:pt x="1239507" y="1387450"/>
                </a:lnTo>
                <a:lnTo>
                  <a:pt x="1189446" y="1390675"/>
                </a:lnTo>
                <a:lnTo>
                  <a:pt x="1144269" y="1396935"/>
                </a:lnTo>
                <a:lnTo>
                  <a:pt x="1104989" y="1406743"/>
                </a:lnTo>
                <a:lnTo>
                  <a:pt x="1044617" y="1442613"/>
                </a:lnTo>
                <a:lnTo>
                  <a:pt x="1012373" y="1505058"/>
                </a:lnTo>
                <a:lnTo>
                  <a:pt x="1005363" y="1543282"/>
                </a:lnTo>
                <a:lnTo>
                  <a:pt x="1002698" y="1582936"/>
                </a:lnTo>
                <a:lnTo>
                  <a:pt x="1002697" y="1629811"/>
                </a:lnTo>
                <a:lnTo>
                  <a:pt x="1004191" y="1673511"/>
                </a:lnTo>
                <a:lnTo>
                  <a:pt x="1005751" y="1716935"/>
                </a:lnTo>
                <a:lnTo>
                  <a:pt x="1006031" y="1759984"/>
                </a:lnTo>
                <a:lnTo>
                  <a:pt x="1003613" y="1800665"/>
                </a:lnTo>
                <a:lnTo>
                  <a:pt x="985146" y="1870483"/>
                </a:lnTo>
                <a:lnTo>
                  <a:pt x="939271" y="1917501"/>
                </a:lnTo>
                <a:lnTo>
                  <a:pt x="865467" y="1940085"/>
                </a:lnTo>
                <a:lnTo>
                  <a:pt x="819103" y="1946000"/>
                </a:lnTo>
                <a:lnTo>
                  <a:pt x="767855" y="1948817"/>
                </a:lnTo>
                <a:lnTo>
                  <a:pt x="712787" y="1948899"/>
                </a:lnTo>
                <a:close/>
              </a:path>
              <a:path w="1906904" h="1949450">
                <a:moveTo>
                  <a:pt x="858466" y="26789"/>
                </a:moveTo>
                <a:lnTo>
                  <a:pt x="515408" y="26789"/>
                </a:lnTo>
                <a:lnTo>
                  <a:pt x="555522" y="26062"/>
                </a:lnTo>
                <a:lnTo>
                  <a:pt x="597490" y="22316"/>
                </a:lnTo>
                <a:lnTo>
                  <a:pt x="684325" y="11946"/>
                </a:lnTo>
                <a:lnTo>
                  <a:pt x="727860" y="8415"/>
                </a:lnTo>
                <a:lnTo>
                  <a:pt x="770586" y="8046"/>
                </a:lnTo>
                <a:lnTo>
                  <a:pt x="811839" y="12387"/>
                </a:lnTo>
                <a:lnTo>
                  <a:pt x="850952" y="22981"/>
                </a:lnTo>
                <a:lnTo>
                  <a:pt x="858466" y="26789"/>
                </a:lnTo>
                <a:close/>
              </a:path>
              <a:path w="1906904" h="1949450">
                <a:moveTo>
                  <a:pt x="1715399" y="1054456"/>
                </a:moveTo>
                <a:lnTo>
                  <a:pt x="1380857" y="1054456"/>
                </a:lnTo>
                <a:lnTo>
                  <a:pt x="1590623" y="1050380"/>
                </a:lnTo>
                <a:lnTo>
                  <a:pt x="1640831" y="1050612"/>
                </a:lnTo>
                <a:lnTo>
                  <a:pt x="1688607" y="1052291"/>
                </a:lnTo>
                <a:lnTo>
                  <a:pt x="1715399" y="1054456"/>
                </a:lnTo>
                <a:close/>
              </a:path>
              <a:path w="1906904" h="1949450">
                <a:moveTo>
                  <a:pt x="1742513" y="1410189"/>
                </a:moveTo>
                <a:lnTo>
                  <a:pt x="1694127" y="1409229"/>
                </a:lnTo>
                <a:lnTo>
                  <a:pt x="1641499" y="1406677"/>
                </a:lnTo>
                <a:lnTo>
                  <a:pt x="1408850" y="1390844"/>
                </a:lnTo>
                <a:lnTo>
                  <a:pt x="1350222" y="1388048"/>
                </a:lnTo>
                <a:lnTo>
                  <a:pt x="1293437" y="1386746"/>
                </a:lnTo>
                <a:lnTo>
                  <a:pt x="1859556" y="1386746"/>
                </a:lnTo>
                <a:lnTo>
                  <a:pt x="1852083" y="1398389"/>
                </a:lnTo>
                <a:lnTo>
                  <a:pt x="1822505" y="1405283"/>
                </a:lnTo>
                <a:lnTo>
                  <a:pt x="1785644" y="1409046"/>
                </a:lnTo>
                <a:lnTo>
                  <a:pt x="1742513" y="141018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25263" y="1629778"/>
            <a:ext cx="1851025" cy="1927225"/>
          </a:xfrm>
          <a:custGeom>
            <a:avLst/>
            <a:gdLst/>
            <a:ahLst/>
            <a:cxnLst/>
            <a:rect l="l" t="t" r="r" b="b"/>
            <a:pathLst>
              <a:path w="1851025" h="1927225">
                <a:moveTo>
                  <a:pt x="1731150" y="853275"/>
                </a:moveTo>
                <a:lnTo>
                  <a:pt x="569178" y="853275"/>
                </a:lnTo>
                <a:lnTo>
                  <a:pt x="621979" y="852247"/>
                </a:lnTo>
                <a:lnTo>
                  <a:pt x="672130" y="848616"/>
                </a:lnTo>
                <a:lnTo>
                  <a:pt x="718803" y="841854"/>
                </a:lnTo>
                <a:lnTo>
                  <a:pt x="761170" y="831434"/>
                </a:lnTo>
                <a:lnTo>
                  <a:pt x="798403" y="816828"/>
                </a:lnTo>
                <a:lnTo>
                  <a:pt x="854789" y="772474"/>
                </a:lnTo>
                <a:lnTo>
                  <a:pt x="889718" y="705624"/>
                </a:lnTo>
                <a:lnTo>
                  <a:pt x="900926" y="665357"/>
                </a:lnTo>
                <a:lnTo>
                  <a:pt x="908896" y="621559"/>
                </a:lnTo>
                <a:lnTo>
                  <a:pt x="914323" y="575004"/>
                </a:lnTo>
                <a:lnTo>
                  <a:pt x="917907" y="526466"/>
                </a:lnTo>
                <a:lnTo>
                  <a:pt x="920345" y="476718"/>
                </a:lnTo>
                <a:lnTo>
                  <a:pt x="922335" y="426534"/>
                </a:lnTo>
                <a:lnTo>
                  <a:pt x="924575" y="376687"/>
                </a:lnTo>
                <a:lnTo>
                  <a:pt x="927763" y="327951"/>
                </a:lnTo>
                <a:lnTo>
                  <a:pt x="932598" y="281100"/>
                </a:lnTo>
                <a:lnTo>
                  <a:pt x="939776" y="236906"/>
                </a:lnTo>
                <a:lnTo>
                  <a:pt x="949996" y="196144"/>
                </a:lnTo>
                <a:lnTo>
                  <a:pt x="963956" y="159588"/>
                </a:lnTo>
                <a:lnTo>
                  <a:pt x="1005887" y="102184"/>
                </a:lnTo>
                <a:lnTo>
                  <a:pt x="1039468" y="78356"/>
                </a:lnTo>
                <a:lnTo>
                  <a:pt x="1079806" y="58160"/>
                </a:lnTo>
                <a:lnTo>
                  <a:pt x="1125825" y="41376"/>
                </a:lnTo>
                <a:lnTo>
                  <a:pt x="1176450" y="27784"/>
                </a:lnTo>
                <a:lnTo>
                  <a:pt x="1230606" y="17164"/>
                </a:lnTo>
                <a:lnTo>
                  <a:pt x="1287217" y="9296"/>
                </a:lnTo>
                <a:lnTo>
                  <a:pt x="1345208" y="3959"/>
                </a:lnTo>
                <a:lnTo>
                  <a:pt x="1403504" y="934"/>
                </a:lnTo>
                <a:lnTo>
                  <a:pt x="1461029" y="0"/>
                </a:lnTo>
                <a:lnTo>
                  <a:pt x="1516709" y="936"/>
                </a:lnTo>
                <a:lnTo>
                  <a:pt x="1569467" y="3524"/>
                </a:lnTo>
                <a:lnTo>
                  <a:pt x="1618230" y="7543"/>
                </a:lnTo>
                <a:lnTo>
                  <a:pt x="1661921" y="12773"/>
                </a:lnTo>
                <a:lnTo>
                  <a:pt x="1729787" y="25984"/>
                </a:lnTo>
                <a:lnTo>
                  <a:pt x="1770277" y="44717"/>
                </a:lnTo>
                <a:lnTo>
                  <a:pt x="1807279" y="106742"/>
                </a:lnTo>
                <a:lnTo>
                  <a:pt x="1810154" y="146237"/>
                </a:lnTo>
                <a:lnTo>
                  <a:pt x="1806852" y="188858"/>
                </a:lnTo>
                <a:lnTo>
                  <a:pt x="1800554" y="232706"/>
                </a:lnTo>
                <a:lnTo>
                  <a:pt x="1794443" y="275885"/>
                </a:lnTo>
                <a:lnTo>
                  <a:pt x="1791699" y="316496"/>
                </a:lnTo>
                <a:lnTo>
                  <a:pt x="1788339" y="360608"/>
                </a:lnTo>
                <a:lnTo>
                  <a:pt x="1779591" y="404832"/>
                </a:lnTo>
                <a:lnTo>
                  <a:pt x="1767456" y="449666"/>
                </a:lnTo>
                <a:lnTo>
                  <a:pt x="1753932" y="495611"/>
                </a:lnTo>
                <a:lnTo>
                  <a:pt x="1741019" y="543166"/>
                </a:lnTo>
                <a:lnTo>
                  <a:pt x="1730717" y="592832"/>
                </a:lnTo>
                <a:lnTo>
                  <a:pt x="1725024" y="645109"/>
                </a:lnTo>
                <a:lnTo>
                  <a:pt x="1723899" y="694390"/>
                </a:lnTo>
                <a:lnTo>
                  <a:pt x="1724950" y="747354"/>
                </a:lnTo>
                <a:lnTo>
                  <a:pt x="1727675" y="802774"/>
                </a:lnTo>
                <a:lnTo>
                  <a:pt x="1731150" y="853275"/>
                </a:lnTo>
                <a:close/>
              </a:path>
              <a:path w="1851025" h="1927225">
                <a:moveTo>
                  <a:pt x="271661" y="1185214"/>
                </a:moveTo>
                <a:lnTo>
                  <a:pt x="223875" y="1184956"/>
                </a:lnTo>
                <a:lnTo>
                  <a:pt x="179240" y="1182687"/>
                </a:lnTo>
                <a:lnTo>
                  <a:pt x="138516" y="1177914"/>
                </a:lnTo>
                <a:lnTo>
                  <a:pt x="71827" y="1158870"/>
                </a:lnTo>
                <a:lnTo>
                  <a:pt x="29865" y="1123862"/>
                </a:lnTo>
                <a:lnTo>
                  <a:pt x="5306" y="1022655"/>
                </a:lnTo>
                <a:lnTo>
                  <a:pt x="0" y="970429"/>
                </a:lnTo>
                <a:lnTo>
                  <a:pt x="2983" y="934431"/>
                </a:lnTo>
                <a:lnTo>
                  <a:pt x="29236" y="879015"/>
                </a:lnTo>
                <a:lnTo>
                  <a:pt x="50212" y="843546"/>
                </a:lnTo>
                <a:lnTo>
                  <a:pt x="111300" y="832362"/>
                </a:lnTo>
                <a:lnTo>
                  <a:pt x="150701" y="831039"/>
                </a:lnTo>
                <a:lnTo>
                  <a:pt x="194902" y="831857"/>
                </a:lnTo>
                <a:lnTo>
                  <a:pt x="243075" y="834290"/>
                </a:lnTo>
                <a:lnTo>
                  <a:pt x="458936" y="849627"/>
                </a:lnTo>
                <a:lnTo>
                  <a:pt x="514554" y="852225"/>
                </a:lnTo>
                <a:lnTo>
                  <a:pt x="569178" y="853275"/>
                </a:lnTo>
                <a:lnTo>
                  <a:pt x="1731150" y="853275"/>
                </a:lnTo>
                <a:lnTo>
                  <a:pt x="1731572" y="859421"/>
                </a:lnTo>
                <a:lnTo>
                  <a:pt x="1736140" y="916069"/>
                </a:lnTo>
                <a:lnTo>
                  <a:pt x="1740874" y="971489"/>
                </a:lnTo>
                <a:lnTo>
                  <a:pt x="1745274" y="1024453"/>
                </a:lnTo>
                <a:lnTo>
                  <a:pt x="1748837" y="1073734"/>
                </a:lnTo>
                <a:lnTo>
                  <a:pt x="1752012" y="1133309"/>
                </a:lnTo>
                <a:lnTo>
                  <a:pt x="1753524" y="1172299"/>
                </a:lnTo>
                <a:lnTo>
                  <a:pt x="582186" y="1172299"/>
                </a:lnTo>
                <a:lnTo>
                  <a:pt x="531384" y="1173697"/>
                </a:lnTo>
                <a:lnTo>
                  <a:pt x="321844" y="1183959"/>
                </a:lnTo>
                <a:lnTo>
                  <a:pt x="271661" y="1185214"/>
                </a:lnTo>
                <a:close/>
              </a:path>
              <a:path w="1851025" h="1927225">
                <a:moveTo>
                  <a:pt x="1439052" y="1926787"/>
                </a:moveTo>
                <a:lnTo>
                  <a:pt x="1391173" y="1924919"/>
                </a:lnTo>
                <a:lnTo>
                  <a:pt x="1339766" y="1920468"/>
                </a:lnTo>
                <a:lnTo>
                  <a:pt x="1286098" y="1913283"/>
                </a:lnTo>
                <a:lnTo>
                  <a:pt x="1231434" y="1903214"/>
                </a:lnTo>
                <a:lnTo>
                  <a:pt x="1177043" y="1890111"/>
                </a:lnTo>
                <a:lnTo>
                  <a:pt x="1124190" y="1873823"/>
                </a:lnTo>
                <a:lnTo>
                  <a:pt x="1074143" y="1854201"/>
                </a:lnTo>
                <a:lnTo>
                  <a:pt x="1028168" y="1831093"/>
                </a:lnTo>
                <a:lnTo>
                  <a:pt x="987531" y="1804350"/>
                </a:lnTo>
                <a:lnTo>
                  <a:pt x="953499" y="1773821"/>
                </a:lnTo>
                <a:lnTo>
                  <a:pt x="919023" y="1711117"/>
                </a:lnTo>
                <a:lnTo>
                  <a:pt x="909928" y="1672413"/>
                </a:lnTo>
                <a:lnTo>
                  <a:pt x="904735" y="1630058"/>
                </a:lnTo>
                <a:lnTo>
                  <a:pt x="902299" y="1584988"/>
                </a:lnTo>
                <a:lnTo>
                  <a:pt x="901473" y="1538140"/>
                </a:lnTo>
                <a:lnTo>
                  <a:pt x="901112" y="1490453"/>
                </a:lnTo>
                <a:lnTo>
                  <a:pt x="900070" y="1442862"/>
                </a:lnTo>
                <a:lnTo>
                  <a:pt x="897203" y="1396306"/>
                </a:lnTo>
                <a:lnTo>
                  <a:pt x="891364" y="1351722"/>
                </a:lnTo>
                <a:lnTo>
                  <a:pt x="881409" y="1310047"/>
                </a:lnTo>
                <a:lnTo>
                  <a:pt x="866191" y="1272218"/>
                </a:lnTo>
                <a:lnTo>
                  <a:pt x="844566" y="1239172"/>
                </a:lnTo>
                <a:lnTo>
                  <a:pt x="815387" y="1211846"/>
                </a:lnTo>
                <a:lnTo>
                  <a:pt x="756341" y="1186230"/>
                </a:lnTo>
                <a:lnTo>
                  <a:pt x="718674" y="1178828"/>
                </a:lnTo>
                <a:lnTo>
                  <a:pt x="676588" y="1174369"/>
                </a:lnTo>
                <a:lnTo>
                  <a:pt x="630840" y="1172357"/>
                </a:lnTo>
                <a:lnTo>
                  <a:pt x="582186" y="1172299"/>
                </a:lnTo>
                <a:lnTo>
                  <a:pt x="1753524" y="1172299"/>
                </a:lnTo>
                <a:lnTo>
                  <a:pt x="1754128" y="1187857"/>
                </a:lnTo>
                <a:lnTo>
                  <a:pt x="1755980" y="1239231"/>
                </a:lnTo>
                <a:lnTo>
                  <a:pt x="1758362" y="1289281"/>
                </a:lnTo>
                <a:lnTo>
                  <a:pt x="1762066" y="1339861"/>
                </a:lnTo>
                <a:lnTo>
                  <a:pt x="1767887" y="1392821"/>
                </a:lnTo>
                <a:lnTo>
                  <a:pt x="1777012" y="1435154"/>
                </a:lnTo>
                <a:lnTo>
                  <a:pt x="1791773" y="1479365"/>
                </a:lnTo>
                <a:lnTo>
                  <a:pt x="1826822" y="1569629"/>
                </a:lnTo>
                <a:lnTo>
                  <a:pt x="1841417" y="1613785"/>
                </a:lnTo>
                <a:lnTo>
                  <a:pt x="1850263" y="1656024"/>
                </a:lnTo>
                <a:lnTo>
                  <a:pt x="1850514" y="1695398"/>
                </a:lnTo>
                <a:lnTo>
                  <a:pt x="1839324" y="1730959"/>
                </a:lnTo>
                <a:lnTo>
                  <a:pt x="1792052" y="1790722"/>
                </a:lnTo>
                <a:lnTo>
                  <a:pt x="1758362" y="1819682"/>
                </a:lnTo>
                <a:lnTo>
                  <a:pt x="1719380" y="1846879"/>
                </a:lnTo>
                <a:lnTo>
                  <a:pt x="1676164" y="1871449"/>
                </a:lnTo>
                <a:lnTo>
                  <a:pt x="1629774" y="1892531"/>
                </a:lnTo>
                <a:lnTo>
                  <a:pt x="1581267" y="1909262"/>
                </a:lnTo>
                <a:lnTo>
                  <a:pt x="1531702" y="1920779"/>
                </a:lnTo>
                <a:lnTo>
                  <a:pt x="1482137" y="1926221"/>
                </a:lnTo>
                <a:lnTo>
                  <a:pt x="1439052" y="1926787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25651" y="3058760"/>
            <a:ext cx="1977389" cy="1936114"/>
          </a:xfrm>
          <a:custGeom>
            <a:avLst/>
            <a:gdLst/>
            <a:ahLst/>
            <a:cxnLst/>
            <a:rect l="l" t="t" r="r" b="b"/>
            <a:pathLst>
              <a:path w="1977390" h="1936114">
                <a:moveTo>
                  <a:pt x="256112" y="1930791"/>
                </a:moveTo>
                <a:lnTo>
                  <a:pt x="212016" y="1928019"/>
                </a:lnTo>
                <a:lnTo>
                  <a:pt x="127199" y="1901312"/>
                </a:lnTo>
                <a:lnTo>
                  <a:pt x="91641" y="1873073"/>
                </a:lnTo>
                <a:lnTo>
                  <a:pt x="66131" y="1838479"/>
                </a:lnTo>
                <a:lnTo>
                  <a:pt x="48426" y="1799519"/>
                </a:lnTo>
                <a:lnTo>
                  <a:pt x="36277" y="1758178"/>
                </a:lnTo>
                <a:lnTo>
                  <a:pt x="27436" y="1716440"/>
                </a:lnTo>
                <a:lnTo>
                  <a:pt x="18661" y="1680673"/>
                </a:lnTo>
                <a:lnTo>
                  <a:pt x="8553" y="1643739"/>
                </a:lnTo>
                <a:lnTo>
                  <a:pt x="1027" y="1605056"/>
                </a:lnTo>
                <a:lnTo>
                  <a:pt x="0" y="1564040"/>
                </a:lnTo>
                <a:lnTo>
                  <a:pt x="9386" y="1520108"/>
                </a:lnTo>
                <a:lnTo>
                  <a:pt x="33101" y="1472678"/>
                </a:lnTo>
                <a:lnTo>
                  <a:pt x="75061" y="1421165"/>
                </a:lnTo>
                <a:lnTo>
                  <a:pt x="129948" y="1377576"/>
                </a:lnTo>
                <a:lnTo>
                  <a:pt x="165102" y="1356009"/>
                </a:lnTo>
                <a:lnTo>
                  <a:pt x="204417" y="1334345"/>
                </a:lnTo>
                <a:lnTo>
                  <a:pt x="247162" y="1312397"/>
                </a:lnTo>
                <a:lnTo>
                  <a:pt x="388647" y="1242995"/>
                </a:lnTo>
                <a:lnTo>
                  <a:pt x="437783" y="1218054"/>
                </a:lnTo>
                <a:lnTo>
                  <a:pt x="486683" y="1191900"/>
                </a:lnTo>
                <a:lnTo>
                  <a:pt x="534617" y="1164346"/>
                </a:lnTo>
                <a:lnTo>
                  <a:pt x="580849" y="1135206"/>
                </a:lnTo>
                <a:lnTo>
                  <a:pt x="624649" y="1104293"/>
                </a:lnTo>
                <a:lnTo>
                  <a:pt x="665283" y="1071423"/>
                </a:lnTo>
                <a:lnTo>
                  <a:pt x="702018" y="1036409"/>
                </a:lnTo>
                <a:lnTo>
                  <a:pt x="734122" y="999064"/>
                </a:lnTo>
                <a:lnTo>
                  <a:pt x="760861" y="959202"/>
                </a:lnTo>
                <a:lnTo>
                  <a:pt x="791521" y="890873"/>
                </a:lnTo>
                <a:lnTo>
                  <a:pt x="801813" y="850647"/>
                </a:lnTo>
                <a:lnTo>
                  <a:pt x="809229" y="807067"/>
                </a:lnTo>
                <a:lnTo>
                  <a:pt x="814130" y="760647"/>
                </a:lnTo>
                <a:lnTo>
                  <a:pt x="816879" y="711901"/>
                </a:lnTo>
                <a:lnTo>
                  <a:pt x="817836" y="661343"/>
                </a:lnTo>
                <a:lnTo>
                  <a:pt x="817364" y="609488"/>
                </a:lnTo>
                <a:lnTo>
                  <a:pt x="815824" y="556851"/>
                </a:lnTo>
                <a:lnTo>
                  <a:pt x="813578" y="503945"/>
                </a:lnTo>
                <a:lnTo>
                  <a:pt x="808415" y="399384"/>
                </a:lnTo>
                <a:lnTo>
                  <a:pt x="806220" y="348758"/>
                </a:lnTo>
                <a:lnTo>
                  <a:pt x="804767" y="299922"/>
                </a:lnTo>
                <a:lnTo>
                  <a:pt x="804415" y="253388"/>
                </a:lnTo>
                <a:lnTo>
                  <a:pt x="805528" y="209672"/>
                </a:lnTo>
                <a:lnTo>
                  <a:pt x="808466" y="169287"/>
                </a:lnTo>
                <a:lnTo>
                  <a:pt x="821265" y="100571"/>
                </a:lnTo>
                <a:lnTo>
                  <a:pt x="845708" y="51355"/>
                </a:lnTo>
                <a:lnTo>
                  <a:pt x="884686" y="25752"/>
                </a:lnTo>
                <a:lnTo>
                  <a:pt x="960621" y="7650"/>
                </a:lnTo>
                <a:lnTo>
                  <a:pt x="1012744" y="0"/>
                </a:lnTo>
                <a:lnTo>
                  <a:pt x="1048992" y="1344"/>
                </a:lnTo>
                <a:lnTo>
                  <a:pt x="1105613" y="25201"/>
                </a:lnTo>
                <a:lnTo>
                  <a:pt x="1141861" y="44802"/>
                </a:lnTo>
                <a:lnTo>
                  <a:pt x="1155742" y="108162"/>
                </a:lnTo>
                <a:lnTo>
                  <a:pt x="1159977" y="148677"/>
                </a:lnTo>
                <a:lnTo>
                  <a:pt x="1162780" y="194114"/>
                </a:lnTo>
                <a:lnTo>
                  <a:pt x="1164431" y="243749"/>
                </a:lnTo>
                <a:lnTo>
                  <a:pt x="1165208" y="296857"/>
                </a:lnTo>
                <a:lnTo>
                  <a:pt x="1165377" y="348758"/>
                </a:lnTo>
                <a:lnTo>
                  <a:pt x="1165258" y="410593"/>
                </a:lnTo>
                <a:lnTo>
                  <a:pt x="1165163" y="529523"/>
                </a:lnTo>
                <a:lnTo>
                  <a:pt x="1165760" y="589124"/>
                </a:lnTo>
                <a:lnTo>
                  <a:pt x="1167157" y="647848"/>
                </a:lnTo>
                <a:lnTo>
                  <a:pt x="1169635" y="704971"/>
                </a:lnTo>
                <a:lnTo>
                  <a:pt x="1173473" y="759768"/>
                </a:lnTo>
                <a:lnTo>
                  <a:pt x="1178949" y="811514"/>
                </a:lnTo>
                <a:lnTo>
                  <a:pt x="1186343" y="859484"/>
                </a:lnTo>
                <a:lnTo>
                  <a:pt x="1195934" y="902953"/>
                </a:lnTo>
                <a:lnTo>
                  <a:pt x="1208001" y="941197"/>
                </a:lnTo>
                <a:lnTo>
                  <a:pt x="1247974" y="1008416"/>
                </a:lnTo>
                <a:lnTo>
                  <a:pt x="1278627" y="1035083"/>
                </a:lnTo>
                <a:lnTo>
                  <a:pt x="1313917" y="1054711"/>
                </a:lnTo>
                <a:lnTo>
                  <a:pt x="1352980" y="1068518"/>
                </a:lnTo>
                <a:lnTo>
                  <a:pt x="1394952" y="1077722"/>
                </a:lnTo>
                <a:lnTo>
                  <a:pt x="1438969" y="1083541"/>
                </a:lnTo>
                <a:lnTo>
                  <a:pt x="1484166" y="1087195"/>
                </a:lnTo>
                <a:lnTo>
                  <a:pt x="1574643" y="1092877"/>
                </a:lnTo>
                <a:lnTo>
                  <a:pt x="1618194" y="1097343"/>
                </a:lnTo>
                <a:lnTo>
                  <a:pt x="1659469" y="1104516"/>
                </a:lnTo>
                <a:lnTo>
                  <a:pt x="1697602" y="1115615"/>
                </a:lnTo>
                <a:lnTo>
                  <a:pt x="1760986" y="1154465"/>
                </a:lnTo>
                <a:lnTo>
                  <a:pt x="1790878" y="1188558"/>
                </a:lnTo>
                <a:lnTo>
                  <a:pt x="1818621" y="1228901"/>
                </a:lnTo>
                <a:lnTo>
                  <a:pt x="1844181" y="1274272"/>
                </a:lnTo>
                <a:lnTo>
                  <a:pt x="1867525" y="1323446"/>
                </a:lnTo>
                <a:lnTo>
                  <a:pt x="1888620" y="1375199"/>
                </a:lnTo>
                <a:lnTo>
                  <a:pt x="1907433" y="1428309"/>
                </a:lnTo>
                <a:lnTo>
                  <a:pt x="1923931" y="1481551"/>
                </a:lnTo>
                <a:lnTo>
                  <a:pt x="1938080" y="1533701"/>
                </a:lnTo>
                <a:lnTo>
                  <a:pt x="1949849" y="1583536"/>
                </a:lnTo>
                <a:lnTo>
                  <a:pt x="1959203" y="1629833"/>
                </a:lnTo>
                <a:lnTo>
                  <a:pt x="1966110" y="1671367"/>
                </a:lnTo>
                <a:lnTo>
                  <a:pt x="1975410" y="1757872"/>
                </a:lnTo>
                <a:lnTo>
                  <a:pt x="1977256" y="1801026"/>
                </a:lnTo>
                <a:lnTo>
                  <a:pt x="1973243" y="1837127"/>
                </a:lnTo>
                <a:lnTo>
                  <a:pt x="1960539" y="1866924"/>
                </a:lnTo>
                <a:lnTo>
                  <a:pt x="1936310" y="1891167"/>
                </a:lnTo>
                <a:lnTo>
                  <a:pt x="1930853" y="1893916"/>
                </a:lnTo>
                <a:lnTo>
                  <a:pt x="829827" y="1893916"/>
                </a:lnTo>
                <a:lnTo>
                  <a:pt x="787631" y="1894499"/>
                </a:lnTo>
                <a:lnTo>
                  <a:pt x="684661" y="1897415"/>
                </a:lnTo>
                <a:lnTo>
                  <a:pt x="637860" y="1900053"/>
                </a:lnTo>
                <a:lnTo>
                  <a:pt x="586096" y="1904616"/>
                </a:lnTo>
                <a:lnTo>
                  <a:pt x="416175" y="1922418"/>
                </a:lnTo>
                <a:lnTo>
                  <a:pt x="359706" y="1927247"/>
                </a:lnTo>
                <a:lnTo>
                  <a:pt x="305847" y="1930286"/>
                </a:lnTo>
                <a:lnTo>
                  <a:pt x="256112" y="1930791"/>
                </a:lnTo>
                <a:close/>
              </a:path>
              <a:path w="1977390" h="1936114">
                <a:moveTo>
                  <a:pt x="1681140" y="1935589"/>
                </a:moveTo>
                <a:lnTo>
                  <a:pt x="1629746" y="1934391"/>
                </a:lnTo>
                <a:lnTo>
                  <a:pt x="1575481" y="1932157"/>
                </a:lnTo>
                <a:lnTo>
                  <a:pt x="1519146" y="1929091"/>
                </a:lnTo>
                <a:lnTo>
                  <a:pt x="1134243" y="1901312"/>
                </a:lnTo>
                <a:lnTo>
                  <a:pt x="1090233" y="1898870"/>
                </a:lnTo>
                <a:lnTo>
                  <a:pt x="1051373" y="1897415"/>
                </a:lnTo>
                <a:lnTo>
                  <a:pt x="872384" y="1893916"/>
                </a:lnTo>
                <a:lnTo>
                  <a:pt x="1930853" y="1893916"/>
                </a:lnTo>
                <a:lnTo>
                  <a:pt x="1841948" y="1925990"/>
                </a:lnTo>
                <a:lnTo>
                  <a:pt x="1772102" y="1934073"/>
                </a:lnTo>
                <a:lnTo>
                  <a:pt x="1728859" y="1935551"/>
                </a:lnTo>
                <a:lnTo>
                  <a:pt x="1681140" y="193558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16500" y="2460625"/>
            <a:ext cx="278130" cy="3175"/>
          </a:xfrm>
          <a:custGeom>
            <a:avLst/>
            <a:gdLst/>
            <a:ahLst/>
            <a:cxnLst/>
            <a:rect l="l" t="t" r="r" b="b"/>
            <a:pathLst>
              <a:path w="278129" h="3175">
                <a:moveTo>
                  <a:pt x="0" y="3175"/>
                </a:moveTo>
                <a:lnTo>
                  <a:pt x="2778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39665" y="2615127"/>
            <a:ext cx="873125" cy="79819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610"/>
              </a:spcBef>
              <a:tabLst>
                <a:tab pos="454025" algn="l"/>
              </a:tabLst>
            </a:pP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600" spc="-5">
                <a:latin typeface="Arial"/>
                <a:cs typeface="Arial"/>
              </a:rPr>
              <a:t>223.1.1.3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78762" y="3249613"/>
            <a:ext cx="234950" cy="6350"/>
          </a:xfrm>
          <a:custGeom>
            <a:avLst/>
            <a:gdLst/>
            <a:ahLst/>
            <a:cxnLst/>
            <a:rect l="l" t="t" r="r" b="b"/>
            <a:pathLst>
              <a:path w="234950" h="6350">
                <a:moveTo>
                  <a:pt x="0" y="0"/>
                </a:moveTo>
                <a:lnTo>
                  <a:pt x="234950" y="634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03925" y="4279900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80263" y="4284662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230427" y="4189832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223.1.3.2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60315" y="4285082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223.1.3.1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78325" y="1524000"/>
            <a:ext cx="64135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46839" y="1571254"/>
            <a:ext cx="311849" cy="255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68800" y="2133600"/>
            <a:ext cx="64135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33746" y="2180854"/>
            <a:ext cx="320178" cy="255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00550" y="2743199"/>
            <a:ext cx="641350" cy="55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81025" y="2790454"/>
            <a:ext cx="311849" cy="2558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02600" y="1689100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61999" y="1739529"/>
            <a:ext cx="311849" cy="255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78800" y="2971799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36611" y="3019054"/>
            <a:ext cx="311849" cy="255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72300" y="4495800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28524" y="4543054"/>
            <a:ext cx="311849" cy="2558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03900" y="4533900"/>
            <a:ext cx="641350" cy="558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64886" y="4584329"/>
            <a:ext cx="311849" cy="2558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40405" y="2786931"/>
            <a:ext cx="692263" cy="19280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40405" y="2786931"/>
            <a:ext cx="692785" cy="193040"/>
          </a:xfrm>
          <a:custGeom>
            <a:avLst/>
            <a:gdLst/>
            <a:ahLst/>
            <a:cxnLst/>
            <a:rect l="l" t="t" r="r" b="b"/>
            <a:pathLst>
              <a:path w="692784" h="193039">
                <a:moveTo>
                  <a:pt x="0" y="93868"/>
                </a:moveTo>
                <a:lnTo>
                  <a:pt x="27200" y="55358"/>
                </a:lnTo>
                <a:lnTo>
                  <a:pt x="61991" y="38552"/>
                </a:lnTo>
                <a:lnTo>
                  <a:pt x="101379" y="23909"/>
                </a:lnTo>
                <a:lnTo>
                  <a:pt x="213267" y="2706"/>
                </a:lnTo>
                <a:lnTo>
                  <a:pt x="346131" y="0"/>
                </a:lnTo>
                <a:lnTo>
                  <a:pt x="480862" y="2706"/>
                </a:lnTo>
                <a:lnTo>
                  <a:pt x="590884" y="23909"/>
                </a:lnTo>
                <a:lnTo>
                  <a:pt x="633149" y="38552"/>
                </a:lnTo>
                <a:lnTo>
                  <a:pt x="685231" y="73929"/>
                </a:lnTo>
                <a:lnTo>
                  <a:pt x="692263" y="93868"/>
                </a:lnTo>
                <a:lnTo>
                  <a:pt x="665062" y="132379"/>
                </a:lnTo>
                <a:lnTo>
                  <a:pt x="590884" y="163827"/>
                </a:lnTo>
                <a:lnTo>
                  <a:pt x="480862" y="186492"/>
                </a:lnTo>
                <a:lnTo>
                  <a:pt x="346131" y="192805"/>
                </a:lnTo>
                <a:lnTo>
                  <a:pt x="213267" y="186490"/>
                </a:lnTo>
                <a:lnTo>
                  <a:pt x="101379" y="163827"/>
                </a:lnTo>
                <a:lnTo>
                  <a:pt x="61991" y="149185"/>
                </a:lnTo>
                <a:lnTo>
                  <a:pt x="27200" y="132379"/>
                </a:lnTo>
                <a:lnTo>
                  <a:pt x="0" y="9386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37287" y="2624138"/>
            <a:ext cx="698499" cy="2580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37287" y="2624138"/>
            <a:ext cx="693420" cy="232410"/>
          </a:xfrm>
          <a:custGeom>
            <a:avLst/>
            <a:gdLst/>
            <a:ahLst/>
            <a:cxnLst/>
            <a:rect l="l" t="t" r="r" b="b"/>
            <a:pathLst>
              <a:path w="693420" h="232410">
                <a:moveTo>
                  <a:pt x="0" y="116143"/>
                </a:moveTo>
                <a:lnTo>
                  <a:pt x="27241" y="70935"/>
                </a:lnTo>
                <a:lnTo>
                  <a:pt x="101531" y="34017"/>
                </a:lnTo>
                <a:lnTo>
                  <a:pt x="152835" y="19835"/>
                </a:lnTo>
                <a:lnTo>
                  <a:pt x="211718" y="9127"/>
                </a:lnTo>
                <a:lnTo>
                  <a:pt x="276788" y="2359"/>
                </a:lnTo>
                <a:lnTo>
                  <a:pt x="346651" y="0"/>
                </a:lnTo>
                <a:lnTo>
                  <a:pt x="416513" y="2359"/>
                </a:lnTo>
                <a:lnTo>
                  <a:pt x="486724" y="9127"/>
                </a:lnTo>
                <a:lnTo>
                  <a:pt x="540467" y="19835"/>
                </a:lnTo>
                <a:lnTo>
                  <a:pt x="591771" y="34017"/>
                </a:lnTo>
                <a:lnTo>
                  <a:pt x="640295" y="51206"/>
                </a:lnTo>
                <a:lnTo>
                  <a:pt x="686260" y="92736"/>
                </a:lnTo>
                <a:lnTo>
                  <a:pt x="693303" y="116143"/>
                </a:lnTo>
                <a:lnTo>
                  <a:pt x="666061" y="161351"/>
                </a:lnTo>
                <a:lnTo>
                  <a:pt x="591771" y="198269"/>
                </a:lnTo>
                <a:lnTo>
                  <a:pt x="540467" y="212451"/>
                </a:lnTo>
                <a:lnTo>
                  <a:pt x="486724" y="223160"/>
                </a:lnTo>
                <a:lnTo>
                  <a:pt x="416513" y="229927"/>
                </a:lnTo>
                <a:lnTo>
                  <a:pt x="346651" y="232287"/>
                </a:lnTo>
                <a:lnTo>
                  <a:pt x="276788" y="229927"/>
                </a:lnTo>
                <a:lnTo>
                  <a:pt x="211718" y="223160"/>
                </a:lnTo>
                <a:lnTo>
                  <a:pt x="152835" y="212451"/>
                </a:lnTo>
                <a:lnTo>
                  <a:pt x="101531" y="198269"/>
                </a:lnTo>
                <a:lnTo>
                  <a:pt x="59202" y="181080"/>
                </a:lnTo>
                <a:lnTo>
                  <a:pt x="7042" y="139550"/>
                </a:lnTo>
                <a:lnTo>
                  <a:pt x="0" y="11614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87116" y="2684360"/>
            <a:ext cx="381635" cy="107950"/>
          </a:xfrm>
          <a:custGeom>
            <a:avLst/>
            <a:gdLst/>
            <a:ahLst/>
            <a:cxnLst/>
            <a:rect l="l" t="t" r="r" b="b"/>
            <a:pathLst>
              <a:path w="381634" h="107950">
                <a:moveTo>
                  <a:pt x="0" y="107540"/>
                </a:moveTo>
                <a:lnTo>
                  <a:pt x="110807" y="107540"/>
                </a:lnTo>
                <a:lnTo>
                  <a:pt x="232159" y="0"/>
                </a:lnTo>
                <a:lnTo>
                  <a:pt x="38132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94268" y="2684360"/>
            <a:ext cx="356870" cy="107950"/>
          </a:xfrm>
          <a:custGeom>
            <a:avLst/>
            <a:gdLst/>
            <a:ahLst/>
            <a:cxnLst/>
            <a:rect l="l" t="t" r="r" b="b"/>
            <a:pathLst>
              <a:path w="356870" h="107950">
                <a:moveTo>
                  <a:pt x="0" y="0"/>
                </a:moveTo>
                <a:lnTo>
                  <a:pt x="121352" y="0"/>
                </a:lnTo>
                <a:lnTo>
                  <a:pt x="242704" y="107540"/>
                </a:lnTo>
                <a:lnTo>
                  <a:pt x="356472" y="10754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40405" y="2733111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4">
                <a:moveTo>
                  <a:pt x="0" y="0"/>
                </a:moveTo>
                <a:lnTo>
                  <a:pt x="0" y="15629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30590" y="2740281"/>
            <a:ext cx="0" cy="153670"/>
          </a:xfrm>
          <a:custGeom>
            <a:avLst/>
            <a:gdLst/>
            <a:ahLst/>
            <a:cxnLst/>
            <a:rect l="l" t="t" r="r" b="b"/>
            <a:pathLst>
              <a:path w="0" h="153669">
                <a:moveTo>
                  <a:pt x="0" y="0"/>
                </a:moveTo>
                <a:lnTo>
                  <a:pt x="0" y="15342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065327" y="3555717"/>
            <a:ext cx="711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subnet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850062" y="3794187"/>
            <a:ext cx="177165" cy="307975"/>
          </a:xfrm>
          <a:custGeom>
            <a:avLst/>
            <a:gdLst/>
            <a:ahLst/>
            <a:cxnLst/>
            <a:rect l="l" t="t" r="r" b="b"/>
            <a:pathLst>
              <a:path w="177165" h="307975">
                <a:moveTo>
                  <a:pt x="42891" y="244611"/>
                </a:moveTo>
                <a:lnTo>
                  <a:pt x="176984" y="6225"/>
                </a:lnTo>
                <a:lnTo>
                  <a:pt x="165915" y="0"/>
                </a:lnTo>
                <a:lnTo>
                  <a:pt x="31822" y="238385"/>
                </a:lnTo>
                <a:lnTo>
                  <a:pt x="42891" y="244611"/>
                </a:lnTo>
                <a:close/>
              </a:path>
              <a:path w="177165" h="307975">
                <a:moveTo>
                  <a:pt x="1307" y="281107"/>
                </a:moveTo>
                <a:lnTo>
                  <a:pt x="22362" y="281107"/>
                </a:lnTo>
                <a:lnTo>
                  <a:pt x="11293" y="274881"/>
                </a:lnTo>
                <a:lnTo>
                  <a:pt x="31822" y="238385"/>
                </a:lnTo>
                <a:lnTo>
                  <a:pt x="4150" y="222819"/>
                </a:lnTo>
                <a:lnTo>
                  <a:pt x="1307" y="281107"/>
                </a:lnTo>
                <a:close/>
              </a:path>
              <a:path w="177165" h="307975">
                <a:moveTo>
                  <a:pt x="22362" y="281107"/>
                </a:moveTo>
                <a:lnTo>
                  <a:pt x="42891" y="244611"/>
                </a:lnTo>
                <a:lnTo>
                  <a:pt x="31822" y="238385"/>
                </a:lnTo>
                <a:lnTo>
                  <a:pt x="11293" y="274881"/>
                </a:lnTo>
                <a:lnTo>
                  <a:pt x="22362" y="281107"/>
                </a:lnTo>
                <a:close/>
              </a:path>
              <a:path w="177165" h="307975">
                <a:moveTo>
                  <a:pt x="0" y="307912"/>
                </a:moveTo>
                <a:lnTo>
                  <a:pt x="70565" y="260177"/>
                </a:lnTo>
                <a:lnTo>
                  <a:pt x="42891" y="244611"/>
                </a:lnTo>
                <a:lnTo>
                  <a:pt x="22362" y="281107"/>
                </a:lnTo>
                <a:lnTo>
                  <a:pt x="1307" y="281107"/>
                </a:lnTo>
                <a:lnTo>
                  <a:pt x="0" y="3079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30800" y="2163762"/>
            <a:ext cx="288925" cy="233679"/>
          </a:xfrm>
          <a:custGeom>
            <a:avLst/>
            <a:gdLst/>
            <a:ahLst/>
            <a:cxnLst/>
            <a:rect l="l" t="t" r="r" b="b"/>
            <a:pathLst>
              <a:path w="288925" h="233680">
                <a:moveTo>
                  <a:pt x="0" y="0"/>
                </a:moveTo>
                <a:lnTo>
                  <a:pt x="288925" y="0"/>
                </a:lnTo>
                <a:lnTo>
                  <a:pt x="288925" y="233362"/>
                </a:lnTo>
                <a:lnTo>
                  <a:pt x="0" y="233362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835900" y="2149475"/>
            <a:ext cx="288925" cy="233679"/>
          </a:xfrm>
          <a:custGeom>
            <a:avLst/>
            <a:gdLst/>
            <a:ahLst/>
            <a:cxnLst/>
            <a:rect l="l" t="t" r="r" b="b"/>
            <a:pathLst>
              <a:path w="288925" h="233680">
                <a:moveTo>
                  <a:pt x="0" y="0"/>
                </a:moveTo>
                <a:lnTo>
                  <a:pt x="288925" y="0"/>
                </a:lnTo>
                <a:lnTo>
                  <a:pt x="288925" y="233362"/>
                </a:lnTo>
                <a:lnTo>
                  <a:pt x="0" y="233362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32725" y="2949575"/>
            <a:ext cx="288925" cy="233679"/>
          </a:xfrm>
          <a:custGeom>
            <a:avLst/>
            <a:gdLst/>
            <a:ahLst/>
            <a:cxnLst/>
            <a:rect l="l" t="t" r="r" b="b"/>
            <a:pathLst>
              <a:path w="288925" h="233680">
                <a:moveTo>
                  <a:pt x="0" y="0"/>
                </a:moveTo>
                <a:lnTo>
                  <a:pt x="288925" y="0"/>
                </a:lnTo>
                <a:lnTo>
                  <a:pt x="288925" y="233362"/>
                </a:lnTo>
                <a:lnTo>
                  <a:pt x="0" y="233362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80175" y="3135313"/>
            <a:ext cx="288925" cy="233679"/>
          </a:xfrm>
          <a:custGeom>
            <a:avLst/>
            <a:gdLst/>
            <a:ahLst/>
            <a:cxnLst/>
            <a:rect l="l" t="t" r="r" b="b"/>
            <a:pathLst>
              <a:path w="288925" h="233679">
                <a:moveTo>
                  <a:pt x="0" y="0"/>
                </a:moveTo>
                <a:lnTo>
                  <a:pt x="288925" y="0"/>
                </a:lnTo>
                <a:lnTo>
                  <a:pt x="288925" y="233362"/>
                </a:lnTo>
                <a:lnTo>
                  <a:pt x="0" y="233362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006975" y="1213701"/>
          <a:ext cx="3550285" cy="1430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5764"/>
                <a:gridCol w="1874519"/>
              </a:tblGrid>
              <a:tr h="31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0480">
                        <a:lnSpc>
                          <a:spcPts val="2210"/>
                        </a:lnSpc>
                      </a:pPr>
                      <a:r>
                        <a:rPr dirty="0" sz="2000" spc="-5" i="1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223.1.2.0/24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93150"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223.1.1.1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43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36386">
                <a:tc>
                  <a:txBody>
                    <a:bodyPr/>
                    <a:lstStyle/>
                    <a:p>
                      <a:pPr marL="59690">
                        <a:lnSpc>
                          <a:spcPts val="1820"/>
                        </a:lnSpc>
                        <a:spcBef>
                          <a:spcPts val="151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223.1.1.2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924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60"/>
                        </a:lnSpc>
                        <a:spcBef>
                          <a:spcPts val="147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223.1.2.1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87325"/>
                </a:tc>
              </a:tr>
              <a:tr h="226219">
                <a:tc>
                  <a:txBody>
                    <a:bodyPr/>
                    <a:lstStyle/>
                    <a:p>
                      <a:pPr marL="502920">
                        <a:lnSpc>
                          <a:spcPts val="1680"/>
                        </a:lnSpc>
                        <a:tabLst>
                          <a:tab pos="690880" algn="l"/>
                        </a:tabLst>
                      </a:pPr>
                      <a:r>
                        <a:rPr dirty="0" u="heavy" sz="16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dirty="0" u="heavy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223.1.1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.4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68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2</a:t>
                      </a:r>
                      <a:r>
                        <a:rPr dirty="0" u="heavy" sz="1600" spc="-5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23.1.2</a:t>
                      </a:r>
                      <a:r>
                        <a:rPr dirty="0" sz="1600" spc="-5">
                          <a:latin typeface="Arial"/>
                          <a:cs typeface="Arial"/>
                        </a:rPr>
                        <a:t>.9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6082665" y="3124619"/>
            <a:ext cx="9861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223.1.3.27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68527" y="2915069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223.1.2.2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616700" y="3006725"/>
            <a:ext cx="3175" cy="644525"/>
          </a:xfrm>
          <a:custGeom>
            <a:avLst/>
            <a:gdLst/>
            <a:ahLst/>
            <a:cxnLst/>
            <a:rect l="l" t="t" r="r" b="b"/>
            <a:pathLst>
              <a:path w="3175" h="644525">
                <a:moveTo>
                  <a:pt x="0" y="0"/>
                </a:moveTo>
                <a:lnTo>
                  <a:pt x="3175" y="6445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57988" y="3540249"/>
            <a:ext cx="1272540" cy="640080"/>
          </a:xfrm>
          <a:custGeom>
            <a:avLst/>
            <a:gdLst/>
            <a:ahLst/>
            <a:cxnLst/>
            <a:rect l="l" t="t" r="r" b="b"/>
            <a:pathLst>
              <a:path w="1272540" h="640079">
                <a:moveTo>
                  <a:pt x="1267705" y="36388"/>
                </a:moveTo>
                <a:lnTo>
                  <a:pt x="879475" y="36388"/>
                </a:lnTo>
                <a:lnTo>
                  <a:pt x="924861" y="33408"/>
                </a:lnTo>
                <a:lnTo>
                  <a:pt x="975866" y="26838"/>
                </a:lnTo>
                <a:lnTo>
                  <a:pt x="1083865" y="9996"/>
                </a:lnTo>
                <a:lnTo>
                  <a:pt x="1135428" y="3258"/>
                </a:lnTo>
                <a:lnTo>
                  <a:pt x="1181744" y="0"/>
                </a:lnTo>
                <a:lnTo>
                  <a:pt x="1220099" y="1987"/>
                </a:lnTo>
                <a:lnTo>
                  <a:pt x="1247775" y="10988"/>
                </a:lnTo>
                <a:lnTo>
                  <a:pt x="1267501" y="34896"/>
                </a:lnTo>
                <a:lnTo>
                  <a:pt x="1267705" y="36388"/>
                </a:lnTo>
                <a:close/>
              </a:path>
              <a:path w="1272540" h="640079">
                <a:moveTo>
                  <a:pt x="804698" y="639945"/>
                </a:moveTo>
                <a:lnTo>
                  <a:pt x="757411" y="639910"/>
                </a:lnTo>
                <a:lnTo>
                  <a:pt x="707110" y="636714"/>
                </a:lnTo>
                <a:lnTo>
                  <a:pt x="655042" y="630708"/>
                </a:lnTo>
                <a:lnTo>
                  <a:pt x="602453" y="622246"/>
                </a:lnTo>
                <a:lnTo>
                  <a:pt x="550589" y="611683"/>
                </a:lnTo>
                <a:lnTo>
                  <a:pt x="500698" y="599370"/>
                </a:lnTo>
                <a:lnTo>
                  <a:pt x="454025" y="585663"/>
                </a:lnTo>
                <a:lnTo>
                  <a:pt x="402947" y="567575"/>
                </a:lnTo>
                <a:lnTo>
                  <a:pt x="352341" y="546322"/>
                </a:lnTo>
                <a:lnTo>
                  <a:pt x="303069" y="522431"/>
                </a:lnTo>
                <a:lnTo>
                  <a:pt x="255990" y="496429"/>
                </a:lnTo>
                <a:lnTo>
                  <a:pt x="211965" y="468845"/>
                </a:lnTo>
                <a:lnTo>
                  <a:pt x="171857" y="440205"/>
                </a:lnTo>
                <a:lnTo>
                  <a:pt x="136525" y="411038"/>
                </a:lnTo>
                <a:lnTo>
                  <a:pt x="99292" y="374342"/>
                </a:lnTo>
                <a:lnTo>
                  <a:pt x="65146" y="333897"/>
                </a:lnTo>
                <a:lnTo>
                  <a:pt x="36115" y="291777"/>
                </a:lnTo>
                <a:lnTo>
                  <a:pt x="14228" y="250054"/>
                </a:lnTo>
                <a:lnTo>
                  <a:pt x="1514" y="210800"/>
                </a:lnTo>
                <a:lnTo>
                  <a:pt x="0" y="176088"/>
                </a:lnTo>
                <a:lnTo>
                  <a:pt x="14173" y="138623"/>
                </a:lnTo>
                <a:lnTo>
                  <a:pt x="43281" y="103444"/>
                </a:lnTo>
                <a:lnTo>
                  <a:pt x="84353" y="72075"/>
                </a:lnTo>
                <a:lnTo>
                  <a:pt x="134416" y="46040"/>
                </a:lnTo>
                <a:lnTo>
                  <a:pt x="190500" y="26863"/>
                </a:lnTo>
                <a:lnTo>
                  <a:pt x="232147" y="19434"/>
                </a:lnTo>
                <a:lnTo>
                  <a:pt x="282277" y="15651"/>
                </a:lnTo>
                <a:lnTo>
                  <a:pt x="337616" y="14696"/>
                </a:lnTo>
                <a:lnTo>
                  <a:pt x="394890" y="15750"/>
                </a:lnTo>
                <a:lnTo>
                  <a:pt x="450825" y="17995"/>
                </a:lnTo>
                <a:lnTo>
                  <a:pt x="545579" y="22783"/>
                </a:lnTo>
                <a:lnTo>
                  <a:pt x="577850" y="23688"/>
                </a:lnTo>
                <a:lnTo>
                  <a:pt x="596900" y="23688"/>
                </a:lnTo>
                <a:lnTo>
                  <a:pt x="627753" y="25290"/>
                </a:lnTo>
                <a:lnTo>
                  <a:pt x="715565" y="31229"/>
                </a:lnTo>
                <a:lnTo>
                  <a:pt x="768114" y="34154"/>
                </a:lnTo>
                <a:lnTo>
                  <a:pt x="823486" y="36109"/>
                </a:lnTo>
                <a:lnTo>
                  <a:pt x="1267705" y="36388"/>
                </a:lnTo>
                <a:lnTo>
                  <a:pt x="1272234" y="69431"/>
                </a:lnTo>
                <a:lnTo>
                  <a:pt x="1266031" y="111199"/>
                </a:lnTo>
                <a:lnTo>
                  <a:pt x="1252949" y="156803"/>
                </a:lnTo>
                <a:lnTo>
                  <a:pt x="1237044" y="202848"/>
                </a:lnTo>
                <a:lnTo>
                  <a:pt x="1222375" y="245938"/>
                </a:lnTo>
                <a:lnTo>
                  <a:pt x="1208682" y="288345"/>
                </a:lnTo>
                <a:lnTo>
                  <a:pt x="1192741" y="333309"/>
                </a:lnTo>
                <a:lnTo>
                  <a:pt x="1174154" y="378891"/>
                </a:lnTo>
                <a:lnTo>
                  <a:pt x="1152525" y="423150"/>
                </a:lnTo>
                <a:lnTo>
                  <a:pt x="1127455" y="464145"/>
                </a:lnTo>
                <a:lnTo>
                  <a:pt x="1098550" y="499938"/>
                </a:lnTo>
                <a:lnTo>
                  <a:pt x="1065969" y="531658"/>
                </a:lnTo>
                <a:lnTo>
                  <a:pt x="1029993" y="561086"/>
                </a:lnTo>
                <a:lnTo>
                  <a:pt x="990401" y="587250"/>
                </a:lnTo>
                <a:lnTo>
                  <a:pt x="946973" y="609181"/>
                </a:lnTo>
                <a:lnTo>
                  <a:pt x="899487" y="625909"/>
                </a:lnTo>
                <a:lnTo>
                  <a:pt x="847725" y="636463"/>
                </a:lnTo>
                <a:lnTo>
                  <a:pt x="804698" y="639945"/>
                </a:lnTo>
                <a:close/>
              </a:path>
              <a:path w="1272540" h="640079">
                <a:moveTo>
                  <a:pt x="593719" y="23544"/>
                </a:moveTo>
                <a:lnTo>
                  <a:pt x="582091" y="23018"/>
                </a:lnTo>
                <a:lnTo>
                  <a:pt x="593923" y="23093"/>
                </a:lnTo>
                <a:lnTo>
                  <a:pt x="602481" y="23465"/>
                </a:lnTo>
                <a:lnTo>
                  <a:pt x="593719" y="23544"/>
                </a:lnTo>
                <a:close/>
              </a:path>
              <a:path w="1272540" h="640079">
                <a:moveTo>
                  <a:pt x="596900" y="23688"/>
                </a:moveTo>
                <a:lnTo>
                  <a:pt x="577850" y="23688"/>
                </a:lnTo>
                <a:lnTo>
                  <a:pt x="593719" y="23544"/>
                </a:lnTo>
                <a:lnTo>
                  <a:pt x="596900" y="23688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94283" y="2005828"/>
            <a:ext cx="1692294" cy="1082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55528" y="1702916"/>
            <a:ext cx="1715135" cy="1058545"/>
          </a:xfrm>
          <a:custGeom>
            <a:avLst/>
            <a:gdLst/>
            <a:ahLst/>
            <a:cxnLst/>
            <a:rect l="l" t="t" r="r" b="b"/>
            <a:pathLst>
              <a:path w="1715134" h="1058545">
                <a:moveTo>
                  <a:pt x="294106" y="773478"/>
                </a:moveTo>
                <a:lnTo>
                  <a:pt x="249767" y="773392"/>
                </a:lnTo>
                <a:lnTo>
                  <a:pt x="135159" y="768350"/>
                </a:lnTo>
                <a:lnTo>
                  <a:pt x="82274" y="764257"/>
                </a:lnTo>
                <a:lnTo>
                  <a:pt x="21296" y="724371"/>
                </a:lnTo>
                <a:lnTo>
                  <a:pt x="6866" y="683909"/>
                </a:lnTo>
                <a:lnTo>
                  <a:pt x="0" y="629274"/>
                </a:lnTo>
                <a:lnTo>
                  <a:pt x="1019" y="569152"/>
                </a:lnTo>
                <a:lnTo>
                  <a:pt x="10245" y="512230"/>
                </a:lnTo>
                <a:lnTo>
                  <a:pt x="28002" y="467196"/>
                </a:lnTo>
                <a:lnTo>
                  <a:pt x="59839" y="437072"/>
                </a:lnTo>
                <a:lnTo>
                  <a:pt x="105678" y="415939"/>
                </a:lnTo>
                <a:lnTo>
                  <a:pt x="157391" y="399073"/>
                </a:lnTo>
                <a:lnTo>
                  <a:pt x="206851" y="381750"/>
                </a:lnTo>
                <a:lnTo>
                  <a:pt x="245931" y="359246"/>
                </a:lnTo>
                <a:lnTo>
                  <a:pt x="272569" y="322163"/>
                </a:lnTo>
                <a:lnTo>
                  <a:pt x="285535" y="280466"/>
                </a:lnTo>
                <a:lnTo>
                  <a:pt x="301329" y="238472"/>
                </a:lnTo>
                <a:lnTo>
                  <a:pt x="336455" y="200496"/>
                </a:lnTo>
                <a:lnTo>
                  <a:pt x="405230" y="161998"/>
                </a:lnTo>
                <a:lnTo>
                  <a:pt x="446949" y="143679"/>
                </a:lnTo>
                <a:lnTo>
                  <a:pt x="492539" y="126166"/>
                </a:lnTo>
                <a:lnTo>
                  <a:pt x="541236" y="109596"/>
                </a:lnTo>
                <a:lnTo>
                  <a:pt x="592280" y="94110"/>
                </a:lnTo>
                <a:lnTo>
                  <a:pt x="644908" y="79846"/>
                </a:lnTo>
                <a:lnTo>
                  <a:pt x="688885" y="69615"/>
                </a:lnTo>
                <a:lnTo>
                  <a:pt x="737200" y="60090"/>
                </a:lnTo>
                <a:lnTo>
                  <a:pt x="788478" y="51271"/>
                </a:lnTo>
                <a:lnTo>
                  <a:pt x="841344" y="43157"/>
                </a:lnTo>
                <a:lnTo>
                  <a:pt x="894424" y="35749"/>
                </a:lnTo>
                <a:lnTo>
                  <a:pt x="946343" y="29046"/>
                </a:lnTo>
                <a:lnTo>
                  <a:pt x="1146563" y="5605"/>
                </a:lnTo>
                <a:lnTo>
                  <a:pt x="1195256" y="1463"/>
                </a:lnTo>
                <a:lnTo>
                  <a:pt x="1239664" y="0"/>
                </a:lnTo>
                <a:lnTo>
                  <a:pt x="1400189" y="1207"/>
                </a:lnTo>
                <a:lnTo>
                  <a:pt x="1457105" y="3671"/>
                </a:lnTo>
                <a:lnTo>
                  <a:pt x="1510642" y="10174"/>
                </a:lnTo>
                <a:lnTo>
                  <a:pt x="1556856" y="22696"/>
                </a:lnTo>
                <a:lnTo>
                  <a:pt x="1605602" y="46136"/>
                </a:lnTo>
                <a:lnTo>
                  <a:pt x="1647590" y="76869"/>
                </a:lnTo>
                <a:lnTo>
                  <a:pt x="1681091" y="116234"/>
                </a:lnTo>
                <a:lnTo>
                  <a:pt x="1704377" y="165571"/>
                </a:lnTo>
                <a:lnTo>
                  <a:pt x="1712612" y="206390"/>
                </a:lnTo>
                <a:lnTo>
                  <a:pt x="1714932" y="254001"/>
                </a:lnTo>
                <a:lnTo>
                  <a:pt x="1712969" y="305668"/>
                </a:lnTo>
                <a:lnTo>
                  <a:pt x="1708351" y="358658"/>
                </a:lnTo>
                <a:lnTo>
                  <a:pt x="1702709" y="410237"/>
                </a:lnTo>
                <a:lnTo>
                  <a:pt x="1697671" y="457671"/>
                </a:lnTo>
                <a:lnTo>
                  <a:pt x="1691690" y="509309"/>
                </a:lnTo>
                <a:lnTo>
                  <a:pt x="1684019" y="558357"/>
                </a:lnTo>
                <a:lnTo>
                  <a:pt x="1674980" y="606033"/>
                </a:lnTo>
                <a:lnTo>
                  <a:pt x="1664895" y="653556"/>
                </a:lnTo>
                <a:lnTo>
                  <a:pt x="1654086" y="702146"/>
                </a:lnTo>
                <a:lnTo>
                  <a:pt x="1643250" y="754445"/>
                </a:lnTo>
                <a:lnTo>
                  <a:pt x="1640985" y="765727"/>
                </a:lnTo>
                <a:lnTo>
                  <a:pt x="622401" y="765727"/>
                </a:lnTo>
                <a:lnTo>
                  <a:pt x="567792" y="766285"/>
                </a:lnTo>
                <a:lnTo>
                  <a:pt x="343916" y="772597"/>
                </a:lnTo>
                <a:lnTo>
                  <a:pt x="294106" y="773478"/>
                </a:lnTo>
                <a:close/>
              </a:path>
              <a:path w="1715134" h="1058545">
                <a:moveTo>
                  <a:pt x="1358206" y="1057945"/>
                </a:moveTo>
                <a:lnTo>
                  <a:pt x="1306709" y="1053753"/>
                </a:lnTo>
                <a:lnTo>
                  <a:pt x="1251756" y="1038696"/>
                </a:lnTo>
                <a:lnTo>
                  <a:pt x="1212144" y="1019867"/>
                </a:lnTo>
                <a:lnTo>
                  <a:pt x="1169551" y="993893"/>
                </a:lnTo>
                <a:lnTo>
                  <a:pt x="1125189" y="963687"/>
                </a:lnTo>
                <a:lnTo>
                  <a:pt x="1080269" y="932157"/>
                </a:lnTo>
                <a:lnTo>
                  <a:pt x="1036000" y="902215"/>
                </a:lnTo>
                <a:lnTo>
                  <a:pt x="950196" y="850482"/>
                </a:lnTo>
                <a:lnTo>
                  <a:pt x="913155" y="825717"/>
                </a:lnTo>
                <a:lnTo>
                  <a:pt x="874343" y="803619"/>
                </a:lnTo>
                <a:lnTo>
                  <a:pt x="825635" y="785331"/>
                </a:lnTo>
                <a:lnTo>
                  <a:pt x="758901" y="771996"/>
                </a:lnTo>
                <a:lnTo>
                  <a:pt x="719459" y="768239"/>
                </a:lnTo>
                <a:lnTo>
                  <a:pt x="673458" y="766264"/>
                </a:lnTo>
                <a:lnTo>
                  <a:pt x="622401" y="765727"/>
                </a:lnTo>
                <a:lnTo>
                  <a:pt x="1640985" y="765727"/>
                </a:lnTo>
                <a:lnTo>
                  <a:pt x="1632172" y="809639"/>
                </a:lnTo>
                <a:lnTo>
                  <a:pt x="1619807" y="863766"/>
                </a:lnTo>
                <a:lnTo>
                  <a:pt x="1605109" y="912865"/>
                </a:lnTo>
                <a:lnTo>
                  <a:pt x="1587031" y="952971"/>
                </a:lnTo>
                <a:lnTo>
                  <a:pt x="1559187" y="989459"/>
                </a:lnTo>
                <a:lnTo>
                  <a:pt x="1526472" y="1015082"/>
                </a:lnTo>
                <a:lnTo>
                  <a:pt x="1489670" y="1032669"/>
                </a:lnTo>
                <a:lnTo>
                  <a:pt x="1449568" y="1045046"/>
                </a:lnTo>
                <a:lnTo>
                  <a:pt x="1405930" y="1054100"/>
                </a:lnTo>
                <a:lnTo>
                  <a:pt x="1358206" y="105794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56573" y="3227691"/>
            <a:ext cx="987425" cy="669925"/>
          </a:xfrm>
          <a:custGeom>
            <a:avLst/>
            <a:gdLst/>
            <a:ahLst/>
            <a:cxnLst/>
            <a:rect l="l" t="t" r="r" b="b"/>
            <a:pathLst>
              <a:path w="987425" h="669925">
                <a:moveTo>
                  <a:pt x="0" y="0"/>
                </a:moveTo>
                <a:lnTo>
                  <a:pt x="986999" y="0"/>
                </a:lnTo>
                <a:lnTo>
                  <a:pt x="986999" y="669621"/>
                </a:lnTo>
                <a:lnTo>
                  <a:pt x="0" y="669621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22850" y="2963863"/>
            <a:ext cx="1459230" cy="318135"/>
          </a:xfrm>
          <a:custGeom>
            <a:avLst/>
            <a:gdLst/>
            <a:ahLst/>
            <a:cxnLst/>
            <a:rect l="l" t="t" r="r" b="b"/>
            <a:pathLst>
              <a:path w="1459229" h="318135">
                <a:moveTo>
                  <a:pt x="1458913" y="317850"/>
                </a:moveTo>
                <a:lnTo>
                  <a:pt x="0" y="317850"/>
                </a:lnTo>
                <a:lnTo>
                  <a:pt x="729456" y="0"/>
                </a:lnTo>
                <a:lnTo>
                  <a:pt x="1458913" y="31785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0575" y="3802062"/>
            <a:ext cx="163830" cy="120650"/>
          </a:xfrm>
          <a:custGeom>
            <a:avLst/>
            <a:gdLst/>
            <a:ahLst/>
            <a:cxnLst/>
            <a:rect l="l" t="t" r="r" b="b"/>
            <a:pathLst>
              <a:path w="163829" h="120650">
                <a:moveTo>
                  <a:pt x="0" y="0"/>
                </a:moveTo>
                <a:lnTo>
                  <a:pt x="163513" y="120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73950" y="3808412"/>
            <a:ext cx="135255" cy="104775"/>
          </a:xfrm>
          <a:custGeom>
            <a:avLst/>
            <a:gdLst/>
            <a:ahLst/>
            <a:cxnLst/>
            <a:rect l="l" t="t" r="r" b="b"/>
            <a:pathLst>
              <a:path w="135254" h="104775">
                <a:moveTo>
                  <a:pt x="0" y="104775"/>
                </a:moveTo>
                <a:lnTo>
                  <a:pt x="1349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72200" y="3729037"/>
            <a:ext cx="452755" cy="0"/>
          </a:xfrm>
          <a:custGeom>
            <a:avLst/>
            <a:gdLst/>
            <a:ahLst/>
            <a:cxnLst/>
            <a:rect l="l" t="t" r="r" b="b"/>
            <a:pathLst>
              <a:path w="452754" h="0">
                <a:moveTo>
                  <a:pt x="0" y="0"/>
                </a:moveTo>
                <a:lnTo>
                  <a:pt x="45243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65913" y="2578100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 h="0">
                <a:moveTo>
                  <a:pt x="0" y="0"/>
                </a:moveTo>
                <a:lnTo>
                  <a:pt x="793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34087" y="2392363"/>
            <a:ext cx="152400" cy="95250"/>
          </a:xfrm>
          <a:custGeom>
            <a:avLst/>
            <a:gdLst/>
            <a:ahLst/>
            <a:cxnLst/>
            <a:rect l="l" t="t" r="r" b="b"/>
            <a:pathLst>
              <a:path w="152400" h="95250">
                <a:moveTo>
                  <a:pt x="0" y="0"/>
                </a:moveTo>
                <a:lnTo>
                  <a:pt x="152400" y="95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58191" y="4378655"/>
            <a:ext cx="3042920" cy="1638935"/>
          </a:xfrm>
          <a:custGeom>
            <a:avLst/>
            <a:gdLst/>
            <a:ahLst/>
            <a:cxnLst/>
            <a:rect l="l" t="t" r="r" b="b"/>
            <a:pathLst>
              <a:path w="3042920" h="1638935">
                <a:moveTo>
                  <a:pt x="2518835" y="187027"/>
                </a:moveTo>
                <a:lnTo>
                  <a:pt x="1140739" y="187027"/>
                </a:lnTo>
                <a:lnTo>
                  <a:pt x="1182295" y="186994"/>
                </a:lnTo>
                <a:lnTo>
                  <a:pt x="1225294" y="178288"/>
                </a:lnTo>
                <a:lnTo>
                  <a:pt x="1263754" y="161991"/>
                </a:lnTo>
                <a:lnTo>
                  <a:pt x="1299386" y="140337"/>
                </a:lnTo>
                <a:lnTo>
                  <a:pt x="1333901" y="115557"/>
                </a:lnTo>
                <a:lnTo>
                  <a:pt x="1369012" y="89884"/>
                </a:lnTo>
                <a:lnTo>
                  <a:pt x="1406430" y="65551"/>
                </a:lnTo>
                <a:lnTo>
                  <a:pt x="1447866" y="44789"/>
                </a:lnTo>
                <a:lnTo>
                  <a:pt x="1495033" y="29832"/>
                </a:lnTo>
                <a:lnTo>
                  <a:pt x="1537274" y="21756"/>
                </a:lnTo>
                <a:lnTo>
                  <a:pt x="1582650" y="14757"/>
                </a:lnTo>
                <a:lnTo>
                  <a:pt x="1630578" y="8958"/>
                </a:lnTo>
                <a:lnTo>
                  <a:pt x="1680478" y="4483"/>
                </a:lnTo>
                <a:lnTo>
                  <a:pt x="1731768" y="1455"/>
                </a:lnTo>
                <a:lnTo>
                  <a:pt x="1783869" y="0"/>
                </a:lnTo>
                <a:lnTo>
                  <a:pt x="1836197" y="239"/>
                </a:lnTo>
                <a:lnTo>
                  <a:pt x="1888174" y="2298"/>
                </a:lnTo>
                <a:lnTo>
                  <a:pt x="1939217" y="6300"/>
                </a:lnTo>
                <a:lnTo>
                  <a:pt x="1988745" y="12369"/>
                </a:lnTo>
                <a:lnTo>
                  <a:pt x="2037446" y="20928"/>
                </a:lnTo>
                <a:lnTo>
                  <a:pt x="2086319" y="32067"/>
                </a:lnTo>
                <a:lnTo>
                  <a:pt x="2135249" y="45416"/>
                </a:lnTo>
                <a:lnTo>
                  <a:pt x="2184122" y="60604"/>
                </a:lnTo>
                <a:lnTo>
                  <a:pt x="2232823" y="77258"/>
                </a:lnTo>
                <a:lnTo>
                  <a:pt x="2281239" y="95008"/>
                </a:lnTo>
                <a:lnTo>
                  <a:pt x="2329254" y="113482"/>
                </a:lnTo>
                <a:lnTo>
                  <a:pt x="2469758" y="169532"/>
                </a:lnTo>
                <a:lnTo>
                  <a:pt x="2512090" y="184974"/>
                </a:lnTo>
                <a:lnTo>
                  <a:pt x="2518835" y="187027"/>
                </a:lnTo>
                <a:close/>
              </a:path>
              <a:path w="3042920" h="1638935">
                <a:moveTo>
                  <a:pt x="2025436" y="1638645"/>
                </a:moveTo>
                <a:lnTo>
                  <a:pt x="1974911" y="1637640"/>
                </a:lnTo>
                <a:lnTo>
                  <a:pt x="1923658" y="1635588"/>
                </a:lnTo>
                <a:lnTo>
                  <a:pt x="1871918" y="1632563"/>
                </a:lnTo>
                <a:lnTo>
                  <a:pt x="1819935" y="1628643"/>
                </a:lnTo>
                <a:lnTo>
                  <a:pt x="1767953" y="1623904"/>
                </a:lnTo>
                <a:lnTo>
                  <a:pt x="1716213" y="1618421"/>
                </a:lnTo>
                <a:lnTo>
                  <a:pt x="1664960" y="1612273"/>
                </a:lnTo>
                <a:lnTo>
                  <a:pt x="1614435" y="1605534"/>
                </a:lnTo>
                <a:lnTo>
                  <a:pt x="1564883" y="1598281"/>
                </a:lnTo>
                <a:lnTo>
                  <a:pt x="1515403" y="1589886"/>
                </a:lnTo>
                <a:lnTo>
                  <a:pt x="1465097" y="1580393"/>
                </a:lnTo>
                <a:lnTo>
                  <a:pt x="1414208" y="1569873"/>
                </a:lnTo>
                <a:lnTo>
                  <a:pt x="1362978" y="1558395"/>
                </a:lnTo>
                <a:lnTo>
                  <a:pt x="1311652" y="1546028"/>
                </a:lnTo>
                <a:lnTo>
                  <a:pt x="1260471" y="1532842"/>
                </a:lnTo>
                <a:lnTo>
                  <a:pt x="1209679" y="1518906"/>
                </a:lnTo>
                <a:lnTo>
                  <a:pt x="1159519" y="1504290"/>
                </a:lnTo>
                <a:lnTo>
                  <a:pt x="1110234" y="1489063"/>
                </a:lnTo>
                <a:lnTo>
                  <a:pt x="1062066" y="1473295"/>
                </a:lnTo>
                <a:lnTo>
                  <a:pt x="1015259" y="1457054"/>
                </a:lnTo>
                <a:lnTo>
                  <a:pt x="970056" y="1440411"/>
                </a:lnTo>
                <a:lnTo>
                  <a:pt x="926699" y="1423434"/>
                </a:lnTo>
                <a:lnTo>
                  <a:pt x="885433" y="1406194"/>
                </a:lnTo>
                <a:lnTo>
                  <a:pt x="835828" y="1382498"/>
                </a:lnTo>
                <a:lnTo>
                  <a:pt x="788985" y="1356040"/>
                </a:lnTo>
                <a:lnTo>
                  <a:pt x="744597" y="1327521"/>
                </a:lnTo>
                <a:lnTo>
                  <a:pt x="702356" y="1297643"/>
                </a:lnTo>
                <a:lnTo>
                  <a:pt x="661954" y="1267106"/>
                </a:lnTo>
                <a:lnTo>
                  <a:pt x="585437" y="1206862"/>
                </a:lnTo>
                <a:lnTo>
                  <a:pt x="548706" y="1178558"/>
                </a:lnTo>
                <a:lnTo>
                  <a:pt x="512584" y="1152400"/>
                </a:lnTo>
                <a:lnTo>
                  <a:pt x="476762" y="1129091"/>
                </a:lnTo>
                <a:lnTo>
                  <a:pt x="440933" y="1109331"/>
                </a:lnTo>
                <a:lnTo>
                  <a:pt x="391295" y="1090139"/>
                </a:lnTo>
                <a:lnTo>
                  <a:pt x="341788" y="1079318"/>
                </a:lnTo>
                <a:lnTo>
                  <a:pt x="293286" y="1073780"/>
                </a:lnTo>
                <a:lnTo>
                  <a:pt x="246662" y="1070438"/>
                </a:lnTo>
                <a:lnTo>
                  <a:pt x="202792" y="1066202"/>
                </a:lnTo>
                <a:lnTo>
                  <a:pt x="162550" y="1057986"/>
                </a:lnTo>
                <a:lnTo>
                  <a:pt x="126809" y="1042700"/>
                </a:lnTo>
                <a:lnTo>
                  <a:pt x="96445" y="1017256"/>
                </a:lnTo>
                <a:lnTo>
                  <a:pt x="73377" y="985752"/>
                </a:lnTo>
                <a:lnTo>
                  <a:pt x="53014" y="948082"/>
                </a:lnTo>
                <a:lnTo>
                  <a:pt x="35591" y="905367"/>
                </a:lnTo>
                <a:lnTo>
                  <a:pt x="21343" y="858733"/>
                </a:lnTo>
                <a:lnTo>
                  <a:pt x="10504" y="809303"/>
                </a:lnTo>
                <a:lnTo>
                  <a:pt x="3312" y="758200"/>
                </a:lnTo>
                <a:lnTo>
                  <a:pt x="0" y="706549"/>
                </a:lnTo>
                <a:lnTo>
                  <a:pt x="803" y="655472"/>
                </a:lnTo>
                <a:lnTo>
                  <a:pt x="5958" y="606094"/>
                </a:lnTo>
                <a:lnTo>
                  <a:pt x="13464" y="564781"/>
                </a:lnTo>
                <a:lnTo>
                  <a:pt x="23820" y="520326"/>
                </a:lnTo>
                <a:lnTo>
                  <a:pt x="36959" y="473760"/>
                </a:lnTo>
                <a:lnTo>
                  <a:pt x="52817" y="426114"/>
                </a:lnTo>
                <a:lnTo>
                  <a:pt x="71330" y="378417"/>
                </a:lnTo>
                <a:lnTo>
                  <a:pt x="92434" y="331701"/>
                </a:lnTo>
                <a:lnTo>
                  <a:pt x="116064" y="286996"/>
                </a:lnTo>
                <a:lnTo>
                  <a:pt x="142156" y="245332"/>
                </a:lnTo>
                <a:lnTo>
                  <a:pt x="170645" y="207740"/>
                </a:lnTo>
                <a:lnTo>
                  <a:pt x="201467" y="175251"/>
                </a:lnTo>
                <a:lnTo>
                  <a:pt x="234558" y="148894"/>
                </a:lnTo>
                <a:lnTo>
                  <a:pt x="271484" y="128567"/>
                </a:lnTo>
                <a:lnTo>
                  <a:pt x="313255" y="113091"/>
                </a:lnTo>
                <a:lnTo>
                  <a:pt x="358969" y="101888"/>
                </a:lnTo>
                <a:lnTo>
                  <a:pt x="407725" y="94378"/>
                </a:lnTo>
                <a:lnTo>
                  <a:pt x="458620" y="89980"/>
                </a:lnTo>
                <a:lnTo>
                  <a:pt x="510754" y="88116"/>
                </a:lnTo>
                <a:lnTo>
                  <a:pt x="563224" y="88206"/>
                </a:lnTo>
                <a:lnTo>
                  <a:pt x="615128" y="89669"/>
                </a:lnTo>
                <a:lnTo>
                  <a:pt x="758433" y="96507"/>
                </a:lnTo>
                <a:lnTo>
                  <a:pt x="810337" y="101648"/>
                </a:lnTo>
                <a:lnTo>
                  <a:pt x="861222" y="111768"/>
                </a:lnTo>
                <a:lnTo>
                  <a:pt x="911009" y="125258"/>
                </a:lnTo>
                <a:lnTo>
                  <a:pt x="959620" y="140513"/>
                </a:lnTo>
                <a:lnTo>
                  <a:pt x="1006978" y="155924"/>
                </a:lnTo>
                <a:lnTo>
                  <a:pt x="1053002" y="169885"/>
                </a:lnTo>
                <a:lnTo>
                  <a:pt x="1097615" y="180788"/>
                </a:lnTo>
                <a:lnTo>
                  <a:pt x="1140739" y="187027"/>
                </a:lnTo>
                <a:lnTo>
                  <a:pt x="2518835" y="187027"/>
                </a:lnTo>
                <a:lnTo>
                  <a:pt x="2555576" y="198212"/>
                </a:lnTo>
                <a:lnTo>
                  <a:pt x="2643684" y="222169"/>
                </a:lnTo>
                <a:lnTo>
                  <a:pt x="2687147" y="234934"/>
                </a:lnTo>
                <a:lnTo>
                  <a:pt x="2729444" y="249589"/>
                </a:lnTo>
                <a:lnTo>
                  <a:pt x="2769995" y="267156"/>
                </a:lnTo>
                <a:lnTo>
                  <a:pt x="2808221" y="288660"/>
                </a:lnTo>
                <a:lnTo>
                  <a:pt x="2843540" y="315123"/>
                </a:lnTo>
                <a:lnTo>
                  <a:pt x="2875375" y="347568"/>
                </a:lnTo>
                <a:lnTo>
                  <a:pt x="2903145" y="387019"/>
                </a:lnTo>
                <a:lnTo>
                  <a:pt x="2921498" y="421592"/>
                </a:lnTo>
                <a:lnTo>
                  <a:pt x="2939013" y="461882"/>
                </a:lnTo>
                <a:lnTo>
                  <a:pt x="2955571" y="507047"/>
                </a:lnTo>
                <a:lnTo>
                  <a:pt x="2971053" y="556242"/>
                </a:lnTo>
                <a:lnTo>
                  <a:pt x="2985342" y="608622"/>
                </a:lnTo>
                <a:lnTo>
                  <a:pt x="2998319" y="663346"/>
                </a:lnTo>
                <a:lnTo>
                  <a:pt x="3009865" y="719568"/>
                </a:lnTo>
                <a:lnTo>
                  <a:pt x="3019861" y="776444"/>
                </a:lnTo>
                <a:lnTo>
                  <a:pt x="3028189" y="833132"/>
                </a:lnTo>
                <a:lnTo>
                  <a:pt x="3034731" y="888787"/>
                </a:lnTo>
                <a:lnTo>
                  <a:pt x="3039368" y="942564"/>
                </a:lnTo>
                <a:lnTo>
                  <a:pt x="3041981" y="993622"/>
                </a:lnTo>
                <a:lnTo>
                  <a:pt x="3042453" y="1041115"/>
                </a:lnTo>
                <a:lnTo>
                  <a:pt x="3040663" y="1084199"/>
                </a:lnTo>
                <a:lnTo>
                  <a:pt x="3023656" y="1175813"/>
                </a:lnTo>
                <a:lnTo>
                  <a:pt x="3003748" y="1221611"/>
                </a:lnTo>
                <a:lnTo>
                  <a:pt x="2977699" y="1260732"/>
                </a:lnTo>
                <a:lnTo>
                  <a:pt x="2946437" y="1294483"/>
                </a:lnTo>
                <a:lnTo>
                  <a:pt x="2910889" y="1324171"/>
                </a:lnTo>
                <a:lnTo>
                  <a:pt x="2871983" y="1351102"/>
                </a:lnTo>
                <a:lnTo>
                  <a:pt x="2830647" y="1376582"/>
                </a:lnTo>
                <a:lnTo>
                  <a:pt x="2787808" y="1401919"/>
                </a:lnTo>
                <a:lnTo>
                  <a:pt x="2744395" y="1428419"/>
                </a:lnTo>
                <a:lnTo>
                  <a:pt x="2704476" y="1453562"/>
                </a:lnTo>
                <a:lnTo>
                  <a:pt x="2662785" y="1478305"/>
                </a:lnTo>
                <a:lnTo>
                  <a:pt x="2619265" y="1502342"/>
                </a:lnTo>
                <a:lnTo>
                  <a:pt x="2573859" y="1525371"/>
                </a:lnTo>
                <a:lnTo>
                  <a:pt x="2526511" y="1547085"/>
                </a:lnTo>
                <a:lnTo>
                  <a:pt x="2477162" y="1567179"/>
                </a:lnTo>
                <a:lnTo>
                  <a:pt x="2425755" y="1585350"/>
                </a:lnTo>
                <a:lnTo>
                  <a:pt x="2372234" y="1601291"/>
                </a:lnTo>
                <a:lnTo>
                  <a:pt x="2316542" y="1614699"/>
                </a:lnTo>
                <a:lnTo>
                  <a:pt x="2258620" y="1625269"/>
                </a:lnTo>
                <a:lnTo>
                  <a:pt x="2215385" y="1630652"/>
                </a:lnTo>
                <a:lnTo>
                  <a:pt x="2170206" y="1634604"/>
                </a:lnTo>
                <a:lnTo>
                  <a:pt x="2123326" y="1637203"/>
                </a:lnTo>
                <a:lnTo>
                  <a:pt x="2074988" y="1638524"/>
                </a:lnTo>
                <a:lnTo>
                  <a:pt x="2025436" y="1638645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75175" y="5026025"/>
            <a:ext cx="0" cy="460375"/>
          </a:xfrm>
          <a:custGeom>
            <a:avLst/>
            <a:gdLst/>
            <a:ahLst/>
            <a:cxnLst/>
            <a:rect l="l" t="t" r="r" b="b"/>
            <a:pathLst>
              <a:path w="0" h="460375">
                <a:moveTo>
                  <a:pt x="0" y="0"/>
                </a:moveTo>
                <a:lnTo>
                  <a:pt x="0" y="460374"/>
                </a:lnTo>
              </a:path>
            </a:pathLst>
          </a:custGeom>
          <a:ln w="261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88263" y="5464175"/>
            <a:ext cx="98425" cy="15875"/>
          </a:xfrm>
          <a:custGeom>
            <a:avLst/>
            <a:gdLst/>
            <a:ahLst/>
            <a:cxnLst/>
            <a:rect l="l" t="t" r="r" b="b"/>
            <a:pathLst>
              <a:path w="98425" h="15875">
                <a:moveTo>
                  <a:pt x="0" y="15875"/>
                </a:moveTo>
                <a:lnTo>
                  <a:pt x="98425" y="15875"/>
                </a:lnTo>
                <a:lnTo>
                  <a:pt x="98425" y="0"/>
                </a:lnTo>
                <a:lnTo>
                  <a:pt x="0" y="0"/>
                </a:lnTo>
                <a:lnTo>
                  <a:pt x="0" y="1587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02574" y="4968875"/>
            <a:ext cx="76200" cy="193675"/>
          </a:xfrm>
          <a:custGeom>
            <a:avLst/>
            <a:gdLst/>
            <a:ahLst/>
            <a:cxnLst/>
            <a:rect l="l" t="t" r="r" b="b"/>
            <a:pathLst>
              <a:path w="76200" h="193675">
                <a:moveTo>
                  <a:pt x="0" y="0"/>
                </a:moveTo>
                <a:lnTo>
                  <a:pt x="76200" y="1936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02475" y="4686300"/>
            <a:ext cx="390525" cy="184150"/>
          </a:xfrm>
          <a:custGeom>
            <a:avLst/>
            <a:gdLst/>
            <a:ahLst/>
            <a:cxnLst/>
            <a:rect l="l" t="t" r="r" b="b"/>
            <a:pathLst>
              <a:path w="390525" h="184150">
                <a:moveTo>
                  <a:pt x="0" y="0"/>
                </a:moveTo>
                <a:lnTo>
                  <a:pt x="390525" y="184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81762" y="4673600"/>
            <a:ext cx="322580" cy="198755"/>
          </a:xfrm>
          <a:custGeom>
            <a:avLst/>
            <a:gdLst/>
            <a:ahLst/>
            <a:cxnLst/>
            <a:rect l="l" t="t" r="r" b="b"/>
            <a:pathLst>
              <a:path w="322579" h="198754">
                <a:moveTo>
                  <a:pt x="0" y="198437"/>
                </a:moveTo>
                <a:lnTo>
                  <a:pt x="3222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23050" y="4965700"/>
            <a:ext cx="763905" cy="0"/>
          </a:xfrm>
          <a:custGeom>
            <a:avLst/>
            <a:gdLst/>
            <a:ahLst/>
            <a:cxnLst/>
            <a:rect l="l" t="t" r="r" b="b"/>
            <a:pathLst>
              <a:path w="763904" h="0">
                <a:moveTo>
                  <a:pt x="0" y="0"/>
                </a:moveTo>
                <a:lnTo>
                  <a:pt x="7635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45175" y="4762500"/>
            <a:ext cx="233679" cy="95250"/>
          </a:xfrm>
          <a:custGeom>
            <a:avLst/>
            <a:gdLst/>
            <a:ahLst/>
            <a:cxnLst/>
            <a:rect l="l" t="t" r="r" b="b"/>
            <a:pathLst>
              <a:path w="233679" h="95250">
                <a:moveTo>
                  <a:pt x="0" y="0"/>
                </a:moveTo>
                <a:lnTo>
                  <a:pt x="233362" y="952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86412" y="4999037"/>
            <a:ext cx="403225" cy="100330"/>
          </a:xfrm>
          <a:custGeom>
            <a:avLst/>
            <a:gdLst/>
            <a:ahLst/>
            <a:cxnLst/>
            <a:rect l="l" t="t" r="r" b="b"/>
            <a:pathLst>
              <a:path w="403225" h="100329">
                <a:moveTo>
                  <a:pt x="0" y="100012"/>
                </a:moveTo>
                <a:lnTo>
                  <a:pt x="4032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11862" y="5054600"/>
            <a:ext cx="177800" cy="203200"/>
          </a:xfrm>
          <a:custGeom>
            <a:avLst/>
            <a:gdLst/>
            <a:ahLst/>
            <a:cxnLst/>
            <a:rect l="l" t="t" r="r" b="b"/>
            <a:pathLst>
              <a:path w="177800" h="203200">
                <a:moveTo>
                  <a:pt x="177800" y="0"/>
                </a:moveTo>
                <a:lnTo>
                  <a:pt x="0" y="203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06356" y="5176838"/>
            <a:ext cx="0" cy="87630"/>
          </a:xfrm>
          <a:custGeom>
            <a:avLst/>
            <a:gdLst/>
            <a:ahLst/>
            <a:cxnLst/>
            <a:rect l="l" t="t" r="r" b="b"/>
            <a:pathLst>
              <a:path w="0" h="87629">
                <a:moveTo>
                  <a:pt x="0" y="0"/>
                </a:moveTo>
                <a:lnTo>
                  <a:pt x="0" y="87312"/>
                </a:lnTo>
              </a:path>
            </a:pathLst>
          </a:custGeom>
          <a:ln w="11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88112" y="5041900"/>
            <a:ext cx="503555" cy="269875"/>
          </a:xfrm>
          <a:custGeom>
            <a:avLst/>
            <a:gdLst/>
            <a:ahLst/>
            <a:cxnLst/>
            <a:rect l="l" t="t" r="r" b="b"/>
            <a:pathLst>
              <a:path w="503554" h="269875">
                <a:moveTo>
                  <a:pt x="0" y="0"/>
                </a:moveTo>
                <a:lnTo>
                  <a:pt x="503237" y="2698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26150" y="3511550"/>
            <a:ext cx="0" cy="132080"/>
          </a:xfrm>
          <a:custGeom>
            <a:avLst/>
            <a:gdLst/>
            <a:ahLst/>
            <a:cxnLst/>
            <a:rect l="l" t="t" r="r" b="b"/>
            <a:pathLst>
              <a:path w="0" h="132079">
                <a:moveTo>
                  <a:pt x="0" y="0"/>
                </a:moveTo>
                <a:lnTo>
                  <a:pt x="0" y="1317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21550" y="2481263"/>
            <a:ext cx="123825" cy="87630"/>
          </a:xfrm>
          <a:custGeom>
            <a:avLst/>
            <a:gdLst/>
            <a:ahLst/>
            <a:cxnLst/>
            <a:rect l="l" t="t" r="r" b="b"/>
            <a:pathLst>
              <a:path w="123825" h="87630">
                <a:moveTo>
                  <a:pt x="0" y="87311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21550" y="2551113"/>
            <a:ext cx="263525" cy="288925"/>
          </a:xfrm>
          <a:custGeom>
            <a:avLst/>
            <a:gdLst/>
            <a:ahLst/>
            <a:cxnLst/>
            <a:rect l="l" t="t" r="r" b="b"/>
            <a:pathLst>
              <a:path w="263525" h="288925">
                <a:moveTo>
                  <a:pt x="0" y="288925"/>
                </a:moveTo>
                <a:lnTo>
                  <a:pt x="263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69188" y="2855913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 h="0">
                <a:moveTo>
                  <a:pt x="0" y="0"/>
                </a:moveTo>
                <a:lnTo>
                  <a:pt x="603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35625" y="3722687"/>
            <a:ext cx="168275" cy="3175"/>
          </a:xfrm>
          <a:custGeom>
            <a:avLst/>
            <a:gdLst/>
            <a:ahLst/>
            <a:cxnLst/>
            <a:rect l="l" t="t" r="r" b="b"/>
            <a:pathLst>
              <a:path w="168275" h="3175">
                <a:moveTo>
                  <a:pt x="0" y="3175"/>
                </a:moveTo>
                <a:lnTo>
                  <a:pt x="1682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40563" y="2922588"/>
            <a:ext cx="98425" cy="704850"/>
          </a:xfrm>
          <a:custGeom>
            <a:avLst/>
            <a:gdLst/>
            <a:ahLst/>
            <a:cxnLst/>
            <a:rect l="l" t="t" r="r" b="b"/>
            <a:pathLst>
              <a:path w="98425" h="704850">
                <a:moveTo>
                  <a:pt x="98425" y="0"/>
                </a:moveTo>
                <a:lnTo>
                  <a:pt x="0" y="70484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32700" y="2922588"/>
            <a:ext cx="111125" cy="727075"/>
          </a:xfrm>
          <a:custGeom>
            <a:avLst/>
            <a:gdLst/>
            <a:ahLst/>
            <a:cxnLst/>
            <a:rect l="l" t="t" r="r" b="b"/>
            <a:pathLst>
              <a:path w="111125" h="727075">
                <a:moveTo>
                  <a:pt x="111125" y="0"/>
                </a:moveTo>
                <a:lnTo>
                  <a:pt x="0" y="7270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16750" y="4064000"/>
            <a:ext cx="227329" cy="436880"/>
          </a:xfrm>
          <a:custGeom>
            <a:avLst/>
            <a:gdLst/>
            <a:ahLst/>
            <a:cxnLst/>
            <a:rect l="l" t="t" r="r" b="b"/>
            <a:pathLst>
              <a:path w="227329" h="436879">
                <a:moveTo>
                  <a:pt x="0" y="436562"/>
                </a:moveTo>
                <a:lnTo>
                  <a:pt x="22701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14976" y="4521200"/>
            <a:ext cx="414336" cy="37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696448" y="4558561"/>
            <a:ext cx="195369" cy="1709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97476" y="4940300"/>
            <a:ext cx="482600" cy="40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08061" y="4982445"/>
            <a:ext cx="227557" cy="1862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83250" y="5245100"/>
            <a:ext cx="427037" cy="349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866374" y="5278589"/>
            <a:ext cx="201358" cy="1600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99200" y="5232400"/>
            <a:ext cx="427037" cy="3508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44206" y="5261279"/>
            <a:ext cx="195141" cy="1607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083300" y="1714500"/>
            <a:ext cx="849312" cy="168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11800" y="1587500"/>
            <a:ext cx="136841" cy="3284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59400" y="1536700"/>
            <a:ext cx="415925" cy="887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35850" y="2459522"/>
            <a:ext cx="387349" cy="947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35850" y="2459522"/>
            <a:ext cx="387350" cy="95250"/>
          </a:xfrm>
          <a:custGeom>
            <a:avLst/>
            <a:gdLst/>
            <a:ahLst/>
            <a:cxnLst/>
            <a:rect l="l" t="t" r="r" b="b"/>
            <a:pathLst>
              <a:path w="387350" h="95250">
                <a:moveTo>
                  <a:pt x="0" y="47382"/>
                </a:moveTo>
                <a:lnTo>
                  <a:pt x="56725" y="13878"/>
                </a:lnTo>
                <a:lnTo>
                  <a:pt x="118288" y="3723"/>
                </a:lnTo>
                <a:lnTo>
                  <a:pt x="193675" y="0"/>
                </a:lnTo>
                <a:lnTo>
                  <a:pt x="269061" y="3723"/>
                </a:lnTo>
                <a:lnTo>
                  <a:pt x="330624" y="13878"/>
                </a:lnTo>
                <a:lnTo>
                  <a:pt x="372129" y="28939"/>
                </a:lnTo>
                <a:lnTo>
                  <a:pt x="383415" y="37833"/>
                </a:lnTo>
                <a:lnTo>
                  <a:pt x="387350" y="47382"/>
                </a:lnTo>
                <a:lnTo>
                  <a:pt x="330624" y="84577"/>
                </a:lnTo>
                <a:lnTo>
                  <a:pt x="269061" y="91042"/>
                </a:lnTo>
                <a:lnTo>
                  <a:pt x="193675" y="94765"/>
                </a:lnTo>
                <a:lnTo>
                  <a:pt x="118288" y="91042"/>
                </a:lnTo>
                <a:lnTo>
                  <a:pt x="56725" y="84581"/>
                </a:lnTo>
                <a:lnTo>
                  <a:pt x="15220" y="65826"/>
                </a:lnTo>
                <a:lnTo>
                  <a:pt x="0" y="4738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434263" y="2384425"/>
            <a:ext cx="390525" cy="1233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34263" y="2384425"/>
            <a:ext cx="387350" cy="111125"/>
          </a:xfrm>
          <a:custGeom>
            <a:avLst/>
            <a:gdLst/>
            <a:ahLst/>
            <a:cxnLst/>
            <a:rect l="l" t="t" r="r" b="b"/>
            <a:pathLst>
              <a:path w="387350" h="111125">
                <a:moveTo>
                  <a:pt x="0" y="55428"/>
                </a:moveTo>
                <a:lnTo>
                  <a:pt x="3934" y="44258"/>
                </a:lnTo>
                <a:lnTo>
                  <a:pt x="15220" y="33853"/>
                </a:lnTo>
                <a:lnTo>
                  <a:pt x="56725" y="16234"/>
                </a:lnTo>
                <a:lnTo>
                  <a:pt x="118288" y="14984"/>
                </a:lnTo>
                <a:lnTo>
                  <a:pt x="193675" y="0"/>
                </a:lnTo>
                <a:lnTo>
                  <a:pt x="269061" y="14984"/>
                </a:lnTo>
                <a:lnTo>
                  <a:pt x="330624" y="16234"/>
                </a:lnTo>
                <a:lnTo>
                  <a:pt x="372129" y="33853"/>
                </a:lnTo>
                <a:lnTo>
                  <a:pt x="383415" y="44258"/>
                </a:lnTo>
                <a:lnTo>
                  <a:pt x="387350" y="55428"/>
                </a:lnTo>
                <a:lnTo>
                  <a:pt x="330624" y="94623"/>
                </a:lnTo>
                <a:lnTo>
                  <a:pt x="269061" y="106502"/>
                </a:lnTo>
                <a:lnTo>
                  <a:pt x="193675" y="110857"/>
                </a:lnTo>
                <a:lnTo>
                  <a:pt x="118288" y="106502"/>
                </a:lnTo>
                <a:lnTo>
                  <a:pt x="56725" y="94623"/>
                </a:lnTo>
                <a:lnTo>
                  <a:pt x="15220" y="77004"/>
                </a:lnTo>
                <a:lnTo>
                  <a:pt x="3934" y="66599"/>
                </a:lnTo>
                <a:lnTo>
                  <a:pt x="0" y="554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505700" y="2410002"/>
            <a:ext cx="231775" cy="710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35850" y="2436277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4">
                <a:moveTo>
                  <a:pt x="0" y="0"/>
                </a:moveTo>
                <a:lnTo>
                  <a:pt x="0" y="750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821613" y="2449513"/>
            <a:ext cx="0" cy="64135"/>
          </a:xfrm>
          <a:custGeom>
            <a:avLst/>
            <a:gdLst/>
            <a:ahLst/>
            <a:cxnLst/>
            <a:rect l="l" t="t" r="r" b="b"/>
            <a:pathLst>
              <a:path w="0" h="64135">
                <a:moveTo>
                  <a:pt x="0" y="0"/>
                </a:moveTo>
                <a:lnTo>
                  <a:pt x="0" y="63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08875" y="2824279"/>
            <a:ext cx="387350" cy="983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508875" y="2824279"/>
            <a:ext cx="387350" cy="98425"/>
          </a:xfrm>
          <a:custGeom>
            <a:avLst/>
            <a:gdLst/>
            <a:ahLst/>
            <a:cxnLst/>
            <a:rect l="l" t="t" r="r" b="b"/>
            <a:pathLst>
              <a:path w="387350" h="98425">
                <a:moveTo>
                  <a:pt x="0" y="49154"/>
                </a:moveTo>
                <a:lnTo>
                  <a:pt x="56725" y="14396"/>
                </a:lnTo>
                <a:lnTo>
                  <a:pt x="118288" y="3862"/>
                </a:lnTo>
                <a:lnTo>
                  <a:pt x="193675" y="0"/>
                </a:lnTo>
                <a:lnTo>
                  <a:pt x="269061" y="3862"/>
                </a:lnTo>
                <a:lnTo>
                  <a:pt x="330624" y="14396"/>
                </a:lnTo>
                <a:lnTo>
                  <a:pt x="372129" y="30021"/>
                </a:lnTo>
                <a:lnTo>
                  <a:pt x="383415" y="39247"/>
                </a:lnTo>
                <a:lnTo>
                  <a:pt x="387350" y="49154"/>
                </a:lnTo>
                <a:lnTo>
                  <a:pt x="330624" y="83911"/>
                </a:lnTo>
                <a:lnTo>
                  <a:pt x="269061" y="94445"/>
                </a:lnTo>
                <a:lnTo>
                  <a:pt x="193675" y="98308"/>
                </a:lnTo>
                <a:lnTo>
                  <a:pt x="118288" y="94445"/>
                </a:lnTo>
                <a:lnTo>
                  <a:pt x="56725" y="83911"/>
                </a:lnTo>
                <a:lnTo>
                  <a:pt x="15220" y="68287"/>
                </a:lnTo>
                <a:lnTo>
                  <a:pt x="3934" y="63021"/>
                </a:lnTo>
                <a:lnTo>
                  <a:pt x="0" y="4915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07288" y="2746375"/>
            <a:ext cx="390524" cy="1279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507288" y="2746375"/>
            <a:ext cx="387350" cy="115570"/>
          </a:xfrm>
          <a:custGeom>
            <a:avLst/>
            <a:gdLst/>
            <a:ahLst/>
            <a:cxnLst/>
            <a:rect l="l" t="t" r="r" b="b"/>
            <a:pathLst>
              <a:path w="387350" h="115569">
                <a:moveTo>
                  <a:pt x="0" y="57501"/>
                </a:moveTo>
                <a:lnTo>
                  <a:pt x="56725" y="16841"/>
                </a:lnTo>
                <a:lnTo>
                  <a:pt x="118288" y="4518"/>
                </a:lnTo>
                <a:lnTo>
                  <a:pt x="193675" y="0"/>
                </a:lnTo>
                <a:lnTo>
                  <a:pt x="269061" y="4518"/>
                </a:lnTo>
                <a:lnTo>
                  <a:pt x="330624" y="16841"/>
                </a:lnTo>
                <a:lnTo>
                  <a:pt x="372129" y="36866"/>
                </a:lnTo>
                <a:lnTo>
                  <a:pt x="383415" y="45912"/>
                </a:lnTo>
                <a:lnTo>
                  <a:pt x="387350" y="57501"/>
                </a:lnTo>
                <a:lnTo>
                  <a:pt x="330624" y="98160"/>
                </a:lnTo>
                <a:lnTo>
                  <a:pt x="269061" y="110483"/>
                </a:lnTo>
                <a:lnTo>
                  <a:pt x="193675" y="115002"/>
                </a:lnTo>
                <a:lnTo>
                  <a:pt x="118288" y="110483"/>
                </a:lnTo>
                <a:lnTo>
                  <a:pt x="56725" y="98160"/>
                </a:lnTo>
                <a:lnTo>
                  <a:pt x="15220" y="79882"/>
                </a:lnTo>
                <a:lnTo>
                  <a:pt x="3934" y="69089"/>
                </a:lnTo>
                <a:lnTo>
                  <a:pt x="0" y="57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78725" y="2769703"/>
            <a:ext cx="231775" cy="6649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08875" y="2800166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5">
                <a:moveTo>
                  <a:pt x="0" y="0"/>
                </a:moveTo>
                <a:lnTo>
                  <a:pt x="0" y="779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50075" y="2557947"/>
            <a:ext cx="387349" cy="947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50075" y="2557947"/>
            <a:ext cx="387350" cy="95250"/>
          </a:xfrm>
          <a:custGeom>
            <a:avLst/>
            <a:gdLst/>
            <a:ahLst/>
            <a:cxnLst/>
            <a:rect l="l" t="t" r="r" b="b"/>
            <a:pathLst>
              <a:path w="387350" h="95250">
                <a:moveTo>
                  <a:pt x="0" y="47382"/>
                </a:moveTo>
                <a:lnTo>
                  <a:pt x="56725" y="13878"/>
                </a:lnTo>
                <a:lnTo>
                  <a:pt x="118288" y="3723"/>
                </a:lnTo>
                <a:lnTo>
                  <a:pt x="193675" y="0"/>
                </a:lnTo>
                <a:lnTo>
                  <a:pt x="269061" y="3723"/>
                </a:lnTo>
                <a:lnTo>
                  <a:pt x="330624" y="13878"/>
                </a:lnTo>
                <a:lnTo>
                  <a:pt x="372129" y="28939"/>
                </a:lnTo>
                <a:lnTo>
                  <a:pt x="383415" y="37833"/>
                </a:lnTo>
                <a:lnTo>
                  <a:pt x="387350" y="47382"/>
                </a:lnTo>
                <a:lnTo>
                  <a:pt x="330624" y="80887"/>
                </a:lnTo>
                <a:lnTo>
                  <a:pt x="269061" y="91042"/>
                </a:lnTo>
                <a:lnTo>
                  <a:pt x="193675" y="94765"/>
                </a:lnTo>
                <a:lnTo>
                  <a:pt x="118288" y="91042"/>
                </a:lnTo>
                <a:lnTo>
                  <a:pt x="56725" y="80887"/>
                </a:lnTo>
                <a:lnTo>
                  <a:pt x="15220" y="65826"/>
                </a:lnTo>
                <a:lnTo>
                  <a:pt x="0" y="4738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48488" y="2482850"/>
            <a:ext cx="390525" cy="12337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48488" y="2482850"/>
            <a:ext cx="387350" cy="111125"/>
          </a:xfrm>
          <a:custGeom>
            <a:avLst/>
            <a:gdLst/>
            <a:ahLst/>
            <a:cxnLst/>
            <a:rect l="l" t="t" r="r" b="b"/>
            <a:pathLst>
              <a:path w="387350" h="111125">
                <a:moveTo>
                  <a:pt x="0" y="55428"/>
                </a:moveTo>
                <a:lnTo>
                  <a:pt x="56725" y="16234"/>
                </a:lnTo>
                <a:lnTo>
                  <a:pt x="118288" y="4355"/>
                </a:lnTo>
                <a:lnTo>
                  <a:pt x="193675" y="0"/>
                </a:lnTo>
                <a:lnTo>
                  <a:pt x="269061" y="4355"/>
                </a:lnTo>
                <a:lnTo>
                  <a:pt x="330624" y="16234"/>
                </a:lnTo>
                <a:lnTo>
                  <a:pt x="372129" y="33853"/>
                </a:lnTo>
                <a:lnTo>
                  <a:pt x="383415" y="44258"/>
                </a:lnTo>
                <a:lnTo>
                  <a:pt x="387350" y="55428"/>
                </a:lnTo>
                <a:lnTo>
                  <a:pt x="330624" y="94623"/>
                </a:lnTo>
                <a:lnTo>
                  <a:pt x="269061" y="106502"/>
                </a:lnTo>
                <a:lnTo>
                  <a:pt x="193675" y="110857"/>
                </a:lnTo>
                <a:lnTo>
                  <a:pt x="118288" y="106502"/>
                </a:lnTo>
                <a:lnTo>
                  <a:pt x="56725" y="94623"/>
                </a:lnTo>
                <a:lnTo>
                  <a:pt x="15220" y="77004"/>
                </a:lnTo>
                <a:lnTo>
                  <a:pt x="3934" y="66599"/>
                </a:lnTo>
                <a:lnTo>
                  <a:pt x="0" y="554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19925" y="2505108"/>
            <a:ext cx="231775" cy="645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961187" y="2821472"/>
            <a:ext cx="387349" cy="9476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961187" y="2821472"/>
            <a:ext cx="387350" cy="95250"/>
          </a:xfrm>
          <a:custGeom>
            <a:avLst/>
            <a:gdLst/>
            <a:ahLst/>
            <a:cxnLst/>
            <a:rect l="l" t="t" r="r" b="b"/>
            <a:pathLst>
              <a:path w="387350" h="95250">
                <a:moveTo>
                  <a:pt x="0" y="47382"/>
                </a:moveTo>
                <a:lnTo>
                  <a:pt x="56725" y="13878"/>
                </a:lnTo>
                <a:lnTo>
                  <a:pt x="118288" y="3723"/>
                </a:lnTo>
                <a:lnTo>
                  <a:pt x="193675" y="0"/>
                </a:lnTo>
                <a:lnTo>
                  <a:pt x="269061" y="3723"/>
                </a:lnTo>
                <a:lnTo>
                  <a:pt x="330624" y="13878"/>
                </a:lnTo>
                <a:lnTo>
                  <a:pt x="372129" y="28939"/>
                </a:lnTo>
                <a:lnTo>
                  <a:pt x="383415" y="37833"/>
                </a:lnTo>
                <a:lnTo>
                  <a:pt x="387350" y="47382"/>
                </a:lnTo>
                <a:lnTo>
                  <a:pt x="330624" y="80887"/>
                </a:lnTo>
                <a:lnTo>
                  <a:pt x="269061" y="91042"/>
                </a:lnTo>
                <a:lnTo>
                  <a:pt x="193675" y="94765"/>
                </a:lnTo>
                <a:lnTo>
                  <a:pt x="118288" y="91042"/>
                </a:lnTo>
                <a:lnTo>
                  <a:pt x="56725" y="80887"/>
                </a:lnTo>
                <a:lnTo>
                  <a:pt x="15220" y="65826"/>
                </a:lnTo>
                <a:lnTo>
                  <a:pt x="0" y="4738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959600" y="2746375"/>
            <a:ext cx="390525" cy="1233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959600" y="2746375"/>
            <a:ext cx="387350" cy="111125"/>
          </a:xfrm>
          <a:custGeom>
            <a:avLst/>
            <a:gdLst/>
            <a:ahLst/>
            <a:cxnLst/>
            <a:rect l="l" t="t" r="r" b="b"/>
            <a:pathLst>
              <a:path w="387350" h="111125">
                <a:moveTo>
                  <a:pt x="0" y="55428"/>
                </a:moveTo>
                <a:lnTo>
                  <a:pt x="56725" y="16234"/>
                </a:lnTo>
                <a:lnTo>
                  <a:pt x="118288" y="4355"/>
                </a:lnTo>
                <a:lnTo>
                  <a:pt x="193675" y="0"/>
                </a:lnTo>
                <a:lnTo>
                  <a:pt x="269061" y="4355"/>
                </a:lnTo>
                <a:lnTo>
                  <a:pt x="334440" y="16234"/>
                </a:lnTo>
                <a:lnTo>
                  <a:pt x="372129" y="33853"/>
                </a:lnTo>
                <a:lnTo>
                  <a:pt x="383415" y="44258"/>
                </a:lnTo>
                <a:lnTo>
                  <a:pt x="387350" y="55428"/>
                </a:lnTo>
                <a:lnTo>
                  <a:pt x="334440" y="94623"/>
                </a:lnTo>
                <a:lnTo>
                  <a:pt x="269061" y="106502"/>
                </a:lnTo>
                <a:lnTo>
                  <a:pt x="193675" y="110857"/>
                </a:lnTo>
                <a:lnTo>
                  <a:pt x="118288" y="106502"/>
                </a:lnTo>
                <a:lnTo>
                  <a:pt x="56725" y="94623"/>
                </a:lnTo>
                <a:lnTo>
                  <a:pt x="15220" y="77004"/>
                </a:lnTo>
                <a:lnTo>
                  <a:pt x="3934" y="66599"/>
                </a:lnTo>
                <a:lnTo>
                  <a:pt x="0" y="554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031037" y="2768633"/>
            <a:ext cx="231775" cy="6455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147313" y="3990323"/>
            <a:ext cx="481826" cy="11336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147313" y="3990323"/>
            <a:ext cx="481965" cy="113664"/>
          </a:xfrm>
          <a:custGeom>
            <a:avLst/>
            <a:gdLst/>
            <a:ahLst/>
            <a:cxnLst/>
            <a:rect l="l" t="t" r="r" b="b"/>
            <a:pathLst>
              <a:path w="481965" h="113664">
                <a:moveTo>
                  <a:pt x="0" y="56682"/>
                </a:moveTo>
                <a:lnTo>
                  <a:pt x="70561" y="16601"/>
                </a:lnTo>
                <a:lnTo>
                  <a:pt x="147138" y="4454"/>
                </a:lnTo>
                <a:lnTo>
                  <a:pt x="240912" y="0"/>
                </a:lnTo>
                <a:lnTo>
                  <a:pt x="334686" y="4454"/>
                </a:lnTo>
                <a:lnTo>
                  <a:pt x="411264" y="16601"/>
                </a:lnTo>
                <a:lnTo>
                  <a:pt x="462893" y="34618"/>
                </a:lnTo>
                <a:lnTo>
                  <a:pt x="476931" y="45258"/>
                </a:lnTo>
                <a:lnTo>
                  <a:pt x="481825" y="56682"/>
                </a:lnTo>
                <a:lnTo>
                  <a:pt x="476932" y="68105"/>
                </a:lnTo>
                <a:lnTo>
                  <a:pt x="462894" y="78745"/>
                </a:lnTo>
                <a:lnTo>
                  <a:pt x="411264" y="96762"/>
                </a:lnTo>
                <a:lnTo>
                  <a:pt x="334687" y="108910"/>
                </a:lnTo>
                <a:lnTo>
                  <a:pt x="240913" y="113364"/>
                </a:lnTo>
                <a:lnTo>
                  <a:pt x="147139" y="108910"/>
                </a:lnTo>
                <a:lnTo>
                  <a:pt x="70562" y="96762"/>
                </a:lnTo>
                <a:lnTo>
                  <a:pt x="18932" y="78745"/>
                </a:lnTo>
                <a:lnTo>
                  <a:pt x="4895" y="68105"/>
                </a:lnTo>
                <a:lnTo>
                  <a:pt x="0" y="5668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145338" y="3900488"/>
            <a:ext cx="485775" cy="14758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145338" y="3900488"/>
            <a:ext cx="481965" cy="132715"/>
          </a:xfrm>
          <a:custGeom>
            <a:avLst/>
            <a:gdLst/>
            <a:ahLst/>
            <a:cxnLst/>
            <a:rect l="l" t="t" r="r" b="b"/>
            <a:pathLst>
              <a:path w="481965" h="132714">
                <a:moveTo>
                  <a:pt x="0" y="66307"/>
                </a:moveTo>
                <a:lnTo>
                  <a:pt x="70561" y="19420"/>
                </a:lnTo>
                <a:lnTo>
                  <a:pt x="147138" y="5210"/>
                </a:lnTo>
                <a:lnTo>
                  <a:pt x="240912" y="0"/>
                </a:lnTo>
                <a:lnTo>
                  <a:pt x="334686" y="5210"/>
                </a:lnTo>
                <a:lnTo>
                  <a:pt x="421393" y="19420"/>
                </a:lnTo>
                <a:lnTo>
                  <a:pt x="471278" y="40497"/>
                </a:lnTo>
                <a:lnTo>
                  <a:pt x="476931" y="52944"/>
                </a:lnTo>
                <a:lnTo>
                  <a:pt x="481825" y="66307"/>
                </a:lnTo>
                <a:lnTo>
                  <a:pt x="476932" y="79670"/>
                </a:lnTo>
                <a:lnTo>
                  <a:pt x="471286" y="92117"/>
                </a:lnTo>
                <a:lnTo>
                  <a:pt x="421471" y="117533"/>
                </a:lnTo>
                <a:lnTo>
                  <a:pt x="334687" y="127403"/>
                </a:lnTo>
                <a:lnTo>
                  <a:pt x="240913" y="132614"/>
                </a:lnTo>
                <a:lnTo>
                  <a:pt x="147139" y="127404"/>
                </a:lnTo>
                <a:lnTo>
                  <a:pt x="70562" y="117537"/>
                </a:lnTo>
                <a:lnTo>
                  <a:pt x="18932" y="92117"/>
                </a:lnTo>
                <a:lnTo>
                  <a:pt x="0" y="663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242098" y="3934710"/>
            <a:ext cx="273050" cy="62230"/>
          </a:xfrm>
          <a:custGeom>
            <a:avLst/>
            <a:gdLst/>
            <a:ahLst/>
            <a:cxnLst/>
            <a:rect l="l" t="t" r="r" b="b"/>
            <a:pathLst>
              <a:path w="273050" h="62229">
                <a:moveTo>
                  <a:pt x="0" y="62029"/>
                </a:moveTo>
                <a:lnTo>
                  <a:pt x="84389" y="62029"/>
                </a:lnTo>
                <a:lnTo>
                  <a:pt x="168779" y="0"/>
                </a:lnTo>
                <a:lnTo>
                  <a:pt x="2725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254404" y="3934710"/>
            <a:ext cx="248285" cy="62230"/>
          </a:xfrm>
          <a:custGeom>
            <a:avLst/>
            <a:gdLst/>
            <a:ahLst/>
            <a:cxnLst/>
            <a:rect l="l" t="t" r="r" b="b"/>
            <a:pathLst>
              <a:path w="248284" h="62229">
                <a:moveTo>
                  <a:pt x="0" y="0"/>
                </a:moveTo>
                <a:lnTo>
                  <a:pt x="84389" y="0"/>
                </a:lnTo>
                <a:lnTo>
                  <a:pt x="168778" y="62029"/>
                </a:lnTo>
                <a:lnTo>
                  <a:pt x="247894" y="620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828225" y="3717759"/>
            <a:ext cx="481826" cy="10494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828225" y="3713790"/>
            <a:ext cx="481965" cy="109220"/>
          </a:xfrm>
          <a:custGeom>
            <a:avLst/>
            <a:gdLst/>
            <a:ahLst/>
            <a:cxnLst/>
            <a:rect l="l" t="t" r="r" b="b"/>
            <a:pathLst>
              <a:path w="481965" h="109220">
                <a:moveTo>
                  <a:pt x="0" y="52227"/>
                </a:moveTo>
                <a:lnTo>
                  <a:pt x="9568" y="40804"/>
                </a:lnTo>
                <a:lnTo>
                  <a:pt x="18932" y="30164"/>
                </a:lnTo>
                <a:lnTo>
                  <a:pt x="70561" y="12147"/>
                </a:lnTo>
                <a:lnTo>
                  <a:pt x="147138" y="0"/>
                </a:lnTo>
                <a:lnTo>
                  <a:pt x="240912" y="3969"/>
                </a:lnTo>
                <a:lnTo>
                  <a:pt x="334686" y="0"/>
                </a:lnTo>
                <a:lnTo>
                  <a:pt x="415666" y="12147"/>
                </a:lnTo>
                <a:lnTo>
                  <a:pt x="462893" y="30164"/>
                </a:lnTo>
                <a:lnTo>
                  <a:pt x="476931" y="40804"/>
                </a:lnTo>
                <a:lnTo>
                  <a:pt x="481825" y="52227"/>
                </a:lnTo>
                <a:lnTo>
                  <a:pt x="476932" y="63651"/>
                </a:lnTo>
                <a:lnTo>
                  <a:pt x="462894" y="74291"/>
                </a:lnTo>
                <a:lnTo>
                  <a:pt x="415673" y="92308"/>
                </a:lnTo>
                <a:lnTo>
                  <a:pt x="345814" y="104455"/>
                </a:lnTo>
                <a:lnTo>
                  <a:pt x="240913" y="108910"/>
                </a:lnTo>
                <a:lnTo>
                  <a:pt x="147139" y="104455"/>
                </a:lnTo>
                <a:lnTo>
                  <a:pt x="70562" y="92308"/>
                </a:lnTo>
                <a:lnTo>
                  <a:pt x="18932" y="74291"/>
                </a:lnTo>
                <a:lnTo>
                  <a:pt x="9576" y="63651"/>
                </a:lnTo>
                <a:lnTo>
                  <a:pt x="0" y="522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26250" y="3619500"/>
            <a:ext cx="485774" cy="14758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826250" y="3619500"/>
            <a:ext cx="483234" cy="132715"/>
          </a:xfrm>
          <a:custGeom>
            <a:avLst/>
            <a:gdLst/>
            <a:ahLst/>
            <a:cxnLst/>
            <a:rect l="l" t="t" r="r" b="b"/>
            <a:pathLst>
              <a:path w="483234" h="132714">
                <a:moveTo>
                  <a:pt x="0" y="66307"/>
                </a:moveTo>
                <a:lnTo>
                  <a:pt x="76972" y="19420"/>
                </a:lnTo>
                <a:lnTo>
                  <a:pt x="156940" y="5210"/>
                </a:lnTo>
                <a:lnTo>
                  <a:pt x="240912" y="0"/>
                </a:lnTo>
                <a:lnTo>
                  <a:pt x="334686" y="5210"/>
                </a:lnTo>
                <a:lnTo>
                  <a:pt x="411264" y="19420"/>
                </a:lnTo>
                <a:lnTo>
                  <a:pt x="462893" y="40497"/>
                </a:lnTo>
                <a:lnTo>
                  <a:pt x="476931" y="52944"/>
                </a:lnTo>
                <a:lnTo>
                  <a:pt x="481825" y="66307"/>
                </a:lnTo>
                <a:lnTo>
                  <a:pt x="483078" y="79670"/>
                </a:lnTo>
                <a:lnTo>
                  <a:pt x="462894" y="92117"/>
                </a:lnTo>
                <a:lnTo>
                  <a:pt x="411264" y="113193"/>
                </a:lnTo>
                <a:lnTo>
                  <a:pt x="334687" y="131038"/>
                </a:lnTo>
                <a:lnTo>
                  <a:pt x="240913" y="132614"/>
                </a:lnTo>
                <a:lnTo>
                  <a:pt x="156947" y="131042"/>
                </a:lnTo>
                <a:lnTo>
                  <a:pt x="76980" y="113194"/>
                </a:lnTo>
                <a:lnTo>
                  <a:pt x="18932" y="92117"/>
                </a:lnTo>
                <a:lnTo>
                  <a:pt x="0" y="663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923009" y="3653723"/>
            <a:ext cx="273050" cy="62230"/>
          </a:xfrm>
          <a:custGeom>
            <a:avLst/>
            <a:gdLst/>
            <a:ahLst/>
            <a:cxnLst/>
            <a:rect l="l" t="t" r="r" b="b"/>
            <a:pathLst>
              <a:path w="273050" h="62229">
                <a:moveTo>
                  <a:pt x="0" y="62029"/>
                </a:moveTo>
                <a:lnTo>
                  <a:pt x="84389" y="62029"/>
                </a:lnTo>
                <a:lnTo>
                  <a:pt x="168778" y="0"/>
                </a:lnTo>
                <a:lnTo>
                  <a:pt x="272508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935316" y="3653723"/>
            <a:ext cx="248285" cy="62230"/>
          </a:xfrm>
          <a:custGeom>
            <a:avLst/>
            <a:gdLst/>
            <a:ahLst/>
            <a:cxnLst/>
            <a:rect l="l" t="t" r="r" b="b"/>
            <a:pathLst>
              <a:path w="248284" h="62229">
                <a:moveTo>
                  <a:pt x="0" y="0"/>
                </a:moveTo>
                <a:lnTo>
                  <a:pt x="84389" y="0"/>
                </a:lnTo>
                <a:lnTo>
                  <a:pt x="168778" y="62029"/>
                </a:lnTo>
                <a:lnTo>
                  <a:pt x="247894" y="620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490213" y="3730459"/>
            <a:ext cx="481826" cy="1049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490213" y="3726490"/>
            <a:ext cx="481965" cy="109220"/>
          </a:xfrm>
          <a:custGeom>
            <a:avLst/>
            <a:gdLst/>
            <a:ahLst/>
            <a:cxnLst/>
            <a:rect l="l" t="t" r="r" b="b"/>
            <a:pathLst>
              <a:path w="481965" h="109220">
                <a:moveTo>
                  <a:pt x="0" y="52227"/>
                </a:moveTo>
                <a:lnTo>
                  <a:pt x="4894" y="40804"/>
                </a:lnTo>
                <a:lnTo>
                  <a:pt x="18932" y="30164"/>
                </a:lnTo>
                <a:lnTo>
                  <a:pt x="70561" y="12147"/>
                </a:lnTo>
                <a:lnTo>
                  <a:pt x="147138" y="0"/>
                </a:lnTo>
                <a:lnTo>
                  <a:pt x="240912" y="3969"/>
                </a:lnTo>
                <a:lnTo>
                  <a:pt x="334686" y="0"/>
                </a:lnTo>
                <a:lnTo>
                  <a:pt x="411264" y="12147"/>
                </a:lnTo>
                <a:lnTo>
                  <a:pt x="462893" y="30164"/>
                </a:lnTo>
                <a:lnTo>
                  <a:pt x="476931" y="40804"/>
                </a:lnTo>
                <a:lnTo>
                  <a:pt x="481825" y="52227"/>
                </a:lnTo>
                <a:lnTo>
                  <a:pt x="476932" y="63651"/>
                </a:lnTo>
                <a:lnTo>
                  <a:pt x="462894" y="74291"/>
                </a:lnTo>
                <a:lnTo>
                  <a:pt x="411264" y="92308"/>
                </a:lnTo>
                <a:lnTo>
                  <a:pt x="334687" y="104455"/>
                </a:lnTo>
                <a:lnTo>
                  <a:pt x="240913" y="108910"/>
                </a:lnTo>
                <a:lnTo>
                  <a:pt x="147139" y="104455"/>
                </a:lnTo>
                <a:lnTo>
                  <a:pt x="70562" y="92308"/>
                </a:lnTo>
                <a:lnTo>
                  <a:pt x="18932" y="74291"/>
                </a:lnTo>
                <a:lnTo>
                  <a:pt x="4895" y="63651"/>
                </a:lnTo>
                <a:lnTo>
                  <a:pt x="0" y="522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488238" y="3632200"/>
            <a:ext cx="485775" cy="14758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488238" y="3632200"/>
            <a:ext cx="481965" cy="132715"/>
          </a:xfrm>
          <a:custGeom>
            <a:avLst/>
            <a:gdLst/>
            <a:ahLst/>
            <a:cxnLst/>
            <a:rect l="l" t="t" r="r" b="b"/>
            <a:pathLst>
              <a:path w="481965" h="132714">
                <a:moveTo>
                  <a:pt x="0" y="66307"/>
                </a:moveTo>
                <a:lnTo>
                  <a:pt x="70561" y="19420"/>
                </a:lnTo>
                <a:lnTo>
                  <a:pt x="147138" y="5210"/>
                </a:lnTo>
                <a:lnTo>
                  <a:pt x="240912" y="0"/>
                </a:lnTo>
                <a:lnTo>
                  <a:pt x="334686" y="5210"/>
                </a:lnTo>
                <a:lnTo>
                  <a:pt x="421393" y="19420"/>
                </a:lnTo>
                <a:lnTo>
                  <a:pt x="471278" y="40497"/>
                </a:lnTo>
                <a:lnTo>
                  <a:pt x="476931" y="52944"/>
                </a:lnTo>
                <a:lnTo>
                  <a:pt x="481825" y="66307"/>
                </a:lnTo>
                <a:lnTo>
                  <a:pt x="476932" y="79670"/>
                </a:lnTo>
                <a:lnTo>
                  <a:pt x="471286" y="92117"/>
                </a:lnTo>
                <a:lnTo>
                  <a:pt x="421471" y="113193"/>
                </a:lnTo>
                <a:lnTo>
                  <a:pt x="334687" y="131038"/>
                </a:lnTo>
                <a:lnTo>
                  <a:pt x="240913" y="132614"/>
                </a:lnTo>
                <a:lnTo>
                  <a:pt x="147139" y="131042"/>
                </a:lnTo>
                <a:lnTo>
                  <a:pt x="70562" y="113194"/>
                </a:lnTo>
                <a:lnTo>
                  <a:pt x="18932" y="92117"/>
                </a:lnTo>
                <a:lnTo>
                  <a:pt x="0" y="6630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584998" y="3666423"/>
            <a:ext cx="273050" cy="62230"/>
          </a:xfrm>
          <a:custGeom>
            <a:avLst/>
            <a:gdLst/>
            <a:ahLst/>
            <a:cxnLst/>
            <a:rect l="l" t="t" r="r" b="b"/>
            <a:pathLst>
              <a:path w="273050" h="62229">
                <a:moveTo>
                  <a:pt x="0" y="62029"/>
                </a:moveTo>
                <a:lnTo>
                  <a:pt x="84389" y="62029"/>
                </a:lnTo>
                <a:lnTo>
                  <a:pt x="168779" y="0"/>
                </a:lnTo>
                <a:lnTo>
                  <a:pt x="27250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597304" y="3666423"/>
            <a:ext cx="248285" cy="62230"/>
          </a:xfrm>
          <a:custGeom>
            <a:avLst/>
            <a:gdLst/>
            <a:ahLst/>
            <a:cxnLst/>
            <a:rect l="l" t="t" r="r" b="b"/>
            <a:pathLst>
              <a:path w="248284" h="62229">
                <a:moveTo>
                  <a:pt x="0" y="0"/>
                </a:moveTo>
                <a:lnTo>
                  <a:pt x="84389" y="0"/>
                </a:lnTo>
                <a:lnTo>
                  <a:pt x="168778" y="62029"/>
                </a:lnTo>
                <a:lnTo>
                  <a:pt x="247894" y="620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09705" y="4601594"/>
            <a:ext cx="614090" cy="13550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709705" y="4601594"/>
            <a:ext cx="614680" cy="135890"/>
          </a:xfrm>
          <a:custGeom>
            <a:avLst/>
            <a:gdLst/>
            <a:ahLst/>
            <a:cxnLst/>
            <a:rect l="l" t="t" r="r" b="b"/>
            <a:pathLst>
              <a:path w="614679" h="135889">
                <a:moveTo>
                  <a:pt x="0" y="67752"/>
                </a:moveTo>
                <a:lnTo>
                  <a:pt x="89931" y="19844"/>
                </a:lnTo>
                <a:lnTo>
                  <a:pt x="197742" y="5324"/>
                </a:lnTo>
                <a:lnTo>
                  <a:pt x="307045" y="0"/>
                </a:lnTo>
                <a:lnTo>
                  <a:pt x="426561" y="5324"/>
                </a:lnTo>
                <a:lnTo>
                  <a:pt x="524159" y="19844"/>
                </a:lnTo>
                <a:lnTo>
                  <a:pt x="589961" y="41380"/>
                </a:lnTo>
                <a:lnTo>
                  <a:pt x="607852" y="54098"/>
                </a:lnTo>
                <a:lnTo>
                  <a:pt x="614091" y="67752"/>
                </a:lnTo>
                <a:lnTo>
                  <a:pt x="524159" y="115661"/>
                </a:lnTo>
                <a:lnTo>
                  <a:pt x="426561" y="130180"/>
                </a:lnTo>
                <a:lnTo>
                  <a:pt x="307045" y="135505"/>
                </a:lnTo>
                <a:lnTo>
                  <a:pt x="197742" y="130180"/>
                </a:lnTo>
                <a:lnTo>
                  <a:pt x="89931" y="115660"/>
                </a:lnTo>
                <a:lnTo>
                  <a:pt x="24129" y="94124"/>
                </a:lnTo>
                <a:lnTo>
                  <a:pt x="6238" y="81407"/>
                </a:lnTo>
                <a:lnTo>
                  <a:pt x="0" y="677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707188" y="4494212"/>
            <a:ext cx="619124" cy="17641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707188" y="4494212"/>
            <a:ext cx="614680" cy="158750"/>
          </a:xfrm>
          <a:custGeom>
            <a:avLst/>
            <a:gdLst/>
            <a:ahLst/>
            <a:cxnLst/>
            <a:rect l="l" t="t" r="r" b="b"/>
            <a:pathLst>
              <a:path w="614679" h="158750">
                <a:moveTo>
                  <a:pt x="0" y="79257"/>
                </a:moveTo>
                <a:lnTo>
                  <a:pt x="26989" y="48407"/>
                </a:lnTo>
                <a:lnTo>
                  <a:pt x="89931" y="23214"/>
                </a:lnTo>
                <a:lnTo>
                  <a:pt x="187529" y="6228"/>
                </a:lnTo>
                <a:lnTo>
                  <a:pt x="307045" y="0"/>
                </a:lnTo>
                <a:lnTo>
                  <a:pt x="426561" y="6228"/>
                </a:lnTo>
                <a:lnTo>
                  <a:pt x="524159" y="23214"/>
                </a:lnTo>
                <a:lnTo>
                  <a:pt x="561652" y="34943"/>
                </a:lnTo>
                <a:lnTo>
                  <a:pt x="607852" y="63284"/>
                </a:lnTo>
                <a:lnTo>
                  <a:pt x="614091" y="79257"/>
                </a:lnTo>
                <a:lnTo>
                  <a:pt x="589961" y="110108"/>
                </a:lnTo>
                <a:lnTo>
                  <a:pt x="524159" y="135301"/>
                </a:lnTo>
                <a:lnTo>
                  <a:pt x="426561" y="152287"/>
                </a:lnTo>
                <a:lnTo>
                  <a:pt x="307045" y="158515"/>
                </a:lnTo>
                <a:lnTo>
                  <a:pt x="187529" y="152287"/>
                </a:lnTo>
                <a:lnTo>
                  <a:pt x="89931" y="135301"/>
                </a:lnTo>
                <a:lnTo>
                  <a:pt x="52438" y="123571"/>
                </a:lnTo>
                <a:lnTo>
                  <a:pt x="6238" y="95231"/>
                </a:lnTo>
                <a:lnTo>
                  <a:pt x="0" y="792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830509" y="4546104"/>
            <a:ext cx="347345" cy="63500"/>
          </a:xfrm>
          <a:custGeom>
            <a:avLst/>
            <a:gdLst/>
            <a:ahLst/>
            <a:cxnLst/>
            <a:rect l="l" t="t" r="r" b="b"/>
            <a:pathLst>
              <a:path w="347345" h="63500">
                <a:moveTo>
                  <a:pt x="0" y="63160"/>
                </a:moveTo>
                <a:lnTo>
                  <a:pt x="107555" y="63160"/>
                </a:lnTo>
                <a:lnTo>
                  <a:pt x="215110" y="0"/>
                </a:lnTo>
                <a:lnTo>
                  <a:pt x="3473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854245" y="4546104"/>
            <a:ext cx="307975" cy="63500"/>
          </a:xfrm>
          <a:custGeom>
            <a:avLst/>
            <a:gdLst/>
            <a:ahLst/>
            <a:cxnLst/>
            <a:rect l="l" t="t" r="r" b="b"/>
            <a:pathLst>
              <a:path w="307975" h="63500">
                <a:moveTo>
                  <a:pt x="0" y="0"/>
                </a:moveTo>
                <a:lnTo>
                  <a:pt x="99504" y="0"/>
                </a:lnTo>
                <a:lnTo>
                  <a:pt x="207060" y="63160"/>
                </a:lnTo>
                <a:lnTo>
                  <a:pt x="307892" y="631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343116" y="4900044"/>
            <a:ext cx="614090" cy="13550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343116" y="4900044"/>
            <a:ext cx="615315" cy="139700"/>
          </a:xfrm>
          <a:custGeom>
            <a:avLst/>
            <a:gdLst/>
            <a:ahLst/>
            <a:cxnLst/>
            <a:rect l="l" t="t" r="r" b="b"/>
            <a:pathLst>
              <a:path w="615315" h="139700">
                <a:moveTo>
                  <a:pt x="0" y="67752"/>
                </a:moveTo>
                <a:lnTo>
                  <a:pt x="6238" y="64381"/>
                </a:lnTo>
                <a:lnTo>
                  <a:pt x="35347" y="51503"/>
                </a:lnTo>
                <a:lnTo>
                  <a:pt x="89931" y="19844"/>
                </a:lnTo>
                <a:lnTo>
                  <a:pt x="187529" y="5324"/>
                </a:lnTo>
                <a:lnTo>
                  <a:pt x="307045" y="0"/>
                </a:lnTo>
                <a:lnTo>
                  <a:pt x="426561" y="5324"/>
                </a:lnTo>
                <a:lnTo>
                  <a:pt x="524159" y="19844"/>
                </a:lnTo>
                <a:lnTo>
                  <a:pt x="589961" y="51503"/>
                </a:lnTo>
                <a:lnTo>
                  <a:pt x="614780" y="64381"/>
                </a:lnTo>
                <a:lnTo>
                  <a:pt x="614091" y="67752"/>
                </a:lnTo>
                <a:lnTo>
                  <a:pt x="614780" y="81407"/>
                </a:lnTo>
                <a:lnTo>
                  <a:pt x="589961" y="94125"/>
                </a:lnTo>
                <a:lnTo>
                  <a:pt x="524159" y="115661"/>
                </a:lnTo>
                <a:lnTo>
                  <a:pt x="426561" y="139406"/>
                </a:lnTo>
                <a:lnTo>
                  <a:pt x="307045" y="135505"/>
                </a:lnTo>
                <a:lnTo>
                  <a:pt x="187529" y="139403"/>
                </a:lnTo>
                <a:lnTo>
                  <a:pt x="89931" y="115660"/>
                </a:lnTo>
                <a:lnTo>
                  <a:pt x="35347" y="94124"/>
                </a:lnTo>
                <a:lnTo>
                  <a:pt x="6238" y="81407"/>
                </a:lnTo>
                <a:lnTo>
                  <a:pt x="0" y="677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40600" y="4792662"/>
            <a:ext cx="619125" cy="17641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40600" y="4792662"/>
            <a:ext cx="614680" cy="158750"/>
          </a:xfrm>
          <a:custGeom>
            <a:avLst/>
            <a:gdLst/>
            <a:ahLst/>
            <a:cxnLst/>
            <a:rect l="l" t="t" r="r" b="b"/>
            <a:pathLst>
              <a:path w="614679" h="158750">
                <a:moveTo>
                  <a:pt x="0" y="79257"/>
                </a:moveTo>
                <a:lnTo>
                  <a:pt x="24129" y="48407"/>
                </a:lnTo>
                <a:lnTo>
                  <a:pt x="99217" y="23214"/>
                </a:lnTo>
                <a:lnTo>
                  <a:pt x="187529" y="6228"/>
                </a:lnTo>
                <a:lnTo>
                  <a:pt x="307045" y="0"/>
                </a:lnTo>
                <a:lnTo>
                  <a:pt x="426561" y="6228"/>
                </a:lnTo>
                <a:lnTo>
                  <a:pt x="524159" y="23214"/>
                </a:lnTo>
                <a:lnTo>
                  <a:pt x="561652" y="34943"/>
                </a:lnTo>
                <a:lnTo>
                  <a:pt x="607852" y="63284"/>
                </a:lnTo>
                <a:lnTo>
                  <a:pt x="614091" y="79257"/>
                </a:lnTo>
                <a:lnTo>
                  <a:pt x="607852" y="95231"/>
                </a:lnTo>
                <a:lnTo>
                  <a:pt x="589961" y="115253"/>
                </a:lnTo>
                <a:lnTo>
                  <a:pt x="561652" y="123571"/>
                </a:lnTo>
                <a:lnTo>
                  <a:pt x="524159" y="138584"/>
                </a:lnTo>
                <a:lnTo>
                  <a:pt x="426561" y="152287"/>
                </a:lnTo>
                <a:lnTo>
                  <a:pt x="307045" y="158515"/>
                </a:lnTo>
                <a:lnTo>
                  <a:pt x="187529" y="152287"/>
                </a:lnTo>
                <a:lnTo>
                  <a:pt x="99217" y="138584"/>
                </a:lnTo>
                <a:lnTo>
                  <a:pt x="52438" y="123571"/>
                </a:lnTo>
                <a:lnTo>
                  <a:pt x="24129" y="115253"/>
                </a:lnTo>
                <a:lnTo>
                  <a:pt x="6238" y="95231"/>
                </a:lnTo>
                <a:lnTo>
                  <a:pt x="0" y="792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63921" y="4833570"/>
            <a:ext cx="354330" cy="74295"/>
          </a:xfrm>
          <a:custGeom>
            <a:avLst/>
            <a:gdLst/>
            <a:ahLst/>
            <a:cxnLst/>
            <a:rect l="l" t="t" r="r" b="b"/>
            <a:pathLst>
              <a:path w="354329" h="74295">
                <a:moveTo>
                  <a:pt x="0" y="74144"/>
                </a:moveTo>
                <a:lnTo>
                  <a:pt x="107555" y="74144"/>
                </a:lnTo>
                <a:lnTo>
                  <a:pt x="215110" y="0"/>
                </a:lnTo>
                <a:lnTo>
                  <a:pt x="3539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479606" y="4833570"/>
            <a:ext cx="316230" cy="74295"/>
          </a:xfrm>
          <a:custGeom>
            <a:avLst/>
            <a:gdLst/>
            <a:ahLst/>
            <a:cxnLst/>
            <a:rect l="l" t="t" r="r" b="b"/>
            <a:pathLst>
              <a:path w="316229" h="74295">
                <a:moveTo>
                  <a:pt x="0" y="0"/>
                </a:moveTo>
                <a:lnTo>
                  <a:pt x="107555" y="0"/>
                </a:lnTo>
                <a:lnTo>
                  <a:pt x="215110" y="74144"/>
                </a:lnTo>
                <a:lnTo>
                  <a:pt x="315943" y="741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43116" y="4866806"/>
            <a:ext cx="0" cy="107950"/>
          </a:xfrm>
          <a:custGeom>
            <a:avLst/>
            <a:gdLst/>
            <a:ahLst/>
            <a:cxnLst/>
            <a:rect l="l" t="t" r="r" b="b"/>
            <a:pathLst>
              <a:path w="0" h="107950">
                <a:moveTo>
                  <a:pt x="0" y="0"/>
                </a:moveTo>
                <a:lnTo>
                  <a:pt x="0" y="1073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93742" y="4944494"/>
            <a:ext cx="614090" cy="13550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93741" y="4944494"/>
            <a:ext cx="614680" cy="135890"/>
          </a:xfrm>
          <a:custGeom>
            <a:avLst/>
            <a:gdLst/>
            <a:ahLst/>
            <a:cxnLst/>
            <a:rect l="l" t="t" r="r" b="b"/>
            <a:pathLst>
              <a:path w="614679" h="135889">
                <a:moveTo>
                  <a:pt x="0" y="67752"/>
                </a:moveTo>
                <a:lnTo>
                  <a:pt x="93294" y="19844"/>
                </a:lnTo>
                <a:lnTo>
                  <a:pt x="187529" y="5324"/>
                </a:lnTo>
                <a:lnTo>
                  <a:pt x="307045" y="0"/>
                </a:lnTo>
                <a:lnTo>
                  <a:pt x="426561" y="5324"/>
                </a:lnTo>
                <a:lnTo>
                  <a:pt x="524159" y="19844"/>
                </a:lnTo>
                <a:lnTo>
                  <a:pt x="589962" y="41380"/>
                </a:lnTo>
                <a:lnTo>
                  <a:pt x="607852" y="54098"/>
                </a:lnTo>
                <a:lnTo>
                  <a:pt x="614091" y="67752"/>
                </a:lnTo>
                <a:lnTo>
                  <a:pt x="524159" y="115661"/>
                </a:lnTo>
                <a:lnTo>
                  <a:pt x="426561" y="130180"/>
                </a:lnTo>
                <a:lnTo>
                  <a:pt x="307045" y="135505"/>
                </a:lnTo>
                <a:lnTo>
                  <a:pt x="187529" y="130180"/>
                </a:lnTo>
                <a:lnTo>
                  <a:pt x="93294" y="115660"/>
                </a:lnTo>
                <a:lnTo>
                  <a:pt x="24129" y="94124"/>
                </a:lnTo>
                <a:lnTo>
                  <a:pt x="6237" y="81407"/>
                </a:lnTo>
                <a:lnTo>
                  <a:pt x="0" y="677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991225" y="4837112"/>
            <a:ext cx="619124" cy="1764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991225" y="4837112"/>
            <a:ext cx="614680" cy="158750"/>
          </a:xfrm>
          <a:custGeom>
            <a:avLst/>
            <a:gdLst/>
            <a:ahLst/>
            <a:cxnLst/>
            <a:rect l="l" t="t" r="r" b="b"/>
            <a:pathLst>
              <a:path w="614679" h="158750">
                <a:moveTo>
                  <a:pt x="0" y="79257"/>
                </a:moveTo>
                <a:lnTo>
                  <a:pt x="24129" y="48407"/>
                </a:lnTo>
                <a:lnTo>
                  <a:pt x="89931" y="23214"/>
                </a:lnTo>
                <a:lnTo>
                  <a:pt x="187529" y="6228"/>
                </a:lnTo>
                <a:lnTo>
                  <a:pt x="307045" y="0"/>
                </a:lnTo>
                <a:lnTo>
                  <a:pt x="426561" y="6228"/>
                </a:lnTo>
                <a:lnTo>
                  <a:pt x="524159" y="23214"/>
                </a:lnTo>
                <a:lnTo>
                  <a:pt x="561652" y="34943"/>
                </a:lnTo>
                <a:lnTo>
                  <a:pt x="607853" y="63284"/>
                </a:lnTo>
                <a:lnTo>
                  <a:pt x="614091" y="79257"/>
                </a:lnTo>
                <a:lnTo>
                  <a:pt x="589962" y="110108"/>
                </a:lnTo>
                <a:lnTo>
                  <a:pt x="524159" y="135301"/>
                </a:lnTo>
                <a:lnTo>
                  <a:pt x="426561" y="152287"/>
                </a:lnTo>
                <a:lnTo>
                  <a:pt x="307045" y="158515"/>
                </a:lnTo>
                <a:lnTo>
                  <a:pt x="187530" y="152287"/>
                </a:lnTo>
                <a:lnTo>
                  <a:pt x="89932" y="135301"/>
                </a:lnTo>
                <a:lnTo>
                  <a:pt x="52439" y="123571"/>
                </a:lnTo>
                <a:lnTo>
                  <a:pt x="6238" y="95231"/>
                </a:lnTo>
                <a:lnTo>
                  <a:pt x="0" y="792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14546" y="4889004"/>
            <a:ext cx="347345" cy="63500"/>
          </a:xfrm>
          <a:custGeom>
            <a:avLst/>
            <a:gdLst/>
            <a:ahLst/>
            <a:cxnLst/>
            <a:rect l="l" t="t" r="r" b="b"/>
            <a:pathLst>
              <a:path w="347345" h="63500">
                <a:moveTo>
                  <a:pt x="0" y="63160"/>
                </a:moveTo>
                <a:lnTo>
                  <a:pt x="107555" y="63160"/>
                </a:lnTo>
                <a:lnTo>
                  <a:pt x="215110" y="0"/>
                </a:lnTo>
                <a:lnTo>
                  <a:pt x="34731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130230" y="4889004"/>
            <a:ext cx="316230" cy="63500"/>
          </a:xfrm>
          <a:custGeom>
            <a:avLst/>
            <a:gdLst/>
            <a:ahLst/>
            <a:cxnLst/>
            <a:rect l="l" t="t" r="r" b="b"/>
            <a:pathLst>
              <a:path w="316229" h="63500">
                <a:moveTo>
                  <a:pt x="0" y="0"/>
                </a:moveTo>
                <a:lnTo>
                  <a:pt x="107555" y="0"/>
                </a:lnTo>
                <a:lnTo>
                  <a:pt x="215110" y="63160"/>
                </a:lnTo>
                <a:lnTo>
                  <a:pt x="315943" y="6316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799137" y="3704122"/>
            <a:ext cx="387350" cy="9476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799137" y="3704122"/>
            <a:ext cx="387350" cy="95250"/>
          </a:xfrm>
          <a:custGeom>
            <a:avLst/>
            <a:gdLst/>
            <a:ahLst/>
            <a:cxnLst/>
            <a:rect l="l" t="t" r="r" b="b"/>
            <a:pathLst>
              <a:path w="387350" h="95250">
                <a:moveTo>
                  <a:pt x="0" y="47382"/>
                </a:moveTo>
                <a:lnTo>
                  <a:pt x="67197" y="13878"/>
                </a:lnTo>
                <a:lnTo>
                  <a:pt x="118288" y="3723"/>
                </a:lnTo>
                <a:lnTo>
                  <a:pt x="193675" y="0"/>
                </a:lnTo>
                <a:lnTo>
                  <a:pt x="269061" y="3723"/>
                </a:lnTo>
                <a:lnTo>
                  <a:pt x="330624" y="13878"/>
                </a:lnTo>
                <a:lnTo>
                  <a:pt x="372129" y="28939"/>
                </a:lnTo>
                <a:lnTo>
                  <a:pt x="383415" y="37833"/>
                </a:lnTo>
                <a:lnTo>
                  <a:pt x="387350" y="47382"/>
                </a:lnTo>
                <a:lnTo>
                  <a:pt x="330624" y="84578"/>
                </a:lnTo>
                <a:lnTo>
                  <a:pt x="269061" y="91042"/>
                </a:lnTo>
                <a:lnTo>
                  <a:pt x="193675" y="94765"/>
                </a:lnTo>
                <a:lnTo>
                  <a:pt x="118288" y="91042"/>
                </a:lnTo>
                <a:lnTo>
                  <a:pt x="67197" y="84578"/>
                </a:lnTo>
                <a:lnTo>
                  <a:pt x="15220" y="65826"/>
                </a:lnTo>
                <a:lnTo>
                  <a:pt x="3934" y="56932"/>
                </a:lnTo>
                <a:lnTo>
                  <a:pt x="0" y="4738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797550" y="3629025"/>
            <a:ext cx="390525" cy="12337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797550" y="3629025"/>
            <a:ext cx="387350" cy="111125"/>
          </a:xfrm>
          <a:custGeom>
            <a:avLst/>
            <a:gdLst/>
            <a:ahLst/>
            <a:cxnLst/>
            <a:rect l="l" t="t" r="r" b="b"/>
            <a:pathLst>
              <a:path w="387350" h="111125">
                <a:moveTo>
                  <a:pt x="0" y="55428"/>
                </a:moveTo>
                <a:lnTo>
                  <a:pt x="3934" y="44257"/>
                </a:lnTo>
                <a:lnTo>
                  <a:pt x="15220" y="33853"/>
                </a:lnTo>
                <a:lnTo>
                  <a:pt x="56725" y="16234"/>
                </a:lnTo>
                <a:lnTo>
                  <a:pt x="118288" y="14984"/>
                </a:lnTo>
                <a:lnTo>
                  <a:pt x="193675" y="0"/>
                </a:lnTo>
                <a:lnTo>
                  <a:pt x="269061" y="14984"/>
                </a:lnTo>
                <a:lnTo>
                  <a:pt x="330624" y="16234"/>
                </a:lnTo>
                <a:lnTo>
                  <a:pt x="372129" y="33853"/>
                </a:lnTo>
                <a:lnTo>
                  <a:pt x="383415" y="44257"/>
                </a:lnTo>
                <a:lnTo>
                  <a:pt x="387350" y="55428"/>
                </a:lnTo>
                <a:lnTo>
                  <a:pt x="330624" y="94623"/>
                </a:lnTo>
                <a:lnTo>
                  <a:pt x="269061" y="106502"/>
                </a:lnTo>
                <a:lnTo>
                  <a:pt x="193675" y="110857"/>
                </a:lnTo>
                <a:lnTo>
                  <a:pt x="118288" y="106502"/>
                </a:lnTo>
                <a:lnTo>
                  <a:pt x="56725" y="94623"/>
                </a:lnTo>
                <a:lnTo>
                  <a:pt x="15220" y="77004"/>
                </a:lnTo>
                <a:lnTo>
                  <a:pt x="0" y="554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868987" y="3654621"/>
            <a:ext cx="232844" cy="7099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799137" y="3680878"/>
            <a:ext cx="0" cy="75565"/>
          </a:xfrm>
          <a:custGeom>
            <a:avLst/>
            <a:gdLst/>
            <a:ahLst/>
            <a:cxnLst/>
            <a:rect l="l" t="t" r="r" b="b"/>
            <a:pathLst>
              <a:path w="0" h="75564">
                <a:moveTo>
                  <a:pt x="0" y="0"/>
                </a:moveTo>
                <a:lnTo>
                  <a:pt x="0" y="7509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184900" y="3684453"/>
            <a:ext cx="0" cy="73660"/>
          </a:xfrm>
          <a:custGeom>
            <a:avLst/>
            <a:gdLst/>
            <a:ahLst/>
            <a:cxnLst/>
            <a:rect l="l" t="t" r="r" b="b"/>
            <a:pathLst>
              <a:path w="0" h="73660">
                <a:moveTo>
                  <a:pt x="0" y="0"/>
                </a:moveTo>
                <a:lnTo>
                  <a:pt x="0" y="7330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099176" y="2551597"/>
            <a:ext cx="387349" cy="9476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099176" y="2551597"/>
            <a:ext cx="387350" cy="100965"/>
          </a:xfrm>
          <a:custGeom>
            <a:avLst/>
            <a:gdLst/>
            <a:ahLst/>
            <a:cxnLst/>
            <a:rect l="l" t="t" r="r" b="b"/>
            <a:pathLst>
              <a:path w="387350" h="100964">
                <a:moveTo>
                  <a:pt x="0" y="47382"/>
                </a:moveTo>
                <a:lnTo>
                  <a:pt x="3934" y="37833"/>
                </a:lnTo>
                <a:lnTo>
                  <a:pt x="15220" y="28939"/>
                </a:lnTo>
                <a:lnTo>
                  <a:pt x="56725" y="21360"/>
                </a:lnTo>
                <a:lnTo>
                  <a:pt x="118288" y="3723"/>
                </a:lnTo>
                <a:lnTo>
                  <a:pt x="193675" y="0"/>
                </a:lnTo>
                <a:lnTo>
                  <a:pt x="269061" y="3723"/>
                </a:lnTo>
                <a:lnTo>
                  <a:pt x="330624" y="21360"/>
                </a:lnTo>
                <a:lnTo>
                  <a:pt x="372129" y="28939"/>
                </a:lnTo>
                <a:lnTo>
                  <a:pt x="383415" y="37833"/>
                </a:lnTo>
                <a:lnTo>
                  <a:pt x="387350" y="47382"/>
                </a:lnTo>
                <a:lnTo>
                  <a:pt x="383415" y="56932"/>
                </a:lnTo>
                <a:lnTo>
                  <a:pt x="372129" y="76842"/>
                </a:lnTo>
                <a:lnTo>
                  <a:pt x="330624" y="80887"/>
                </a:lnTo>
                <a:lnTo>
                  <a:pt x="269061" y="100399"/>
                </a:lnTo>
                <a:lnTo>
                  <a:pt x="193675" y="94765"/>
                </a:lnTo>
                <a:lnTo>
                  <a:pt x="118288" y="100401"/>
                </a:lnTo>
                <a:lnTo>
                  <a:pt x="56725" y="80887"/>
                </a:lnTo>
                <a:lnTo>
                  <a:pt x="15220" y="76843"/>
                </a:lnTo>
                <a:lnTo>
                  <a:pt x="3934" y="56932"/>
                </a:lnTo>
                <a:lnTo>
                  <a:pt x="0" y="4738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097588" y="2476500"/>
            <a:ext cx="390524" cy="12337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097588" y="2476500"/>
            <a:ext cx="387350" cy="111125"/>
          </a:xfrm>
          <a:custGeom>
            <a:avLst/>
            <a:gdLst/>
            <a:ahLst/>
            <a:cxnLst/>
            <a:rect l="l" t="t" r="r" b="b"/>
            <a:pathLst>
              <a:path w="387350" h="111125">
                <a:moveTo>
                  <a:pt x="0" y="55428"/>
                </a:moveTo>
                <a:lnTo>
                  <a:pt x="56725" y="16234"/>
                </a:lnTo>
                <a:lnTo>
                  <a:pt x="118288" y="4355"/>
                </a:lnTo>
                <a:lnTo>
                  <a:pt x="193675" y="0"/>
                </a:lnTo>
                <a:lnTo>
                  <a:pt x="269061" y="4355"/>
                </a:lnTo>
                <a:lnTo>
                  <a:pt x="330624" y="16234"/>
                </a:lnTo>
                <a:lnTo>
                  <a:pt x="372129" y="33853"/>
                </a:lnTo>
                <a:lnTo>
                  <a:pt x="383415" y="44258"/>
                </a:lnTo>
                <a:lnTo>
                  <a:pt x="387350" y="55428"/>
                </a:lnTo>
                <a:lnTo>
                  <a:pt x="330624" y="94623"/>
                </a:lnTo>
                <a:lnTo>
                  <a:pt x="269061" y="106502"/>
                </a:lnTo>
                <a:lnTo>
                  <a:pt x="193675" y="110857"/>
                </a:lnTo>
                <a:lnTo>
                  <a:pt x="118288" y="106502"/>
                </a:lnTo>
                <a:lnTo>
                  <a:pt x="56725" y="94623"/>
                </a:lnTo>
                <a:lnTo>
                  <a:pt x="15220" y="84244"/>
                </a:lnTo>
                <a:lnTo>
                  <a:pt x="3934" y="66599"/>
                </a:lnTo>
                <a:lnTo>
                  <a:pt x="0" y="554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169025" y="2498758"/>
            <a:ext cx="231775" cy="6455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384800" y="3530600"/>
            <a:ext cx="370170" cy="30675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359400" y="3492500"/>
            <a:ext cx="506412" cy="10600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908800" y="5041900"/>
            <a:ext cx="411944" cy="36616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6883400" y="4991100"/>
            <a:ext cx="563563" cy="12654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876925" y="2001380"/>
            <a:ext cx="149225" cy="420370"/>
          </a:xfrm>
          <a:custGeom>
            <a:avLst/>
            <a:gdLst/>
            <a:ahLst/>
            <a:cxnLst/>
            <a:rect l="l" t="t" r="r" b="b"/>
            <a:pathLst>
              <a:path w="149225" h="420369">
                <a:moveTo>
                  <a:pt x="149225" y="0"/>
                </a:moveTo>
                <a:lnTo>
                  <a:pt x="0" y="42023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6026150" y="2001380"/>
            <a:ext cx="149225" cy="418465"/>
          </a:xfrm>
          <a:custGeom>
            <a:avLst/>
            <a:gdLst/>
            <a:ahLst/>
            <a:cxnLst/>
            <a:rect l="l" t="t" r="r" b="b"/>
            <a:pathLst>
              <a:path w="149225" h="418464">
                <a:moveTo>
                  <a:pt x="0" y="0"/>
                </a:moveTo>
                <a:lnTo>
                  <a:pt x="149225" y="41835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876926" y="2419737"/>
            <a:ext cx="149225" cy="45720"/>
          </a:xfrm>
          <a:custGeom>
            <a:avLst/>
            <a:gdLst/>
            <a:ahLst/>
            <a:cxnLst/>
            <a:rect l="l" t="t" r="r" b="b"/>
            <a:pathLst>
              <a:path w="149225" h="45719">
                <a:moveTo>
                  <a:pt x="0" y="0"/>
                </a:moveTo>
                <a:lnTo>
                  <a:pt x="149225" y="456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6026150" y="2419737"/>
            <a:ext cx="149225" cy="45720"/>
          </a:xfrm>
          <a:custGeom>
            <a:avLst/>
            <a:gdLst/>
            <a:ahLst/>
            <a:cxnLst/>
            <a:rect l="l" t="t" r="r" b="b"/>
            <a:pathLst>
              <a:path w="149225" h="45719">
                <a:moveTo>
                  <a:pt x="149225" y="0"/>
                </a:moveTo>
                <a:lnTo>
                  <a:pt x="0" y="456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026150" y="2010760"/>
            <a:ext cx="0" cy="159385"/>
          </a:xfrm>
          <a:custGeom>
            <a:avLst/>
            <a:gdLst/>
            <a:ahLst/>
            <a:cxnLst/>
            <a:rect l="l" t="t" r="r" b="b"/>
            <a:pathLst>
              <a:path w="0" h="159385">
                <a:moveTo>
                  <a:pt x="0" y="0"/>
                </a:moveTo>
                <a:lnTo>
                  <a:pt x="0" y="15935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876926" y="2376588"/>
            <a:ext cx="149225" cy="45085"/>
          </a:xfrm>
          <a:custGeom>
            <a:avLst/>
            <a:gdLst/>
            <a:ahLst/>
            <a:cxnLst/>
            <a:rect l="l" t="t" r="r" b="b"/>
            <a:pathLst>
              <a:path w="149225" h="45085">
                <a:moveTo>
                  <a:pt x="0" y="45025"/>
                </a:moveTo>
                <a:lnTo>
                  <a:pt x="1492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026150" y="2376588"/>
            <a:ext cx="149225" cy="43180"/>
          </a:xfrm>
          <a:custGeom>
            <a:avLst/>
            <a:gdLst/>
            <a:ahLst/>
            <a:cxnLst/>
            <a:rect l="l" t="t" r="r" b="b"/>
            <a:pathLst>
              <a:path w="149225" h="43180">
                <a:moveTo>
                  <a:pt x="149225" y="4314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940254" y="2239012"/>
            <a:ext cx="86360" cy="45085"/>
          </a:xfrm>
          <a:custGeom>
            <a:avLst/>
            <a:gdLst/>
            <a:ahLst/>
            <a:cxnLst/>
            <a:rect l="l" t="t" r="r" b="b"/>
            <a:pathLst>
              <a:path w="86360" h="45085">
                <a:moveTo>
                  <a:pt x="0" y="0"/>
                </a:moveTo>
                <a:lnTo>
                  <a:pt x="85895" y="4492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026151" y="2228479"/>
            <a:ext cx="90805" cy="45085"/>
          </a:xfrm>
          <a:custGeom>
            <a:avLst/>
            <a:gdLst/>
            <a:ahLst/>
            <a:cxnLst/>
            <a:rect l="l" t="t" r="r" b="b"/>
            <a:pathLst>
              <a:path w="90804" h="45085">
                <a:moveTo>
                  <a:pt x="0" y="44926"/>
                </a:moveTo>
                <a:lnTo>
                  <a:pt x="902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911865" y="2300296"/>
            <a:ext cx="111125" cy="46990"/>
          </a:xfrm>
          <a:custGeom>
            <a:avLst/>
            <a:gdLst/>
            <a:ahLst/>
            <a:cxnLst/>
            <a:rect l="l" t="t" r="r" b="b"/>
            <a:pathLst>
              <a:path w="111125" h="46989">
                <a:moveTo>
                  <a:pt x="0" y="0"/>
                </a:moveTo>
                <a:lnTo>
                  <a:pt x="110645" y="4690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026150" y="2309676"/>
            <a:ext cx="111760" cy="41275"/>
          </a:xfrm>
          <a:custGeom>
            <a:avLst/>
            <a:gdLst/>
            <a:ahLst/>
            <a:cxnLst/>
            <a:rect l="l" t="t" r="r" b="b"/>
            <a:pathLst>
              <a:path w="111760" h="41275">
                <a:moveTo>
                  <a:pt x="0" y="41272"/>
                </a:moveTo>
                <a:lnTo>
                  <a:pt x="11137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026151" y="2175852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4">
                <a:moveTo>
                  <a:pt x="0" y="16884"/>
                </a:moveTo>
                <a:lnTo>
                  <a:pt x="5677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026150" y="2088928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3132"/>
                </a:moveTo>
                <a:lnTo>
                  <a:pt x="3566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962093" y="2170223"/>
            <a:ext cx="69215" cy="22860"/>
          </a:xfrm>
          <a:custGeom>
            <a:avLst/>
            <a:gdLst/>
            <a:ahLst/>
            <a:cxnLst/>
            <a:rect l="l" t="t" r="r" b="b"/>
            <a:pathLst>
              <a:path w="69214" h="22860">
                <a:moveTo>
                  <a:pt x="0" y="0"/>
                </a:moveTo>
                <a:lnTo>
                  <a:pt x="69153" y="2251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992665" y="2085176"/>
            <a:ext cx="41910" cy="22860"/>
          </a:xfrm>
          <a:custGeom>
            <a:avLst/>
            <a:gdLst/>
            <a:ahLst/>
            <a:cxnLst/>
            <a:rect l="l" t="t" r="r" b="b"/>
            <a:pathLst>
              <a:path w="41910" h="22860">
                <a:moveTo>
                  <a:pt x="0" y="0"/>
                </a:moveTo>
                <a:lnTo>
                  <a:pt x="41849" y="2251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803900" y="1828800"/>
            <a:ext cx="457200" cy="33276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99162" y="1968390"/>
            <a:ext cx="52705" cy="49530"/>
          </a:xfrm>
          <a:custGeom>
            <a:avLst/>
            <a:gdLst/>
            <a:ahLst/>
            <a:cxnLst/>
            <a:rect l="l" t="t" r="r" b="b"/>
            <a:pathLst>
              <a:path w="52704" h="49530">
                <a:moveTo>
                  <a:pt x="26193" y="49484"/>
                </a:moveTo>
                <a:lnTo>
                  <a:pt x="15997" y="47790"/>
                </a:lnTo>
                <a:lnTo>
                  <a:pt x="7671" y="42905"/>
                </a:lnTo>
                <a:lnTo>
                  <a:pt x="2058" y="35124"/>
                </a:lnTo>
                <a:lnTo>
                  <a:pt x="0" y="24742"/>
                </a:lnTo>
                <a:lnTo>
                  <a:pt x="2058" y="15111"/>
                </a:lnTo>
                <a:lnTo>
                  <a:pt x="7671" y="7246"/>
                </a:lnTo>
                <a:lnTo>
                  <a:pt x="15997" y="1944"/>
                </a:lnTo>
                <a:lnTo>
                  <a:pt x="26193" y="0"/>
                </a:lnTo>
                <a:lnTo>
                  <a:pt x="36389" y="1944"/>
                </a:lnTo>
                <a:lnTo>
                  <a:pt x="44715" y="7246"/>
                </a:lnTo>
                <a:lnTo>
                  <a:pt x="50329" y="15111"/>
                </a:lnTo>
                <a:lnTo>
                  <a:pt x="52387" y="24742"/>
                </a:lnTo>
                <a:lnTo>
                  <a:pt x="50329" y="35124"/>
                </a:lnTo>
                <a:lnTo>
                  <a:pt x="44715" y="42905"/>
                </a:lnTo>
                <a:lnTo>
                  <a:pt x="36389" y="47790"/>
                </a:lnTo>
                <a:lnTo>
                  <a:pt x="26193" y="49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99162" y="1968390"/>
            <a:ext cx="52705" cy="49530"/>
          </a:xfrm>
          <a:custGeom>
            <a:avLst/>
            <a:gdLst/>
            <a:ahLst/>
            <a:cxnLst/>
            <a:rect l="l" t="t" r="r" b="b"/>
            <a:pathLst>
              <a:path w="52704" h="49530">
                <a:moveTo>
                  <a:pt x="0" y="24742"/>
                </a:moveTo>
                <a:lnTo>
                  <a:pt x="7672" y="7246"/>
                </a:lnTo>
                <a:lnTo>
                  <a:pt x="26193" y="0"/>
                </a:lnTo>
                <a:lnTo>
                  <a:pt x="44715" y="7246"/>
                </a:lnTo>
                <a:lnTo>
                  <a:pt x="52387" y="24742"/>
                </a:lnTo>
                <a:lnTo>
                  <a:pt x="44715" y="42237"/>
                </a:lnTo>
                <a:lnTo>
                  <a:pt x="26193" y="49484"/>
                </a:lnTo>
                <a:lnTo>
                  <a:pt x="7672" y="42237"/>
                </a:lnTo>
                <a:lnTo>
                  <a:pt x="0" y="2474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996277" y="4991100"/>
            <a:ext cx="213631" cy="459732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996276" y="5048214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 h="0">
                <a:moveTo>
                  <a:pt x="0" y="0"/>
                </a:moveTo>
                <a:lnTo>
                  <a:pt x="95266" y="0"/>
                </a:lnTo>
              </a:path>
            </a:pathLst>
          </a:custGeom>
          <a:ln w="9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991513" y="5048214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0" y="0"/>
                </a:moveTo>
                <a:lnTo>
                  <a:pt x="104791" y="0"/>
                </a:lnTo>
              </a:path>
            </a:pathLst>
          </a:custGeom>
          <a:ln w="189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082015" y="5039281"/>
            <a:ext cx="92075" cy="37465"/>
          </a:xfrm>
          <a:custGeom>
            <a:avLst/>
            <a:gdLst/>
            <a:ahLst/>
            <a:cxnLst/>
            <a:rect l="l" t="t" r="r" b="b"/>
            <a:pathLst>
              <a:path w="92075" h="37464">
                <a:moveTo>
                  <a:pt x="77592" y="36924"/>
                </a:moveTo>
                <a:lnTo>
                  <a:pt x="14454" y="36924"/>
                </a:lnTo>
                <a:lnTo>
                  <a:pt x="8828" y="34536"/>
                </a:lnTo>
                <a:lnTo>
                  <a:pt x="4233" y="28683"/>
                </a:lnTo>
                <a:lnTo>
                  <a:pt x="1135" y="21333"/>
                </a:lnTo>
                <a:lnTo>
                  <a:pt x="0" y="14454"/>
                </a:lnTo>
                <a:lnTo>
                  <a:pt x="0" y="6471"/>
                </a:lnTo>
                <a:lnTo>
                  <a:pt x="6471" y="0"/>
                </a:lnTo>
                <a:lnTo>
                  <a:pt x="85575" y="0"/>
                </a:lnTo>
                <a:lnTo>
                  <a:pt x="92047" y="6471"/>
                </a:lnTo>
                <a:lnTo>
                  <a:pt x="92047" y="14454"/>
                </a:lnTo>
                <a:lnTo>
                  <a:pt x="90911" y="21333"/>
                </a:lnTo>
                <a:lnTo>
                  <a:pt x="87814" y="28683"/>
                </a:lnTo>
                <a:lnTo>
                  <a:pt x="83219" y="34536"/>
                </a:lnTo>
                <a:lnTo>
                  <a:pt x="77592" y="36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083546" y="5045829"/>
            <a:ext cx="94350" cy="1934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997869" y="5114866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 h="0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993107" y="5114866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081952" y="5103222"/>
            <a:ext cx="92075" cy="31115"/>
          </a:xfrm>
          <a:custGeom>
            <a:avLst/>
            <a:gdLst/>
            <a:ahLst/>
            <a:cxnLst/>
            <a:rect l="l" t="t" r="r" b="b"/>
            <a:pathLst>
              <a:path w="92075" h="31114">
                <a:moveTo>
                  <a:pt x="85800" y="30856"/>
                </a:moveTo>
                <a:lnTo>
                  <a:pt x="13952" y="30852"/>
                </a:lnTo>
                <a:lnTo>
                  <a:pt x="6246" y="30852"/>
                </a:lnTo>
                <a:lnTo>
                  <a:pt x="0" y="21658"/>
                </a:lnTo>
                <a:lnTo>
                  <a:pt x="0" y="6246"/>
                </a:lnTo>
                <a:lnTo>
                  <a:pt x="6246" y="0"/>
                </a:lnTo>
                <a:lnTo>
                  <a:pt x="85800" y="0"/>
                </a:lnTo>
                <a:lnTo>
                  <a:pt x="92047" y="6246"/>
                </a:lnTo>
                <a:lnTo>
                  <a:pt x="92047" y="21658"/>
                </a:lnTo>
                <a:lnTo>
                  <a:pt x="85800" y="30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083612" y="5111444"/>
            <a:ext cx="88855" cy="1667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7997869" y="518151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 h="0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7993107" y="5181517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999462" y="5241945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 h="0">
                <a:moveTo>
                  <a:pt x="0" y="0"/>
                </a:moveTo>
                <a:lnTo>
                  <a:pt x="95266" y="0"/>
                </a:lnTo>
              </a:path>
            </a:pathLst>
          </a:custGeom>
          <a:ln w="9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994700" y="5241945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0" y="0"/>
                </a:moveTo>
                <a:lnTo>
                  <a:pt x="104791" y="0"/>
                </a:lnTo>
              </a:path>
            </a:pathLst>
          </a:custGeom>
          <a:ln w="189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083215" y="5238115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687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080423" y="5248275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7" y="0"/>
                </a:lnTo>
              </a:path>
            </a:pathLst>
          </a:custGeom>
          <a:ln w="139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083428" y="525843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4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081959" y="5236424"/>
            <a:ext cx="88880" cy="2644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080422" y="5185432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 h="0">
                <a:moveTo>
                  <a:pt x="0" y="0"/>
                </a:moveTo>
                <a:lnTo>
                  <a:pt x="93612" y="0"/>
                </a:lnTo>
              </a:path>
            </a:pathLst>
          </a:custGeom>
          <a:ln w="269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081956" y="4991100"/>
            <a:ext cx="92077" cy="45872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166894" y="4986337"/>
            <a:ext cx="0" cy="468630"/>
          </a:xfrm>
          <a:custGeom>
            <a:avLst/>
            <a:gdLst/>
            <a:ahLst/>
            <a:cxnLst/>
            <a:rect l="l" t="t" r="r" b="b"/>
            <a:pathLst>
              <a:path w="0" h="468629">
                <a:moveTo>
                  <a:pt x="0" y="0"/>
                </a:moveTo>
                <a:lnTo>
                  <a:pt x="0" y="468253"/>
                </a:lnTo>
              </a:path>
            </a:pathLst>
          </a:custGeom>
          <a:ln w="20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171832" y="5107137"/>
            <a:ext cx="37755" cy="4276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204172" y="5429151"/>
            <a:ext cx="8255" cy="19685"/>
          </a:xfrm>
          <a:custGeom>
            <a:avLst/>
            <a:gdLst/>
            <a:ahLst/>
            <a:cxnLst/>
            <a:rect l="l" t="t" r="r" b="b"/>
            <a:pathLst>
              <a:path w="8254" h="19685">
                <a:moveTo>
                  <a:pt x="6182" y="19071"/>
                </a:moveTo>
                <a:lnTo>
                  <a:pt x="1782" y="19071"/>
                </a:lnTo>
                <a:lnTo>
                  <a:pt x="0" y="14802"/>
                </a:lnTo>
                <a:lnTo>
                  <a:pt x="0" y="4269"/>
                </a:lnTo>
                <a:lnTo>
                  <a:pt x="1782" y="0"/>
                </a:lnTo>
                <a:lnTo>
                  <a:pt x="6182" y="0"/>
                </a:lnTo>
                <a:lnTo>
                  <a:pt x="7965" y="4269"/>
                </a:lnTo>
                <a:lnTo>
                  <a:pt x="7965" y="14802"/>
                </a:lnTo>
                <a:lnTo>
                  <a:pt x="6182" y="1907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170240" y="5429753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255" y="40151"/>
                </a:moveTo>
                <a:lnTo>
                  <a:pt x="0" y="17733"/>
                </a:lnTo>
                <a:lnTo>
                  <a:pt x="38265" y="0"/>
                </a:lnTo>
                <a:lnTo>
                  <a:pt x="39030" y="18402"/>
                </a:lnTo>
                <a:lnTo>
                  <a:pt x="255" y="4015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985125" y="5441999"/>
            <a:ext cx="191135" cy="30480"/>
          </a:xfrm>
          <a:custGeom>
            <a:avLst/>
            <a:gdLst/>
            <a:ahLst/>
            <a:cxnLst/>
            <a:rect l="l" t="t" r="r" b="b"/>
            <a:pathLst>
              <a:path w="191134" h="30479">
                <a:moveTo>
                  <a:pt x="183791" y="30113"/>
                </a:moveTo>
                <a:lnTo>
                  <a:pt x="15056" y="30113"/>
                </a:lnTo>
                <a:lnTo>
                  <a:pt x="6741" y="30113"/>
                </a:lnTo>
                <a:lnTo>
                  <a:pt x="0" y="23372"/>
                </a:lnTo>
                <a:lnTo>
                  <a:pt x="0" y="10707"/>
                </a:lnTo>
                <a:lnTo>
                  <a:pt x="6741" y="0"/>
                </a:lnTo>
                <a:lnTo>
                  <a:pt x="183790" y="0"/>
                </a:lnTo>
                <a:lnTo>
                  <a:pt x="190531" y="10707"/>
                </a:lnTo>
                <a:lnTo>
                  <a:pt x="190532" y="15056"/>
                </a:lnTo>
                <a:lnTo>
                  <a:pt x="190532" y="23372"/>
                </a:lnTo>
                <a:lnTo>
                  <a:pt x="183791" y="3011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7985125" y="5441999"/>
            <a:ext cx="191135" cy="30480"/>
          </a:xfrm>
          <a:custGeom>
            <a:avLst/>
            <a:gdLst/>
            <a:ahLst/>
            <a:cxnLst/>
            <a:rect l="l" t="t" r="r" b="b"/>
            <a:pathLst>
              <a:path w="191134" h="30479">
                <a:moveTo>
                  <a:pt x="0" y="15056"/>
                </a:moveTo>
                <a:lnTo>
                  <a:pt x="15523" y="4409"/>
                </a:lnTo>
                <a:lnTo>
                  <a:pt x="15056" y="0"/>
                </a:lnTo>
                <a:lnTo>
                  <a:pt x="175474" y="0"/>
                </a:lnTo>
                <a:lnTo>
                  <a:pt x="186121" y="4409"/>
                </a:lnTo>
                <a:lnTo>
                  <a:pt x="190531" y="15056"/>
                </a:lnTo>
                <a:lnTo>
                  <a:pt x="186121" y="25703"/>
                </a:lnTo>
                <a:lnTo>
                  <a:pt x="175475" y="30113"/>
                </a:lnTo>
                <a:lnTo>
                  <a:pt x="15056" y="30113"/>
                </a:lnTo>
                <a:lnTo>
                  <a:pt x="15523" y="25703"/>
                </a:lnTo>
                <a:lnTo>
                  <a:pt x="0" y="1505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7996276" y="5449570"/>
            <a:ext cx="169822" cy="2286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996276" y="5449828"/>
            <a:ext cx="170180" cy="15875"/>
          </a:xfrm>
          <a:custGeom>
            <a:avLst/>
            <a:gdLst/>
            <a:ahLst/>
            <a:cxnLst/>
            <a:rect l="l" t="t" r="r" b="b"/>
            <a:pathLst>
              <a:path w="170179" h="15875">
                <a:moveTo>
                  <a:pt x="0" y="7929"/>
                </a:moveTo>
                <a:lnTo>
                  <a:pt x="7929" y="0"/>
                </a:lnTo>
                <a:lnTo>
                  <a:pt x="161891" y="0"/>
                </a:lnTo>
                <a:lnTo>
                  <a:pt x="169821" y="7929"/>
                </a:lnTo>
                <a:lnTo>
                  <a:pt x="161892" y="15859"/>
                </a:lnTo>
                <a:lnTo>
                  <a:pt x="7929" y="15859"/>
                </a:lnTo>
                <a:lnTo>
                  <a:pt x="0" y="79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012047" y="5383177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59" y="28507"/>
                </a:moveTo>
                <a:lnTo>
                  <a:pt x="5670" y="28507"/>
                </a:lnTo>
                <a:lnTo>
                  <a:pt x="0" y="22125"/>
                </a:lnTo>
                <a:lnTo>
                  <a:pt x="0" y="6381"/>
                </a:lnTo>
                <a:lnTo>
                  <a:pt x="5670" y="0"/>
                </a:lnTo>
                <a:lnTo>
                  <a:pt x="19659" y="0"/>
                </a:lnTo>
                <a:lnTo>
                  <a:pt x="25330" y="6381"/>
                </a:lnTo>
                <a:lnTo>
                  <a:pt x="25330" y="22125"/>
                </a:lnTo>
                <a:lnTo>
                  <a:pt x="19659" y="28507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40723" y="5383177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59" y="28507"/>
                </a:moveTo>
                <a:lnTo>
                  <a:pt x="5670" y="28507"/>
                </a:lnTo>
                <a:lnTo>
                  <a:pt x="0" y="22125"/>
                </a:lnTo>
                <a:lnTo>
                  <a:pt x="0" y="6381"/>
                </a:lnTo>
                <a:lnTo>
                  <a:pt x="5670" y="0"/>
                </a:lnTo>
                <a:lnTo>
                  <a:pt x="19659" y="0"/>
                </a:lnTo>
                <a:lnTo>
                  <a:pt x="25330" y="6381"/>
                </a:lnTo>
                <a:lnTo>
                  <a:pt x="25330" y="22125"/>
                </a:lnTo>
                <a:lnTo>
                  <a:pt x="19659" y="28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8067646" y="5383177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59" y="28507"/>
                </a:moveTo>
                <a:lnTo>
                  <a:pt x="5670" y="28507"/>
                </a:lnTo>
                <a:lnTo>
                  <a:pt x="0" y="22125"/>
                </a:lnTo>
                <a:lnTo>
                  <a:pt x="0" y="6381"/>
                </a:lnTo>
                <a:lnTo>
                  <a:pt x="5670" y="0"/>
                </a:lnTo>
                <a:lnTo>
                  <a:pt x="19659" y="0"/>
                </a:lnTo>
                <a:lnTo>
                  <a:pt x="25330" y="6381"/>
                </a:lnTo>
                <a:lnTo>
                  <a:pt x="25330" y="22125"/>
                </a:lnTo>
                <a:lnTo>
                  <a:pt x="19659" y="28507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132802" y="5273765"/>
            <a:ext cx="13335" cy="152400"/>
          </a:xfrm>
          <a:custGeom>
            <a:avLst/>
            <a:gdLst/>
            <a:ahLst/>
            <a:cxnLst/>
            <a:rect l="l" t="t" r="r" b="b"/>
            <a:pathLst>
              <a:path w="13334" h="152400">
                <a:moveTo>
                  <a:pt x="0" y="152374"/>
                </a:moveTo>
                <a:lnTo>
                  <a:pt x="12744" y="152374"/>
                </a:lnTo>
                <a:lnTo>
                  <a:pt x="12744" y="0"/>
                </a:lnTo>
                <a:lnTo>
                  <a:pt x="0" y="0"/>
                </a:lnTo>
                <a:lnTo>
                  <a:pt x="0" y="152374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8128040" y="5269003"/>
            <a:ext cx="22860" cy="161925"/>
          </a:xfrm>
          <a:custGeom>
            <a:avLst/>
            <a:gdLst/>
            <a:ahLst/>
            <a:cxnLst/>
            <a:rect l="l" t="t" r="r" b="b"/>
            <a:pathLst>
              <a:path w="22859" h="161925">
                <a:moveTo>
                  <a:pt x="0" y="161899"/>
                </a:moveTo>
                <a:lnTo>
                  <a:pt x="22269" y="161899"/>
                </a:lnTo>
                <a:lnTo>
                  <a:pt x="22269" y="0"/>
                </a:lnTo>
                <a:lnTo>
                  <a:pt x="0" y="0"/>
                </a:lnTo>
                <a:lnTo>
                  <a:pt x="0" y="161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680364" y="5292725"/>
            <a:ext cx="213630" cy="45973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680364" y="5349839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 h="0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675602" y="534983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766102" y="5355361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47" y="0"/>
                </a:lnTo>
              </a:path>
            </a:pathLst>
          </a:custGeom>
          <a:ln w="289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7767634" y="5343917"/>
            <a:ext cx="88855" cy="2288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7681957" y="5416491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 h="0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677194" y="5416491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 h="0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7766039" y="5404847"/>
            <a:ext cx="92075" cy="27940"/>
          </a:xfrm>
          <a:custGeom>
            <a:avLst/>
            <a:gdLst/>
            <a:ahLst/>
            <a:cxnLst/>
            <a:rect l="l" t="t" r="r" b="b"/>
            <a:pathLst>
              <a:path w="92075" h="27939">
                <a:moveTo>
                  <a:pt x="85799" y="27905"/>
                </a:moveTo>
                <a:lnTo>
                  <a:pt x="13952" y="27904"/>
                </a:lnTo>
                <a:lnTo>
                  <a:pt x="6246" y="27904"/>
                </a:lnTo>
                <a:lnTo>
                  <a:pt x="0" y="21658"/>
                </a:lnTo>
                <a:lnTo>
                  <a:pt x="0" y="14297"/>
                </a:lnTo>
                <a:lnTo>
                  <a:pt x="6246" y="0"/>
                </a:lnTo>
                <a:lnTo>
                  <a:pt x="85799" y="0"/>
                </a:lnTo>
                <a:lnTo>
                  <a:pt x="92046" y="14297"/>
                </a:lnTo>
                <a:lnTo>
                  <a:pt x="92046" y="21658"/>
                </a:lnTo>
                <a:lnTo>
                  <a:pt x="85799" y="27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767699" y="5408260"/>
            <a:ext cx="88855" cy="2148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7681957" y="5483142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 h="0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7677194" y="5473662"/>
            <a:ext cx="105410" cy="19050"/>
          </a:xfrm>
          <a:custGeom>
            <a:avLst/>
            <a:gdLst/>
            <a:ahLst/>
            <a:cxnLst/>
            <a:rect l="l" t="t" r="r" b="b"/>
            <a:pathLst>
              <a:path w="105409" h="19050">
                <a:moveTo>
                  <a:pt x="0" y="18960"/>
                </a:moveTo>
                <a:lnTo>
                  <a:pt x="104790" y="18960"/>
                </a:lnTo>
                <a:lnTo>
                  <a:pt x="104790" y="0"/>
                </a:lnTo>
                <a:lnTo>
                  <a:pt x="0" y="0"/>
                </a:lnTo>
                <a:lnTo>
                  <a:pt x="0" y="18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7688538" y="5543570"/>
            <a:ext cx="90805" cy="0"/>
          </a:xfrm>
          <a:custGeom>
            <a:avLst/>
            <a:gdLst/>
            <a:ahLst/>
            <a:cxnLst/>
            <a:rect l="l" t="t" r="r" b="b"/>
            <a:pathLst>
              <a:path w="90804" h="0">
                <a:moveTo>
                  <a:pt x="0" y="0"/>
                </a:moveTo>
                <a:lnTo>
                  <a:pt x="90277" y="0"/>
                </a:lnTo>
              </a:path>
            </a:pathLst>
          </a:custGeom>
          <a:ln w="94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683775" y="554357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 h="0">
                <a:moveTo>
                  <a:pt x="0" y="0"/>
                </a:moveTo>
                <a:lnTo>
                  <a:pt x="99802" y="0"/>
                </a:lnTo>
              </a:path>
            </a:pathLst>
          </a:custGeom>
          <a:ln w="189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764512" y="5551336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 h="0">
                <a:moveTo>
                  <a:pt x="0" y="0"/>
                </a:moveTo>
                <a:lnTo>
                  <a:pt x="92077" y="0"/>
                </a:lnTo>
              </a:path>
            </a:pathLst>
          </a:custGeom>
          <a:ln w="29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7766046" y="5542948"/>
            <a:ext cx="88879" cy="1698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764509" y="5473606"/>
            <a:ext cx="93980" cy="27305"/>
          </a:xfrm>
          <a:custGeom>
            <a:avLst/>
            <a:gdLst/>
            <a:ahLst/>
            <a:cxnLst/>
            <a:rect l="l" t="t" r="r" b="b"/>
            <a:pathLst>
              <a:path w="93979" h="27304">
                <a:moveTo>
                  <a:pt x="93612" y="13450"/>
                </a:moveTo>
                <a:lnTo>
                  <a:pt x="0" y="13450"/>
                </a:lnTo>
                <a:lnTo>
                  <a:pt x="0" y="6022"/>
                </a:lnTo>
                <a:lnTo>
                  <a:pt x="6022" y="0"/>
                </a:lnTo>
                <a:lnTo>
                  <a:pt x="87590" y="0"/>
                </a:lnTo>
                <a:lnTo>
                  <a:pt x="93612" y="6022"/>
                </a:lnTo>
                <a:lnTo>
                  <a:pt x="93612" y="13450"/>
                </a:lnTo>
                <a:close/>
              </a:path>
              <a:path w="93979" h="27304">
                <a:moveTo>
                  <a:pt x="87590" y="26901"/>
                </a:moveTo>
                <a:lnTo>
                  <a:pt x="6022" y="26901"/>
                </a:lnTo>
                <a:lnTo>
                  <a:pt x="0" y="20879"/>
                </a:lnTo>
                <a:lnTo>
                  <a:pt x="0" y="13450"/>
                </a:lnTo>
                <a:lnTo>
                  <a:pt x="93612" y="13450"/>
                </a:lnTo>
                <a:lnTo>
                  <a:pt x="93612" y="20879"/>
                </a:lnTo>
                <a:lnTo>
                  <a:pt x="87590" y="269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766044" y="5292725"/>
            <a:ext cx="92076" cy="45872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850982" y="5287962"/>
            <a:ext cx="0" cy="468630"/>
          </a:xfrm>
          <a:custGeom>
            <a:avLst/>
            <a:gdLst/>
            <a:ahLst/>
            <a:cxnLst/>
            <a:rect l="l" t="t" r="r" b="b"/>
            <a:pathLst>
              <a:path w="0" h="468629">
                <a:moveTo>
                  <a:pt x="0" y="0"/>
                </a:moveTo>
                <a:lnTo>
                  <a:pt x="0" y="468253"/>
                </a:lnTo>
              </a:path>
            </a:pathLst>
          </a:custGeom>
          <a:ln w="206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855920" y="5408762"/>
            <a:ext cx="37755" cy="4276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856398" y="5343114"/>
            <a:ext cx="38870" cy="4818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888259" y="5730776"/>
            <a:ext cx="8255" cy="19685"/>
          </a:xfrm>
          <a:custGeom>
            <a:avLst/>
            <a:gdLst/>
            <a:ahLst/>
            <a:cxnLst/>
            <a:rect l="l" t="t" r="r" b="b"/>
            <a:pathLst>
              <a:path w="8254" h="19685">
                <a:moveTo>
                  <a:pt x="6182" y="19071"/>
                </a:moveTo>
                <a:lnTo>
                  <a:pt x="1782" y="19071"/>
                </a:lnTo>
                <a:lnTo>
                  <a:pt x="0" y="14802"/>
                </a:lnTo>
                <a:lnTo>
                  <a:pt x="0" y="4269"/>
                </a:lnTo>
                <a:lnTo>
                  <a:pt x="1782" y="0"/>
                </a:lnTo>
                <a:lnTo>
                  <a:pt x="6182" y="0"/>
                </a:lnTo>
                <a:lnTo>
                  <a:pt x="7965" y="4269"/>
                </a:lnTo>
                <a:lnTo>
                  <a:pt x="7965" y="14802"/>
                </a:lnTo>
                <a:lnTo>
                  <a:pt x="6182" y="1907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854327" y="5731378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255" y="40151"/>
                </a:moveTo>
                <a:lnTo>
                  <a:pt x="0" y="17733"/>
                </a:lnTo>
                <a:lnTo>
                  <a:pt x="38265" y="0"/>
                </a:lnTo>
                <a:lnTo>
                  <a:pt x="39030" y="18402"/>
                </a:lnTo>
                <a:lnTo>
                  <a:pt x="255" y="40151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669212" y="5743624"/>
            <a:ext cx="191135" cy="30480"/>
          </a:xfrm>
          <a:custGeom>
            <a:avLst/>
            <a:gdLst/>
            <a:ahLst/>
            <a:cxnLst/>
            <a:rect l="l" t="t" r="r" b="b"/>
            <a:pathLst>
              <a:path w="191134" h="30479">
                <a:moveTo>
                  <a:pt x="9195" y="30444"/>
                </a:moveTo>
                <a:lnTo>
                  <a:pt x="4410" y="29741"/>
                </a:lnTo>
                <a:lnTo>
                  <a:pt x="1183" y="25459"/>
                </a:lnTo>
                <a:lnTo>
                  <a:pt x="0" y="15056"/>
                </a:lnTo>
                <a:lnTo>
                  <a:pt x="0" y="6741"/>
                </a:lnTo>
                <a:lnTo>
                  <a:pt x="6741" y="0"/>
                </a:lnTo>
                <a:lnTo>
                  <a:pt x="183789" y="0"/>
                </a:lnTo>
                <a:lnTo>
                  <a:pt x="190531" y="6741"/>
                </a:lnTo>
                <a:lnTo>
                  <a:pt x="190531" y="15056"/>
                </a:lnTo>
                <a:lnTo>
                  <a:pt x="189348" y="25461"/>
                </a:lnTo>
                <a:lnTo>
                  <a:pt x="186121" y="29742"/>
                </a:lnTo>
                <a:lnTo>
                  <a:pt x="183596" y="30113"/>
                </a:lnTo>
                <a:lnTo>
                  <a:pt x="15049" y="30113"/>
                </a:lnTo>
                <a:lnTo>
                  <a:pt x="9195" y="30444"/>
                </a:lnTo>
                <a:close/>
              </a:path>
              <a:path w="191134" h="30479">
                <a:moveTo>
                  <a:pt x="181335" y="30445"/>
                </a:moveTo>
                <a:lnTo>
                  <a:pt x="175474" y="30113"/>
                </a:lnTo>
                <a:lnTo>
                  <a:pt x="15056" y="30113"/>
                </a:lnTo>
                <a:lnTo>
                  <a:pt x="183596" y="30113"/>
                </a:lnTo>
                <a:lnTo>
                  <a:pt x="181335" y="3044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669212" y="5743624"/>
            <a:ext cx="191135" cy="30480"/>
          </a:xfrm>
          <a:custGeom>
            <a:avLst/>
            <a:gdLst/>
            <a:ahLst/>
            <a:cxnLst/>
            <a:rect l="l" t="t" r="r" b="b"/>
            <a:pathLst>
              <a:path w="191134" h="30479">
                <a:moveTo>
                  <a:pt x="0" y="15056"/>
                </a:moveTo>
                <a:lnTo>
                  <a:pt x="4409" y="4409"/>
                </a:lnTo>
                <a:lnTo>
                  <a:pt x="15056" y="0"/>
                </a:lnTo>
                <a:lnTo>
                  <a:pt x="175473" y="0"/>
                </a:lnTo>
                <a:lnTo>
                  <a:pt x="186120" y="4409"/>
                </a:lnTo>
                <a:lnTo>
                  <a:pt x="190531" y="15056"/>
                </a:lnTo>
                <a:lnTo>
                  <a:pt x="186121" y="25703"/>
                </a:lnTo>
                <a:lnTo>
                  <a:pt x="175474" y="30113"/>
                </a:lnTo>
                <a:lnTo>
                  <a:pt x="15056" y="30113"/>
                </a:lnTo>
                <a:lnTo>
                  <a:pt x="4409" y="25703"/>
                </a:lnTo>
                <a:lnTo>
                  <a:pt x="0" y="1505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680364" y="5751453"/>
            <a:ext cx="169820" cy="1586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680364" y="5751453"/>
            <a:ext cx="170180" cy="15875"/>
          </a:xfrm>
          <a:custGeom>
            <a:avLst/>
            <a:gdLst/>
            <a:ahLst/>
            <a:cxnLst/>
            <a:rect l="l" t="t" r="r" b="b"/>
            <a:pathLst>
              <a:path w="170179" h="15875">
                <a:moveTo>
                  <a:pt x="0" y="7929"/>
                </a:moveTo>
                <a:lnTo>
                  <a:pt x="7929" y="0"/>
                </a:lnTo>
                <a:lnTo>
                  <a:pt x="161890" y="0"/>
                </a:lnTo>
                <a:lnTo>
                  <a:pt x="169820" y="7929"/>
                </a:lnTo>
                <a:lnTo>
                  <a:pt x="161890" y="15859"/>
                </a:lnTo>
                <a:lnTo>
                  <a:pt x="7929" y="15859"/>
                </a:lnTo>
                <a:lnTo>
                  <a:pt x="0" y="793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696134" y="5684802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25330" y="14253"/>
                </a:moveTo>
                <a:lnTo>
                  <a:pt x="0" y="14253"/>
                </a:lnTo>
                <a:lnTo>
                  <a:pt x="0" y="6381"/>
                </a:lnTo>
                <a:lnTo>
                  <a:pt x="5670" y="0"/>
                </a:lnTo>
                <a:lnTo>
                  <a:pt x="19660" y="0"/>
                </a:lnTo>
                <a:lnTo>
                  <a:pt x="25330" y="6381"/>
                </a:lnTo>
                <a:lnTo>
                  <a:pt x="25330" y="14253"/>
                </a:lnTo>
                <a:close/>
              </a:path>
              <a:path w="25400" h="28575">
                <a:moveTo>
                  <a:pt x="19659" y="28507"/>
                </a:moveTo>
                <a:lnTo>
                  <a:pt x="5670" y="28507"/>
                </a:lnTo>
                <a:lnTo>
                  <a:pt x="0" y="22125"/>
                </a:lnTo>
                <a:lnTo>
                  <a:pt x="0" y="14253"/>
                </a:lnTo>
                <a:lnTo>
                  <a:pt x="25329" y="14253"/>
                </a:lnTo>
                <a:lnTo>
                  <a:pt x="25329" y="22125"/>
                </a:lnTo>
                <a:lnTo>
                  <a:pt x="19659" y="28507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724809" y="5684802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25330" y="14253"/>
                </a:moveTo>
                <a:lnTo>
                  <a:pt x="0" y="14253"/>
                </a:lnTo>
                <a:lnTo>
                  <a:pt x="0" y="6381"/>
                </a:lnTo>
                <a:lnTo>
                  <a:pt x="5670" y="0"/>
                </a:lnTo>
                <a:lnTo>
                  <a:pt x="19660" y="0"/>
                </a:lnTo>
                <a:lnTo>
                  <a:pt x="25330" y="6381"/>
                </a:lnTo>
                <a:lnTo>
                  <a:pt x="25330" y="14253"/>
                </a:lnTo>
                <a:close/>
              </a:path>
              <a:path w="25400" h="28575">
                <a:moveTo>
                  <a:pt x="19659" y="28507"/>
                </a:moveTo>
                <a:lnTo>
                  <a:pt x="5670" y="28507"/>
                </a:lnTo>
                <a:lnTo>
                  <a:pt x="0" y="22125"/>
                </a:lnTo>
                <a:lnTo>
                  <a:pt x="0" y="14253"/>
                </a:lnTo>
                <a:lnTo>
                  <a:pt x="25329" y="14253"/>
                </a:lnTo>
                <a:lnTo>
                  <a:pt x="25329" y="22125"/>
                </a:lnTo>
                <a:lnTo>
                  <a:pt x="19659" y="285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751733" y="5684802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25330" y="14253"/>
                </a:moveTo>
                <a:lnTo>
                  <a:pt x="0" y="14253"/>
                </a:lnTo>
                <a:lnTo>
                  <a:pt x="0" y="6381"/>
                </a:lnTo>
                <a:lnTo>
                  <a:pt x="5670" y="0"/>
                </a:lnTo>
                <a:lnTo>
                  <a:pt x="19660" y="0"/>
                </a:lnTo>
                <a:lnTo>
                  <a:pt x="25330" y="6381"/>
                </a:lnTo>
                <a:lnTo>
                  <a:pt x="25330" y="14253"/>
                </a:lnTo>
                <a:close/>
              </a:path>
              <a:path w="25400" h="28575">
                <a:moveTo>
                  <a:pt x="19659" y="28507"/>
                </a:moveTo>
                <a:lnTo>
                  <a:pt x="5670" y="28507"/>
                </a:lnTo>
                <a:lnTo>
                  <a:pt x="0" y="22125"/>
                </a:lnTo>
                <a:lnTo>
                  <a:pt x="0" y="14253"/>
                </a:lnTo>
                <a:lnTo>
                  <a:pt x="25329" y="14253"/>
                </a:lnTo>
                <a:lnTo>
                  <a:pt x="25329" y="22125"/>
                </a:lnTo>
                <a:lnTo>
                  <a:pt x="19659" y="28507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816890" y="5584369"/>
            <a:ext cx="13335" cy="149860"/>
          </a:xfrm>
          <a:custGeom>
            <a:avLst/>
            <a:gdLst/>
            <a:ahLst/>
            <a:cxnLst/>
            <a:rect l="l" t="t" r="r" b="b"/>
            <a:pathLst>
              <a:path w="13334" h="149860">
                <a:moveTo>
                  <a:pt x="0" y="149803"/>
                </a:moveTo>
                <a:lnTo>
                  <a:pt x="12744" y="149803"/>
                </a:lnTo>
                <a:lnTo>
                  <a:pt x="12744" y="0"/>
                </a:lnTo>
                <a:lnTo>
                  <a:pt x="0" y="0"/>
                </a:lnTo>
                <a:lnTo>
                  <a:pt x="0" y="149803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7812127" y="5579606"/>
            <a:ext cx="22860" cy="159385"/>
          </a:xfrm>
          <a:custGeom>
            <a:avLst/>
            <a:gdLst/>
            <a:ahLst/>
            <a:cxnLst/>
            <a:rect l="l" t="t" r="r" b="b"/>
            <a:pathLst>
              <a:path w="22859" h="159385">
                <a:moveTo>
                  <a:pt x="0" y="159328"/>
                </a:moveTo>
                <a:lnTo>
                  <a:pt x="22269" y="159328"/>
                </a:lnTo>
                <a:lnTo>
                  <a:pt x="22269" y="0"/>
                </a:lnTo>
                <a:lnTo>
                  <a:pt x="0" y="0"/>
                </a:lnTo>
                <a:lnTo>
                  <a:pt x="0" y="159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041900" y="2032000"/>
            <a:ext cx="530702" cy="22375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330253" y="558172"/>
            <a:ext cx="467142" cy="30177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212504" y="2120928"/>
            <a:ext cx="361444" cy="21769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214150" y="2119234"/>
            <a:ext cx="92075" cy="161290"/>
          </a:xfrm>
          <a:custGeom>
            <a:avLst/>
            <a:gdLst/>
            <a:ahLst/>
            <a:cxnLst/>
            <a:rect l="l" t="t" r="r" b="b"/>
            <a:pathLst>
              <a:path w="92075" h="161289">
                <a:moveTo>
                  <a:pt x="13441" y="161242"/>
                </a:moveTo>
                <a:lnTo>
                  <a:pt x="0" y="159198"/>
                </a:lnTo>
                <a:lnTo>
                  <a:pt x="68267" y="0"/>
                </a:lnTo>
                <a:lnTo>
                  <a:pt x="91954" y="4344"/>
                </a:lnTo>
                <a:lnTo>
                  <a:pt x="13441" y="16124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281340" y="2119549"/>
            <a:ext cx="298167" cy="214622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213177" y="2272289"/>
            <a:ext cx="304191" cy="62827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498100" y="2149625"/>
            <a:ext cx="83820" cy="187325"/>
          </a:xfrm>
          <a:custGeom>
            <a:avLst/>
            <a:gdLst/>
            <a:ahLst/>
            <a:cxnLst/>
            <a:rect l="l" t="t" r="r" b="b"/>
            <a:pathLst>
              <a:path w="83820" h="187325">
                <a:moveTo>
                  <a:pt x="8919" y="186909"/>
                </a:moveTo>
                <a:lnTo>
                  <a:pt x="0" y="185557"/>
                </a:lnTo>
                <a:lnTo>
                  <a:pt x="80663" y="0"/>
                </a:lnTo>
                <a:lnTo>
                  <a:pt x="83549" y="0"/>
                </a:lnTo>
                <a:lnTo>
                  <a:pt x="8919" y="186909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213566" y="2280634"/>
            <a:ext cx="290960" cy="62040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208697" y="2346927"/>
            <a:ext cx="99060" cy="37465"/>
          </a:xfrm>
          <a:custGeom>
            <a:avLst/>
            <a:gdLst/>
            <a:ahLst/>
            <a:cxnLst/>
            <a:rect l="l" t="t" r="r" b="b"/>
            <a:pathLst>
              <a:path w="99060" h="37464">
                <a:moveTo>
                  <a:pt x="61712" y="36846"/>
                </a:moveTo>
                <a:lnTo>
                  <a:pt x="0" y="20620"/>
                </a:lnTo>
                <a:lnTo>
                  <a:pt x="38471" y="0"/>
                </a:lnTo>
                <a:lnTo>
                  <a:pt x="98739" y="13972"/>
                </a:lnTo>
                <a:lnTo>
                  <a:pt x="61712" y="3684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210535" y="2347715"/>
            <a:ext cx="95326" cy="3504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217626" y="2361350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30">
                <a:moveTo>
                  <a:pt x="24028" y="11268"/>
                </a:moveTo>
                <a:lnTo>
                  <a:pt x="0" y="4958"/>
                </a:lnTo>
                <a:lnTo>
                  <a:pt x="9847" y="0"/>
                </a:lnTo>
                <a:lnTo>
                  <a:pt x="33876" y="5633"/>
                </a:lnTo>
                <a:lnTo>
                  <a:pt x="24028" y="1126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216444" y="2366533"/>
            <a:ext cx="26034" cy="7620"/>
          </a:xfrm>
          <a:custGeom>
            <a:avLst/>
            <a:gdLst/>
            <a:ahLst/>
            <a:cxnLst/>
            <a:rect l="l" t="t" r="r" b="b"/>
            <a:pathLst>
              <a:path w="26035" h="7619">
                <a:moveTo>
                  <a:pt x="23634" y="7098"/>
                </a:moveTo>
                <a:lnTo>
                  <a:pt x="0" y="1014"/>
                </a:lnTo>
                <a:lnTo>
                  <a:pt x="1575" y="0"/>
                </a:lnTo>
                <a:lnTo>
                  <a:pt x="25472" y="5972"/>
                </a:lnTo>
                <a:lnTo>
                  <a:pt x="23634" y="709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248723" y="2368561"/>
            <a:ext cx="31115" cy="12065"/>
          </a:xfrm>
          <a:custGeom>
            <a:avLst/>
            <a:gdLst/>
            <a:ahLst/>
            <a:cxnLst/>
            <a:rect l="l" t="t" r="r" b="b"/>
            <a:pathLst>
              <a:path w="31114" h="12064">
                <a:moveTo>
                  <a:pt x="20766" y="11493"/>
                </a:moveTo>
                <a:lnTo>
                  <a:pt x="0" y="5183"/>
                </a:lnTo>
                <a:lnTo>
                  <a:pt x="6061" y="0"/>
                </a:lnTo>
                <a:lnTo>
                  <a:pt x="30614" y="5859"/>
                </a:lnTo>
                <a:lnTo>
                  <a:pt x="20766" y="1149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244280" y="2373970"/>
            <a:ext cx="26034" cy="7620"/>
          </a:xfrm>
          <a:custGeom>
            <a:avLst/>
            <a:gdLst/>
            <a:ahLst/>
            <a:cxnLst/>
            <a:rect l="l" t="t" r="r" b="b"/>
            <a:pathLst>
              <a:path w="26035" h="7619">
                <a:moveTo>
                  <a:pt x="23634" y="7098"/>
                </a:moveTo>
                <a:lnTo>
                  <a:pt x="0" y="1014"/>
                </a:lnTo>
                <a:lnTo>
                  <a:pt x="8380" y="0"/>
                </a:lnTo>
                <a:lnTo>
                  <a:pt x="25472" y="5972"/>
                </a:lnTo>
                <a:lnTo>
                  <a:pt x="23634" y="709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377743" y="2352438"/>
            <a:ext cx="120014" cy="81280"/>
          </a:xfrm>
          <a:custGeom>
            <a:avLst/>
            <a:gdLst/>
            <a:ahLst/>
            <a:cxnLst/>
            <a:rect l="l" t="t" r="r" b="b"/>
            <a:pathLst>
              <a:path w="120014" h="81280">
                <a:moveTo>
                  <a:pt x="0" y="80936"/>
                </a:moveTo>
                <a:lnTo>
                  <a:pt x="362" y="75417"/>
                </a:lnTo>
                <a:lnTo>
                  <a:pt x="119578" y="0"/>
                </a:lnTo>
                <a:lnTo>
                  <a:pt x="119215" y="6131"/>
                </a:lnTo>
                <a:lnTo>
                  <a:pt x="0" y="8093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072565" y="2358894"/>
            <a:ext cx="306070" cy="74295"/>
          </a:xfrm>
          <a:custGeom>
            <a:avLst/>
            <a:gdLst/>
            <a:ahLst/>
            <a:cxnLst/>
            <a:rect l="l" t="t" r="r" b="b"/>
            <a:pathLst>
              <a:path w="306070" h="74294">
                <a:moveTo>
                  <a:pt x="305594" y="73850"/>
                </a:moveTo>
                <a:lnTo>
                  <a:pt x="0" y="2451"/>
                </a:lnTo>
                <a:lnTo>
                  <a:pt x="724" y="0"/>
                </a:lnTo>
                <a:lnTo>
                  <a:pt x="4349" y="0"/>
                </a:lnTo>
                <a:lnTo>
                  <a:pt x="305957" y="69253"/>
                </a:lnTo>
                <a:lnTo>
                  <a:pt x="305594" y="738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072760" y="2284414"/>
            <a:ext cx="142364" cy="7589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082497" y="2348501"/>
            <a:ext cx="295910" cy="71120"/>
          </a:xfrm>
          <a:custGeom>
            <a:avLst/>
            <a:gdLst/>
            <a:ahLst/>
            <a:cxnLst/>
            <a:rect l="l" t="t" r="r" b="b"/>
            <a:pathLst>
              <a:path w="295910" h="71119">
                <a:moveTo>
                  <a:pt x="291962" y="71016"/>
                </a:moveTo>
                <a:lnTo>
                  <a:pt x="0" y="2357"/>
                </a:lnTo>
                <a:lnTo>
                  <a:pt x="687" y="0"/>
                </a:lnTo>
                <a:lnTo>
                  <a:pt x="4125" y="0"/>
                </a:lnTo>
                <a:lnTo>
                  <a:pt x="295400" y="66596"/>
                </a:lnTo>
                <a:lnTo>
                  <a:pt x="291962" y="7101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373973" y="2343462"/>
            <a:ext cx="116726" cy="7353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616700" y="5473700"/>
            <a:ext cx="479511" cy="22375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808591" y="3521101"/>
            <a:ext cx="419731" cy="287471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763305" y="5564216"/>
            <a:ext cx="321762" cy="217690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765301" y="5562522"/>
            <a:ext cx="73660" cy="161290"/>
          </a:xfrm>
          <a:custGeom>
            <a:avLst/>
            <a:gdLst/>
            <a:ahLst/>
            <a:cxnLst/>
            <a:rect l="l" t="t" r="r" b="b"/>
            <a:pathLst>
              <a:path w="73659" h="161289">
                <a:moveTo>
                  <a:pt x="11925" y="161242"/>
                </a:moveTo>
                <a:lnTo>
                  <a:pt x="0" y="159198"/>
                </a:lnTo>
                <a:lnTo>
                  <a:pt x="60569" y="0"/>
                </a:lnTo>
                <a:lnTo>
                  <a:pt x="73437" y="4343"/>
                </a:lnTo>
                <a:lnTo>
                  <a:pt x="11925" y="16124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824915" y="5564975"/>
            <a:ext cx="271303" cy="21248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764438" y="5720763"/>
            <a:ext cx="269892" cy="5764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017234" y="5592912"/>
            <a:ext cx="74295" cy="187325"/>
          </a:xfrm>
          <a:custGeom>
            <a:avLst/>
            <a:gdLst/>
            <a:ahLst/>
            <a:cxnLst/>
            <a:rect l="l" t="t" r="r" b="b"/>
            <a:pathLst>
              <a:path w="74295" h="187325">
                <a:moveTo>
                  <a:pt x="7913" y="186908"/>
                </a:moveTo>
                <a:lnTo>
                  <a:pt x="0" y="185556"/>
                </a:lnTo>
                <a:lnTo>
                  <a:pt x="71568" y="0"/>
                </a:lnTo>
                <a:lnTo>
                  <a:pt x="74128" y="0"/>
                </a:lnTo>
                <a:lnTo>
                  <a:pt x="7913" y="18690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764783" y="5723922"/>
            <a:ext cx="258153" cy="6204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760464" y="5790214"/>
            <a:ext cx="87630" cy="37465"/>
          </a:xfrm>
          <a:custGeom>
            <a:avLst/>
            <a:gdLst/>
            <a:ahLst/>
            <a:cxnLst/>
            <a:rect l="l" t="t" r="r" b="b"/>
            <a:pathLst>
              <a:path w="87629" h="37464">
                <a:moveTo>
                  <a:pt x="54754" y="36846"/>
                </a:moveTo>
                <a:lnTo>
                  <a:pt x="0" y="20620"/>
                </a:lnTo>
                <a:lnTo>
                  <a:pt x="43802" y="0"/>
                </a:lnTo>
                <a:lnTo>
                  <a:pt x="87606" y="16550"/>
                </a:lnTo>
                <a:lnTo>
                  <a:pt x="54754" y="3684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762095" y="5791003"/>
            <a:ext cx="84577" cy="35043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768385" y="5809595"/>
            <a:ext cx="30480" cy="6350"/>
          </a:xfrm>
          <a:custGeom>
            <a:avLst/>
            <a:gdLst/>
            <a:ahLst/>
            <a:cxnLst/>
            <a:rect l="l" t="t" r="r" b="b"/>
            <a:pathLst>
              <a:path w="30479" h="6350">
                <a:moveTo>
                  <a:pt x="21318" y="6310"/>
                </a:moveTo>
                <a:lnTo>
                  <a:pt x="0" y="0"/>
                </a:lnTo>
                <a:lnTo>
                  <a:pt x="8737" y="1676"/>
                </a:lnTo>
                <a:lnTo>
                  <a:pt x="28504" y="1676"/>
                </a:lnTo>
                <a:lnTo>
                  <a:pt x="21318" y="6310"/>
                </a:lnTo>
                <a:close/>
              </a:path>
              <a:path w="30479" h="6350">
                <a:moveTo>
                  <a:pt x="28504" y="1676"/>
                </a:moveTo>
                <a:lnTo>
                  <a:pt x="8737" y="1676"/>
                </a:lnTo>
                <a:lnTo>
                  <a:pt x="30056" y="675"/>
                </a:lnTo>
                <a:lnTo>
                  <a:pt x="28504" y="167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767337" y="5809820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0970" y="9973"/>
                </a:moveTo>
                <a:lnTo>
                  <a:pt x="0" y="1013"/>
                </a:lnTo>
                <a:lnTo>
                  <a:pt x="1398" y="0"/>
                </a:lnTo>
                <a:lnTo>
                  <a:pt x="22600" y="5972"/>
                </a:lnTo>
                <a:lnTo>
                  <a:pt x="20970" y="997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793083" y="5811849"/>
            <a:ext cx="30480" cy="15875"/>
          </a:xfrm>
          <a:custGeom>
            <a:avLst/>
            <a:gdLst/>
            <a:ahLst/>
            <a:cxnLst/>
            <a:rect l="l" t="t" r="r" b="b"/>
            <a:pathLst>
              <a:path w="30479" h="15875">
                <a:moveTo>
                  <a:pt x="30056" y="15835"/>
                </a:moveTo>
                <a:lnTo>
                  <a:pt x="21318" y="11493"/>
                </a:lnTo>
                <a:lnTo>
                  <a:pt x="0" y="9072"/>
                </a:lnTo>
                <a:lnTo>
                  <a:pt x="8271" y="0"/>
                </a:lnTo>
                <a:lnTo>
                  <a:pt x="30056" y="1583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792035" y="5817257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20969" y="7099"/>
                </a:moveTo>
                <a:lnTo>
                  <a:pt x="0" y="1014"/>
                </a:lnTo>
                <a:lnTo>
                  <a:pt x="1397" y="0"/>
                </a:lnTo>
                <a:lnTo>
                  <a:pt x="22600" y="5972"/>
                </a:lnTo>
                <a:lnTo>
                  <a:pt x="20969" y="7099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910448" y="5795725"/>
            <a:ext cx="106680" cy="81280"/>
          </a:xfrm>
          <a:custGeom>
            <a:avLst/>
            <a:gdLst/>
            <a:ahLst/>
            <a:cxnLst/>
            <a:rect l="l" t="t" r="r" b="b"/>
            <a:pathLst>
              <a:path w="106679" h="81279">
                <a:moveTo>
                  <a:pt x="0" y="80935"/>
                </a:moveTo>
                <a:lnTo>
                  <a:pt x="320" y="75417"/>
                </a:lnTo>
                <a:lnTo>
                  <a:pt x="106095" y="0"/>
                </a:lnTo>
                <a:lnTo>
                  <a:pt x="105773" y="6131"/>
                </a:lnTo>
                <a:lnTo>
                  <a:pt x="0" y="8093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639681" y="5802181"/>
            <a:ext cx="271780" cy="74295"/>
          </a:xfrm>
          <a:custGeom>
            <a:avLst/>
            <a:gdLst/>
            <a:ahLst/>
            <a:cxnLst/>
            <a:rect l="l" t="t" r="r" b="b"/>
            <a:pathLst>
              <a:path w="271779" h="74295">
                <a:moveTo>
                  <a:pt x="271136" y="73850"/>
                </a:moveTo>
                <a:lnTo>
                  <a:pt x="0" y="9047"/>
                </a:lnTo>
                <a:lnTo>
                  <a:pt x="643" y="0"/>
                </a:lnTo>
                <a:lnTo>
                  <a:pt x="3859" y="0"/>
                </a:lnTo>
                <a:lnTo>
                  <a:pt x="271457" y="69253"/>
                </a:lnTo>
                <a:lnTo>
                  <a:pt x="271136" y="738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639854" y="5727701"/>
            <a:ext cx="126310" cy="7589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648494" y="5794145"/>
            <a:ext cx="257810" cy="69215"/>
          </a:xfrm>
          <a:custGeom>
            <a:avLst/>
            <a:gdLst/>
            <a:ahLst/>
            <a:cxnLst/>
            <a:rect l="l" t="t" r="r" b="b"/>
            <a:pathLst>
              <a:path w="257809" h="69214">
                <a:moveTo>
                  <a:pt x="80647" y="21532"/>
                </a:moveTo>
                <a:lnTo>
                  <a:pt x="3660" y="2937"/>
                </a:lnTo>
                <a:lnTo>
                  <a:pt x="610" y="2937"/>
                </a:lnTo>
                <a:lnTo>
                  <a:pt x="0" y="0"/>
                </a:lnTo>
                <a:lnTo>
                  <a:pt x="80647" y="21532"/>
                </a:lnTo>
                <a:close/>
              </a:path>
              <a:path w="257809" h="69214">
                <a:moveTo>
                  <a:pt x="257156" y="68658"/>
                </a:moveTo>
                <a:lnTo>
                  <a:pt x="80647" y="21532"/>
                </a:lnTo>
                <a:lnTo>
                  <a:pt x="257461" y="64238"/>
                </a:lnTo>
                <a:lnTo>
                  <a:pt x="257156" y="6865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905610" y="5792467"/>
            <a:ext cx="107479" cy="7803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308600" y="3035300"/>
            <a:ext cx="440940" cy="22375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4274819" y="1501839"/>
            <a:ext cx="392429" cy="269357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442410" y="3122286"/>
            <a:ext cx="301921" cy="214870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444584" y="3117772"/>
            <a:ext cx="69215" cy="162560"/>
          </a:xfrm>
          <a:custGeom>
            <a:avLst/>
            <a:gdLst/>
            <a:ahLst/>
            <a:cxnLst/>
            <a:rect l="l" t="t" r="r" b="b"/>
            <a:pathLst>
              <a:path w="69214" h="162560">
                <a:moveTo>
                  <a:pt x="0" y="162536"/>
                </a:moveTo>
                <a:lnTo>
                  <a:pt x="56720" y="0"/>
                </a:lnTo>
                <a:lnTo>
                  <a:pt x="68770" y="4344"/>
                </a:lnTo>
                <a:lnTo>
                  <a:pt x="11167" y="161242"/>
                </a:lnTo>
                <a:lnTo>
                  <a:pt x="0" y="16253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500409" y="3118087"/>
            <a:ext cx="247735" cy="214622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443775" y="3270826"/>
            <a:ext cx="254835" cy="6282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680507" y="3148163"/>
            <a:ext cx="69850" cy="187325"/>
          </a:xfrm>
          <a:custGeom>
            <a:avLst/>
            <a:gdLst/>
            <a:ahLst/>
            <a:cxnLst/>
            <a:rect l="l" t="t" r="r" b="b"/>
            <a:pathLst>
              <a:path w="69850" h="187325">
                <a:moveTo>
                  <a:pt x="7410" y="186908"/>
                </a:moveTo>
                <a:lnTo>
                  <a:pt x="0" y="185556"/>
                </a:lnTo>
                <a:lnTo>
                  <a:pt x="67020" y="0"/>
                </a:lnTo>
                <a:lnTo>
                  <a:pt x="69417" y="0"/>
                </a:lnTo>
                <a:lnTo>
                  <a:pt x="7410" y="18690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444098" y="3279172"/>
            <a:ext cx="241748" cy="7205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440052" y="3345464"/>
            <a:ext cx="82550" cy="37465"/>
          </a:xfrm>
          <a:custGeom>
            <a:avLst/>
            <a:gdLst/>
            <a:ahLst/>
            <a:cxnLst/>
            <a:rect l="l" t="t" r="r" b="b"/>
            <a:pathLst>
              <a:path w="82550" h="37464">
                <a:moveTo>
                  <a:pt x="51274" y="36846"/>
                </a:moveTo>
                <a:lnTo>
                  <a:pt x="0" y="25880"/>
                </a:lnTo>
                <a:lnTo>
                  <a:pt x="31964" y="0"/>
                </a:lnTo>
                <a:lnTo>
                  <a:pt x="82039" y="13972"/>
                </a:lnTo>
                <a:lnTo>
                  <a:pt x="51274" y="3684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441580" y="3346253"/>
            <a:ext cx="79202" cy="35043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447472" y="3359887"/>
            <a:ext cx="28575" cy="11430"/>
          </a:xfrm>
          <a:custGeom>
            <a:avLst/>
            <a:gdLst/>
            <a:ahLst/>
            <a:cxnLst/>
            <a:rect l="l" t="t" r="r" b="b"/>
            <a:pathLst>
              <a:path w="28575" h="11429">
                <a:moveTo>
                  <a:pt x="19964" y="11267"/>
                </a:moveTo>
                <a:lnTo>
                  <a:pt x="0" y="4957"/>
                </a:lnTo>
                <a:lnTo>
                  <a:pt x="8182" y="0"/>
                </a:lnTo>
                <a:lnTo>
                  <a:pt x="28146" y="7744"/>
                </a:lnTo>
                <a:lnTo>
                  <a:pt x="19964" y="1126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446489" y="3365070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20">
                <a:moveTo>
                  <a:pt x="19636" y="7098"/>
                </a:moveTo>
                <a:lnTo>
                  <a:pt x="0" y="6274"/>
                </a:lnTo>
                <a:lnTo>
                  <a:pt x="1308" y="0"/>
                </a:lnTo>
                <a:lnTo>
                  <a:pt x="21164" y="5972"/>
                </a:lnTo>
                <a:lnTo>
                  <a:pt x="19636" y="709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470600" y="3367099"/>
            <a:ext cx="28575" cy="15240"/>
          </a:xfrm>
          <a:custGeom>
            <a:avLst/>
            <a:gdLst/>
            <a:ahLst/>
            <a:cxnLst/>
            <a:rect l="l" t="t" r="r" b="b"/>
            <a:pathLst>
              <a:path w="28575" h="15239">
                <a:moveTo>
                  <a:pt x="19964" y="15026"/>
                </a:moveTo>
                <a:lnTo>
                  <a:pt x="0" y="5183"/>
                </a:lnTo>
                <a:lnTo>
                  <a:pt x="7745" y="0"/>
                </a:lnTo>
                <a:lnTo>
                  <a:pt x="28146" y="5859"/>
                </a:lnTo>
                <a:lnTo>
                  <a:pt x="19964" y="1502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469617" y="3372507"/>
            <a:ext cx="21590" cy="8890"/>
          </a:xfrm>
          <a:custGeom>
            <a:avLst/>
            <a:gdLst/>
            <a:ahLst/>
            <a:cxnLst/>
            <a:rect l="l" t="t" r="r" b="b"/>
            <a:pathLst>
              <a:path w="21589" h="8889">
                <a:moveTo>
                  <a:pt x="13381" y="5160"/>
                </a:moveTo>
                <a:lnTo>
                  <a:pt x="0" y="1013"/>
                </a:lnTo>
                <a:lnTo>
                  <a:pt x="1308" y="0"/>
                </a:lnTo>
                <a:lnTo>
                  <a:pt x="13381" y="5160"/>
                </a:lnTo>
                <a:close/>
              </a:path>
              <a:path w="21589" h="8889">
                <a:moveTo>
                  <a:pt x="21164" y="8487"/>
                </a:moveTo>
                <a:lnTo>
                  <a:pt x="13381" y="5160"/>
                </a:lnTo>
                <a:lnTo>
                  <a:pt x="19636" y="7098"/>
                </a:lnTo>
                <a:lnTo>
                  <a:pt x="21164" y="848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580507" y="3350975"/>
            <a:ext cx="99695" cy="81280"/>
          </a:xfrm>
          <a:custGeom>
            <a:avLst/>
            <a:gdLst/>
            <a:ahLst/>
            <a:cxnLst/>
            <a:rect l="l" t="t" r="r" b="b"/>
            <a:pathLst>
              <a:path w="99695" h="81279">
                <a:moveTo>
                  <a:pt x="0" y="80936"/>
                </a:moveTo>
                <a:lnTo>
                  <a:pt x="301" y="75417"/>
                </a:lnTo>
                <a:lnTo>
                  <a:pt x="99353" y="0"/>
                </a:lnTo>
                <a:lnTo>
                  <a:pt x="99052" y="6131"/>
                </a:lnTo>
                <a:lnTo>
                  <a:pt x="0" y="8093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326946" y="3357431"/>
            <a:ext cx="254635" cy="74295"/>
          </a:xfrm>
          <a:custGeom>
            <a:avLst/>
            <a:gdLst/>
            <a:ahLst/>
            <a:cxnLst/>
            <a:rect l="l" t="t" r="r" b="b"/>
            <a:pathLst>
              <a:path w="254635" h="74295">
                <a:moveTo>
                  <a:pt x="253906" y="73850"/>
                </a:moveTo>
                <a:lnTo>
                  <a:pt x="0" y="2451"/>
                </a:lnTo>
                <a:lnTo>
                  <a:pt x="602" y="0"/>
                </a:lnTo>
                <a:lnTo>
                  <a:pt x="3614" y="0"/>
                </a:lnTo>
                <a:lnTo>
                  <a:pt x="254207" y="69253"/>
                </a:lnTo>
                <a:lnTo>
                  <a:pt x="253906" y="738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327108" y="3282951"/>
            <a:ext cx="347250" cy="142804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680076" y="3213099"/>
            <a:ext cx="414336" cy="373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861548" y="3247286"/>
            <a:ext cx="195369" cy="170967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7048500" y="5410200"/>
            <a:ext cx="479511" cy="22375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250124" y="3313773"/>
            <a:ext cx="443352" cy="29479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7198280" y="5500716"/>
            <a:ext cx="321762" cy="217690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7200276" y="5499022"/>
            <a:ext cx="73660" cy="161290"/>
          </a:xfrm>
          <a:custGeom>
            <a:avLst/>
            <a:gdLst/>
            <a:ahLst/>
            <a:cxnLst/>
            <a:rect l="l" t="t" r="r" b="b"/>
            <a:pathLst>
              <a:path w="73659" h="161289">
                <a:moveTo>
                  <a:pt x="11925" y="161242"/>
                </a:moveTo>
                <a:lnTo>
                  <a:pt x="0" y="159198"/>
                </a:lnTo>
                <a:lnTo>
                  <a:pt x="60569" y="0"/>
                </a:lnTo>
                <a:lnTo>
                  <a:pt x="73437" y="4343"/>
                </a:lnTo>
                <a:lnTo>
                  <a:pt x="11925" y="16124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259890" y="5501475"/>
            <a:ext cx="268655" cy="212483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7199413" y="5657263"/>
            <a:ext cx="269892" cy="57641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7452209" y="5529412"/>
            <a:ext cx="74295" cy="187325"/>
          </a:xfrm>
          <a:custGeom>
            <a:avLst/>
            <a:gdLst/>
            <a:ahLst/>
            <a:cxnLst/>
            <a:rect l="l" t="t" r="r" b="b"/>
            <a:pathLst>
              <a:path w="74295" h="187325">
                <a:moveTo>
                  <a:pt x="7913" y="186908"/>
                </a:moveTo>
                <a:lnTo>
                  <a:pt x="0" y="185556"/>
                </a:lnTo>
                <a:lnTo>
                  <a:pt x="71568" y="0"/>
                </a:lnTo>
                <a:lnTo>
                  <a:pt x="74128" y="0"/>
                </a:lnTo>
                <a:lnTo>
                  <a:pt x="7913" y="18690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199758" y="5660422"/>
            <a:ext cx="258153" cy="62040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7195439" y="5726714"/>
            <a:ext cx="87630" cy="37465"/>
          </a:xfrm>
          <a:custGeom>
            <a:avLst/>
            <a:gdLst/>
            <a:ahLst/>
            <a:cxnLst/>
            <a:rect l="l" t="t" r="r" b="b"/>
            <a:pathLst>
              <a:path w="87629" h="37464">
                <a:moveTo>
                  <a:pt x="54754" y="36846"/>
                </a:moveTo>
                <a:lnTo>
                  <a:pt x="0" y="20620"/>
                </a:lnTo>
                <a:lnTo>
                  <a:pt x="34133" y="0"/>
                </a:lnTo>
                <a:lnTo>
                  <a:pt x="87606" y="16550"/>
                </a:lnTo>
                <a:lnTo>
                  <a:pt x="54754" y="3684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7197070" y="5727503"/>
            <a:ext cx="84577" cy="35043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203360" y="5746095"/>
            <a:ext cx="30480" cy="6350"/>
          </a:xfrm>
          <a:custGeom>
            <a:avLst/>
            <a:gdLst/>
            <a:ahLst/>
            <a:cxnLst/>
            <a:rect l="l" t="t" r="r" b="b"/>
            <a:pathLst>
              <a:path w="30479" h="6350">
                <a:moveTo>
                  <a:pt x="21318" y="6310"/>
                </a:moveTo>
                <a:lnTo>
                  <a:pt x="0" y="0"/>
                </a:lnTo>
                <a:lnTo>
                  <a:pt x="8737" y="1676"/>
                </a:lnTo>
                <a:lnTo>
                  <a:pt x="28504" y="1676"/>
                </a:lnTo>
                <a:lnTo>
                  <a:pt x="21318" y="6310"/>
                </a:lnTo>
                <a:close/>
              </a:path>
              <a:path w="30479" h="6350">
                <a:moveTo>
                  <a:pt x="28504" y="1676"/>
                </a:moveTo>
                <a:lnTo>
                  <a:pt x="8737" y="1676"/>
                </a:lnTo>
                <a:lnTo>
                  <a:pt x="30056" y="675"/>
                </a:lnTo>
                <a:lnTo>
                  <a:pt x="28504" y="167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7202312" y="5746320"/>
            <a:ext cx="22860" cy="10160"/>
          </a:xfrm>
          <a:custGeom>
            <a:avLst/>
            <a:gdLst/>
            <a:ahLst/>
            <a:cxnLst/>
            <a:rect l="l" t="t" r="r" b="b"/>
            <a:pathLst>
              <a:path w="22859" h="10160">
                <a:moveTo>
                  <a:pt x="20970" y="9973"/>
                </a:moveTo>
                <a:lnTo>
                  <a:pt x="0" y="1013"/>
                </a:lnTo>
                <a:lnTo>
                  <a:pt x="1398" y="0"/>
                </a:lnTo>
                <a:lnTo>
                  <a:pt x="22600" y="5972"/>
                </a:lnTo>
                <a:lnTo>
                  <a:pt x="20970" y="997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7228058" y="5748349"/>
            <a:ext cx="30480" cy="15875"/>
          </a:xfrm>
          <a:custGeom>
            <a:avLst/>
            <a:gdLst/>
            <a:ahLst/>
            <a:cxnLst/>
            <a:rect l="l" t="t" r="r" b="b"/>
            <a:pathLst>
              <a:path w="30479" h="15875">
                <a:moveTo>
                  <a:pt x="30056" y="15835"/>
                </a:moveTo>
                <a:lnTo>
                  <a:pt x="21318" y="11493"/>
                </a:lnTo>
                <a:lnTo>
                  <a:pt x="0" y="9072"/>
                </a:lnTo>
                <a:lnTo>
                  <a:pt x="8271" y="0"/>
                </a:lnTo>
                <a:lnTo>
                  <a:pt x="30056" y="15835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228407" y="5753757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90" h="7620">
                <a:moveTo>
                  <a:pt x="7881" y="2219"/>
                </a:moveTo>
                <a:lnTo>
                  <a:pt x="0" y="0"/>
                </a:lnTo>
                <a:lnTo>
                  <a:pt x="4992" y="1014"/>
                </a:lnTo>
                <a:lnTo>
                  <a:pt x="7881" y="2219"/>
                </a:lnTo>
                <a:close/>
              </a:path>
              <a:path w="21590" h="7620">
                <a:moveTo>
                  <a:pt x="19571" y="7099"/>
                </a:moveTo>
                <a:lnTo>
                  <a:pt x="7881" y="2219"/>
                </a:lnTo>
                <a:lnTo>
                  <a:pt x="21202" y="5972"/>
                </a:lnTo>
                <a:lnTo>
                  <a:pt x="19571" y="7099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7345423" y="5732225"/>
            <a:ext cx="106680" cy="81280"/>
          </a:xfrm>
          <a:custGeom>
            <a:avLst/>
            <a:gdLst/>
            <a:ahLst/>
            <a:cxnLst/>
            <a:rect l="l" t="t" r="r" b="b"/>
            <a:pathLst>
              <a:path w="106679" h="81279">
                <a:moveTo>
                  <a:pt x="0" y="80935"/>
                </a:moveTo>
                <a:lnTo>
                  <a:pt x="320" y="75417"/>
                </a:lnTo>
                <a:lnTo>
                  <a:pt x="106095" y="0"/>
                </a:lnTo>
                <a:lnTo>
                  <a:pt x="105773" y="6131"/>
                </a:lnTo>
                <a:lnTo>
                  <a:pt x="0" y="8093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7074656" y="5738681"/>
            <a:ext cx="271780" cy="74295"/>
          </a:xfrm>
          <a:custGeom>
            <a:avLst/>
            <a:gdLst/>
            <a:ahLst/>
            <a:cxnLst/>
            <a:rect l="l" t="t" r="r" b="b"/>
            <a:pathLst>
              <a:path w="271779" h="74295">
                <a:moveTo>
                  <a:pt x="271136" y="73850"/>
                </a:moveTo>
                <a:lnTo>
                  <a:pt x="0" y="9047"/>
                </a:lnTo>
                <a:lnTo>
                  <a:pt x="643" y="0"/>
                </a:lnTo>
                <a:lnTo>
                  <a:pt x="3859" y="0"/>
                </a:lnTo>
                <a:lnTo>
                  <a:pt x="271457" y="69253"/>
                </a:lnTo>
                <a:lnTo>
                  <a:pt x="271136" y="738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077427" y="5664201"/>
            <a:ext cx="125875" cy="7589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7083469" y="5730645"/>
            <a:ext cx="260985" cy="69215"/>
          </a:xfrm>
          <a:custGeom>
            <a:avLst/>
            <a:gdLst/>
            <a:ahLst/>
            <a:cxnLst/>
            <a:rect l="l" t="t" r="r" b="b"/>
            <a:pathLst>
              <a:path w="260984" h="69214">
                <a:moveTo>
                  <a:pt x="41998" y="11103"/>
                </a:moveTo>
                <a:lnTo>
                  <a:pt x="8425" y="2937"/>
                </a:lnTo>
                <a:lnTo>
                  <a:pt x="610" y="2937"/>
                </a:lnTo>
                <a:lnTo>
                  <a:pt x="0" y="0"/>
                </a:lnTo>
                <a:lnTo>
                  <a:pt x="41998" y="11103"/>
                </a:lnTo>
                <a:close/>
              </a:path>
              <a:path w="260984" h="69214">
                <a:moveTo>
                  <a:pt x="259688" y="68658"/>
                </a:moveTo>
                <a:lnTo>
                  <a:pt x="41998" y="11103"/>
                </a:lnTo>
                <a:lnTo>
                  <a:pt x="260440" y="64238"/>
                </a:lnTo>
                <a:lnTo>
                  <a:pt x="259688" y="6865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340585" y="5728967"/>
            <a:ext cx="105058" cy="78037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49365" y="965755"/>
            <a:ext cx="3608117" cy="121126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 txBox="1">
            <a:spLocks noGrp="1"/>
          </p:cNvSpPr>
          <p:nvPr>
            <p:ph type="title"/>
          </p:nvPr>
        </p:nvSpPr>
        <p:spPr>
          <a:xfrm>
            <a:off x="539115" y="373634"/>
            <a:ext cx="312928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Network</a:t>
            </a:r>
            <a:r>
              <a:rPr dirty="0" sz="4000" spc="-90"/>
              <a:t> </a:t>
            </a:r>
            <a:r>
              <a:rPr dirty="0" sz="4000" spc="-5"/>
              <a:t>layer</a:t>
            </a:r>
            <a:endParaRPr sz="4000"/>
          </a:p>
        </p:txBody>
      </p:sp>
      <p:sp>
        <p:nvSpPr>
          <p:cNvPr id="278" name="object 278"/>
          <p:cNvSpPr txBox="1"/>
          <p:nvPr/>
        </p:nvSpPr>
        <p:spPr>
          <a:xfrm>
            <a:off x="624839" y="1227044"/>
            <a:ext cx="4122420" cy="550926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90805" indent="-342900">
              <a:lnSpc>
                <a:spcPts val="2860"/>
              </a:lnSpc>
              <a:spcBef>
                <a:spcPts val="61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transport </a:t>
            </a:r>
            <a:r>
              <a:rPr dirty="0" sz="2800">
                <a:latin typeface="Arial"/>
                <a:cs typeface="Arial"/>
              </a:rPr>
              <a:t>segment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from  </a:t>
            </a:r>
            <a:r>
              <a:rPr dirty="0" sz="2800">
                <a:latin typeface="Arial"/>
                <a:cs typeface="Arial"/>
              </a:rPr>
              <a:t>sending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receiving  </a:t>
            </a:r>
            <a:r>
              <a:rPr dirty="0" sz="2800" spc="-5">
                <a:latin typeface="Arial"/>
                <a:cs typeface="Arial"/>
              </a:rPr>
              <a:t>host</a:t>
            </a:r>
            <a:endParaRPr sz="2800">
              <a:latin typeface="Arial"/>
              <a:cs typeface="Arial"/>
            </a:endParaRPr>
          </a:p>
          <a:p>
            <a:pPr marL="354965" marR="24130" indent="-342900">
              <a:lnSpc>
                <a:spcPts val="2860"/>
              </a:lnSpc>
              <a:spcBef>
                <a:spcPts val="66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on </a:t>
            </a:r>
            <a:r>
              <a:rPr dirty="0" sz="2800">
                <a:latin typeface="Arial"/>
                <a:cs typeface="Arial"/>
              </a:rPr>
              <a:t>sending side  </a:t>
            </a:r>
            <a:r>
              <a:rPr dirty="0" sz="2800" spc="-5">
                <a:latin typeface="Arial"/>
                <a:cs typeface="Arial"/>
              </a:rPr>
              <a:t>encapsulates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segments  </a:t>
            </a:r>
            <a:r>
              <a:rPr dirty="0" sz="2800" spc="-5">
                <a:latin typeface="Arial"/>
                <a:cs typeface="Arial"/>
              </a:rPr>
              <a:t>into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datagrams</a:t>
            </a:r>
            <a:endParaRPr sz="2800">
              <a:latin typeface="Arial"/>
              <a:cs typeface="Arial"/>
            </a:endParaRPr>
          </a:p>
          <a:p>
            <a:pPr marL="354965" marR="499745" indent="-342900">
              <a:lnSpc>
                <a:spcPct val="85800"/>
              </a:lnSpc>
              <a:spcBef>
                <a:spcPts val="62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on </a:t>
            </a:r>
            <a:r>
              <a:rPr dirty="0" sz="2800">
                <a:latin typeface="Arial"/>
                <a:cs typeface="Arial"/>
              </a:rPr>
              <a:t>receiving side,  </a:t>
            </a:r>
            <a:r>
              <a:rPr dirty="0" sz="2800" spc="-5">
                <a:latin typeface="Arial"/>
                <a:cs typeface="Arial"/>
              </a:rPr>
              <a:t>delivers </a:t>
            </a:r>
            <a:r>
              <a:rPr dirty="0" sz="2800">
                <a:latin typeface="Arial"/>
                <a:cs typeface="Arial"/>
              </a:rPr>
              <a:t>segments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  transport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layer</a:t>
            </a:r>
            <a:endParaRPr sz="2800">
              <a:latin typeface="Arial"/>
              <a:cs typeface="Arial"/>
            </a:endParaRPr>
          </a:p>
          <a:p>
            <a:pPr marL="354965" marR="104775" indent="-342900">
              <a:lnSpc>
                <a:spcPts val="2820"/>
              </a:lnSpc>
              <a:spcBef>
                <a:spcPts val="65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network layer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protocols  in </a:t>
            </a: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every </a:t>
            </a:r>
            <a:r>
              <a:rPr dirty="0" sz="2800" spc="-5">
                <a:latin typeface="Arial"/>
                <a:cs typeface="Arial"/>
              </a:rPr>
              <a:t>host,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router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ts val="2860"/>
              </a:lnSpc>
              <a:spcBef>
                <a:spcPts val="71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router </a:t>
            </a:r>
            <a:r>
              <a:rPr dirty="0" sz="2800" spc="-5">
                <a:latin typeface="Arial"/>
                <a:cs typeface="Arial"/>
              </a:rPr>
              <a:t>examines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header  fields in all IP  datagrams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passing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5400675" y="1195388"/>
            <a:ext cx="304800" cy="942975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732462" y="1141412"/>
            <a:ext cx="676275" cy="776605"/>
          </a:xfrm>
          <a:custGeom>
            <a:avLst/>
            <a:gdLst/>
            <a:ahLst/>
            <a:cxnLst/>
            <a:rect l="l" t="t" r="r" b="b"/>
            <a:pathLst>
              <a:path w="676275" h="776605">
                <a:moveTo>
                  <a:pt x="0" y="0"/>
                </a:moveTo>
                <a:lnTo>
                  <a:pt x="676275" y="0"/>
                </a:lnTo>
                <a:lnTo>
                  <a:pt x="676275" y="776287"/>
                </a:lnTo>
                <a:lnTo>
                  <a:pt x="0" y="77628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699124" y="1165225"/>
            <a:ext cx="690880" cy="319405"/>
          </a:xfrm>
          <a:custGeom>
            <a:avLst/>
            <a:gdLst/>
            <a:ahLst/>
            <a:cxnLst/>
            <a:rect l="l" t="t" r="r" b="b"/>
            <a:pathLst>
              <a:path w="690879" h="319405">
                <a:moveTo>
                  <a:pt x="0" y="319087"/>
                </a:moveTo>
                <a:lnTo>
                  <a:pt x="690562" y="319087"/>
                </a:lnTo>
                <a:lnTo>
                  <a:pt x="690562" y="0"/>
                </a:lnTo>
                <a:lnTo>
                  <a:pt x="0" y="0"/>
                </a:lnTo>
                <a:lnTo>
                  <a:pt x="0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699124" y="1655763"/>
            <a:ext cx="690880" cy="309880"/>
          </a:xfrm>
          <a:custGeom>
            <a:avLst/>
            <a:gdLst/>
            <a:ahLst/>
            <a:cxnLst/>
            <a:rect l="l" t="t" r="r" b="b"/>
            <a:pathLst>
              <a:path w="690879" h="309880">
                <a:moveTo>
                  <a:pt x="0" y="309562"/>
                </a:moveTo>
                <a:lnTo>
                  <a:pt x="690562" y="309562"/>
                </a:lnTo>
                <a:lnTo>
                  <a:pt x="690562" y="0"/>
                </a:lnTo>
                <a:lnTo>
                  <a:pt x="0" y="0"/>
                </a:lnTo>
                <a:lnTo>
                  <a:pt x="0" y="309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699124" y="1165225"/>
            <a:ext cx="690880" cy="800100"/>
          </a:xfrm>
          <a:custGeom>
            <a:avLst/>
            <a:gdLst/>
            <a:ahLst/>
            <a:cxnLst/>
            <a:rect l="l" t="t" r="r" b="b"/>
            <a:pathLst>
              <a:path w="690879" h="800100">
                <a:moveTo>
                  <a:pt x="0" y="0"/>
                </a:moveTo>
                <a:lnTo>
                  <a:pt x="690562" y="0"/>
                </a:lnTo>
                <a:lnTo>
                  <a:pt x="690562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703887" y="1484313"/>
            <a:ext cx="685800" cy="171450"/>
          </a:xfrm>
          <a:custGeom>
            <a:avLst/>
            <a:gdLst/>
            <a:ahLst/>
            <a:cxnLst/>
            <a:rect l="l" t="t" r="r" b="b"/>
            <a:pathLst>
              <a:path w="685800" h="171450">
                <a:moveTo>
                  <a:pt x="0" y="0"/>
                </a:moveTo>
                <a:lnTo>
                  <a:pt x="685800" y="0"/>
                </a:lnTo>
                <a:lnTo>
                  <a:pt x="6858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 txBox="1"/>
          <p:nvPr/>
        </p:nvSpPr>
        <p:spPr>
          <a:xfrm>
            <a:off x="5681662" y="1185212"/>
            <a:ext cx="7016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application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5681662" y="1337612"/>
            <a:ext cx="7016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transport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5819775" y="1514742"/>
            <a:ext cx="445134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5681662" y="1642412"/>
            <a:ext cx="7016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5681662" y="1794812"/>
            <a:ext cx="7016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081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5699124" y="149860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708650" y="165100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708650" y="178435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8096250" y="4202113"/>
            <a:ext cx="304800" cy="942975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5708650" y="133667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8428036" y="4148137"/>
            <a:ext cx="676275" cy="776605"/>
          </a:xfrm>
          <a:custGeom>
            <a:avLst/>
            <a:gdLst/>
            <a:ahLst/>
            <a:cxnLst/>
            <a:rect l="l" t="t" r="r" b="b"/>
            <a:pathLst>
              <a:path w="676275" h="776604">
                <a:moveTo>
                  <a:pt x="0" y="0"/>
                </a:moveTo>
                <a:lnTo>
                  <a:pt x="676275" y="0"/>
                </a:lnTo>
                <a:lnTo>
                  <a:pt x="676275" y="776287"/>
                </a:lnTo>
                <a:lnTo>
                  <a:pt x="0" y="77628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8394700" y="4171950"/>
            <a:ext cx="690880" cy="319405"/>
          </a:xfrm>
          <a:custGeom>
            <a:avLst/>
            <a:gdLst/>
            <a:ahLst/>
            <a:cxnLst/>
            <a:rect l="l" t="t" r="r" b="b"/>
            <a:pathLst>
              <a:path w="690879" h="319404">
                <a:moveTo>
                  <a:pt x="0" y="319087"/>
                </a:moveTo>
                <a:lnTo>
                  <a:pt x="690562" y="319087"/>
                </a:lnTo>
                <a:lnTo>
                  <a:pt x="690562" y="0"/>
                </a:lnTo>
                <a:lnTo>
                  <a:pt x="0" y="0"/>
                </a:lnTo>
                <a:lnTo>
                  <a:pt x="0" y="319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8394700" y="4662488"/>
            <a:ext cx="690880" cy="309880"/>
          </a:xfrm>
          <a:custGeom>
            <a:avLst/>
            <a:gdLst/>
            <a:ahLst/>
            <a:cxnLst/>
            <a:rect l="l" t="t" r="r" b="b"/>
            <a:pathLst>
              <a:path w="690879" h="309879">
                <a:moveTo>
                  <a:pt x="0" y="309562"/>
                </a:moveTo>
                <a:lnTo>
                  <a:pt x="690562" y="309562"/>
                </a:lnTo>
                <a:lnTo>
                  <a:pt x="690562" y="0"/>
                </a:lnTo>
                <a:lnTo>
                  <a:pt x="0" y="0"/>
                </a:lnTo>
                <a:lnTo>
                  <a:pt x="0" y="3095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8394700" y="4171950"/>
            <a:ext cx="690880" cy="800100"/>
          </a:xfrm>
          <a:custGeom>
            <a:avLst/>
            <a:gdLst/>
            <a:ahLst/>
            <a:cxnLst/>
            <a:rect l="l" t="t" r="r" b="b"/>
            <a:pathLst>
              <a:path w="690879" h="800100">
                <a:moveTo>
                  <a:pt x="0" y="0"/>
                </a:moveTo>
                <a:lnTo>
                  <a:pt x="690562" y="0"/>
                </a:lnTo>
                <a:lnTo>
                  <a:pt x="690562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8399461" y="4491038"/>
            <a:ext cx="685800" cy="171450"/>
          </a:xfrm>
          <a:custGeom>
            <a:avLst/>
            <a:gdLst/>
            <a:ahLst/>
            <a:cxnLst/>
            <a:rect l="l" t="t" r="r" b="b"/>
            <a:pathLst>
              <a:path w="685800" h="171450">
                <a:moveTo>
                  <a:pt x="0" y="0"/>
                </a:moveTo>
                <a:lnTo>
                  <a:pt x="685800" y="0"/>
                </a:lnTo>
                <a:lnTo>
                  <a:pt x="68580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 txBox="1"/>
          <p:nvPr/>
        </p:nvSpPr>
        <p:spPr>
          <a:xfrm>
            <a:off x="8401050" y="4191937"/>
            <a:ext cx="6781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application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1" name="object 301"/>
          <p:cNvSpPr txBox="1"/>
          <p:nvPr/>
        </p:nvSpPr>
        <p:spPr>
          <a:xfrm>
            <a:off x="8401050" y="4344337"/>
            <a:ext cx="6781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transport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2" name="object 302"/>
          <p:cNvSpPr txBox="1"/>
          <p:nvPr/>
        </p:nvSpPr>
        <p:spPr>
          <a:xfrm>
            <a:off x="8870950" y="4496594"/>
            <a:ext cx="208279" cy="154940"/>
          </a:xfrm>
          <a:prstGeom prst="rect">
            <a:avLst/>
          </a:prstGeom>
          <a:solidFill>
            <a:srgbClr val="CC0000"/>
          </a:solidFill>
        </p:spPr>
        <p:txBody>
          <a:bodyPr wrap="square" lIns="0" tIns="12700" rIns="0" bIns="0" rtlCol="0" vert="horz">
            <a:spAutoFit/>
          </a:bodyPr>
          <a:lstStyle/>
          <a:p>
            <a:pPr marL="33655">
              <a:lnSpc>
                <a:spcPts val="112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8523923" y="4521468"/>
            <a:ext cx="38163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8401050" y="4649137"/>
            <a:ext cx="6781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8401050" y="4801537"/>
            <a:ext cx="6781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6" name="object 306"/>
          <p:cNvSpPr/>
          <p:nvPr/>
        </p:nvSpPr>
        <p:spPr>
          <a:xfrm>
            <a:off x="8866188" y="4507706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 h="0">
                <a:moveTo>
                  <a:pt x="0" y="0"/>
                </a:moveTo>
                <a:lnTo>
                  <a:pt x="225424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8388350" y="4507706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174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8404225" y="46577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8404225" y="479107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8404225" y="434340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6072188" y="2363788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5">
                <a:moveTo>
                  <a:pt x="248444" y="128587"/>
                </a:moveTo>
                <a:lnTo>
                  <a:pt x="182397" y="126290"/>
                </a:lnTo>
                <a:lnTo>
                  <a:pt x="123049" y="119809"/>
                </a:lnTo>
                <a:lnTo>
                  <a:pt x="72767" y="109756"/>
                </a:lnTo>
                <a:lnTo>
                  <a:pt x="33920" y="96744"/>
                </a:lnTo>
                <a:lnTo>
                  <a:pt x="0" y="64293"/>
                </a:lnTo>
                <a:lnTo>
                  <a:pt x="33919" y="31843"/>
                </a:lnTo>
                <a:lnTo>
                  <a:pt x="72767" y="18831"/>
                </a:lnTo>
                <a:lnTo>
                  <a:pt x="123049" y="8777"/>
                </a:lnTo>
                <a:lnTo>
                  <a:pt x="182397" y="2296"/>
                </a:lnTo>
                <a:lnTo>
                  <a:pt x="248443" y="0"/>
                </a:lnTo>
                <a:lnTo>
                  <a:pt x="314489" y="2296"/>
                </a:lnTo>
                <a:lnTo>
                  <a:pt x="373838" y="8777"/>
                </a:lnTo>
                <a:lnTo>
                  <a:pt x="424120" y="18831"/>
                </a:lnTo>
                <a:lnTo>
                  <a:pt x="462967" y="31843"/>
                </a:lnTo>
                <a:lnTo>
                  <a:pt x="496887" y="64293"/>
                </a:lnTo>
                <a:lnTo>
                  <a:pt x="488013" y="81385"/>
                </a:lnTo>
                <a:lnTo>
                  <a:pt x="462968" y="96744"/>
                </a:lnTo>
                <a:lnTo>
                  <a:pt x="424120" y="109756"/>
                </a:lnTo>
                <a:lnTo>
                  <a:pt x="373838" y="119809"/>
                </a:lnTo>
                <a:lnTo>
                  <a:pt x="314490" y="126290"/>
                </a:lnTo>
                <a:lnTo>
                  <a:pt x="248444" y="1285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6072188" y="2363788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5">
                <a:moveTo>
                  <a:pt x="0" y="64293"/>
                </a:moveTo>
                <a:lnTo>
                  <a:pt x="72767" y="18831"/>
                </a:lnTo>
                <a:lnTo>
                  <a:pt x="160078" y="5052"/>
                </a:lnTo>
                <a:lnTo>
                  <a:pt x="248443" y="0"/>
                </a:lnTo>
                <a:lnTo>
                  <a:pt x="345149" y="5052"/>
                </a:lnTo>
                <a:lnTo>
                  <a:pt x="424120" y="18831"/>
                </a:lnTo>
                <a:lnTo>
                  <a:pt x="477364" y="39267"/>
                </a:lnTo>
                <a:lnTo>
                  <a:pt x="491840" y="51336"/>
                </a:lnTo>
                <a:lnTo>
                  <a:pt x="496887" y="64293"/>
                </a:lnTo>
                <a:lnTo>
                  <a:pt x="424120" y="109756"/>
                </a:lnTo>
                <a:lnTo>
                  <a:pt x="345149" y="123534"/>
                </a:lnTo>
                <a:lnTo>
                  <a:pt x="248444" y="128587"/>
                </a:lnTo>
                <a:lnTo>
                  <a:pt x="160082" y="123534"/>
                </a:lnTo>
                <a:lnTo>
                  <a:pt x="72768" y="109756"/>
                </a:lnTo>
                <a:lnTo>
                  <a:pt x="19524" y="89319"/>
                </a:lnTo>
                <a:lnTo>
                  <a:pt x="5047" y="77251"/>
                </a:lnTo>
                <a:lnTo>
                  <a:pt x="0" y="642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6067426" y="2259013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30">
                <a:moveTo>
                  <a:pt x="248444" y="150812"/>
                </a:moveTo>
                <a:lnTo>
                  <a:pt x="182397" y="148847"/>
                </a:lnTo>
                <a:lnTo>
                  <a:pt x="123049" y="142847"/>
                </a:lnTo>
                <a:lnTo>
                  <a:pt x="72767" y="132658"/>
                </a:lnTo>
                <a:lnTo>
                  <a:pt x="33920" y="118125"/>
                </a:lnTo>
                <a:lnTo>
                  <a:pt x="0" y="75406"/>
                </a:lnTo>
                <a:lnTo>
                  <a:pt x="33919" y="37347"/>
                </a:lnTo>
                <a:lnTo>
                  <a:pt x="72767" y="22085"/>
                </a:lnTo>
                <a:lnTo>
                  <a:pt x="123049" y="10295"/>
                </a:lnTo>
                <a:lnTo>
                  <a:pt x="182397" y="2693"/>
                </a:lnTo>
                <a:lnTo>
                  <a:pt x="248443" y="0"/>
                </a:lnTo>
                <a:lnTo>
                  <a:pt x="314489" y="2693"/>
                </a:lnTo>
                <a:lnTo>
                  <a:pt x="373838" y="10295"/>
                </a:lnTo>
                <a:lnTo>
                  <a:pt x="424120" y="22085"/>
                </a:lnTo>
                <a:lnTo>
                  <a:pt x="462967" y="37347"/>
                </a:lnTo>
                <a:lnTo>
                  <a:pt x="496887" y="75406"/>
                </a:lnTo>
                <a:lnTo>
                  <a:pt x="488013" y="99092"/>
                </a:lnTo>
                <a:lnTo>
                  <a:pt x="462968" y="118125"/>
                </a:lnTo>
                <a:lnTo>
                  <a:pt x="424120" y="132658"/>
                </a:lnTo>
                <a:lnTo>
                  <a:pt x="373838" y="142847"/>
                </a:lnTo>
                <a:lnTo>
                  <a:pt x="314490" y="148847"/>
                </a:lnTo>
                <a:lnTo>
                  <a:pt x="248444" y="1508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6067426" y="2259013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30">
                <a:moveTo>
                  <a:pt x="0" y="75406"/>
                </a:moveTo>
                <a:lnTo>
                  <a:pt x="72767" y="22086"/>
                </a:lnTo>
                <a:lnTo>
                  <a:pt x="151738" y="5925"/>
                </a:lnTo>
                <a:lnTo>
                  <a:pt x="248443" y="0"/>
                </a:lnTo>
                <a:lnTo>
                  <a:pt x="345149" y="5925"/>
                </a:lnTo>
                <a:lnTo>
                  <a:pt x="424120" y="22086"/>
                </a:lnTo>
                <a:lnTo>
                  <a:pt x="477364" y="46054"/>
                </a:lnTo>
                <a:lnTo>
                  <a:pt x="491840" y="60209"/>
                </a:lnTo>
                <a:lnTo>
                  <a:pt x="496887" y="75406"/>
                </a:lnTo>
                <a:lnTo>
                  <a:pt x="491840" y="102114"/>
                </a:lnTo>
                <a:lnTo>
                  <a:pt x="477364" y="104757"/>
                </a:lnTo>
                <a:lnTo>
                  <a:pt x="424120" y="129982"/>
                </a:lnTo>
                <a:lnTo>
                  <a:pt x="345149" y="144886"/>
                </a:lnTo>
                <a:lnTo>
                  <a:pt x="248444" y="150812"/>
                </a:lnTo>
                <a:lnTo>
                  <a:pt x="151738" y="144886"/>
                </a:lnTo>
                <a:lnTo>
                  <a:pt x="72768" y="129982"/>
                </a:lnTo>
                <a:lnTo>
                  <a:pt x="19524" y="104757"/>
                </a:lnTo>
                <a:lnTo>
                  <a:pt x="5047" y="102114"/>
                </a:lnTo>
                <a:lnTo>
                  <a:pt x="0" y="754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6267858" y="2294132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0" y="0"/>
                </a:moveTo>
                <a:lnTo>
                  <a:pt x="91984" y="855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6267858" y="2290763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30">
                <a:moveTo>
                  <a:pt x="0" y="87085"/>
                </a:moveTo>
                <a:lnTo>
                  <a:pt x="9198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989638" y="2170113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0"/>
                </a:moveTo>
                <a:lnTo>
                  <a:pt x="676274" y="0"/>
                </a:lnTo>
                <a:lnTo>
                  <a:pt x="676274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946776" y="220345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4762"/>
                </a:moveTo>
                <a:lnTo>
                  <a:pt x="690562" y="4762"/>
                </a:lnTo>
                <a:lnTo>
                  <a:pt x="690562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946776" y="2355850"/>
            <a:ext cx="690880" cy="342900"/>
          </a:xfrm>
          <a:custGeom>
            <a:avLst/>
            <a:gdLst/>
            <a:ahLst/>
            <a:cxnLst/>
            <a:rect l="l" t="t" r="r" b="b"/>
            <a:pathLst>
              <a:path w="690879" h="342900">
                <a:moveTo>
                  <a:pt x="0" y="342900"/>
                </a:moveTo>
                <a:lnTo>
                  <a:pt x="690562" y="342900"/>
                </a:lnTo>
                <a:lnTo>
                  <a:pt x="69056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946776" y="2203450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0"/>
                </a:moveTo>
                <a:lnTo>
                  <a:pt x="690562" y="0"/>
                </a:lnTo>
                <a:lnTo>
                  <a:pt x="69056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942013" y="250825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951538" y="235585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942013" y="2208213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5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942013" y="2208213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5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 txBox="1"/>
          <p:nvPr/>
        </p:nvSpPr>
        <p:spPr>
          <a:xfrm>
            <a:off x="6026150" y="2194862"/>
            <a:ext cx="6032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6026150" y="2347262"/>
            <a:ext cx="6051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6026150" y="2499662"/>
            <a:ext cx="6051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8" name="object 328"/>
          <p:cNvSpPr/>
          <p:nvPr/>
        </p:nvSpPr>
        <p:spPr>
          <a:xfrm>
            <a:off x="6875463" y="2724150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5">
                <a:moveTo>
                  <a:pt x="248443" y="128587"/>
                </a:moveTo>
                <a:lnTo>
                  <a:pt x="182397" y="126290"/>
                </a:lnTo>
                <a:lnTo>
                  <a:pt x="123049" y="119809"/>
                </a:lnTo>
                <a:lnTo>
                  <a:pt x="72767" y="109756"/>
                </a:lnTo>
                <a:lnTo>
                  <a:pt x="33919" y="96744"/>
                </a:lnTo>
                <a:lnTo>
                  <a:pt x="0" y="64293"/>
                </a:lnTo>
                <a:lnTo>
                  <a:pt x="8874" y="47201"/>
                </a:lnTo>
                <a:lnTo>
                  <a:pt x="72767" y="18831"/>
                </a:lnTo>
                <a:lnTo>
                  <a:pt x="123049" y="8777"/>
                </a:lnTo>
                <a:lnTo>
                  <a:pt x="182397" y="2296"/>
                </a:lnTo>
                <a:lnTo>
                  <a:pt x="248443" y="0"/>
                </a:lnTo>
                <a:lnTo>
                  <a:pt x="314489" y="2296"/>
                </a:lnTo>
                <a:lnTo>
                  <a:pt x="373838" y="8777"/>
                </a:lnTo>
                <a:lnTo>
                  <a:pt x="424120" y="18831"/>
                </a:lnTo>
                <a:lnTo>
                  <a:pt x="462967" y="31843"/>
                </a:lnTo>
                <a:lnTo>
                  <a:pt x="496887" y="64293"/>
                </a:lnTo>
                <a:lnTo>
                  <a:pt x="488012" y="81385"/>
                </a:lnTo>
                <a:lnTo>
                  <a:pt x="462967" y="96744"/>
                </a:lnTo>
                <a:lnTo>
                  <a:pt x="424120" y="109756"/>
                </a:lnTo>
                <a:lnTo>
                  <a:pt x="373838" y="119809"/>
                </a:lnTo>
                <a:lnTo>
                  <a:pt x="314489" y="126290"/>
                </a:lnTo>
                <a:lnTo>
                  <a:pt x="248443" y="1285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6875463" y="2724150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5">
                <a:moveTo>
                  <a:pt x="0" y="64293"/>
                </a:moveTo>
                <a:lnTo>
                  <a:pt x="72767" y="18831"/>
                </a:lnTo>
                <a:lnTo>
                  <a:pt x="151738" y="5052"/>
                </a:lnTo>
                <a:lnTo>
                  <a:pt x="248443" y="0"/>
                </a:lnTo>
                <a:lnTo>
                  <a:pt x="345149" y="5052"/>
                </a:lnTo>
                <a:lnTo>
                  <a:pt x="424119" y="18831"/>
                </a:lnTo>
                <a:lnTo>
                  <a:pt x="477363" y="39267"/>
                </a:lnTo>
                <a:lnTo>
                  <a:pt x="491839" y="51336"/>
                </a:lnTo>
                <a:lnTo>
                  <a:pt x="496887" y="64293"/>
                </a:lnTo>
                <a:lnTo>
                  <a:pt x="424119" y="109756"/>
                </a:lnTo>
                <a:lnTo>
                  <a:pt x="345149" y="123534"/>
                </a:lnTo>
                <a:lnTo>
                  <a:pt x="248443" y="128587"/>
                </a:lnTo>
                <a:lnTo>
                  <a:pt x="151738" y="123534"/>
                </a:lnTo>
                <a:lnTo>
                  <a:pt x="72767" y="109756"/>
                </a:lnTo>
                <a:lnTo>
                  <a:pt x="19523" y="89319"/>
                </a:lnTo>
                <a:lnTo>
                  <a:pt x="5047" y="77251"/>
                </a:lnTo>
                <a:lnTo>
                  <a:pt x="0" y="642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6870700" y="2619375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30">
                <a:moveTo>
                  <a:pt x="248443" y="150812"/>
                </a:moveTo>
                <a:lnTo>
                  <a:pt x="182397" y="148118"/>
                </a:lnTo>
                <a:lnTo>
                  <a:pt x="123049" y="140517"/>
                </a:lnTo>
                <a:lnTo>
                  <a:pt x="72767" y="128726"/>
                </a:lnTo>
                <a:lnTo>
                  <a:pt x="33919" y="113465"/>
                </a:lnTo>
                <a:lnTo>
                  <a:pt x="0" y="75406"/>
                </a:lnTo>
                <a:lnTo>
                  <a:pt x="8874" y="55360"/>
                </a:lnTo>
                <a:lnTo>
                  <a:pt x="72767" y="22085"/>
                </a:lnTo>
                <a:lnTo>
                  <a:pt x="123049" y="10295"/>
                </a:lnTo>
                <a:lnTo>
                  <a:pt x="182397" y="2693"/>
                </a:lnTo>
                <a:lnTo>
                  <a:pt x="248443" y="0"/>
                </a:lnTo>
                <a:lnTo>
                  <a:pt x="314489" y="2693"/>
                </a:lnTo>
                <a:lnTo>
                  <a:pt x="373838" y="10295"/>
                </a:lnTo>
                <a:lnTo>
                  <a:pt x="424120" y="22085"/>
                </a:lnTo>
                <a:lnTo>
                  <a:pt x="462967" y="37347"/>
                </a:lnTo>
                <a:lnTo>
                  <a:pt x="496887" y="75406"/>
                </a:lnTo>
                <a:lnTo>
                  <a:pt x="488012" y="95452"/>
                </a:lnTo>
                <a:lnTo>
                  <a:pt x="424120" y="128726"/>
                </a:lnTo>
                <a:lnTo>
                  <a:pt x="373838" y="140517"/>
                </a:lnTo>
                <a:lnTo>
                  <a:pt x="314489" y="148118"/>
                </a:lnTo>
                <a:lnTo>
                  <a:pt x="248443" y="1508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870700" y="2619375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30">
                <a:moveTo>
                  <a:pt x="0" y="75406"/>
                </a:moveTo>
                <a:lnTo>
                  <a:pt x="72767" y="22086"/>
                </a:lnTo>
                <a:lnTo>
                  <a:pt x="151738" y="5925"/>
                </a:lnTo>
                <a:lnTo>
                  <a:pt x="248443" y="0"/>
                </a:lnTo>
                <a:lnTo>
                  <a:pt x="345149" y="5925"/>
                </a:lnTo>
                <a:lnTo>
                  <a:pt x="424119" y="22086"/>
                </a:lnTo>
                <a:lnTo>
                  <a:pt x="477363" y="46054"/>
                </a:lnTo>
                <a:lnTo>
                  <a:pt x="491839" y="60209"/>
                </a:lnTo>
                <a:lnTo>
                  <a:pt x="496887" y="75406"/>
                </a:lnTo>
                <a:lnTo>
                  <a:pt x="424119" y="128726"/>
                </a:lnTo>
                <a:lnTo>
                  <a:pt x="345149" y="144886"/>
                </a:lnTo>
                <a:lnTo>
                  <a:pt x="248443" y="150812"/>
                </a:lnTo>
                <a:lnTo>
                  <a:pt x="151738" y="144886"/>
                </a:lnTo>
                <a:lnTo>
                  <a:pt x="72767" y="128726"/>
                </a:lnTo>
                <a:lnTo>
                  <a:pt x="19523" y="104757"/>
                </a:lnTo>
                <a:lnTo>
                  <a:pt x="5047" y="90603"/>
                </a:lnTo>
                <a:lnTo>
                  <a:pt x="0" y="754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7071134" y="2656249"/>
            <a:ext cx="95250" cy="83820"/>
          </a:xfrm>
          <a:custGeom>
            <a:avLst/>
            <a:gdLst/>
            <a:ahLst/>
            <a:cxnLst/>
            <a:rect l="l" t="t" r="r" b="b"/>
            <a:pathLst>
              <a:path w="95250" h="83819">
                <a:moveTo>
                  <a:pt x="0" y="0"/>
                </a:moveTo>
                <a:lnTo>
                  <a:pt x="94851" y="837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7071134" y="2651125"/>
            <a:ext cx="95250" cy="87630"/>
          </a:xfrm>
          <a:custGeom>
            <a:avLst/>
            <a:gdLst/>
            <a:ahLst/>
            <a:cxnLst/>
            <a:rect l="l" t="t" r="r" b="b"/>
            <a:pathLst>
              <a:path w="95250" h="87630">
                <a:moveTo>
                  <a:pt x="0" y="87085"/>
                </a:moveTo>
                <a:lnTo>
                  <a:pt x="9485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792913" y="2530475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0"/>
                </a:moveTo>
                <a:lnTo>
                  <a:pt x="676275" y="0"/>
                </a:lnTo>
                <a:lnTo>
                  <a:pt x="6762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750050" y="2716213"/>
            <a:ext cx="690880" cy="342900"/>
          </a:xfrm>
          <a:custGeom>
            <a:avLst/>
            <a:gdLst/>
            <a:ahLst/>
            <a:cxnLst/>
            <a:rect l="l" t="t" r="r" b="b"/>
            <a:pathLst>
              <a:path w="690879" h="342900">
                <a:moveTo>
                  <a:pt x="0" y="342900"/>
                </a:moveTo>
                <a:lnTo>
                  <a:pt x="690562" y="342900"/>
                </a:lnTo>
                <a:lnTo>
                  <a:pt x="69056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750050" y="2563813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0"/>
                </a:moveTo>
                <a:lnTo>
                  <a:pt x="690562" y="0"/>
                </a:lnTo>
                <a:lnTo>
                  <a:pt x="69056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745288" y="2868613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754813" y="2716213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6745288" y="2568575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5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 txBox="1"/>
          <p:nvPr/>
        </p:nvSpPr>
        <p:spPr>
          <a:xfrm>
            <a:off x="6742113" y="2531269"/>
            <a:ext cx="706120" cy="175260"/>
          </a:xfrm>
          <a:prstGeom prst="rect">
            <a:avLst/>
          </a:prstGeom>
          <a:ln w="15875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42875">
              <a:lnSpc>
                <a:spcPts val="1090"/>
              </a:lnSpc>
              <a:spcBef>
                <a:spcPts val="285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6748463" y="2707625"/>
            <a:ext cx="6934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6748463" y="2860025"/>
            <a:ext cx="6934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3" name="object 343"/>
          <p:cNvSpPr/>
          <p:nvPr/>
        </p:nvSpPr>
        <p:spPr>
          <a:xfrm>
            <a:off x="7596188" y="2114550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5">
                <a:moveTo>
                  <a:pt x="248443" y="128587"/>
                </a:moveTo>
                <a:lnTo>
                  <a:pt x="182397" y="126290"/>
                </a:lnTo>
                <a:lnTo>
                  <a:pt x="123049" y="119809"/>
                </a:lnTo>
                <a:lnTo>
                  <a:pt x="72767" y="109756"/>
                </a:lnTo>
                <a:lnTo>
                  <a:pt x="33919" y="96744"/>
                </a:lnTo>
                <a:lnTo>
                  <a:pt x="0" y="64293"/>
                </a:lnTo>
                <a:lnTo>
                  <a:pt x="8874" y="47201"/>
                </a:lnTo>
                <a:lnTo>
                  <a:pt x="72767" y="18831"/>
                </a:lnTo>
                <a:lnTo>
                  <a:pt x="123049" y="8777"/>
                </a:lnTo>
                <a:lnTo>
                  <a:pt x="182397" y="2296"/>
                </a:lnTo>
                <a:lnTo>
                  <a:pt x="248443" y="0"/>
                </a:lnTo>
                <a:lnTo>
                  <a:pt x="314489" y="2296"/>
                </a:lnTo>
                <a:lnTo>
                  <a:pt x="373838" y="8777"/>
                </a:lnTo>
                <a:lnTo>
                  <a:pt x="424120" y="18831"/>
                </a:lnTo>
                <a:lnTo>
                  <a:pt x="462967" y="31843"/>
                </a:lnTo>
                <a:lnTo>
                  <a:pt x="496887" y="64293"/>
                </a:lnTo>
                <a:lnTo>
                  <a:pt x="488012" y="81385"/>
                </a:lnTo>
                <a:lnTo>
                  <a:pt x="462967" y="96744"/>
                </a:lnTo>
                <a:lnTo>
                  <a:pt x="424120" y="109756"/>
                </a:lnTo>
                <a:lnTo>
                  <a:pt x="373838" y="119809"/>
                </a:lnTo>
                <a:lnTo>
                  <a:pt x="314489" y="126290"/>
                </a:lnTo>
                <a:lnTo>
                  <a:pt x="248443" y="1285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7596188" y="2114550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5">
                <a:moveTo>
                  <a:pt x="0" y="64293"/>
                </a:moveTo>
                <a:lnTo>
                  <a:pt x="72767" y="18831"/>
                </a:lnTo>
                <a:lnTo>
                  <a:pt x="160074" y="5052"/>
                </a:lnTo>
                <a:lnTo>
                  <a:pt x="248443" y="0"/>
                </a:lnTo>
                <a:lnTo>
                  <a:pt x="345149" y="5052"/>
                </a:lnTo>
                <a:lnTo>
                  <a:pt x="424119" y="18831"/>
                </a:lnTo>
                <a:lnTo>
                  <a:pt x="477363" y="39267"/>
                </a:lnTo>
                <a:lnTo>
                  <a:pt x="491839" y="51336"/>
                </a:lnTo>
                <a:lnTo>
                  <a:pt x="496887" y="64293"/>
                </a:lnTo>
                <a:lnTo>
                  <a:pt x="424119" y="109756"/>
                </a:lnTo>
                <a:lnTo>
                  <a:pt x="345149" y="123534"/>
                </a:lnTo>
                <a:lnTo>
                  <a:pt x="248443" y="128587"/>
                </a:lnTo>
                <a:lnTo>
                  <a:pt x="160074" y="123534"/>
                </a:lnTo>
                <a:lnTo>
                  <a:pt x="72767" y="109756"/>
                </a:lnTo>
                <a:lnTo>
                  <a:pt x="19523" y="89319"/>
                </a:lnTo>
                <a:lnTo>
                  <a:pt x="5047" y="77251"/>
                </a:lnTo>
                <a:lnTo>
                  <a:pt x="0" y="642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7591425" y="2009775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30">
                <a:moveTo>
                  <a:pt x="248443" y="150812"/>
                </a:moveTo>
                <a:lnTo>
                  <a:pt x="182397" y="148118"/>
                </a:lnTo>
                <a:lnTo>
                  <a:pt x="123049" y="140517"/>
                </a:lnTo>
                <a:lnTo>
                  <a:pt x="72767" y="128726"/>
                </a:lnTo>
                <a:lnTo>
                  <a:pt x="33919" y="113465"/>
                </a:lnTo>
                <a:lnTo>
                  <a:pt x="0" y="75406"/>
                </a:lnTo>
                <a:lnTo>
                  <a:pt x="8874" y="55360"/>
                </a:lnTo>
                <a:lnTo>
                  <a:pt x="72767" y="22085"/>
                </a:lnTo>
                <a:lnTo>
                  <a:pt x="123049" y="10295"/>
                </a:lnTo>
                <a:lnTo>
                  <a:pt x="182397" y="2693"/>
                </a:lnTo>
                <a:lnTo>
                  <a:pt x="248443" y="0"/>
                </a:lnTo>
                <a:lnTo>
                  <a:pt x="314489" y="2693"/>
                </a:lnTo>
                <a:lnTo>
                  <a:pt x="373838" y="10295"/>
                </a:lnTo>
                <a:lnTo>
                  <a:pt x="424120" y="22085"/>
                </a:lnTo>
                <a:lnTo>
                  <a:pt x="462967" y="37347"/>
                </a:lnTo>
                <a:lnTo>
                  <a:pt x="496887" y="75406"/>
                </a:lnTo>
                <a:lnTo>
                  <a:pt x="488012" y="95452"/>
                </a:lnTo>
                <a:lnTo>
                  <a:pt x="424120" y="128726"/>
                </a:lnTo>
                <a:lnTo>
                  <a:pt x="373838" y="140517"/>
                </a:lnTo>
                <a:lnTo>
                  <a:pt x="314489" y="148118"/>
                </a:lnTo>
                <a:lnTo>
                  <a:pt x="248443" y="1508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7591425" y="2009775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30">
                <a:moveTo>
                  <a:pt x="0" y="75406"/>
                </a:moveTo>
                <a:lnTo>
                  <a:pt x="72767" y="22086"/>
                </a:lnTo>
                <a:lnTo>
                  <a:pt x="151738" y="5925"/>
                </a:lnTo>
                <a:lnTo>
                  <a:pt x="248443" y="0"/>
                </a:lnTo>
                <a:lnTo>
                  <a:pt x="345149" y="5925"/>
                </a:lnTo>
                <a:lnTo>
                  <a:pt x="424119" y="22086"/>
                </a:lnTo>
                <a:lnTo>
                  <a:pt x="477363" y="46054"/>
                </a:lnTo>
                <a:lnTo>
                  <a:pt x="491839" y="60209"/>
                </a:lnTo>
                <a:lnTo>
                  <a:pt x="496887" y="75406"/>
                </a:lnTo>
                <a:lnTo>
                  <a:pt x="424119" y="128726"/>
                </a:lnTo>
                <a:lnTo>
                  <a:pt x="345149" y="144886"/>
                </a:lnTo>
                <a:lnTo>
                  <a:pt x="248443" y="150812"/>
                </a:lnTo>
                <a:lnTo>
                  <a:pt x="151738" y="144886"/>
                </a:lnTo>
                <a:lnTo>
                  <a:pt x="72767" y="128726"/>
                </a:lnTo>
                <a:lnTo>
                  <a:pt x="19523" y="104757"/>
                </a:lnTo>
                <a:lnTo>
                  <a:pt x="5047" y="90603"/>
                </a:lnTo>
                <a:lnTo>
                  <a:pt x="0" y="754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7791859" y="2046649"/>
            <a:ext cx="92075" cy="83820"/>
          </a:xfrm>
          <a:custGeom>
            <a:avLst/>
            <a:gdLst/>
            <a:ahLst/>
            <a:cxnLst/>
            <a:rect l="l" t="t" r="r" b="b"/>
            <a:pathLst>
              <a:path w="92075" h="83819">
                <a:moveTo>
                  <a:pt x="0" y="0"/>
                </a:moveTo>
                <a:lnTo>
                  <a:pt x="91984" y="8377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7791859" y="2041525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30">
                <a:moveTo>
                  <a:pt x="0" y="87085"/>
                </a:moveTo>
                <a:lnTo>
                  <a:pt x="9198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7513638" y="1920875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0"/>
                </a:moveTo>
                <a:lnTo>
                  <a:pt x="676275" y="0"/>
                </a:lnTo>
                <a:lnTo>
                  <a:pt x="6762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7470776" y="1954213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4762"/>
                </a:moveTo>
                <a:lnTo>
                  <a:pt x="690562" y="4762"/>
                </a:lnTo>
                <a:lnTo>
                  <a:pt x="690562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7470776" y="2106613"/>
            <a:ext cx="690880" cy="342900"/>
          </a:xfrm>
          <a:custGeom>
            <a:avLst/>
            <a:gdLst/>
            <a:ahLst/>
            <a:cxnLst/>
            <a:rect l="l" t="t" r="r" b="b"/>
            <a:pathLst>
              <a:path w="690879" h="342900">
                <a:moveTo>
                  <a:pt x="0" y="342900"/>
                </a:moveTo>
                <a:lnTo>
                  <a:pt x="690562" y="342900"/>
                </a:lnTo>
                <a:lnTo>
                  <a:pt x="69056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7470776" y="1954213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0"/>
                </a:moveTo>
                <a:lnTo>
                  <a:pt x="690562" y="0"/>
                </a:lnTo>
                <a:lnTo>
                  <a:pt x="69056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7466013" y="2259013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7475538" y="2106613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7466013" y="1958975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5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7466013" y="1958975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5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 txBox="1"/>
          <p:nvPr/>
        </p:nvSpPr>
        <p:spPr>
          <a:xfrm>
            <a:off x="7518400" y="1945625"/>
            <a:ext cx="6350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7518400" y="2098025"/>
            <a:ext cx="6369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7585869" y="2250425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7661275" y="2709863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5">
                <a:moveTo>
                  <a:pt x="248443" y="128587"/>
                </a:moveTo>
                <a:lnTo>
                  <a:pt x="186101" y="126290"/>
                </a:lnTo>
                <a:lnTo>
                  <a:pt x="127790" y="119809"/>
                </a:lnTo>
                <a:lnTo>
                  <a:pt x="76767" y="109756"/>
                </a:lnTo>
                <a:lnTo>
                  <a:pt x="36290" y="96744"/>
                </a:lnTo>
                <a:lnTo>
                  <a:pt x="0" y="64293"/>
                </a:lnTo>
                <a:lnTo>
                  <a:pt x="9615" y="47201"/>
                </a:lnTo>
                <a:lnTo>
                  <a:pt x="76767" y="18831"/>
                </a:lnTo>
                <a:lnTo>
                  <a:pt x="127790" y="8777"/>
                </a:lnTo>
                <a:lnTo>
                  <a:pt x="186101" y="2296"/>
                </a:lnTo>
                <a:lnTo>
                  <a:pt x="248443" y="0"/>
                </a:lnTo>
                <a:lnTo>
                  <a:pt x="314489" y="2296"/>
                </a:lnTo>
                <a:lnTo>
                  <a:pt x="373838" y="8777"/>
                </a:lnTo>
                <a:lnTo>
                  <a:pt x="424120" y="18831"/>
                </a:lnTo>
                <a:lnTo>
                  <a:pt x="462967" y="31843"/>
                </a:lnTo>
                <a:lnTo>
                  <a:pt x="496887" y="64293"/>
                </a:lnTo>
                <a:lnTo>
                  <a:pt x="488012" y="81385"/>
                </a:lnTo>
                <a:lnTo>
                  <a:pt x="462967" y="96744"/>
                </a:lnTo>
                <a:lnTo>
                  <a:pt x="424120" y="109756"/>
                </a:lnTo>
                <a:lnTo>
                  <a:pt x="373838" y="119809"/>
                </a:lnTo>
                <a:lnTo>
                  <a:pt x="314489" y="126290"/>
                </a:lnTo>
                <a:lnTo>
                  <a:pt x="248443" y="1285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7661275" y="2709863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5">
                <a:moveTo>
                  <a:pt x="0" y="64293"/>
                </a:moveTo>
                <a:lnTo>
                  <a:pt x="72767" y="18831"/>
                </a:lnTo>
                <a:lnTo>
                  <a:pt x="151738" y="5052"/>
                </a:lnTo>
                <a:lnTo>
                  <a:pt x="248443" y="0"/>
                </a:lnTo>
                <a:lnTo>
                  <a:pt x="345149" y="5052"/>
                </a:lnTo>
                <a:lnTo>
                  <a:pt x="424119" y="18831"/>
                </a:lnTo>
                <a:lnTo>
                  <a:pt x="477363" y="39267"/>
                </a:lnTo>
                <a:lnTo>
                  <a:pt x="491839" y="51336"/>
                </a:lnTo>
                <a:lnTo>
                  <a:pt x="496887" y="64293"/>
                </a:lnTo>
                <a:lnTo>
                  <a:pt x="424119" y="111730"/>
                </a:lnTo>
                <a:lnTo>
                  <a:pt x="345149" y="123534"/>
                </a:lnTo>
                <a:lnTo>
                  <a:pt x="248443" y="128587"/>
                </a:lnTo>
                <a:lnTo>
                  <a:pt x="151738" y="123534"/>
                </a:lnTo>
                <a:lnTo>
                  <a:pt x="72767" y="111730"/>
                </a:lnTo>
                <a:lnTo>
                  <a:pt x="19523" y="89319"/>
                </a:lnTo>
                <a:lnTo>
                  <a:pt x="5047" y="77251"/>
                </a:lnTo>
                <a:lnTo>
                  <a:pt x="0" y="642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656513" y="2605087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30">
                <a:moveTo>
                  <a:pt x="248443" y="150812"/>
                </a:moveTo>
                <a:lnTo>
                  <a:pt x="182397" y="148151"/>
                </a:lnTo>
                <a:lnTo>
                  <a:pt x="123049" y="140781"/>
                </a:lnTo>
                <a:lnTo>
                  <a:pt x="72767" y="129619"/>
                </a:lnTo>
                <a:lnTo>
                  <a:pt x="33919" y="115582"/>
                </a:lnTo>
                <a:lnTo>
                  <a:pt x="0" y="82551"/>
                </a:lnTo>
                <a:lnTo>
                  <a:pt x="8874" y="59495"/>
                </a:lnTo>
                <a:lnTo>
                  <a:pt x="72767" y="22979"/>
                </a:lnTo>
                <a:lnTo>
                  <a:pt x="123049" y="10559"/>
                </a:lnTo>
                <a:lnTo>
                  <a:pt x="182397" y="2726"/>
                </a:lnTo>
                <a:lnTo>
                  <a:pt x="248443" y="0"/>
                </a:lnTo>
                <a:lnTo>
                  <a:pt x="314489" y="2726"/>
                </a:lnTo>
                <a:lnTo>
                  <a:pt x="373838" y="10559"/>
                </a:lnTo>
                <a:lnTo>
                  <a:pt x="424120" y="22979"/>
                </a:lnTo>
                <a:lnTo>
                  <a:pt x="462967" y="39464"/>
                </a:lnTo>
                <a:lnTo>
                  <a:pt x="496887" y="82551"/>
                </a:lnTo>
                <a:lnTo>
                  <a:pt x="488012" y="99587"/>
                </a:lnTo>
                <a:lnTo>
                  <a:pt x="424120" y="129619"/>
                </a:lnTo>
                <a:lnTo>
                  <a:pt x="373838" y="140781"/>
                </a:lnTo>
                <a:lnTo>
                  <a:pt x="314489" y="148151"/>
                </a:lnTo>
                <a:lnTo>
                  <a:pt x="248443" y="1508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7656513" y="2605087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30">
                <a:moveTo>
                  <a:pt x="0" y="82551"/>
                </a:moveTo>
                <a:lnTo>
                  <a:pt x="19523" y="46054"/>
                </a:lnTo>
                <a:lnTo>
                  <a:pt x="72767" y="22086"/>
                </a:lnTo>
                <a:lnTo>
                  <a:pt x="151738" y="5925"/>
                </a:lnTo>
                <a:lnTo>
                  <a:pt x="248443" y="0"/>
                </a:lnTo>
                <a:lnTo>
                  <a:pt x="351114" y="5925"/>
                </a:lnTo>
                <a:lnTo>
                  <a:pt x="424119" y="22086"/>
                </a:lnTo>
                <a:lnTo>
                  <a:pt x="477363" y="46054"/>
                </a:lnTo>
                <a:lnTo>
                  <a:pt x="491839" y="60209"/>
                </a:lnTo>
                <a:lnTo>
                  <a:pt x="496887" y="82551"/>
                </a:lnTo>
                <a:lnTo>
                  <a:pt x="424119" y="128726"/>
                </a:lnTo>
                <a:lnTo>
                  <a:pt x="351114" y="144886"/>
                </a:lnTo>
                <a:lnTo>
                  <a:pt x="248443" y="150812"/>
                </a:lnTo>
                <a:lnTo>
                  <a:pt x="151738" y="144886"/>
                </a:lnTo>
                <a:lnTo>
                  <a:pt x="72767" y="128726"/>
                </a:lnTo>
                <a:lnTo>
                  <a:pt x="19523" y="104757"/>
                </a:lnTo>
                <a:lnTo>
                  <a:pt x="5047" y="90603"/>
                </a:lnTo>
                <a:lnTo>
                  <a:pt x="0" y="825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7856946" y="2640207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0" y="0"/>
                </a:moveTo>
                <a:lnTo>
                  <a:pt x="91984" y="855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7856946" y="2636837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30">
                <a:moveTo>
                  <a:pt x="0" y="87085"/>
                </a:moveTo>
                <a:lnTo>
                  <a:pt x="9198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7578725" y="2516188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0"/>
                </a:moveTo>
                <a:lnTo>
                  <a:pt x="676275" y="0"/>
                </a:lnTo>
                <a:lnTo>
                  <a:pt x="6762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7535863" y="25495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4762"/>
                </a:moveTo>
                <a:lnTo>
                  <a:pt x="690562" y="4762"/>
                </a:lnTo>
                <a:lnTo>
                  <a:pt x="690562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7535863" y="2701925"/>
            <a:ext cx="690880" cy="342900"/>
          </a:xfrm>
          <a:custGeom>
            <a:avLst/>
            <a:gdLst/>
            <a:ahLst/>
            <a:cxnLst/>
            <a:rect l="l" t="t" r="r" b="b"/>
            <a:pathLst>
              <a:path w="690879" h="342900">
                <a:moveTo>
                  <a:pt x="0" y="342900"/>
                </a:moveTo>
                <a:lnTo>
                  <a:pt x="690562" y="342900"/>
                </a:lnTo>
                <a:lnTo>
                  <a:pt x="69056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7535863" y="2549525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0"/>
                </a:moveTo>
                <a:lnTo>
                  <a:pt x="690562" y="0"/>
                </a:lnTo>
                <a:lnTo>
                  <a:pt x="69056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7531100" y="28543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7540625" y="27019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7531100" y="2554288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5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7531100" y="2554288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5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 txBox="1"/>
          <p:nvPr/>
        </p:nvSpPr>
        <p:spPr>
          <a:xfrm>
            <a:off x="7578725" y="2540937"/>
            <a:ext cx="6400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7578725" y="2693337"/>
            <a:ext cx="6413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7578725" y="2845737"/>
            <a:ext cx="6413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7" name="object 377"/>
          <p:cNvSpPr/>
          <p:nvPr/>
        </p:nvSpPr>
        <p:spPr>
          <a:xfrm>
            <a:off x="6859588" y="2128838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5">
                <a:moveTo>
                  <a:pt x="248443" y="128587"/>
                </a:moveTo>
                <a:lnTo>
                  <a:pt x="182397" y="126290"/>
                </a:lnTo>
                <a:lnTo>
                  <a:pt x="123049" y="119809"/>
                </a:lnTo>
                <a:lnTo>
                  <a:pt x="72767" y="109756"/>
                </a:lnTo>
                <a:lnTo>
                  <a:pt x="33919" y="96744"/>
                </a:lnTo>
                <a:lnTo>
                  <a:pt x="0" y="64293"/>
                </a:lnTo>
                <a:lnTo>
                  <a:pt x="8874" y="47201"/>
                </a:lnTo>
                <a:lnTo>
                  <a:pt x="72767" y="18831"/>
                </a:lnTo>
                <a:lnTo>
                  <a:pt x="123049" y="8777"/>
                </a:lnTo>
                <a:lnTo>
                  <a:pt x="182397" y="2296"/>
                </a:lnTo>
                <a:lnTo>
                  <a:pt x="248443" y="0"/>
                </a:lnTo>
                <a:lnTo>
                  <a:pt x="314489" y="2296"/>
                </a:lnTo>
                <a:lnTo>
                  <a:pt x="373838" y="8777"/>
                </a:lnTo>
                <a:lnTo>
                  <a:pt x="424120" y="18831"/>
                </a:lnTo>
                <a:lnTo>
                  <a:pt x="462967" y="31843"/>
                </a:lnTo>
                <a:lnTo>
                  <a:pt x="496887" y="64293"/>
                </a:lnTo>
                <a:lnTo>
                  <a:pt x="488012" y="81385"/>
                </a:lnTo>
                <a:lnTo>
                  <a:pt x="462967" y="96744"/>
                </a:lnTo>
                <a:lnTo>
                  <a:pt x="424120" y="109756"/>
                </a:lnTo>
                <a:lnTo>
                  <a:pt x="373838" y="119809"/>
                </a:lnTo>
                <a:lnTo>
                  <a:pt x="314489" y="126290"/>
                </a:lnTo>
                <a:lnTo>
                  <a:pt x="248443" y="1285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859588" y="2128838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5">
                <a:moveTo>
                  <a:pt x="0" y="64293"/>
                </a:moveTo>
                <a:lnTo>
                  <a:pt x="72767" y="18831"/>
                </a:lnTo>
                <a:lnTo>
                  <a:pt x="160074" y="7668"/>
                </a:lnTo>
                <a:lnTo>
                  <a:pt x="248443" y="0"/>
                </a:lnTo>
                <a:lnTo>
                  <a:pt x="345149" y="7668"/>
                </a:lnTo>
                <a:lnTo>
                  <a:pt x="424119" y="18831"/>
                </a:lnTo>
                <a:lnTo>
                  <a:pt x="477363" y="39267"/>
                </a:lnTo>
                <a:lnTo>
                  <a:pt x="491839" y="51336"/>
                </a:lnTo>
                <a:lnTo>
                  <a:pt x="496887" y="64293"/>
                </a:lnTo>
                <a:lnTo>
                  <a:pt x="424119" y="109756"/>
                </a:lnTo>
                <a:lnTo>
                  <a:pt x="345149" y="123534"/>
                </a:lnTo>
                <a:lnTo>
                  <a:pt x="248443" y="128587"/>
                </a:lnTo>
                <a:lnTo>
                  <a:pt x="160074" y="123534"/>
                </a:lnTo>
                <a:lnTo>
                  <a:pt x="72767" y="109756"/>
                </a:lnTo>
                <a:lnTo>
                  <a:pt x="19523" y="89319"/>
                </a:lnTo>
                <a:lnTo>
                  <a:pt x="5047" y="77251"/>
                </a:lnTo>
                <a:lnTo>
                  <a:pt x="0" y="642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6854825" y="2024062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30">
                <a:moveTo>
                  <a:pt x="248443" y="150812"/>
                </a:moveTo>
                <a:lnTo>
                  <a:pt x="182397" y="148118"/>
                </a:lnTo>
                <a:lnTo>
                  <a:pt x="123049" y="140517"/>
                </a:lnTo>
                <a:lnTo>
                  <a:pt x="72767" y="128726"/>
                </a:lnTo>
                <a:lnTo>
                  <a:pt x="33919" y="113465"/>
                </a:lnTo>
                <a:lnTo>
                  <a:pt x="0" y="75406"/>
                </a:lnTo>
                <a:lnTo>
                  <a:pt x="8874" y="56683"/>
                </a:lnTo>
                <a:lnTo>
                  <a:pt x="72767" y="23515"/>
                </a:lnTo>
                <a:lnTo>
                  <a:pt x="123049" y="11142"/>
                </a:lnTo>
                <a:lnTo>
                  <a:pt x="182397" y="2958"/>
                </a:lnTo>
                <a:lnTo>
                  <a:pt x="248443" y="0"/>
                </a:lnTo>
                <a:lnTo>
                  <a:pt x="314489" y="2958"/>
                </a:lnTo>
                <a:lnTo>
                  <a:pt x="373838" y="11142"/>
                </a:lnTo>
                <a:lnTo>
                  <a:pt x="424120" y="23515"/>
                </a:lnTo>
                <a:lnTo>
                  <a:pt x="462967" y="39040"/>
                </a:lnTo>
                <a:lnTo>
                  <a:pt x="496887" y="75406"/>
                </a:lnTo>
                <a:lnTo>
                  <a:pt x="488012" y="95452"/>
                </a:lnTo>
                <a:lnTo>
                  <a:pt x="424120" y="128726"/>
                </a:lnTo>
                <a:lnTo>
                  <a:pt x="373838" y="140517"/>
                </a:lnTo>
                <a:lnTo>
                  <a:pt x="314489" y="148118"/>
                </a:lnTo>
                <a:lnTo>
                  <a:pt x="248443" y="1508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6854825" y="2024062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30">
                <a:moveTo>
                  <a:pt x="0" y="75406"/>
                </a:moveTo>
                <a:lnTo>
                  <a:pt x="72767" y="22086"/>
                </a:lnTo>
                <a:lnTo>
                  <a:pt x="151738" y="5925"/>
                </a:lnTo>
                <a:lnTo>
                  <a:pt x="248443" y="0"/>
                </a:lnTo>
                <a:lnTo>
                  <a:pt x="345149" y="5925"/>
                </a:lnTo>
                <a:lnTo>
                  <a:pt x="424119" y="22086"/>
                </a:lnTo>
                <a:lnTo>
                  <a:pt x="477363" y="47800"/>
                </a:lnTo>
                <a:lnTo>
                  <a:pt x="491839" y="60209"/>
                </a:lnTo>
                <a:lnTo>
                  <a:pt x="496887" y="75406"/>
                </a:lnTo>
                <a:lnTo>
                  <a:pt x="424119" y="128726"/>
                </a:lnTo>
                <a:lnTo>
                  <a:pt x="345149" y="144886"/>
                </a:lnTo>
                <a:lnTo>
                  <a:pt x="248443" y="150812"/>
                </a:lnTo>
                <a:lnTo>
                  <a:pt x="151738" y="144886"/>
                </a:lnTo>
                <a:lnTo>
                  <a:pt x="72767" y="128726"/>
                </a:lnTo>
                <a:lnTo>
                  <a:pt x="19523" y="104757"/>
                </a:lnTo>
                <a:lnTo>
                  <a:pt x="5047" y="90603"/>
                </a:lnTo>
                <a:lnTo>
                  <a:pt x="0" y="754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7055259" y="2059182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0" y="0"/>
                </a:moveTo>
                <a:lnTo>
                  <a:pt x="91984" y="855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7055259" y="2055813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30">
                <a:moveTo>
                  <a:pt x="0" y="87085"/>
                </a:moveTo>
                <a:lnTo>
                  <a:pt x="9198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6777038" y="1935163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0"/>
                </a:moveTo>
                <a:lnTo>
                  <a:pt x="676275" y="0"/>
                </a:lnTo>
                <a:lnTo>
                  <a:pt x="6762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6734175" y="196850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4762"/>
                </a:moveTo>
                <a:lnTo>
                  <a:pt x="690562" y="4762"/>
                </a:lnTo>
                <a:lnTo>
                  <a:pt x="690562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6734175" y="2120900"/>
            <a:ext cx="690880" cy="342900"/>
          </a:xfrm>
          <a:custGeom>
            <a:avLst/>
            <a:gdLst/>
            <a:ahLst/>
            <a:cxnLst/>
            <a:rect l="l" t="t" r="r" b="b"/>
            <a:pathLst>
              <a:path w="690879" h="342900">
                <a:moveTo>
                  <a:pt x="0" y="342900"/>
                </a:moveTo>
                <a:lnTo>
                  <a:pt x="690562" y="342900"/>
                </a:lnTo>
                <a:lnTo>
                  <a:pt x="69056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6734175" y="1968500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0"/>
                </a:moveTo>
                <a:lnTo>
                  <a:pt x="690562" y="0"/>
                </a:lnTo>
                <a:lnTo>
                  <a:pt x="69056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6729413" y="227330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6738938" y="2120900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80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6729413" y="1973263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5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6729413" y="1973263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5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 txBox="1"/>
          <p:nvPr/>
        </p:nvSpPr>
        <p:spPr>
          <a:xfrm>
            <a:off x="6750050" y="1959912"/>
            <a:ext cx="6902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6748463" y="2112312"/>
            <a:ext cx="6934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6748463" y="2264712"/>
            <a:ext cx="6934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4" name="object 394"/>
          <p:cNvSpPr/>
          <p:nvPr/>
        </p:nvSpPr>
        <p:spPr>
          <a:xfrm>
            <a:off x="7164388" y="3846513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248443" y="128587"/>
                </a:moveTo>
                <a:lnTo>
                  <a:pt x="182397" y="126290"/>
                </a:lnTo>
                <a:lnTo>
                  <a:pt x="123049" y="119809"/>
                </a:lnTo>
                <a:lnTo>
                  <a:pt x="72767" y="109756"/>
                </a:lnTo>
                <a:lnTo>
                  <a:pt x="33919" y="96743"/>
                </a:lnTo>
                <a:lnTo>
                  <a:pt x="0" y="64293"/>
                </a:lnTo>
                <a:lnTo>
                  <a:pt x="8874" y="47201"/>
                </a:lnTo>
                <a:lnTo>
                  <a:pt x="72767" y="18831"/>
                </a:lnTo>
                <a:lnTo>
                  <a:pt x="123049" y="8778"/>
                </a:lnTo>
                <a:lnTo>
                  <a:pt x="182397" y="2296"/>
                </a:lnTo>
                <a:lnTo>
                  <a:pt x="248443" y="0"/>
                </a:lnTo>
                <a:lnTo>
                  <a:pt x="314489" y="2296"/>
                </a:lnTo>
                <a:lnTo>
                  <a:pt x="373838" y="8778"/>
                </a:lnTo>
                <a:lnTo>
                  <a:pt x="424120" y="18831"/>
                </a:lnTo>
                <a:lnTo>
                  <a:pt x="462967" y="31843"/>
                </a:lnTo>
                <a:lnTo>
                  <a:pt x="496887" y="64293"/>
                </a:lnTo>
                <a:lnTo>
                  <a:pt x="488012" y="81385"/>
                </a:lnTo>
                <a:lnTo>
                  <a:pt x="424120" y="109756"/>
                </a:lnTo>
                <a:lnTo>
                  <a:pt x="373838" y="119809"/>
                </a:lnTo>
                <a:lnTo>
                  <a:pt x="314489" y="126290"/>
                </a:lnTo>
                <a:lnTo>
                  <a:pt x="248443" y="1285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7164388" y="3846513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0" y="64293"/>
                </a:moveTo>
                <a:lnTo>
                  <a:pt x="72767" y="18831"/>
                </a:lnTo>
                <a:lnTo>
                  <a:pt x="160074" y="5052"/>
                </a:lnTo>
                <a:lnTo>
                  <a:pt x="248443" y="0"/>
                </a:lnTo>
                <a:lnTo>
                  <a:pt x="345149" y="5052"/>
                </a:lnTo>
                <a:lnTo>
                  <a:pt x="424119" y="18831"/>
                </a:lnTo>
                <a:lnTo>
                  <a:pt x="477363" y="39267"/>
                </a:lnTo>
                <a:lnTo>
                  <a:pt x="491839" y="51336"/>
                </a:lnTo>
                <a:lnTo>
                  <a:pt x="496887" y="64293"/>
                </a:lnTo>
                <a:lnTo>
                  <a:pt x="424119" y="109756"/>
                </a:lnTo>
                <a:lnTo>
                  <a:pt x="345149" y="123535"/>
                </a:lnTo>
                <a:lnTo>
                  <a:pt x="248443" y="128587"/>
                </a:lnTo>
                <a:lnTo>
                  <a:pt x="160074" y="123535"/>
                </a:lnTo>
                <a:lnTo>
                  <a:pt x="72767" y="109756"/>
                </a:lnTo>
                <a:lnTo>
                  <a:pt x="19523" y="89319"/>
                </a:lnTo>
                <a:lnTo>
                  <a:pt x="5047" y="77251"/>
                </a:lnTo>
                <a:lnTo>
                  <a:pt x="0" y="642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7159625" y="3741737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248443" y="150812"/>
                </a:moveTo>
                <a:lnTo>
                  <a:pt x="182397" y="148118"/>
                </a:lnTo>
                <a:lnTo>
                  <a:pt x="123049" y="140517"/>
                </a:lnTo>
                <a:lnTo>
                  <a:pt x="72767" y="128726"/>
                </a:lnTo>
                <a:lnTo>
                  <a:pt x="33919" y="113465"/>
                </a:lnTo>
                <a:lnTo>
                  <a:pt x="0" y="75406"/>
                </a:lnTo>
                <a:lnTo>
                  <a:pt x="8874" y="55360"/>
                </a:lnTo>
                <a:lnTo>
                  <a:pt x="72767" y="22085"/>
                </a:lnTo>
                <a:lnTo>
                  <a:pt x="123049" y="10295"/>
                </a:lnTo>
                <a:lnTo>
                  <a:pt x="182397" y="2693"/>
                </a:lnTo>
                <a:lnTo>
                  <a:pt x="248443" y="0"/>
                </a:lnTo>
                <a:lnTo>
                  <a:pt x="314489" y="2693"/>
                </a:lnTo>
                <a:lnTo>
                  <a:pt x="373838" y="10295"/>
                </a:lnTo>
                <a:lnTo>
                  <a:pt x="424120" y="22085"/>
                </a:lnTo>
                <a:lnTo>
                  <a:pt x="462967" y="37347"/>
                </a:lnTo>
                <a:lnTo>
                  <a:pt x="496887" y="75406"/>
                </a:lnTo>
                <a:lnTo>
                  <a:pt x="488012" y="95452"/>
                </a:lnTo>
                <a:lnTo>
                  <a:pt x="424120" y="128726"/>
                </a:lnTo>
                <a:lnTo>
                  <a:pt x="373838" y="140517"/>
                </a:lnTo>
                <a:lnTo>
                  <a:pt x="314489" y="148118"/>
                </a:lnTo>
                <a:lnTo>
                  <a:pt x="248443" y="1508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7159625" y="3741737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0" y="75406"/>
                </a:moveTo>
                <a:lnTo>
                  <a:pt x="5047" y="60209"/>
                </a:lnTo>
                <a:lnTo>
                  <a:pt x="19523" y="46054"/>
                </a:lnTo>
                <a:lnTo>
                  <a:pt x="72767" y="22085"/>
                </a:lnTo>
                <a:lnTo>
                  <a:pt x="151738" y="16397"/>
                </a:lnTo>
                <a:lnTo>
                  <a:pt x="248443" y="0"/>
                </a:lnTo>
                <a:lnTo>
                  <a:pt x="345149" y="16397"/>
                </a:lnTo>
                <a:lnTo>
                  <a:pt x="424119" y="22085"/>
                </a:lnTo>
                <a:lnTo>
                  <a:pt x="477363" y="46054"/>
                </a:lnTo>
                <a:lnTo>
                  <a:pt x="491839" y="60209"/>
                </a:lnTo>
                <a:lnTo>
                  <a:pt x="496887" y="75406"/>
                </a:lnTo>
                <a:lnTo>
                  <a:pt x="424119" y="128726"/>
                </a:lnTo>
                <a:lnTo>
                  <a:pt x="345149" y="148709"/>
                </a:lnTo>
                <a:lnTo>
                  <a:pt x="248443" y="150812"/>
                </a:lnTo>
                <a:lnTo>
                  <a:pt x="151738" y="148709"/>
                </a:lnTo>
                <a:lnTo>
                  <a:pt x="72767" y="128726"/>
                </a:lnTo>
                <a:lnTo>
                  <a:pt x="19523" y="104757"/>
                </a:lnTo>
                <a:lnTo>
                  <a:pt x="5047" y="90603"/>
                </a:lnTo>
                <a:lnTo>
                  <a:pt x="0" y="754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7360058" y="3776857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0" y="0"/>
                </a:moveTo>
                <a:lnTo>
                  <a:pt x="91984" y="855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7360058" y="3773487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29">
                <a:moveTo>
                  <a:pt x="0" y="87085"/>
                </a:moveTo>
                <a:lnTo>
                  <a:pt x="9198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7081837" y="3652838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0"/>
                </a:moveTo>
                <a:lnTo>
                  <a:pt x="676275" y="0"/>
                </a:lnTo>
                <a:lnTo>
                  <a:pt x="6762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7343775" y="3686175"/>
            <a:ext cx="292100" cy="5080"/>
          </a:xfrm>
          <a:custGeom>
            <a:avLst/>
            <a:gdLst/>
            <a:ahLst/>
            <a:cxnLst/>
            <a:rect l="l" t="t" r="r" b="b"/>
            <a:pathLst>
              <a:path w="292100" h="5079">
                <a:moveTo>
                  <a:pt x="0" y="4762"/>
                </a:moveTo>
                <a:lnTo>
                  <a:pt x="292100" y="4762"/>
                </a:lnTo>
                <a:lnTo>
                  <a:pt x="292100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7038975" y="3838575"/>
            <a:ext cx="690880" cy="342900"/>
          </a:xfrm>
          <a:custGeom>
            <a:avLst/>
            <a:gdLst/>
            <a:ahLst/>
            <a:cxnLst/>
            <a:rect l="l" t="t" r="r" b="b"/>
            <a:pathLst>
              <a:path w="690879" h="342900">
                <a:moveTo>
                  <a:pt x="0" y="342900"/>
                </a:moveTo>
                <a:lnTo>
                  <a:pt x="690562" y="342900"/>
                </a:lnTo>
                <a:lnTo>
                  <a:pt x="69056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7038975" y="3686175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0"/>
                </a:moveTo>
                <a:lnTo>
                  <a:pt x="690562" y="0"/>
                </a:lnTo>
                <a:lnTo>
                  <a:pt x="69056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7034212" y="399097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7043738" y="383857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7034212" y="3690938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7034212" y="3690938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 txBox="1"/>
          <p:nvPr/>
        </p:nvSpPr>
        <p:spPr>
          <a:xfrm>
            <a:off x="7337701" y="3677587"/>
            <a:ext cx="294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09" name="object 409"/>
          <p:cNvSpPr txBox="1"/>
          <p:nvPr/>
        </p:nvSpPr>
        <p:spPr>
          <a:xfrm>
            <a:off x="7173912" y="3702317"/>
            <a:ext cx="17653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0" name="object 410"/>
          <p:cNvSpPr txBox="1"/>
          <p:nvPr/>
        </p:nvSpPr>
        <p:spPr>
          <a:xfrm>
            <a:off x="7147718" y="3829987"/>
            <a:ext cx="4984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1" name="object 411"/>
          <p:cNvSpPr txBox="1"/>
          <p:nvPr/>
        </p:nvSpPr>
        <p:spPr>
          <a:xfrm>
            <a:off x="7154068" y="3982387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12" name="object 412"/>
          <p:cNvSpPr/>
          <p:nvPr/>
        </p:nvSpPr>
        <p:spPr>
          <a:xfrm>
            <a:off x="7761288" y="3459162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248443" y="128587"/>
                </a:moveTo>
                <a:lnTo>
                  <a:pt x="182397" y="126290"/>
                </a:lnTo>
                <a:lnTo>
                  <a:pt x="123049" y="119809"/>
                </a:lnTo>
                <a:lnTo>
                  <a:pt x="72767" y="109756"/>
                </a:lnTo>
                <a:lnTo>
                  <a:pt x="33919" y="96743"/>
                </a:lnTo>
                <a:lnTo>
                  <a:pt x="0" y="64293"/>
                </a:lnTo>
                <a:lnTo>
                  <a:pt x="8874" y="47201"/>
                </a:lnTo>
                <a:lnTo>
                  <a:pt x="72767" y="18831"/>
                </a:lnTo>
                <a:lnTo>
                  <a:pt x="123049" y="8778"/>
                </a:lnTo>
                <a:lnTo>
                  <a:pt x="182397" y="2296"/>
                </a:lnTo>
                <a:lnTo>
                  <a:pt x="248443" y="0"/>
                </a:lnTo>
                <a:lnTo>
                  <a:pt x="314489" y="2296"/>
                </a:lnTo>
                <a:lnTo>
                  <a:pt x="373838" y="8778"/>
                </a:lnTo>
                <a:lnTo>
                  <a:pt x="424120" y="18831"/>
                </a:lnTo>
                <a:lnTo>
                  <a:pt x="462967" y="31843"/>
                </a:lnTo>
                <a:lnTo>
                  <a:pt x="496887" y="64293"/>
                </a:lnTo>
                <a:lnTo>
                  <a:pt x="488012" y="81385"/>
                </a:lnTo>
                <a:lnTo>
                  <a:pt x="424120" y="109756"/>
                </a:lnTo>
                <a:lnTo>
                  <a:pt x="373838" y="119809"/>
                </a:lnTo>
                <a:lnTo>
                  <a:pt x="314489" y="126290"/>
                </a:lnTo>
                <a:lnTo>
                  <a:pt x="248443" y="1285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7761288" y="3459162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0" y="64293"/>
                </a:moveTo>
                <a:lnTo>
                  <a:pt x="72767" y="18831"/>
                </a:lnTo>
                <a:lnTo>
                  <a:pt x="160074" y="5052"/>
                </a:lnTo>
                <a:lnTo>
                  <a:pt x="248443" y="0"/>
                </a:lnTo>
                <a:lnTo>
                  <a:pt x="345149" y="5052"/>
                </a:lnTo>
                <a:lnTo>
                  <a:pt x="424119" y="18831"/>
                </a:lnTo>
                <a:lnTo>
                  <a:pt x="477363" y="39267"/>
                </a:lnTo>
                <a:lnTo>
                  <a:pt x="491839" y="51336"/>
                </a:lnTo>
                <a:lnTo>
                  <a:pt x="496887" y="64293"/>
                </a:lnTo>
                <a:lnTo>
                  <a:pt x="424119" y="111726"/>
                </a:lnTo>
                <a:lnTo>
                  <a:pt x="345149" y="123535"/>
                </a:lnTo>
                <a:lnTo>
                  <a:pt x="248443" y="128587"/>
                </a:lnTo>
                <a:lnTo>
                  <a:pt x="160074" y="123535"/>
                </a:lnTo>
                <a:lnTo>
                  <a:pt x="72767" y="111726"/>
                </a:lnTo>
                <a:lnTo>
                  <a:pt x="19523" y="89319"/>
                </a:lnTo>
                <a:lnTo>
                  <a:pt x="5047" y="77251"/>
                </a:lnTo>
                <a:lnTo>
                  <a:pt x="0" y="642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7756525" y="3354387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248443" y="150812"/>
                </a:moveTo>
                <a:lnTo>
                  <a:pt x="182397" y="148152"/>
                </a:lnTo>
                <a:lnTo>
                  <a:pt x="123049" y="140782"/>
                </a:lnTo>
                <a:lnTo>
                  <a:pt x="72767" y="129619"/>
                </a:lnTo>
                <a:lnTo>
                  <a:pt x="33919" y="115583"/>
                </a:lnTo>
                <a:lnTo>
                  <a:pt x="0" y="82553"/>
                </a:lnTo>
                <a:lnTo>
                  <a:pt x="8874" y="59496"/>
                </a:lnTo>
                <a:lnTo>
                  <a:pt x="72767" y="22979"/>
                </a:lnTo>
                <a:lnTo>
                  <a:pt x="123049" y="10559"/>
                </a:lnTo>
                <a:lnTo>
                  <a:pt x="182397" y="2726"/>
                </a:lnTo>
                <a:lnTo>
                  <a:pt x="248443" y="0"/>
                </a:lnTo>
                <a:lnTo>
                  <a:pt x="314489" y="2726"/>
                </a:lnTo>
                <a:lnTo>
                  <a:pt x="373838" y="10559"/>
                </a:lnTo>
                <a:lnTo>
                  <a:pt x="424120" y="22979"/>
                </a:lnTo>
                <a:lnTo>
                  <a:pt x="462967" y="39464"/>
                </a:lnTo>
                <a:lnTo>
                  <a:pt x="496887" y="82553"/>
                </a:lnTo>
                <a:lnTo>
                  <a:pt x="488012" y="99588"/>
                </a:lnTo>
                <a:lnTo>
                  <a:pt x="424120" y="129619"/>
                </a:lnTo>
                <a:lnTo>
                  <a:pt x="373838" y="140782"/>
                </a:lnTo>
                <a:lnTo>
                  <a:pt x="314489" y="148152"/>
                </a:lnTo>
                <a:lnTo>
                  <a:pt x="248443" y="1508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7756525" y="3354387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0" y="82553"/>
                </a:moveTo>
                <a:lnTo>
                  <a:pt x="19523" y="46054"/>
                </a:lnTo>
                <a:lnTo>
                  <a:pt x="72767" y="22085"/>
                </a:lnTo>
                <a:lnTo>
                  <a:pt x="151738" y="5925"/>
                </a:lnTo>
                <a:lnTo>
                  <a:pt x="248443" y="0"/>
                </a:lnTo>
                <a:lnTo>
                  <a:pt x="345149" y="5925"/>
                </a:lnTo>
                <a:lnTo>
                  <a:pt x="424119" y="22085"/>
                </a:lnTo>
                <a:lnTo>
                  <a:pt x="477363" y="46054"/>
                </a:lnTo>
                <a:lnTo>
                  <a:pt x="491839" y="60209"/>
                </a:lnTo>
                <a:lnTo>
                  <a:pt x="496887" y="82553"/>
                </a:lnTo>
                <a:lnTo>
                  <a:pt x="424119" y="128726"/>
                </a:lnTo>
                <a:lnTo>
                  <a:pt x="345149" y="144886"/>
                </a:lnTo>
                <a:lnTo>
                  <a:pt x="248443" y="150812"/>
                </a:lnTo>
                <a:lnTo>
                  <a:pt x="151738" y="144886"/>
                </a:lnTo>
                <a:lnTo>
                  <a:pt x="72767" y="128726"/>
                </a:lnTo>
                <a:lnTo>
                  <a:pt x="19523" y="104757"/>
                </a:lnTo>
                <a:lnTo>
                  <a:pt x="5047" y="90603"/>
                </a:lnTo>
                <a:lnTo>
                  <a:pt x="0" y="825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7956958" y="3389507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0" y="0"/>
                </a:moveTo>
                <a:lnTo>
                  <a:pt x="91984" y="855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7956958" y="3386137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29">
                <a:moveTo>
                  <a:pt x="0" y="87085"/>
                </a:moveTo>
                <a:lnTo>
                  <a:pt x="9198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7678738" y="3265487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0"/>
                </a:moveTo>
                <a:lnTo>
                  <a:pt x="676275" y="0"/>
                </a:lnTo>
                <a:lnTo>
                  <a:pt x="6762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7635875" y="32988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4762"/>
                </a:moveTo>
                <a:lnTo>
                  <a:pt x="690562" y="4762"/>
                </a:lnTo>
                <a:lnTo>
                  <a:pt x="690562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7635875" y="3451225"/>
            <a:ext cx="690880" cy="342900"/>
          </a:xfrm>
          <a:custGeom>
            <a:avLst/>
            <a:gdLst/>
            <a:ahLst/>
            <a:cxnLst/>
            <a:rect l="l" t="t" r="r" b="b"/>
            <a:pathLst>
              <a:path w="690879" h="342900">
                <a:moveTo>
                  <a:pt x="0" y="342900"/>
                </a:moveTo>
                <a:lnTo>
                  <a:pt x="690562" y="342900"/>
                </a:lnTo>
                <a:lnTo>
                  <a:pt x="69056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7635875" y="3298825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0"/>
                </a:moveTo>
                <a:lnTo>
                  <a:pt x="690562" y="0"/>
                </a:lnTo>
                <a:lnTo>
                  <a:pt x="69056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7631113" y="36036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7640638" y="34512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7631113" y="3303587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7631113" y="3303587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 txBox="1"/>
          <p:nvPr/>
        </p:nvSpPr>
        <p:spPr>
          <a:xfrm>
            <a:off x="7758113" y="3290237"/>
            <a:ext cx="47053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7" name="object 427"/>
          <p:cNvSpPr txBox="1"/>
          <p:nvPr/>
        </p:nvSpPr>
        <p:spPr>
          <a:xfrm>
            <a:off x="7744619" y="3442637"/>
            <a:ext cx="4984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8" name="object 428"/>
          <p:cNvSpPr txBox="1"/>
          <p:nvPr/>
        </p:nvSpPr>
        <p:spPr>
          <a:xfrm>
            <a:off x="7750969" y="3595037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29" name="object 429"/>
          <p:cNvSpPr/>
          <p:nvPr/>
        </p:nvSpPr>
        <p:spPr>
          <a:xfrm>
            <a:off x="6750050" y="3471862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255594" y="128587"/>
                </a:moveTo>
                <a:lnTo>
                  <a:pt x="186535" y="126290"/>
                </a:lnTo>
                <a:lnTo>
                  <a:pt x="125168" y="119809"/>
                </a:lnTo>
                <a:lnTo>
                  <a:pt x="73661" y="109756"/>
                </a:lnTo>
                <a:lnTo>
                  <a:pt x="34184" y="96743"/>
                </a:lnTo>
                <a:lnTo>
                  <a:pt x="0" y="64293"/>
                </a:lnTo>
                <a:lnTo>
                  <a:pt x="8907" y="47201"/>
                </a:lnTo>
                <a:lnTo>
                  <a:pt x="73661" y="18831"/>
                </a:lnTo>
                <a:lnTo>
                  <a:pt x="125168" y="8778"/>
                </a:lnTo>
                <a:lnTo>
                  <a:pt x="186535" y="2296"/>
                </a:lnTo>
                <a:lnTo>
                  <a:pt x="255594" y="0"/>
                </a:lnTo>
                <a:lnTo>
                  <a:pt x="318628" y="2296"/>
                </a:lnTo>
                <a:lnTo>
                  <a:pt x="375956" y="8778"/>
                </a:lnTo>
                <a:lnTo>
                  <a:pt x="425013" y="18831"/>
                </a:lnTo>
                <a:lnTo>
                  <a:pt x="463232" y="31843"/>
                </a:lnTo>
                <a:lnTo>
                  <a:pt x="496887" y="64293"/>
                </a:lnTo>
                <a:lnTo>
                  <a:pt x="488045" y="81385"/>
                </a:lnTo>
                <a:lnTo>
                  <a:pt x="425013" y="109756"/>
                </a:lnTo>
                <a:lnTo>
                  <a:pt x="375956" y="119809"/>
                </a:lnTo>
                <a:lnTo>
                  <a:pt x="318628" y="126290"/>
                </a:lnTo>
                <a:lnTo>
                  <a:pt x="255594" y="1285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6750050" y="3471862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0" y="64293"/>
                </a:moveTo>
                <a:lnTo>
                  <a:pt x="72767" y="18831"/>
                </a:lnTo>
                <a:lnTo>
                  <a:pt x="151738" y="5052"/>
                </a:lnTo>
                <a:lnTo>
                  <a:pt x="255594" y="0"/>
                </a:lnTo>
                <a:lnTo>
                  <a:pt x="345149" y="5052"/>
                </a:lnTo>
                <a:lnTo>
                  <a:pt x="424119" y="18831"/>
                </a:lnTo>
                <a:lnTo>
                  <a:pt x="487395" y="39267"/>
                </a:lnTo>
                <a:lnTo>
                  <a:pt x="491839" y="51336"/>
                </a:lnTo>
                <a:lnTo>
                  <a:pt x="496887" y="64293"/>
                </a:lnTo>
                <a:lnTo>
                  <a:pt x="491839" y="77251"/>
                </a:lnTo>
                <a:lnTo>
                  <a:pt x="487395" y="89319"/>
                </a:lnTo>
                <a:lnTo>
                  <a:pt x="424119" y="111726"/>
                </a:lnTo>
                <a:lnTo>
                  <a:pt x="345149" y="123535"/>
                </a:lnTo>
                <a:lnTo>
                  <a:pt x="255594" y="128587"/>
                </a:lnTo>
                <a:lnTo>
                  <a:pt x="151738" y="123535"/>
                </a:lnTo>
                <a:lnTo>
                  <a:pt x="72767" y="111726"/>
                </a:lnTo>
                <a:lnTo>
                  <a:pt x="23793" y="89319"/>
                </a:lnTo>
                <a:lnTo>
                  <a:pt x="5047" y="77251"/>
                </a:lnTo>
                <a:lnTo>
                  <a:pt x="0" y="642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6745288" y="3367087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248443" y="150812"/>
                </a:moveTo>
                <a:lnTo>
                  <a:pt x="182397" y="148152"/>
                </a:lnTo>
                <a:lnTo>
                  <a:pt x="123049" y="140782"/>
                </a:lnTo>
                <a:lnTo>
                  <a:pt x="72767" y="129619"/>
                </a:lnTo>
                <a:lnTo>
                  <a:pt x="33919" y="115583"/>
                </a:lnTo>
                <a:lnTo>
                  <a:pt x="0" y="82553"/>
                </a:lnTo>
                <a:lnTo>
                  <a:pt x="8874" y="59496"/>
                </a:lnTo>
                <a:lnTo>
                  <a:pt x="72767" y="22979"/>
                </a:lnTo>
                <a:lnTo>
                  <a:pt x="123049" y="10559"/>
                </a:lnTo>
                <a:lnTo>
                  <a:pt x="182397" y="2726"/>
                </a:lnTo>
                <a:lnTo>
                  <a:pt x="248443" y="0"/>
                </a:lnTo>
                <a:lnTo>
                  <a:pt x="314489" y="2726"/>
                </a:lnTo>
                <a:lnTo>
                  <a:pt x="373838" y="10559"/>
                </a:lnTo>
                <a:lnTo>
                  <a:pt x="424120" y="22979"/>
                </a:lnTo>
                <a:lnTo>
                  <a:pt x="462967" y="39464"/>
                </a:lnTo>
                <a:lnTo>
                  <a:pt x="496887" y="82553"/>
                </a:lnTo>
                <a:lnTo>
                  <a:pt x="488012" y="99588"/>
                </a:lnTo>
                <a:lnTo>
                  <a:pt x="424120" y="129619"/>
                </a:lnTo>
                <a:lnTo>
                  <a:pt x="373838" y="140782"/>
                </a:lnTo>
                <a:lnTo>
                  <a:pt x="314489" y="148152"/>
                </a:lnTo>
                <a:lnTo>
                  <a:pt x="248443" y="1508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6745288" y="3367087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0" y="82553"/>
                </a:moveTo>
                <a:lnTo>
                  <a:pt x="19523" y="46054"/>
                </a:lnTo>
                <a:lnTo>
                  <a:pt x="72767" y="22085"/>
                </a:lnTo>
                <a:lnTo>
                  <a:pt x="160074" y="5925"/>
                </a:lnTo>
                <a:lnTo>
                  <a:pt x="248443" y="0"/>
                </a:lnTo>
                <a:lnTo>
                  <a:pt x="345149" y="5925"/>
                </a:lnTo>
                <a:lnTo>
                  <a:pt x="424119" y="22085"/>
                </a:lnTo>
                <a:lnTo>
                  <a:pt x="477363" y="46054"/>
                </a:lnTo>
                <a:lnTo>
                  <a:pt x="491839" y="60209"/>
                </a:lnTo>
                <a:lnTo>
                  <a:pt x="496887" y="82553"/>
                </a:lnTo>
                <a:lnTo>
                  <a:pt x="424119" y="128726"/>
                </a:lnTo>
                <a:lnTo>
                  <a:pt x="345149" y="144886"/>
                </a:lnTo>
                <a:lnTo>
                  <a:pt x="248443" y="150812"/>
                </a:lnTo>
                <a:lnTo>
                  <a:pt x="160074" y="144886"/>
                </a:lnTo>
                <a:lnTo>
                  <a:pt x="72767" y="128726"/>
                </a:lnTo>
                <a:lnTo>
                  <a:pt x="19523" y="104757"/>
                </a:lnTo>
                <a:lnTo>
                  <a:pt x="5047" y="90603"/>
                </a:lnTo>
                <a:lnTo>
                  <a:pt x="0" y="825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6945721" y="3402207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0" y="0"/>
                </a:moveTo>
                <a:lnTo>
                  <a:pt x="91984" y="855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6945721" y="3398837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29">
                <a:moveTo>
                  <a:pt x="0" y="87085"/>
                </a:moveTo>
                <a:lnTo>
                  <a:pt x="9198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6667500" y="3278187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0"/>
                </a:moveTo>
                <a:lnTo>
                  <a:pt x="676275" y="0"/>
                </a:lnTo>
                <a:lnTo>
                  <a:pt x="6762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6624638" y="33115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4762"/>
                </a:moveTo>
                <a:lnTo>
                  <a:pt x="690562" y="4762"/>
                </a:lnTo>
                <a:lnTo>
                  <a:pt x="690562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6624638" y="3463925"/>
            <a:ext cx="690880" cy="342900"/>
          </a:xfrm>
          <a:custGeom>
            <a:avLst/>
            <a:gdLst/>
            <a:ahLst/>
            <a:cxnLst/>
            <a:rect l="l" t="t" r="r" b="b"/>
            <a:pathLst>
              <a:path w="690879" h="342900">
                <a:moveTo>
                  <a:pt x="0" y="342900"/>
                </a:moveTo>
                <a:lnTo>
                  <a:pt x="690562" y="342900"/>
                </a:lnTo>
                <a:lnTo>
                  <a:pt x="69056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6624638" y="3311525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0"/>
                </a:moveTo>
                <a:lnTo>
                  <a:pt x="690562" y="0"/>
                </a:lnTo>
                <a:lnTo>
                  <a:pt x="69056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6619875" y="36163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6629400" y="34639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6619875" y="3316287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6619875" y="3316287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 txBox="1"/>
          <p:nvPr/>
        </p:nvSpPr>
        <p:spPr>
          <a:xfrm>
            <a:off x="6746875" y="3302937"/>
            <a:ext cx="47053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4" name="object 444"/>
          <p:cNvSpPr txBox="1"/>
          <p:nvPr/>
        </p:nvSpPr>
        <p:spPr>
          <a:xfrm>
            <a:off x="6733382" y="3455337"/>
            <a:ext cx="4984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5" name="object 445"/>
          <p:cNvSpPr txBox="1"/>
          <p:nvPr/>
        </p:nvSpPr>
        <p:spPr>
          <a:xfrm>
            <a:off x="6739732" y="3607737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6" name="object 446"/>
          <p:cNvSpPr/>
          <p:nvPr/>
        </p:nvSpPr>
        <p:spPr>
          <a:xfrm>
            <a:off x="7512050" y="4691062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255594" y="128587"/>
                </a:moveTo>
                <a:lnTo>
                  <a:pt x="186535" y="126290"/>
                </a:lnTo>
                <a:lnTo>
                  <a:pt x="125168" y="119809"/>
                </a:lnTo>
                <a:lnTo>
                  <a:pt x="73661" y="109756"/>
                </a:lnTo>
                <a:lnTo>
                  <a:pt x="34184" y="96743"/>
                </a:lnTo>
                <a:lnTo>
                  <a:pt x="0" y="64293"/>
                </a:lnTo>
                <a:lnTo>
                  <a:pt x="8907" y="47201"/>
                </a:lnTo>
                <a:lnTo>
                  <a:pt x="73661" y="18831"/>
                </a:lnTo>
                <a:lnTo>
                  <a:pt x="125168" y="8778"/>
                </a:lnTo>
                <a:lnTo>
                  <a:pt x="186535" y="2296"/>
                </a:lnTo>
                <a:lnTo>
                  <a:pt x="255594" y="0"/>
                </a:lnTo>
                <a:lnTo>
                  <a:pt x="318628" y="2296"/>
                </a:lnTo>
                <a:lnTo>
                  <a:pt x="375956" y="8778"/>
                </a:lnTo>
                <a:lnTo>
                  <a:pt x="425013" y="18831"/>
                </a:lnTo>
                <a:lnTo>
                  <a:pt x="463232" y="31843"/>
                </a:lnTo>
                <a:lnTo>
                  <a:pt x="496887" y="64293"/>
                </a:lnTo>
                <a:lnTo>
                  <a:pt x="488045" y="81385"/>
                </a:lnTo>
                <a:lnTo>
                  <a:pt x="425013" y="109756"/>
                </a:lnTo>
                <a:lnTo>
                  <a:pt x="375956" y="119809"/>
                </a:lnTo>
                <a:lnTo>
                  <a:pt x="318628" y="126290"/>
                </a:lnTo>
                <a:lnTo>
                  <a:pt x="255594" y="1285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7512050" y="4691062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0" y="64293"/>
                </a:moveTo>
                <a:lnTo>
                  <a:pt x="72767" y="18831"/>
                </a:lnTo>
                <a:lnTo>
                  <a:pt x="151738" y="5052"/>
                </a:lnTo>
                <a:lnTo>
                  <a:pt x="255594" y="0"/>
                </a:lnTo>
                <a:lnTo>
                  <a:pt x="345149" y="5052"/>
                </a:lnTo>
                <a:lnTo>
                  <a:pt x="424119" y="18831"/>
                </a:lnTo>
                <a:lnTo>
                  <a:pt x="487395" y="39267"/>
                </a:lnTo>
                <a:lnTo>
                  <a:pt x="491839" y="51336"/>
                </a:lnTo>
                <a:lnTo>
                  <a:pt x="496887" y="64293"/>
                </a:lnTo>
                <a:lnTo>
                  <a:pt x="491839" y="77251"/>
                </a:lnTo>
                <a:lnTo>
                  <a:pt x="487395" y="89319"/>
                </a:lnTo>
                <a:lnTo>
                  <a:pt x="424119" y="111726"/>
                </a:lnTo>
                <a:lnTo>
                  <a:pt x="345149" y="123535"/>
                </a:lnTo>
                <a:lnTo>
                  <a:pt x="255594" y="128587"/>
                </a:lnTo>
                <a:lnTo>
                  <a:pt x="151738" y="123535"/>
                </a:lnTo>
                <a:lnTo>
                  <a:pt x="72767" y="111726"/>
                </a:lnTo>
                <a:lnTo>
                  <a:pt x="23793" y="89319"/>
                </a:lnTo>
                <a:lnTo>
                  <a:pt x="5047" y="77251"/>
                </a:lnTo>
                <a:lnTo>
                  <a:pt x="0" y="642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7507288" y="4586287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248443" y="150812"/>
                </a:moveTo>
                <a:lnTo>
                  <a:pt x="182397" y="148152"/>
                </a:lnTo>
                <a:lnTo>
                  <a:pt x="123049" y="140782"/>
                </a:lnTo>
                <a:lnTo>
                  <a:pt x="72767" y="129619"/>
                </a:lnTo>
                <a:lnTo>
                  <a:pt x="33919" y="115583"/>
                </a:lnTo>
                <a:lnTo>
                  <a:pt x="0" y="82553"/>
                </a:lnTo>
                <a:lnTo>
                  <a:pt x="8874" y="59496"/>
                </a:lnTo>
                <a:lnTo>
                  <a:pt x="72767" y="22979"/>
                </a:lnTo>
                <a:lnTo>
                  <a:pt x="123049" y="10559"/>
                </a:lnTo>
                <a:lnTo>
                  <a:pt x="182397" y="2726"/>
                </a:lnTo>
                <a:lnTo>
                  <a:pt x="248443" y="0"/>
                </a:lnTo>
                <a:lnTo>
                  <a:pt x="314489" y="2726"/>
                </a:lnTo>
                <a:lnTo>
                  <a:pt x="373838" y="10559"/>
                </a:lnTo>
                <a:lnTo>
                  <a:pt x="424120" y="22979"/>
                </a:lnTo>
                <a:lnTo>
                  <a:pt x="462967" y="39464"/>
                </a:lnTo>
                <a:lnTo>
                  <a:pt x="496887" y="82553"/>
                </a:lnTo>
                <a:lnTo>
                  <a:pt x="488012" y="99588"/>
                </a:lnTo>
                <a:lnTo>
                  <a:pt x="424120" y="129619"/>
                </a:lnTo>
                <a:lnTo>
                  <a:pt x="373838" y="140782"/>
                </a:lnTo>
                <a:lnTo>
                  <a:pt x="314489" y="148152"/>
                </a:lnTo>
                <a:lnTo>
                  <a:pt x="248443" y="1508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7507288" y="4586287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0" y="82553"/>
                </a:moveTo>
                <a:lnTo>
                  <a:pt x="19523" y="46054"/>
                </a:lnTo>
                <a:lnTo>
                  <a:pt x="72767" y="22085"/>
                </a:lnTo>
                <a:lnTo>
                  <a:pt x="160074" y="5925"/>
                </a:lnTo>
                <a:lnTo>
                  <a:pt x="248443" y="0"/>
                </a:lnTo>
                <a:lnTo>
                  <a:pt x="345149" y="5925"/>
                </a:lnTo>
                <a:lnTo>
                  <a:pt x="424119" y="22085"/>
                </a:lnTo>
                <a:lnTo>
                  <a:pt x="477363" y="46054"/>
                </a:lnTo>
                <a:lnTo>
                  <a:pt x="491839" y="60209"/>
                </a:lnTo>
                <a:lnTo>
                  <a:pt x="496887" y="82553"/>
                </a:lnTo>
                <a:lnTo>
                  <a:pt x="424119" y="128726"/>
                </a:lnTo>
                <a:lnTo>
                  <a:pt x="345149" y="144886"/>
                </a:lnTo>
                <a:lnTo>
                  <a:pt x="248443" y="150812"/>
                </a:lnTo>
                <a:lnTo>
                  <a:pt x="160074" y="144886"/>
                </a:lnTo>
                <a:lnTo>
                  <a:pt x="72767" y="128726"/>
                </a:lnTo>
                <a:lnTo>
                  <a:pt x="19523" y="104757"/>
                </a:lnTo>
                <a:lnTo>
                  <a:pt x="5047" y="90603"/>
                </a:lnTo>
                <a:lnTo>
                  <a:pt x="0" y="825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/>
          <p:nvPr/>
        </p:nvSpPr>
        <p:spPr>
          <a:xfrm>
            <a:off x="7707721" y="4621407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0" y="0"/>
                </a:moveTo>
                <a:lnTo>
                  <a:pt x="91984" y="855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1" name="object 451"/>
          <p:cNvSpPr/>
          <p:nvPr/>
        </p:nvSpPr>
        <p:spPr>
          <a:xfrm>
            <a:off x="7707721" y="4618037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29">
                <a:moveTo>
                  <a:pt x="0" y="87085"/>
                </a:moveTo>
                <a:lnTo>
                  <a:pt x="9198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2" name="object 452"/>
          <p:cNvSpPr/>
          <p:nvPr/>
        </p:nvSpPr>
        <p:spPr>
          <a:xfrm>
            <a:off x="7429500" y="4497387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0"/>
                </a:moveTo>
                <a:lnTo>
                  <a:pt x="676275" y="0"/>
                </a:lnTo>
                <a:lnTo>
                  <a:pt x="6762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3" name="object 453"/>
          <p:cNvSpPr/>
          <p:nvPr/>
        </p:nvSpPr>
        <p:spPr>
          <a:xfrm>
            <a:off x="7386638" y="45307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4762"/>
                </a:moveTo>
                <a:lnTo>
                  <a:pt x="690562" y="4762"/>
                </a:lnTo>
                <a:lnTo>
                  <a:pt x="690562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4" name="object 454"/>
          <p:cNvSpPr/>
          <p:nvPr/>
        </p:nvSpPr>
        <p:spPr>
          <a:xfrm>
            <a:off x="7386638" y="4683125"/>
            <a:ext cx="690880" cy="342900"/>
          </a:xfrm>
          <a:custGeom>
            <a:avLst/>
            <a:gdLst/>
            <a:ahLst/>
            <a:cxnLst/>
            <a:rect l="l" t="t" r="r" b="b"/>
            <a:pathLst>
              <a:path w="690879" h="342900">
                <a:moveTo>
                  <a:pt x="0" y="342900"/>
                </a:moveTo>
                <a:lnTo>
                  <a:pt x="690562" y="342900"/>
                </a:lnTo>
                <a:lnTo>
                  <a:pt x="69056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5" name="object 455"/>
          <p:cNvSpPr/>
          <p:nvPr/>
        </p:nvSpPr>
        <p:spPr>
          <a:xfrm>
            <a:off x="7386638" y="4530725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0"/>
                </a:moveTo>
                <a:lnTo>
                  <a:pt x="690562" y="0"/>
                </a:lnTo>
                <a:lnTo>
                  <a:pt x="69056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6" name="object 456"/>
          <p:cNvSpPr/>
          <p:nvPr/>
        </p:nvSpPr>
        <p:spPr>
          <a:xfrm>
            <a:off x="7381875" y="48355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7" name="object 457"/>
          <p:cNvSpPr/>
          <p:nvPr/>
        </p:nvSpPr>
        <p:spPr>
          <a:xfrm>
            <a:off x="7391400" y="4683125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8" name="object 458"/>
          <p:cNvSpPr/>
          <p:nvPr/>
        </p:nvSpPr>
        <p:spPr>
          <a:xfrm>
            <a:off x="7381875" y="4535487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9" name="object 459"/>
          <p:cNvSpPr/>
          <p:nvPr/>
        </p:nvSpPr>
        <p:spPr>
          <a:xfrm>
            <a:off x="7381875" y="4535487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0" name="object 460"/>
          <p:cNvSpPr txBox="1"/>
          <p:nvPr/>
        </p:nvSpPr>
        <p:spPr>
          <a:xfrm>
            <a:off x="7508875" y="4522137"/>
            <a:ext cx="47053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1" name="object 461"/>
          <p:cNvSpPr txBox="1"/>
          <p:nvPr/>
        </p:nvSpPr>
        <p:spPr>
          <a:xfrm>
            <a:off x="7429500" y="4674537"/>
            <a:ext cx="7378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2" name="object 462"/>
          <p:cNvSpPr txBox="1"/>
          <p:nvPr/>
        </p:nvSpPr>
        <p:spPr>
          <a:xfrm>
            <a:off x="7429500" y="4826937"/>
            <a:ext cx="7378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3" name="object 463"/>
          <p:cNvSpPr/>
          <p:nvPr/>
        </p:nvSpPr>
        <p:spPr>
          <a:xfrm>
            <a:off x="6735763" y="4483100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248443" y="128587"/>
                </a:moveTo>
                <a:lnTo>
                  <a:pt x="182397" y="126323"/>
                </a:lnTo>
                <a:lnTo>
                  <a:pt x="123049" y="120074"/>
                </a:lnTo>
                <a:lnTo>
                  <a:pt x="72767" y="110649"/>
                </a:lnTo>
                <a:lnTo>
                  <a:pt x="33919" y="98861"/>
                </a:lnTo>
                <a:lnTo>
                  <a:pt x="0" y="71440"/>
                </a:lnTo>
                <a:lnTo>
                  <a:pt x="8874" y="51338"/>
                </a:lnTo>
                <a:lnTo>
                  <a:pt x="72767" y="19724"/>
                </a:lnTo>
                <a:lnTo>
                  <a:pt x="123049" y="9042"/>
                </a:lnTo>
                <a:lnTo>
                  <a:pt x="182397" y="2329"/>
                </a:lnTo>
                <a:lnTo>
                  <a:pt x="248443" y="0"/>
                </a:lnTo>
                <a:lnTo>
                  <a:pt x="314489" y="2329"/>
                </a:lnTo>
                <a:lnTo>
                  <a:pt x="373838" y="9042"/>
                </a:lnTo>
                <a:lnTo>
                  <a:pt x="424120" y="19724"/>
                </a:lnTo>
                <a:lnTo>
                  <a:pt x="462967" y="33961"/>
                </a:lnTo>
                <a:lnTo>
                  <a:pt x="496887" y="71440"/>
                </a:lnTo>
                <a:lnTo>
                  <a:pt x="488012" y="85521"/>
                </a:lnTo>
                <a:lnTo>
                  <a:pt x="424120" y="110649"/>
                </a:lnTo>
                <a:lnTo>
                  <a:pt x="373838" y="120074"/>
                </a:lnTo>
                <a:lnTo>
                  <a:pt x="314489" y="126323"/>
                </a:lnTo>
                <a:lnTo>
                  <a:pt x="248443" y="1285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4" name="object 464"/>
          <p:cNvSpPr/>
          <p:nvPr/>
        </p:nvSpPr>
        <p:spPr>
          <a:xfrm>
            <a:off x="6735763" y="4483100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0" y="71440"/>
                </a:moveTo>
                <a:lnTo>
                  <a:pt x="5047" y="56167"/>
                </a:lnTo>
                <a:lnTo>
                  <a:pt x="19523" y="49781"/>
                </a:lnTo>
                <a:lnTo>
                  <a:pt x="72767" y="18831"/>
                </a:lnTo>
                <a:lnTo>
                  <a:pt x="151738" y="5052"/>
                </a:lnTo>
                <a:lnTo>
                  <a:pt x="248443" y="0"/>
                </a:lnTo>
                <a:lnTo>
                  <a:pt x="345149" y="5052"/>
                </a:lnTo>
                <a:lnTo>
                  <a:pt x="424119" y="18831"/>
                </a:lnTo>
                <a:lnTo>
                  <a:pt x="477363" y="49781"/>
                </a:lnTo>
                <a:lnTo>
                  <a:pt x="491839" y="56167"/>
                </a:lnTo>
                <a:lnTo>
                  <a:pt x="496887" y="71440"/>
                </a:lnTo>
                <a:lnTo>
                  <a:pt x="491839" y="86714"/>
                </a:lnTo>
                <a:lnTo>
                  <a:pt x="477363" y="93100"/>
                </a:lnTo>
                <a:lnTo>
                  <a:pt x="424119" y="109756"/>
                </a:lnTo>
                <a:lnTo>
                  <a:pt x="345149" y="123535"/>
                </a:lnTo>
                <a:lnTo>
                  <a:pt x="248443" y="128587"/>
                </a:lnTo>
                <a:lnTo>
                  <a:pt x="151738" y="123535"/>
                </a:lnTo>
                <a:lnTo>
                  <a:pt x="72767" y="109756"/>
                </a:lnTo>
                <a:lnTo>
                  <a:pt x="19523" y="93100"/>
                </a:lnTo>
                <a:lnTo>
                  <a:pt x="5047" y="86714"/>
                </a:lnTo>
                <a:lnTo>
                  <a:pt x="0" y="714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5" name="object 465"/>
          <p:cNvSpPr/>
          <p:nvPr/>
        </p:nvSpPr>
        <p:spPr>
          <a:xfrm>
            <a:off x="6731000" y="4378325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248443" y="150812"/>
                </a:moveTo>
                <a:lnTo>
                  <a:pt x="182397" y="148118"/>
                </a:lnTo>
                <a:lnTo>
                  <a:pt x="123049" y="140517"/>
                </a:lnTo>
                <a:lnTo>
                  <a:pt x="72767" y="128726"/>
                </a:lnTo>
                <a:lnTo>
                  <a:pt x="33919" y="113465"/>
                </a:lnTo>
                <a:lnTo>
                  <a:pt x="0" y="75406"/>
                </a:lnTo>
                <a:lnTo>
                  <a:pt x="8874" y="55360"/>
                </a:lnTo>
                <a:lnTo>
                  <a:pt x="72767" y="22085"/>
                </a:lnTo>
                <a:lnTo>
                  <a:pt x="123049" y="10295"/>
                </a:lnTo>
                <a:lnTo>
                  <a:pt x="182397" y="2693"/>
                </a:lnTo>
                <a:lnTo>
                  <a:pt x="248443" y="0"/>
                </a:lnTo>
                <a:lnTo>
                  <a:pt x="314489" y="2693"/>
                </a:lnTo>
                <a:lnTo>
                  <a:pt x="373838" y="10295"/>
                </a:lnTo>
                <a:lnTo>
                  <a:pt x="424120" y="22085"/>
                </a:lnTo>
                <a:lnTo>
                  <a:pt x="462967" y="37347"/>
                </a:lnTo>
                <a:lnTo>
                  <a:pt x="496887" y="75406"/>
                </a:lnTo>
                <a:lnTo>
                  <a:pt x="488012" y="95452"/>
                </a:lnTo>
                <a:lnTo>
                  <a:pt x="424120" y="128726"/>
                </a:lnTo>
                <a:lnTo>
                  <a:pt x="373838" y="140517"/>
                </a:lnTo>
                <a:lnTo>
                  <a:pt x="314489" y="148118"/>
                </a:lnTo>
                <a:lnTo>
                  <a:pt x="248443" y="1508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6" name="object 466"/>
          <p:cNvSpPr/>
          <p:nvPr/>
        </p:nvSpPr>
        <p:spPr>
          <a:xfrm>
            <a:off x="6731000" y="4378325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0" y="75406"/>
                </a:moveTo>
                <a:lnTo>
                  <a:pt x="72767" y="22085"/>
                </a:lnTo>
                <a:lnTo>
                  <a:pt x="151738" y="5925"/>
                </a:lnTo>
                <a:lnTo>
                  <a:pt x="248443" y="0"/>
                </a:lnTo>
                <a:lnTo>
                  <a:pt x="345149" y="5925"/>
                </a:lnTo>
                <a:lnTo>
                  <a:pt x="424119" y="22085"/>
                </a:lnTo>
                <a:lnTo>
                  <a:pt x="477363" y="46054"/>
                </a:lnTo>
                <a:lnTo>
                  <a:pt x="491839" y="60209"/>
                </a:lnTo>
                <a:lnTo>
                  <a:pt x="496887" y="75406"/>
                </a:lnTo>
                <a:lnTo>
                  <a:pt x="424119" y="128726"/>
                </a:lnTo>
                <a:lnTo>
                  <a:pt x="345149" y="144886"/>
                </a:lnTo>
                <a:lnTo>
                  <a:pt x="248443" y="150812"/>
                </a:lnTo>
                <a:lnTo>
                  <a:pt x="151738" y="144886"/>
                </a:lnTo>
                <a:lnTo>
                  <a:pt x="72767" y="128726"/>
                </a:lnTo>
                <a:lnTo>
                  <a:pt x="19523" y="104757"/>
                </a:lnTo>
                <a:lnTo>
                  <a:pt x="5047" y="90603"/>
                </a:lnTo>
                <a:lnTo>
                  <a:pt x="0" y="754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7" name="object 467"/>
          <p:cNvSpPr/>
          <p:nvPr/>
        </p:nvSpPr>
        <p:spPr>
          <a:xfrm>
            <a:off x="6931434" y="4413444"/>
            <a:ext cx="95250" cy="85725"/>
          </a:xfrm>
          <a:custGeom>
            <a:avLst/>
            <a:gdLst/>
            <a:ahLst/>
            <a:cxnLst/>
            <a:rect l="l" t="t" r="r" b="b"/>
            <a:pathLst>
              <a:path w="95250" h="85725">
                <a:moveTo>
                  <a:pt x="0" y="0"/>
                </a:moveTo>
                <a:lnTo>
                  <a:pt x="94851" y="855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8" name="object 468"/>
          <p:cNvSpPr/>
          <p:nvPr/>
        </p:nvSpPr>
        <p:spPr>
          <a:xfrm>
            <a:off x="6931434" y="4410075"/>
            <a:ext cx="95250" cy="87630"/>
          </a:xfrm>
          <a:custGeom>
            <a:avLst/>
            <a:gdLst/>
            <a:ahLst/>
            <a:cxnLst/>
            <a:rect l="l" t="t" r="r" b="b"/>
            <a:pathLst>
              <a:path w="95250" h="87629">
                <a:moveTo>
                  <a:pt x="0" y="87085"/>
                </a:moveTo>
                <a:lnTo>
                  <a:pt x="9485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9" name="object 469"/>
          <p:cNvSpPr/>
          <p:nvPr/>
        </p:nvSpPr>
        <p:spPr>
          <a:xfrm>
            <a:off x="6653213" y="4289425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0"/>
                </a:moveTo>
                <a:lnTo>
                  <a:pt x="676275" y="0"/>
                </a:lnTo>
                <a:lnTo>
                  <a:pt x="6762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0" name="object 470"/>
          <p:cNvSpPr/>
          <p:nvPr/>
        </p:nvSpPr>
        <p:spPr>
          <a:xfrm>
            <a:off x="6610351" y="4322763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4761"/>
                </a:moveTo>
                <a:lnTo>
                  <a:pt x="690562" y="4761"/>
                </a:lnTo>
                <a:lnTo>
                  <a:pt x="690562" y="0"/>
                </a:lnTo>
                <a:lnTo>
                  <a:pt x="0" y="0"/>
                </a:lnTo>
                <a:lnTo>
                  <a:pt x="0" y="47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1" name="object 471"/>
          <p:cNvSpPr/>
          <p:nvPr/>
        </p:nvSpPr>
        <p:spPr>
          <a:xfrm>
            <a:off x="6610351" y="4475162"/>
            <a:ext cx="690880" cy="342900"/>
          </a:xfrm>
          <a:custGeom>
            <a:avLst/>
            <a:gdLst/>
            <a:ahLst/>
            <a:cxnLst/>
            <a:rect l="l" t="t" r="r" b="b"/>
            <a:pathLst>
              <a:path w="690879" h="342900">
                <a:moveTo>
                  <a:pt x="0" y="342900"/>
                </a:moveTo>
                <a:lnTo>
                  <a:pt x="690562" y="342900"/>
                </a:lnTo>
                <a:lnTo>
                  <a:pt x="69056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2" name="object 472"/>
          <p:cNvSpPr/>
          <p:nvPr/>
        </p:nvSpPr>
        <p:spPr>
          <a:xfrm>
            <a:off x="6610351" y="4322763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0"/>
                </a:moveTo>
                <a:lnTo>
                  <a:pt x="690562" y="0"/>
                </a:lnTo>
                <a:lnTo>
                  <a:pt x="69056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3" name="object 473"/>
          <p:cNvSpPr/>
          <p:nvPr/>
        </p:nvSpPr>
        <p:spPr>
          <a:xfrm>
            <a:off x="6605588" y="4627562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4" name="object 474"/>
          <p:cNvSpPr/>
          <p:nvPr/>
        </p:nvSpPr>
        <p:spPr>
          <a:xfrm>
            <a:off x="6615113" y="4475162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5" name="object 475"/>
          <p:cNvSpPr/>
          <p:nvPr/>
        </p:nvSpPr>
        <p:spPr>
          <a:xfrm>
            <a:off x="6605588" y="4327525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6" name="object 476"/>
          <p:cNvSpPr/>
          <p:nvPr/>
        </p:nvSpPr>
        <p:spPr>
          <a:xfrm>
            <a:off x="6605588" y="4327525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7" name="object 477"/>
          <p:cNvSpPr txBox="1"/>
          <p:nvPr/>
        </p:nvSpPr>
        <p:spPr>
          <a:xfrm>
            <a:off x="6732588" y="4314174"/>
            <a:ext cx="470534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8" name="object 478"/>
          <p:cNvSpPr txBox="1"/>
          <p:nvPr/>
        </p:nvSpPr>
        <p:spPr>
          <a:xfrm>
            <a:off x="6719094" y="4466575"/>
            <a:ext cx="4984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9" name="object 479"/>
          <p:cNvSpPr txBox="1"/>
          <p:nvPr/>
        </p:nvSpPr>
        <p:spPr>
          <a:xfrm>
            <a:off x="6725444" y="4618975"/>
            <a:ext cx="4845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80" name="object 480"/>
          <p:cNvSpPr/>
          <p:nvPr/>
        </p:nvSpPr>
        <p:spPr>
          <a:xfrm>
            <a:off x="6029325" y="4841876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248443" y="128587"/>
                </a:moveTo>
                <a:lnTo>
                  <a:pt x="182397" y="126290"/>
                </a:lnTo>
                <a:lnTo>
                  <a:pt x="123049" y="119809"/>
                </a:lnTo>
                <a:lnTo>
                  <a:pt x="72767" y="109756"/>
                </a:lnTo>
                <a:lnTo>
                  <a:pt x="33919" y="96743"/>
                </a:lnTo>
                <a:lnTo>
                  <a:pt x="0" y="64293"/>
                </a:lnTo>
                <a:lnTo>
                  <a:pt x="8875" y="47201"/>
                </a:lnTo>
                <a:lnTo>
                  <a:pt x="72767" y="18831"/>
                </a:lnTo>
                <a:lnTo>
                  <a:pt x="123049" y="8778"/>
                </a:lnTo>
                <a:lnTo>
                  <a:pt x="182397" y="2296"/>
                </a:lnTo>
                <a:lnTo>
                  <a:pt x="248444" y="0"/>
                </a:lnTo>
                <a:lnTo>
                  <a:pt x="314490" y="2296"/>
                </a:lnTo>
                <a:lnTo>
                  <a:pt x="373838" y="8778"/>
                </a:lnTo>
                <a:lnTo>
                  <a:pt x="424120" y="18831"/>
                </a:lnTo>
                <a:lnTo>
                  <a:pt x="462967" y="31843"/>
                </a:lnTo>
                <a:lnTo>
                  <a:pt x="496887" y="64293"/>
                </a:lnTo>
                <a:lnTo>
                  <a:pt x="488012" y="81385"/>
                </a:lnTo>
                <a:lnTo>
                  <a:pt x="462967" y="96743"/>
                </a:lnTo>
                <a:lnTo>
                  <a:pt x="424120" y="109756"/>
                </a:lnTo>
                <a:lnTo>
                  <a:pt x="373838" y="119809"/>
                </a:lnTo>
                <a:lnTo>
                  <a:pt x="314489" y="126290"/>
                </a:lnTo>
                <a:lnTo>
                  <a:pt x="248443" y="128587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1" name="object 481"/>
          <p:cNvSpPr/>
          <p:nvPr/>
        </p:nvSpPr>
        <p:spPr>
          <a:xfrm>
            <a:off x="6029325" y="4841876"/>
            <a:ext cx="497205" cy="128905"/>
          </a:xfrm>
          <a:custGeom>
            <a:avLst/>
            <a:gdLst/>
            <a:ahLst/>
            <a:cxnLst/>
            <a:rect l="l" t="t" r="r" b="b"/>
            <a:pathLst>
              <a:path w="497204" h="128904">
                <a:moveTo>
                  <a:pt x="0" y="64293"/>
                </a:moveTo>
                <a:lnTo>
                  <a:pt x="72767" y="18831"/>
                </a:lnTo>
                <a:lnTo>
                  <a:pt x="151738" y="5052"/>
                </a:lnTo>
                <a:lnTo>
                  <a:pt x="248444" y="0"/>
                </a:lnTo>
                <a:lnTo>
                  <a:pt x="345149" y="5052"/>
                </a:lnTo>
                <a:lnTo>
                  <a:pt x="424120" y="18831"/>
                </a:lnTo>
                <a:lnTo>
                  <a:pt x="477363" y="39267"/>
                </a:lnTo>
                <a:lnTo>
                  <a:pt x="491839" y="51336"/>
                </a:lnTo>
                <a:lnTo>
                  <a:pt x="496887" y="64293"/>
                </a:lnTo>
                <a:lnTo>
                  <a:pt x="424119" y="109756"/>
                </a:lnTo>
                <a:lnTo>
                  <a:pt x="345149" y="123535"/>
                </a:lnTo>
                <a:lnTo>
                  <a:pt x="248443" y="128587"/>
                </a:lnTo>
                <a:lnTo>
                  <a:pt x="151738" y="123535"/>
                </a:lnTo>
                <a:lnTo>
                  <a:pt x="72767" y="109756"/>
                </a:lnTo>
                <a:lnTo>
                  <a:pt x="19524" y="89319"/>
                </a:lnTo>
                <a:lnTo>
                  <a:pt x="5047" y="77251"/>
                </a:lnTo>
                <a:lnTo>
                  <a:pt x="0" y="6429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2" name="object 482"/>
          <p:cNvSpPr/>
          <p:nvPr/>
        </p:nvSpPr>
        <p:spPr>
          <a:xfrm>
            <a:off x="6024563" y="4737100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248444" y="150812"/>
                </a:moveTo>
                <a:lnTo>
                  <a:pt x="182397" y="148118"/>
                </a:lnTo>
                <a:lnTo>
                  <a:pt x="123049" y="140517"/>
                </a:lnTo>
                <a:lnTo>
                  <a:pt x="72767" y="128726"/>
                </a:lnTo>
                <a:lnTo>
                  <a:pt x="33920" y="113465"/>
                </a:lnTo>
                <a:lnTo>
                  <a:pt x="0" y="75406"/>
                </a:lnTo>
                <a:lnTo>
                  <a:pt x="33919" y="37347"/>
                </a:lnTo>
                <a:lnTo>
                  <a:pt x="72767" y="22085"/>
                </a:lnTo>
                <a:lnTo>
                  <a:pt x="123049" y="10295"/>
                </a:lnTo>
                <a:lnTo>
                  <a:pt x="182397" y="2693"/>
                </a:lnTo>
                <a:lnTo>
                  <a:pt x="248443" y="0"/>
                </a:lnTo>
                <a:lnTo>
                  <a:pt x="314489" y="2693"/>
                </a:lnTo>
                <a:lnTo>
                  <a:pt x="373838" y="10295"/>
                </a:lnTo>
                <a:lnTo>
                  <a:pt x="424120" y="22085"/>
                </a:lnTo>
                <a:lnTo>
                  <a:pt x="462967" y="37347"/>
                </a:lnTo>
                <a:lnTo>
                  <a:pt x="496887" y="75406"/>
                </a:lnTo>
                <a:lnTo>
                  <a:pt x="488013" y="95452"/>
                </a:lnTo>
                <a:lnTo>
                  <a:pt x="462968" y="113465"/>
                </a:lnTo>
                <a:lnTo>
                  <a:pt x="424120" y="128726"/>
                </a:lnTo>
                <a:lnTo>
                  <a:pt x="373838" y="140517"/>
                </a:lnTo>
                <a:lnTo>
                  <a:pt x="314490" y="148118"/>
                </a:lnTo>
                <a:lnTo>
                  <a:pt x="248444" y="15081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3" name="object 483"/>
          <p:cNvSpPr/>
          <p:nvPr/>
        </p:nvSpPr>
        <p:spPr>
          <a:xfrm>
            <a:off x="6024563" y="4737100"/>
            <a:ext cx="497205" cy="151130"/>
          </a:xfrm>
          <a:custGeom>
            <a:avLst/>
            <a:gdLst/>
            <a:ahLst/>
            <a:cxnLst/>
            <a:rect l="l" t="t" r="r" b="b"/>
            <a:pathLst>
              <a:path w="497204" h="151129">
                <a:moveTo>
                  <a:pt x="0" y="75406"/>
                </a:moveTo>
                <a:lnTo>
                  <a:pt x="72767" y="22085"/>
                </a:lnTo>
                <a:lnTo>
                  <a:pt x="151738" y="5925"/>
                </a:lnTo>
                <a:lnTo>
                  <a:pt x="248443" y="0"/>
                </a:lnTo>
                <a:lnTo>
                  <a:pt x="345149" y="5925"/>
                </a:lnTo>
                <a:lnTo>
                  <a:pt x="424120" y="22085"/>
                </a:lnTo>
                <a:lnTo>
                  <a:pt x="477363" y="46054"/>
                </a:lnTo>
                <a:lnTo>
                  <a:pt x="491840" y="60209"/>
                </a:lnTo>
                <a:lnTo>
                  <a:pt x="496887" y="75406"/>
                </a:lnTo>
                <a:lnTo>
                  <a:pt x="424120" y="128726"/>
                </a:lnTo>
                <a:lnTo>
                  <a:pt x="345149" y="144886"/>
                </a:lnTo>
                <a:lnTo>
                  <a:pt x="248444" y="150812"/>
                </a:lnTo>
                <a:lnTo>
                  <a:pt x="151738" y="144886"/>
                </a:lnTo>
                <a:lnTo>
                  <a:pt x="72768" y="128726"/>
                </a:lnTo>
                <a:lnTo>
                  <a:pt x="19524" y="104757"/>
                </a:lnTo>
                <a:lnTo>
                  <a:pt x="5047" y="90603"/>
                </a:lnTo>
                <a:lnTo>
                  <a:pt x="0" y="7540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4" name="object 484"/>
          <p:cNvSpPr/>
          <p:nvPr/>
        </p:nvSpPr>
        <p:spPr>
          <a:xfrm>
            <a:off x="6224995" y="4772219"/>
            <a:ext cx="92075" cy="85725"/>
          </a:xfrm>
          <a:custGeom>
            <a:avLst/>
            <a:gdLst/>
            <a:ahLst/>
            <a:cxnLst/>
            <a:rect l="l" t="t" r="r" b="b"/>
            <a:pathLst>
              <a:path w="92075" h="85725">
                <a:moveTo>
                  <a:pt x="0" y="0"/>
                </a:moveTo>
                <a:lnTo>
                  <a:pt x="91984" y="8553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5" name="object 485"/>
          <p:cNvSpPr/>
          <p:nvPr/>
        </p:nvSpPr>
        <p:spPr>
          <a:xfrm>
            <a:off x="6224995" y="4768850"/>
            <a:ext cx="92075" cy="87630"/>
          </a:xfrm>
          <a:custGeom>
            <a:avLst/>
            <a:gdLst/>
            <a:ahLst/>
            <a:cxnLst/>
            <a:rect l="l" t="t" r="r" b="b"/>
            <a:pathLst>
              <a:path w="92075" h="87629">
                <a:moveTo>
                  <a:pt x="0" y="87085"/>
                </a:moveTo>
                <a:lnTo>
                  <a:pt x="9198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6" name="object 486"/>
          <p:cNvSpPr/>
          <p:nvPr/>
        </p:nvSpPr>
        <p:spPr>
          <a:xfrm>
            <a:off x="5946775" y="4648201"/>
            <a:ext cx="676275" cy="485775"/>
          </a:xfrm>
          <a:custGeom>
            <a:avLst/>
            <a:gdLst/>
            <a:ahLst/>
            <a:cxnLst/>
            <a:rect l="l" t="t" r="r" b="b"/>
            <a:pathLst>
              <a:path w="676275" h="485775">
                <a:moveTo>
                  <a:pt x="0" y="0"/>
                </a:moveTo>
                <a:lnTo>
                  <a:pt x="676275" y="0"/>
                </a:lnTo>
                <a:lnTo>
                  <a:pt x="676275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7" name="object 487"/>
          <p:cNvSpPr/>
          <p:nvPr/>
        </p:nvSpPr>
        <p:spPr>
          <a:xfrm>
            <a:off x="5903913" y="4681538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4762"/>
                </a:moveTo>
                <a:lnTo>
                  <a:pt x="690562" y="4762"/>
                </a:lnTo>
                <a:lnTo>
                  <a:pt x="690562" y="0"/>
                </a:lnTo>
                <a:lnTo>
                  <a:pt x="0" y="0"/>
                </a:lnTo>
                <a:lnTo>
                  <a:pt x="0" y="4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8" name="object 488"/>
          <p:cNvSpPr/>
          <p:nvPr/>
        </p:nvSpPr>
        <p:spPr>
          <a:xfrm>
            <a:off x="5903913" y="4833938"/>
            <a:ext cx="690880" cy="342900"/>
          </a:xfrm>
          <a:custGeom>
            <a:avLst/>
            <a:gdLst/>
            <a:ahLst/>
            <a:cxnLst/>
            <a:rect l="l" t="t" r="r" b="b"/>
            <a:pathLst>
              <a:path w="690879" h="342900">
                <a:moveTo>
                  <a:pt x="0" y="342900"/>
                </a:moveTo>
                <a:lnTo>
                  <a:pt x="690562" y="342900"/>
                </a:lnTo>
                <a:lnTo>
                  <a:pt x="69056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9" name="object 489"/>
          <p:cNvSpPr/>
          <p:nvPr/>
        </p:nvSpPr>
        <p:spPr>
          <a:xfrm>
            <a:off x="5903913" y="4681538"/>
            <a:ext cx="690880" cy="495300"/>
          </a:xfrm>
          <a:custGeom>
            <a:avLst/>
            <a:gdLst/>
            <a:ahLst/>
            <a:cxnLst/>
            <a:rect l="l" t="t" r="r" b="b"/>
            <a:pathLst>
              <a:path w="690879" h="495300">
                <a:moveTo>
                  <a:pt x="0" y="0"/>
                </a:moveTo>
                <a:lnTo>
                  <a:pt x="690562" y="0"/>
                </a:lnTo>
                <a:lnTo>
                  <a:pt x="690562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0" name="object 490"/>
          <p:cNvSpPr/>
          <p:nvPr/>
        </p:nvSpPr>
        <p:spPr>
          <a:xfrm>
            <a:off x="5899150" y="4986337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1" name="object 491"/>
          <p:cNvSpPr/>
          <p:nvPr/>
        </p:nvSpPr>
        <p:spPr>
          <a:xfrm>
            <a:off x="5908676" y="4833937"/>
            <a:ext cx="690880" cy="5080"/>
          </a:xfrm>
          <a:custGeom>
            <a:avLst/>
            <a:gdLst/>
            <a:ahLst/>
            <a:cxnLst/>
            <a:rect l="l" t="t" r="r" b="b"/>
            <a:pathLst>
              <a:path w="690879" h="5079">
                <a:moveTo>
                  <a:pt x="0" y="0"/>
                </a:moveTo>
                <a:lnTo>
                  <a:pt x="690562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2" name="object 492"/>
          <p:cNvSpPr/>
          <p:nvPr/>
        </p:nvSpPr>
        <p:spPr>
          <a:xfrm>
            <a:off x="5899150" y="4686301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3" name="object 493"/>
          <p:cNvSpPr/>
          <p:nvPr/>
        </p:nvSpPr>
        <p:spPr>
          <a:xfrm>
            <a:off x="5899150" y="4686301"/>
            <a:ext cx="690880" cy="147955"/>
          </a:xfrm>
          <a:custGeom>
            <a:avLst/>
            <a:gdLst/>
            <a:ahLst/>
            <a:cxnLst/>
            <a:rect l="l" t="t" r="r" b="b"/>
            <a:pathLst>
              <a:path w="690879" h="147954">
                <a:moveTo>
                  <a:pt x="0" y="0"/>
                </a:moveTo>
                <a:lnTo>
                  <a:pt x="690562" y="0"/>
                </a:lnTo>
                <a:lnTo>
                  <a:pt x="690562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4" name="object 494"/>
          <p:cNvSpPr txBox="1"/>
          <p:nvPr/>
        </p:nvSpPr>
        <p:spPr>
          <a:xfrm>
            <a:off x="5911851" y="4672949"/>
            <a:ext cx="6826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5" name="object 495"/>
          <p:cNvSpPr txBox="1"/>
          <p:nvPr/>
        </p:nvSpPr>
        <p:spPr>
          <a:xfrm>
            <a:off x="5910263" y="4825350"/>
            <a:ext cx="6858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data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link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6" name="object 496"/>
          <p:cNvSpPr txBox="1"/>
          <p:nvPr/>
        </p:nvSpPr>
        <p:spPr>
          <a:xfrm>
            <a:off x="5910263" y="4977750"/>
            <a:ext cx="6858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Arial"/>
                <a:cs typeface="Arial"/>
              </a:rPr>
              <a:t>physical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7" name="object 497"/>
          <p:cNvSpPr/>
          <p:nvPr/>
        </p:nvSpPr>
        <p:spPr>
          <a:xfrm>
            <a:off x="5721350" y="858837"/>
            <a:ext cx="389255" cy="138430"/>
          </a:xfrm>
          <a:custGeom>
            <a:avLst/>
            <a:gdLst/>
            <a:ahLst/>
            <a:cxnLst/>
            <a:rect l="l" t="t" r="r" b="b"/>
            <a:pathLst>
              <a:path w="389254" h="138430">
                <a:moveTo>
                  <a:pt x="0" y="0"/>
                </a:moveTo>
                <a:lnTo>
                  <a:pt x="388937" y="0"/>
                </a:lnTo>
                <a:lnTo>
                  <a:pt x="388937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8" name="object 498"/>
          <p:cNvSpPr/>
          <p:nvPr/>
        </p:nvSpPr>
        <p:spPr>
          <a:xfrm>
            <a:off x="5721350" y="858837"/>
            <a:ext cx="389255" cy="138430"/>
          </a:xfrm>
          <a:custGeom>
            <a:avLst/>
            <a:gdLst/>
            <a:ahLst/>
            <a:cxnLst/>
            <a:rect l="l" t="t" r="r" b="b"/>
            <a:pathLst>
              <a:path w="389254" h="138430">
                <a:moveTo>
                  <a:pt x="0" y="0"/>
                </a:moveTo>
                <a:lnTo>
                  <a:pt x="388937" y="0"/>
                </a:lnTo>
                <a:lnTo>
                  <a:pt x="388937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/>
          <p:cNvSpPr/>
          <p:nvPr/>
        </p:nvSpPr>
        <p:spPr>
          <a:xfrm>
            <a:off x="5651500" y="1509712"/>
            <a:ext cx="596900" cy="138430"/>
          </a:xfrm>
          <a:custGeom>
            <a:avLst/>
            <a:gdLst/>
            <a:ahLst/>
            <a:cxnLst/>
            <a:rect l="l" t="t" r="r" b="b"/>
            <a:pathLst>
              <a:path w="596900" h="138430">
                <a:moveTo>
                  <a:pt x="0" y="0"/>
                </a:moveTo>
                <a:lnTo>
                  <a:pt x="596900" y="0"/>
                </a:lnTo>
                <a:lnTo>
                  <a:pt x="596900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0" name="object 500"/>
          <p:cNvSpPr/>
          <p:nvPr/>
        </p:nvSpPr>
        <p:spPr>
          <a:xfrm>
            <a:off x="5651500" y="1509712"/>
            <a:ext cx="596900" cy="138430"/>
          </a:xfrm>
          <a:custGeom>
            <a:avLst/>
            <a:gdLst/>
            <a:ahLst/>
            <a:cxnLst/>
            <a:rect l="l" t="t" r="r" b="b"/>
            <a:pathLst>
              <a:path w="596900" h="138430">
                <a:moveTo>
                  <a:pt x="0" y="0"/>
                </a:moveTo>
                <a:lnTo>
                  <a:pt x="596900" y="0"/>
                </a:lnTo>
                <a:lnTo>
                  <a:pt x="596900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/>
          <p:cNvSpPr/>
          <p:nvPr/>
        </p:nvSpPr>
        <p:spPr>
          <a:xfrm>
            <a:off x="8477250" y="4487862"/>
            <a:ext cx="389255" cy="138430"/>
          </a:xfrm>
          <a:custGeom>
            <a:avLst/>
            <a:gdLst/>
            <a:ahLst/>
            <a:cxnLst/>
            <a:rect l="l" t="t" r="r" b="b"/>
            <a:pathLst>
              <a:path w="389254" h="138429">
                <a:moveTo>
                  <a:pt x="0" y="0"/>
                </a:moveTo>
                <a:lnTo>
                  <a:pt x="388938" y="0"/>
                </a:lnTo>
                <a:lnTo>
                  <a:pt x="38893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2" name="object 502"/>
          <p:cNvSpPr/>
          <p:nvPr/>
        </p:nvSpPr>
        <p:spPr>
          <a:xfrm>
            <a:off x="8477250" y="4487862"/>
            <a:ext cx="389255" cy="138430"/>
          </a:xfrm>
          <a:custGeom>
            <a:avLst/>
            <a:gdLst/>
            <a:ahLst/>
            <a:cxnLst/>
            <a:rect l="l" t="t" r="r" b="b"/>
            <a:pathLst>
              <a:path w="389254" h="138429">
                <a:moveTo>
                  <a:pt x="0" y="0"/>
                </a:moveTo>
                <a:lnTo>
                  <a:pt x="388938" y="0"/>
                </a:lnTo>
                <a:lnTo>
                  <a:pt x="388938" y="138112"/>
                </a:lnTo>
                <a:lnTo>
                  <a:pt x="0" y="1381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3" name="object 503"/>
          <p:cNvSpPr txBox="1"/>
          <p:nvPr/>
        </p:nvSpPr>
        <p:spPr>
          <a:xfrm>
            <a:off x="6633210" y="6504222"/>
            <a:ext cx="2155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Network Layer: Data Plane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4-4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4498" y="2819400"/>
            <a:ext cx="1220470" cy="1426845"/>
          </a:xfrm>
          <a:custGeom>
            <a:avLst/>
            <a:gdLst/>
            <a:ahLst/>
            <a:cxnLst/>
            <a:rect l="l" t="t" r="r" b="b"/>
            <a:pathLst>
              <a:path w="1220470" h="1426845">
                <a:moveTo>
                  <a:pt x="1142034" y="1426815"/>
                </a:moveTo>
                <a:lnTo>
                  <a:pt x="1103488" y="1416248"/>
                </a:lnTo>
                <a:lnTo>
                  <a:pt x="1061816" y="1394668"/>
                </a:lnTo>
                <a:lnTo>
                  <a:pt x="1019251" y="1362075"/>
                </a:lnTo>
                <a:lnTo>
                  <a:pt x="972916" y="1313395"/>
                </a:lnTo>
                <a:lnTo>
                  <a:pt x="946976" y="1281945"/>
                </a:lnTo>
                <a:lnTo>
                  <a:pt x="919437" y="1246485"/>
                </a:lnTo>
                <a:lnTo>
                  <a:pt x="890484" y="1207565"/>
                </a:lnTo>
                <a:lnTo>
                  <a:pt x="860303" y="1165733"/>
                </a:lnTo>
                <a:lnTo>
                  <a:pt x="829080" y="1121539"/>
                </a:lnTo>
                <a:lnTo>
                  <a:pt x="697491" y="932112"/>
                </a:lnTo>
                <a:lnTo>
                  <a:pt x="663850" y="884336"/>
                </a:lnTo>
                <a:lnTo>
                  <a:pt x="630283" y="837491"/>
                </a:lnTo>
                <a:lnTo>
                  <a:pt x="596976" y="792125"/>
                </a:lnTo>
                <a:lnTo>
                  <a:pt x="564116" y="748786"/>
                </a:lnTo>
                <a:lnTo>
                  <a:pt x="531889" y="708025"/>
                </a:lnTo>
                <a:lnTo>
                  <a:pt x="498046" y="667606"/>
                </a:lnTo>
                <a:lnTo>
                  <a:pt x="460724" y="625261"/>
                </a:lnTo>
                <a:lnTo>
                  <a:pt x="420686" y="581478"/>
                </a:lnTo>
                <a:lnTo>
                  <a:pt x="378695" y="536748"/>
                </a:lnTo>
                <a:lnTo>
                  <a:pt x="335513" y="491563"/>
                </a:lnTo>
                <a:lnTo>
                  <a:pt x="206451" y="358179"/>
                </a:lnTo>
                <a:lnTo>
                  <a:pt x="166134" y="316077"/>
                </a:lnTo>
                <a:lnTo>
                  <a:pt x="128440" y="275973"/>
                </a:lnTo>
                <a:lnTo>
                  <a:pt x="94132" y="238357"/>
                </a:lnTo>
                <a:lnTo>
                  <a:pt x="63973" y="203720"/>
                </a:lnTo>
                <a:lnTo>
                  <a:pt x="38725" y="172553"/>
                </a:lnTo>
                <a:lnTo>
                  <a:pt x="6013" y="122589"/>
                </a:lnTo>
                <a:lnTo>
                  <a:pt x="0" y="69951"/>
                </a:lnTo>
                <a:lnTo>
                  <a:pt x="10134" y="54406"/>
                </a:lnTo>
                <a:lnTo>
                  <a:pt x="28879" y="45796"/>
                </a:lnTo>
                <a:lnTo>
                  <a:pt x="54635" y="31775"/>
                </a:lnTo>
                <a:lnTo>
                  <a:pt x="85801" y="0"/>
                </a:lnTo>
                <a:lnTo>
                  <a:pt x="109211" y="15376"/>
                </a:lnTo>
                <a:lnTo>
                  <a:pt x="136571" y="34416"/>
                </a:lnTo>
                <a:lnTo>
                  <a:pt x="167446" y="56830"/>
                </a:lnTo>
                <a:lnTo>
                  <a:pt x="201401" y="82326"/>
                </a:lnTo>
                <a:lnTo>
                  <a:pt x="238003" y="110614"/>
                </a:lnTo>
                <a:lnTo>
                  <a:pt x="276817" y="141403"/>
                </a:lnTo>
                <a:lnTo>
                  <a:pt x="317408" y="174402"/>
                </a:lnTo>
                <a:lnTo>
                  <a:pt x="359343" y="209321"/>
                </a:lnTo>
                <a:lnTo>
                  <a:pt x="402188" y="245868"/>
                </a:lnTo>
                <a:lnTo>
                  <a:pt x="445507" y="283753"/>
                </a:lnTo>
                <a:lnTo>
                  <a:pt x="488867" y="322684"/>
                </a:lnTo>
                <a:lnTo>
                  <a:pt x="531834" y="362372"/>
                </a:lnTo>
                <a:lnTo>
                  <a:pt x="573973" y="402525"/>
                </a:lnTo>
                <a:lnTo>
                  <a:pt x="614849" y="442853"/>
                </a:lnTo>
                <a:lnTo>
                  <a:pt x="654029" y="483064"/>
                </a:lnTo>
                <a:lnTo>
                  <a:pt x="691079" y="522868"/>
                </a:lnTo>
                <a:lnTo>
                  <a:pt x="725564" y="561975"/>
                </a:lnTo>
                <a:lnTo>
                  <a:pt x="757299" y="600086"/>
                </a:lnTo>
                <a:lnTo>
                  <a:pt x="789885" y="641088"/>
                </a:lnTo>
                <a:lnTo>
                  <a:pt x="823055" y="684521"/>
                </a:lnTo>
                <a:lnTo>
                  <a:pt x="856544" y="729923"/>
                </a:lnTo>
                <a:lnTo>
                  <a:pt x="890086" y="776834"/>
                </a:lnTo>
                <a:lnTo>
                  <a:pt x="923413" y="824794"/>
                </a:lnTo>
                <a:lnTo>
                  <a:pt x="956260" y="873342"/>
                </a:lnTo>
                <a:lnTo>
                  <a:pt x="988361" y="922017"/>
                </a:lnTo>
                <a:lnTo>
                  <a:pt x="1019450" y="970359"/>
                </a:lnTo>
                <a:lnTo>
                  <a:pt x="1049259" y="1017907"/>
                </a:lnTo>
                <a:lnTo>
                  <a:pt x="1077523" y="1064201"/>
                </a:lnTo>
                <a:lnTo>
                  <a:pt x="1103977" y="1108780"/>
                </a:lnTo>
                <a:lnTo>
                  <a:pt x="1128352" y="1151184"/>
                </a:lnTo>
                <a:lnTo>
                  <a:pt x="1150384" y="1190951"/>
                </a:lnTo>
                <a:lnTo>
                  <a:pt x="1169806" y="1227622"/>
                </a:lnTo>
                <a:lnTo>
                  <a:pt x="1199756" y="1289832"/>
                </a:lnTo>
                <a:lnTo>
                  <a:pt x="1220318" y="1358949"/>
                </a:lnTo>
                <a:lnTo>
                  <a:pt x="1216597" y="1392435"/>
                </a:lnTo>
                <a:lnTo>
                  <a:pt x="1200821" y="1414908"/>
                </a:lnTo>
                <a:lnTo>
                  <a:pt x="1175223" y="1426368"/>
                </a:lnTo>
                <a:lnTo>
                  <a:pt x="1142034" y="1426815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61807" y="4346619"/>
            <a:ext cx="2145030" cy="281940"/>
          </a:xfrm>
          <a:custGeom>
            <a:avLst/>
            <a:gdLst/>
            <a:ahLst/>
            <a:cxnLst/>
            <a:rect l="l" t="t" r="r" b="b"/>
            <a:pathLst>
              <a:path w="2145029" h="281939">
                <a:moveTo>
                  <a:pt x="166419" y="281417"/>
                </a:moveTo>
                <a:lnTo>
                  <a:pt x="125460" y="280579"/>
                </a:lnTo>
                <a:lnTo>
                  <a:pt x="61133" y="275076"/>
                </a:lnTo>
                <a:lnTo>
                  <a:pt x="24518" y="263480"/>
                </a:lnTo>
                <a:lnTo>
                  <a:pt x="0" y="201097"/>
                </a:lnTo>
                <a:lnTo>
                  <a:pt x="8444" y="161285"/>
                </a:lnTo>
                <a:lnTo>
                  <a:pt x="20990" y="117900"/>
                </a:lnTo>
                <a:lnTo>
                  <a:pt x="30360" y="72576"/>
                </a:lnTo>
                <a:lnTo>
                  <a:pt x="29280" y="26942"/>
                </a:lnTo>
                <a:lnTo>
                  <a:pt x="90235" y="15421"/>
                </a:lnTo>
                <a:lnTo>
                  <a:pt x="168743" y="7544"/>
                </a:lnTo>
                <a:lnTo>
                  <a:pt x="213600" y="4792"/>
                </a:lnTo>
                <a:lnTo>
                  <a:pt x="261671" y="2733"/>
                </a:lnTo>
                <a:lnTo>
                  <a:pt x="312564" y="1297"/>
                </a:lnTo>
                <a:lnTo>
                  <a:pt x="365887" y="411"/>
                </a:lnTo>
                <a:lnTo>
                  <a:pt x="478256" y="0"/>
                </a:lnTo>
                <a:lnTo>
                  <a:pt x="1050322" y="6431"/>
                </a:lnTo>
                <a:lnTo>
                  <a:pt x="1651127" y="6431"/>
                </a:lnTo>
                <a:lnTo>
                  <a:pt x="1731272" y="7949"/>
                </a:lnTo>
                <a:lnTo>
                  <a:pt x="1783291" y="9480"/>
                </a:lnTo>
                <a:lnTo>
                  <a:pt x="1832740" y="11442"/>
                </a:lnTo>
                <a:lnTo>
                  <a:pt x="1879224" y="13883"/>
                </a:lnTo>
                <a:lnTo>
                  <a:pt x="1922348" y="16848"/>
                </a:lnTo>
                <a:lnTo>
                  <a:pt x="1961716" y="20384"/>
                </a:lnTo>
                <a:lnTo>
                  <a:pt x="2027609" y="29354"/>
                </a:lnTo>
                <a:lnTo>
                  <a:pt x="2095133" y="50101"/>
                </a:lnTo>
                <a:lnTo>
                  <a:pt x="2140139" y="93801"/>
                </a:lnTo>
                <a:lnTo>
                  <a:pt x="2144783" y="119767"/>
                </a:lnTo>
                <a:lnTo>
                  <a:pt x="2138472" y="146799"/>
                </a:lnTo>
                <a:lnTo>
                  <a:pt x="2095848" y="199034"/>
                </a:lnTo>
                <a:lnTo>
                  <a:pt x="2060963" y="221722"/>
                </a:lnTo>
                <a:lnTo>
                  <a:pt x="2017981" y="240448"/>
                </a:lnTo>
                <a:lnTo>
                  <a:pt x="1991296" y="247605"/>
                </a:lnTo>
                <a:lnTo>
                  <a:pt x="975430" y="247605"/>
                </a:lnTo>
                <a:lnTo>
                  <a:pt x="922437" y="248332"/>
                </a:lnTo>
                <a:lnTo>
                  <a:pt x="866151" y="249913"/>
                </a:lnTo>
                <a:lnTo>
                  <a:pt x="316812" y="278059"/>
                </a:lnTo>
                <a:lnTo>
                  <a:pt x="262734" y="280008"/>
                </a:lnTo>
                <a:lnTo>
                  <a:pt x="212390" y="281177"/>
                </a:lnTo>
                <a:lnTo>
                  <a:pt x="166419" y="281417"/>
                </a:lnTo>
                <a:close/>
              </a:path>
              <a:path w="2145029" h="281939">
                <a:moveTo>
                  <a:pt x="1651127" y="6431"/>
                </a:moveTo>
                <a:lnTo>
                  <a:pt x="1050322" y="6431"/>
                </a:lnTo>
                <a:lnTo>
                  <a:pt x="1446445" y="5157"/>
                </a:lnTo>
                <a:lnTo>
                  <a:pt x="1651127" y="6431"/>
                </a:lnTo>
                <a:close/>
              </a:path>
              <a:path w="2145029" h="281939">
                <a:moveTo>
                  <a:pt x="1735403" y="267685"/>
                </a:moveTo>
                <a:lnTo>
                  <a:pt x="1634141" y="266350"/>
                </a:lnTo>
                <a:lnTo>
                  <a:pt x="1130705" y="249478"/>
                </a:lnTo>
                <a:lnTo>
                  <a:pt x="1025186" y="247685"/>
                </a:lnTo>
                <a:lnTo>
                  <a:pt x="975430" y="247605"/>
                </a:lnTo>
                <a:lnTo>
                  <a:pt x="1991296" y="247605"/>
                </a:lnTo>
                <a:lnTo>
                  <a:pt x="1938447" y="258625"/>
                </a:lnTo>
                <a:lnTo>
                  <a:pt x="1867600" y="264833"/>
                </a:lnTo>
                <a:lnTo>
                  <a:pt x="1826635" y="266553"/>
                </a:lnTo>
                <a:lnTo>
                  <a:pt x="1782451" y="267473"/>
                </a:lnTo>
                <a:lnTo>
                  <a:pt x="1735403" y="267685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62475" y="2790081"/>
            <a:ext cx="1130300" cy="1473835"/>
          </a:xfrm>
          <a:custGeom>
            <a:avLst/>
            <a:gdLst/>
            <a:ahLst/>
            <a:cxnLst/>
            <a:rect l="l" t="t" r="r" b="b"/>
            <a:pathLst>
              <a:path w="1130300" h="1473835">
                <a:moveTo>
                  <a:pt x="182863" y="1473343"/>
                </a:moveTo>
                <a:lnTo>
                  <a:pt x="135400" y="1470686"/>
                </a:lnTo>
                <a:lnTo>
                  <a:pt x="101655" y="1459254"/>
                </a:lnTo>
                <a:lnTo>
                  <a:pt x="76436" y="1441852"/>
                </a:lnTo>
                <a:lnTo>
                  <a:pt x="54548" y="1421284"/>
                </a:lnTo>
                <a:lnTo>
                  <a:pt x="30801" y="1400355"/>
                </a:lnTo>
                <a:lnTo>
                  <a:pt x="0" y="1381869"/>
                </a:lnTo>
                <a:lnTo>
                  <a:pt x="10391" y="1356319"/>
                </a:lnTo>
                <a:lnTo>
                  <a:pt x="25243" y="1326568"/>
                </a:lnTo>
                <a:lnTo>
                  <a:pt x="44135" y="1293032"/>
                </a:lnTo>
                <a:lnTo>
                  <a:pt x="66645" y="1256129"/>
                </a:lnTo>
                <a:lnTo>
                  <a:pt x="92354" y="1216275"/>
                </a:lnTo>
                <a:lnTo>
                  <a:pt x="120840" y="1173887"/>
                </a:lnTo>
                <a:lnTo>
                  <a:pt x="151683" y="1129381"/>
                </a:lnTo>
                <a:lnTo>
                  <a:pt x="184461" y="1083174"/>
                </a:lnTo>
                <a:lnTo>
                  <a:pt x="218755" y="1035682"/>
                </a:lnTo>
                <a:lnTo>
                  <a:pt x="254143" y="987322"/>
                </a:lnTo>
                <a:lnTo>
                  <a:pt x="465887" y="702268"/>
                </a:lnTo>
                <a:lnTo>
                  <a:pt x="497153" y="659498"/>
                </a:lnTo>
                <a:lnTo>
                  <a:pt x="526148" y="619193"/>
                </a:lnTo>
                <a:lnTo>
                  <a:pt x="552450" y="581769"/>
                </a:lnTo>
                <a:lnTo>
                  <a:pt x="585827" y="532580"/>
                </a:lnTo>
                <a:lnTo>
                  <a:pt x="618569" y="482659"/>
                </a:lnTo>
                <a:lnTo>
                  <a:pt x="650624" y="432536"/>
                </a:lnTo>
                <a:lnTo>
                  <a:pt x="681940" y="382744"/>
                </a:lnTo>
                <a:lnTo>
                  <a:pt x="742144" y="286272"/>
                </a:lnTo>
                <a:lnTo>
                  <a:pt x="770929" y="240655"/>
                </a:lnTo>
                <a:lnTo>
                  <a:pt x="798767" y="197492"/>
                </a:lnTo>
                <a:lnTo>
                  <a:pt x="825604" y="157314"/>
                </a:lnTo>
                <a:lnTo>
                  <a:pt x="851390" y="120653"/>
                </a:lnTo>
                <a:lnTo>
                  <a:pt x="876072" y="88039"/>
                </a:lnTo>
                <a:lnTo>
                  <a:pt x="921916" y="37079"/>
                </a:lnTo>
                <a:lnTo>
                  <a:pt x="979530" y="2660"/>
                </a:lnTo>
                <a:lnTo>
                  <a:pt x="1016347" y="0"/>
                </a:lnTo>
                <a:lnTo>
                  <a:pt x="1051303" y="9915"/>
                </a:lnTo>
                <a:lnTo>
                  <a:pt x="1082278" y="30509"/>
                </a:lnTo>
                <a:lnTo>
                  <a:pt x="1107151" y="59884"/>
                </a:lnTo>
                <a:lnTo>
                  <a:pt x="1123801" y="96143"/>
                </a:lnTo>
                <a:lnTo>
                  <a:pt x="1130107" y="137387"/>
                </a:lnTo>
                <a:lnTo>
                  <a:pt x="1123950" y="181719"/>
                </a:lnTo>
                <a:lnTo>
                  <a:pt x="1098985" y="239591"/>
                </a:lnTo>
                <a:lnTo>
                  <a:pt x="1079785" y="272760"/>
                </a:lnTo>
                <a:lnTo>
                  <a:pt x="1056802" y="308404"/>
                </a:lnTo>
                <a:lnTo>
                  <a:pt x="1030557" y="346263"/>
                </a:lnTo>
                <a:lnTo>
                  <a:pt x="1001569" y="386076"/>
                </a:lnTo>
                <a:lnTo>
                  <a:pt x="970359" y="427583"/>
                </a:lnTo>
                <a:lnTo>
                  <a:pt x="937448" y="470523"/>
                </a:lnTo>
                <a:lnTo>
                  <a:pt x="868607" y="559664"/>
                </a:lnTo>
                <a:lnTo>
                  <a:pt x="833718" y="605344"/>
                </a:lnTo>
                <a:lnTo>
                  <a:pt x="799211" y="651415"/>
                </a:lnTo>
                <a:lnTo>
                  <a:pt x="765606" y="697619"/>
                </a:lnTo>
                <a:lnTo>
                  <a:pt x="733425" y="743694"/>
                </a:lnTo>
                <a:lnTo>
                  <a:pt x="707358" y="782043"/>
                </a:lnTo>
                <a:lnTo>
                  <a:pt x="681749" y="823526"/>
                </a:lnTo>
                <a:lnTo>
                  <a:pt x="656529" y="867580"/>
                </a:lnTo>
                <a:lnTo>
                  <a:pt x="631629" y="913645"/>
                </a:lnTo>
                <a:lnTo>
                  <a:pt x="606979" y="961160"/>
                </a:lnTo>
                <a:lnTo>
                  <a:pt x="582509" y="1009564"/>
                </a:lnTo>
                <a:lnTo>
                  <a:pt x="533833" y="1106793"/>
                </a:lnTo>
                <a:lnTo>
                  <a:pt x="509488" y="1154497"/>
                </a:lnTo>
                <a:lnTo>
                  <a:pt x="485046" y="1200845"/>
                </a:lnTo>
                <a:lnTo>
                  <a:pt x="460438" y="1245277"/>
                </a:lnTo>
                <a:lnTo>
                  <a:pt x="435593" y="1287232"/>
                </a:lnTo>
                <a:lnTo>
                  <a:pt x="410443" y="1326148"/>
                </a:lnTo>
                <a:lnTo>
                  <a:pt x="384917" y="1361464"/>
                </a:lnTo>
                <a:lnTo>
                  <a:pt x="358948" y="1392620"/>
                </a:lnTo>
                <a:lnTo>
                  <a:pt x="305398" y="1440207"/>
                </a:lnTo>
                <a:lnTo>
                  <a:pt x="249237" y="1464419"/>
                </a:lnTo>
                <a:lnTo>
                  <a:pt x="182863" y="1473343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47660" y="1267002"/>
            <a:ext cx="1496695" cy="2050414"/>
          </a:xfrm>
          <a:custGeom>
            <a:avLst/>
            <a:gdLst/>
            <a:ahLst/>
            <a:cxnLst/>
            <a:rect l="l" t="t" r="r" b="b"/>
            <a:pathLst>
              <a:path w="1496695" h="2050414">
                <a:moveTo>
                  <a:pt x="163829" y="1409362"/>
                </a:moveTo>
                <a:lnTo>
                  <a:pt x="141037" y="1360007"/>
                </a:lnTo>
                <a:lnTo>
                  <a:pt x="119639" y="1308171"/>
                </a:lnTo>
                <a:lnTo>
                  <a:pt x="99715" y="1254937"/>
                </a:lnTo>
                <a:lnTo>
                  <a:pt x="81342" y="1201389"/>
                </a:lnTo>
                <a:lnTo>
                  <a:pt x="64601" y="1148611"/>
                </a:lnTo>
                <a:lnTo>
                  <a:pt x="49570" y="1097684"/>
                </a:lnTo>
                <a:lnTo>
                  <a:pt x="36327" y="1049693"/>
                </a:lnTo>
                <a:lnTo>
                  <a:pt x="24951" y="1005720"/>
                </a:lnTo>
                <a:lnTo>
                  <a:pt x="15522" y="966850"/>
                </a:lnTo>
                <a:lnTo>
                  <a:pt x="0" y="870369"/>
                </a:lnTo>
                <a:lnTo>
                  <a:pt x="5558" y="822160"/>
                </a:lnTo>
                <a:lnTo>
                  <a:pt x="21921" y="785077"/>
                </a:lnTo>
                <a:lnTo>
                  <a:pt x="46217" y="754655"/>
                </a:lnTo>
                <a:lnTo>
                  <a:pt x="75573" y="726431"/>
                </a:lnTo>
                <a:lnTo>
                  <a:pt x="107118" y="695943"/>
                </a:lnTo>
                <a:lnTo>
                  <a:pt x="138623" y="670740"/>
                </a:lnTo>
                <a:lnTo>
                  <a:pt x="176231" y="648358"/>
                </a:lnTo>
                <a:lnTo>
                  <a:pt x="218412" y="628013"/>
                </a:lnTo>
                <a:lnTo>
                  <a:pt x="263637" y="608923"/>
                </a:lnTo>
                <a:lnTo>
                  <a:pt x="310376" y="590301"/>
                </a:lnTo>
                <a:lnTo>
                  <a:pt x="357099" y="571364"/>
                </a:lnTo>
                <a:lnTo>
                  <a:pt x="402276" y="551329"/>
                </a:lnTo>
                <a:lnTo>
                  <a:pt x="446708" y="530760"/>
                </a:lnTo>
                <a:lnTo>
                  <a:pt x="492116" y="510560"/>
                </a:lnTo>
                <a:lnTo>
                  <a:pt x="538355" y="490453"/>
                </a:lnTo>
                <a:lnTo>
                  <a:pt x="585282" y="470161"/>
                </a:lnTo>
                <a:lnTo>
                  <a:pt x="632750" y="449410"/>
                </a:lnTo>
                <a:lnTo>
                  <a:pt x="680616" y="427922"/>
                </a:lnTo>
                <a:lnTo>
                  <a:pt x="728734" y="405421"/>
                </a:lnTo>
                <a:lnTo>
                  <a:pt x="768259" y="386094"/>
                </a:lnTo>
                <a:lnTo>
                  <a:pt x="804100" y="367890"/>
                </a:lnTo>
                <a:lnTo>
                  <a:pt x="848612" y="344590"/>
                </a:lnTo>
                <a:lnTo>
                  <a:pt x="921222" y="306413"/>
                </a:lnTo>
                <a:lnTo>
                  <a:pt x="958924" y="286908"/>
                </a:lnTo>
                <a:lnTo>
                  <a:pt x="1012567" y="259768"/>
                </a:lnTo>
                <a:lnTo>
                  <a:pt x="1077014" y="227931"/>
                </a:lnTo>
                <a:lnTo>
                  <a:pt x="1110566" y="210985"/>
                </a:lnTo>
                <a:lnTo>
                  <a:pt x="1148075" y="191132"/>
                </a:lnTo>
                <a:lnTo>
                  <a:pt x="1189026" y="168832"/>
                </a:lnTo>
                <a:lnTo>
                  <a:pt x="1232904" y="144547"/>
                </a:lnTo>
                <a:lnTo>
                  <a:pt x="1327384" y="91868"/>
                </a:lnTo>
                <a:lnTo>
                  <a:pt x="1376955" y="64397"/>
                </a:lnTo>
                <a:lnTo>
                  <a:pt x="1427395" y="36788"/>
                </a:lnTo>
                <a:lnTo>
                  <a:pt x="1478188" y="9501"/>
                </a:lnTo>
                <a:lnTo>
                  <a:pt x="1496340" y="0"/>
                </a:lnTo>
                <a:lnTo>
                  <a:pt x="1496340" y="1036309"/>
                </a:lnTo>
                <a:lnTo>
                  <a:pt x="1460167" y="1062612"/>
                </a:lnTo>
                <a:lnTo>
                  <a:pt x="1423844" y="1091646"/>
                </a:lnTo>
                <a:lnTo>
                  <a:pt x="1391413" y="1120814"/>
                </a:lnTo>
                <a:lnTo>
                  <a:pt x="1363378" y="1150096"/>
                </a:lnTo>
                <a:lnTo>
                  <a:pt x="1322507" y="1208909"/>
                </a:lnTo>
                <a:lnTo>
                  <a:pt x="1317470" y="1239224"/>
                </a:lnTo>
                <a:lnTo>
                  <a:pt x="1319052" y="1272521"/>
                </a:lnTo>
                <a:lnTo>
                  <a:pt x="1338718" y="1346519"/>
                </a:lnTo>
                <a:lnTo>
                  <a:pt x="1355125" y="1386447"/>
                </a:lnTo>
                <a:lnTo>
                  <a:pt x="1374794" y="1427812"/>
                </a:lnTo>
                <a:lnTo>
                  <a:pt x="1496340" y="1659991"/>
                </a:lnTo>
                <a:lnTo>
                  <a:pt x="1496340" y="1960417"/>
                </a:lnTo>
                <a:lnTo>
                  <a:pt x="1457251" y="1988103"/>
                </a:lnTo>
                <a:lnTo>
                  <a:pt x="1408233" y="2018932"/>
                </a:lnTo>
                <a:lnTo>
                  <a:pt x="1370989" y="2037217"/>
                </a:lnTo>
                <a:lnTo>
                  <a:pt x="1311657" y="2049195"/>
                </a:lnTo>
                <a:lnTo>
                  <a:pt x="1279484" y="2049406"/>
                </a:lnTo>
                <a:lnTo>
                  <a:pt x="1254413" y="2049841"/>
                </a:lnTo>
                <a:lnTo>
                  <a:pt x="1008298" y="1580224"/>
                </a:lnTo>
                <a:lnTo>
                  <a:pt x="984108" y="1535873"/>
                </a:lnTo>
                <a:lnTo>
                  <a:pt x="958946" y="1496123"/>
                </a:lnTo>
                <a:lnTo>
                  <a:pt x="932709" y="1462100"/>
                </a:lnTo>
                <a:lnTo>
                  <a:pt x="905297" y="1434929"/>
                </a:lnTo>
                <a:lnTo>
                  <a:pt x="843721" y="1405040"/>
                </a:lnTo>
                <a:lnTo>
                  <a:pt x="807992" y="1403645"/>
                </a:lnTo>
                <a:lnTo>
                  <a:pt x="769888" y="1410119"/>
                </a:lnTo>
                <a:lnTo>
                  <a:pt x="729870" y="1423031"/>
                </a:lnTo>
                <a:lnTo>
                  <a:pt x="688403" y="1440952"/>
                </a:lnTo>
                <a:lnTo>
                  <a:pt x="645950" y="1462451"/>
                </a:lnTo>
                <a:lnTo>
                  <a:pt x="602975" y="1486098"/>
                </a:lnTo>
                <a:lnTo>
                  <a:pt x="559939" y="1510464"/>
                </a:lnTo>
                <a:lnTo>
                  <a:pt x="517308" y="1534118"/>
                </a:lnTo>
                <a:lnTo>
                  <a:pt x="475544" y="1555630"/>
                </a:lnTo>
                <a:lnTo>
                  <a:pt x="435111" y="1573570"/>
                </a:lnTo>
                <a:lnTo>
                  <a:pt x="396471" y="1586508"/>
                </a:lnTo>
                <a:lnTo>
                  <a:pt x="360089" y="1593014"/>
                </a:lnTo>
                <a:lnTo>
                  <a:pt x="326427" y="1591658"/>
                </a:lnTo>
                <a:lnTo>
                  <a:pt x="267367" y="1560308"/>
                </a:lnTo>
                <a:lnTo>
                  <a:pt x="239785" y="1531709"/>
                </a:lnTo>
                <a:lnTo>
                  <a:pt x="213282" y="1496296"/>
                </a:lnTo>
                <a:lnTo>
                  <a:pt x="187937" y="1455153"/>
                </a:lnTo>
                <a:lnTo>
                  <a:pt x="163829" y="1409362"/>
                </a:lnTo>
                <a:close/>
              </a:path>
              <a:path w="1496695" h="2050414">
                <a:moveTo>
                  <a:pt x="1496340" y="1659991"/>
                </a:moveTo>
                <a:lnTo>
                  <a:pt x="1396889" y="1470228"/>
                </a:lnTo>
                <a:lnTo>
                  <a:pt x="1420569" y="1513309"/>
                </a:lnTo>
                <a:lnTo>
                  <a:pt x="1469332" y="1599918"/>
                </a:lnTo>
                <a:lnTo>
                  <a:pt x="1492737" y="1642675"/>
                </a:lnTo>
                <a:lnTo>
                  <a:pt x="1496340" y="1649648"/>
                </a:lnTo>
                <a:lnTo>
                  <a:pt x="1496340" y="1659991"/>
                </a:lnTo>
                <a:close/>
              </a:path>
              <a:path w="1496695" h="2050414">
                <a:moveTo>
                  <a:pt x="1178848" y="1965725"/>
                </a:moveTo>
                <a:lnTo>
                  <a:pt x="1158823" y="1925053"/>
                </a:lnTo>
                <a:lnTo>
                  <a:pt x="1138629" y="1879984"/>
                </a:lnTo>
                <a:lnTo>
                  <a:pt x="1076032" y="1729643"/>
                </a:lnTo>
                <a:lnTo>
                  <a:pt x="1054159" y="1678235"/>
                </a:lnTo>
                <a:lnTo>
                  <a:pt x="1031615" y="1628053"/>
                </a:lnTo>
                <a:lnTo>
                  <a:pt x="1008298" y="1580224"/>
                </a:lnTo>
                <a:lnTo>
                  <a:pt x="1254413" y="2049841"/>
                </a:lnTo>
                <a:lnTo>
                  <a:pt x="1238919" y="2050110"/>
                </a:lnTo>
                <a:lnTo>
                  <a:pt x="1218795" y="2029378"/>
                </a:lnTo>
                <a:lnTo>
                  <a:pt x="1198805" y="2000875"/>
                </a:lnTo>
                <a:lnTo>
                  <a:pt x="1178848" y="1965725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9928" y="1308005"/>
            <a:ext cx="18434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how</a:t>
            </a:r>
            <a:r>
              <a:rPr dirty="0" sz="2800" spc="-9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99"/>
                </a:solidFill>
                <a:latin typeface="Arial"/>
                <a:cs typeface="Arial"/>
              </a:rPr>
              <a:t>many?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27825" y="1401762"/>
            <a:ext cx="3175" cy="165100"/>
          </a:xfrm>
          <a:custGeom>
            <a:avLst/>
            <a:gdLst/>
            <a:ahLst/>
            <a:cxnLst/>
            <a:rect l="l" t="t" r="r" b="b"/>
            <a:pathLst>
              <a:path w="3175" h="165100">
                <a:moveTo>
                  <a:pt x="1587" y="-9525"/>
                </a:moveTo>
                <a:lnTo>
                  <a:pt x="1587" y="174625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27637" y="1347787"/>
            <a:ext cx="3175" cy="225425"/>
          </a:xfrm>
          <a:custGeom>
            <a:avLst/>
            <a:gdLst/>
            <a:ahLst/>
            <a:cxnLst/>
            <a:rect l="l" t="t" r="r" b="b"/>
            <a:pathLst>
              <a:path w="3175" h="225425">
                <a:moveTo>
                  <a:pt x="3175" y="0"/>
                </a:moveTo>
                <a:lnTo>
                  <a:pt x="0" y="2254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57875" y="1781175"/>
            <a:ext cx="0" cy="271780"/>
          </a:xfrm>
          <a:custGeom>
            <a:avLst/>
            <a:gdLst/>
            <a:ahLst/>
            <a:cxnLst/>
            <a:rect l="l" t="t" r="r" b="b"/>
            <a:pathLst>
              <a:path w="0" h="271780">
                <a:moveTo>
                  <a:pt x="0" y="0"/>
                </a:moveTo>
                <a:lnTo>
                  <a:pt x="0" y="271463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57875" y="2233613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15778" y="1373607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223.1.1.1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0840" y="1981620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223.1.1.3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63703" y="1378370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223.1.1.4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9620" y="4496862"/>
            <a:ext cx="1497965" cy="1576705"/>
          </a:xfrm>
          <a:custGeom>
            <a:avLst/>
            <a:gdLst/>
            <a:ahLst/>
            <a:cxnLst/>
            <a:rect l="l" t="t" r="r" b="b"/>
            <a:pathLst>
              <a:path w="1497964" h="1576704">
                <a:moveTo>
                  <a:pt x="832842" y="33835"/>
                </a:moveTo>
                <a:lnTo>
                  <a:pt x="826486" y="24749"/>
                </a:lnTo>
                <a:lnTo>
                  <a:pt x="825679" y="9413"/>
                </a:lnTo>
                <a:lnTo>
                  <a:pt x="830213" y="0"/>
                </a:lnTo>
                <a:lnTo>
                  <a:pt x="836423" y="11278"/>
                </a:lnTo>
                <a:lnTo>
                  <a:pt x="839052" y="27730"/>
                </a:lnTo>
                <a:lnTo>
                  <a:pt x="832842" y="33835"/>
                </a:lnTo>
                <a:close/>
              </a:path>
              <a:path w="1497964" h="1576704">
                <a:moveTo>
                  <a:pt x="970418" y="757688"/>
                </a:moveTo>
                <a:lnTo>
                  <a:pt x="422623" y="757688"/>
                </a:lnTo>
                <a:lnTo>
                  <a:pt x="467911" y="757343"/>
                </a:lnTo>
                <a:lnTo>
                  <a:pt x="510338" y="753060"/>
                </a:lnTo>
                <a:lnTo>
                  <a:pt x="548759" y="743345"/>
                </a:lnTo>
                <a:lnTo>
                  <a:pt x="609004" y="701650"/>
                </a:lnTo>
                <a:lnTo>
                  <a:pt x="641748" y="629932"/>
                </a:lnTo>
                <a:lnTo>
                  <a:pt x="652933" y="581558"/>
                </a:lnTo>
                <a:lnTo>
                  <a:pt x="661317" y="527135"/>
                </a:lnTo>
                <a:lnTo>
                  <a:pt x="667389" y="468385"/>
                </a:lnTo>
                <a:lnTo>
                  <a:pt x="671641" y="407030"/>
                </a:lnTo>
                <a:lnTo>
                  <a:pt x="674563" y="344790"/>
                </a:lnTo>
                <a:lnTo>
                  <a:pt x="676647" y="283388"/>
                </a:lnTo>
                <a:lnTo>
                  <a:pt x="678384" y="224545"/>
                </a:lnTo>
                <a:lnTo>
                  <a:pt x="680265" y="169981"/>
                </a:lnTo>
                <a:lnTo>
                  <a:pt x="682781" y="121420"/>
                </a:lnTo>
                <a:lnTo>
                  <a:pt x="686423" y="80581"/>
                </a:lnTo>
                <a:lnTo>
                  <a:pt x="699050" y="28958"/>
                </a:lnTo>
                <a:lnTo>
                  <a:pt x="750465" y="8557"/>
                </a:lnTo>
                <a:lnTo>
                  <a:pt x="787003" y="2495"/>
                </a:lnTo>
                <a:lnTo>
                  <a:pt x="815503" y="9049"/>
                </a:lnTo>
                <a:lnTo>
                  <a:pt x="826486" y="24749"/>
                </a:lnTo>
                <a:lnTo>
                  <a:pt x="828079" y="55036"/>
                </a:lnTo>
                <a:lnTo>
                  <a:pt x="830209" y="84282"/>
                </a:lnTo>
                <a:lnTo>
                  <a:pt x="831412" y="121886"/>
                </a:lnTo>
                <a:lnTo>
                  <a:pt x="832073" y="166473"/>
                </a:lnTo>
                <a:lnTo>
                  <a:pt x="832578" y="216667"/>
                </a:lnTo>
                <a:lnTo>
                  <a:pt x="833312" y="271091"/>
                </a:lnTo>
                <a:lnTo>
                  <a:pt x="834661" y="328368"/>
                </a:lnTo>
                <a:lnTo>
                  <a:pt x="837009" y="387124"/>
                </a:lnTo>
                <a:lnTo>
                  <a:pt x="840742" y="445981"/>
                </a:lnTo>
                <a:lnTo>
                  <a:pt x="846246" y="503564"/>
                </a:lnTo>
                <a:lnTo>
                  <a:pt x="853905" y="558496"/>
                </a:lnTo>
                <a:lnTo>
                  <a:pt x="864105" y="609401"/>
                </a:lnTo>
                <a:lnTo>
                  <a:pt x="877232" y="654903"/>
                </a:lnTo>
                <a:lnTo>
                  <a:pt x="893669" y="693626"/>
                </a:lnTo>
                <a:lnTo>
                  <a:pt x="939427" y="745163"/>
                </a:lnTo>
                <a:lnTo>
                  <a:pt x="970418" y="757688"/>
                </a:lnTo>
                <a:close/>
              </a:path>
              <a:path w="1497964" h="1576704">
                <a:moveTo>
                  <a:pt x="1436133" y="765061"/>
                </a:moveTo>
                <a:lnTo>
                  <a:pt x="1049681" y="765061"/>
                </a:lnTo>
                <a:lnTo>
                  <a:pt x="1093917" y="761867"/>
                </a:lnTo>
                <a:lnTo>
                  <a:pt x="1140072" y="756015"/>
                </a:lnTo>
                <a:lnTo>
                  <a:pt x="1233766" y="741746"/>
                </a:lnTo>
                <a:lnTo>
                  <a:pt x="1279120" y="736037"/>
                </a:lnTo>
                <a:lnTo>
                  <a:pt x="1322018" y="733081"/>
                </a:lnTo>
                <a:lnTo>
                  <a:pt x="1361370" y="734231"/>
                </a:lnTo>
                <a:lnTo>
                  <a:pt x="1396080" y="740841"/>
                </a:lnTo>
                <a:lnTo>
                  <a:pt x="1425056" y="754264"/>
                </a:lnTo>
                <a:lnTo>
                  <a:pt x="1436133" y="765061"/>
                </a:lnTo>
                <a:close/>
              </a:path>
              <a:path w="1497964" h="1576704">
                <a:moveTo>
                  <a:pt x="232843" y="1576212"/>
                </a:moveTo>
                <a:lnTo>
                  <a:pt x="188747" y="1573127"/>
                </a:lnTo>
                <a:lnTo>
                  <a:pt x="103496" y="1545988"/>
                </a:lnTo>
                <a:lnTo>
                  <a:pt x="66961" y="1520224"/>
                </a:lnTo>
                <a:lnTo>
                  <a:pt x="40481" y="1487393"/>
                </a:lnTo>
                <a:lnTo>
                  <a:pt x="22335" y="1446611"/>
                </a:lnTo>
                <a:lnTo>
                  <a:pt x="10803" y="1396996"/>
                </a:lnTo>
                <a:lnTo>
                  <a:pt x="4167" y="1337664"/>
                </a:lnTo>
                <a:lnTo>
                  <a:pt x="507" y="1259467"/>
                </a:lnTo>
                <a:lnTo>
                  <a:pt x="0" y="1212213"/>
                </a:lnTo>
                <a:lnTo>
                  <a:pt x="815" y="1161416"/>
                </a:lnTo>
                <a:lnTo>
                  <a:pt x="3285" y="1108495"/>
                </a:lnTo>
                <a:lnTo>
                  <a:pt x="7739" y="1054870"/>
                </a:lnTo>
                <a:lnTo>
                  <a:pt x="14507" y="1001961"/>
                </a:lnTo>
                <a:lnTo>
                  <a:pt x="23922" y="951188"/>
                </a:lnTo>
                <a:lnTo>
                  <a:pt x="36314" y="903970"/>
                </a:lnTo>
                <a:lnTo>
                  <a:pt x="52012" y="861728"/>
                </a:lnTo>
                <a:lnTo>
                  <a:pt x="71349" y="825880"/>
                </a:lnTo>
                <a:lnTo>
                  <a:pt x="121629" y="775257"/>
                </a:lnTo>
                <a:lnTo>
                  <a:pt x="193321" y="752601"/>
                </a:lnTo>
                <a:lnTo>
                  <a:pt x="235747" y="749550"/>
                </a:lnTo>
                <a:lnTo>
                  <a:pt x="281036" y="750027"/>
                </a:lnTo>
                <a:lnTo>
                  <a:pt x="328041" y="752537"/>
                </a:lnTo>
                <a:lnTo>
                  <a:pt x="375618" y="755589"/>
                </a:lnTo>
                <a:lnTo>
                  <a:pt x="422623" y="757688"/>
                </a:lnTo>
                <a:lnTo>
                  <a:pt x="970418" y="757688"/>
                </a:lnTo>
                <a:lnTo>
                  <a:pt x="971343" y="758062"/>
                </a:lnTo>
                <a:lnTo>
                  <a:pt x="1008459" y="764244"/>
                </a:lnTo>
                <a:lnTo>
                  <a:pt x="1049681" y="765061"/>
                </a:lnTo>
                <a:lnTo>
                  <a:pt x="1436133" y="765061"/>
                </a:lnTo>
                <a:lnTo>
                  <a:pt x="1447204" y="775852"/>
                </a:lnTo>
                <a:lnTo>
                  <a:pt x="1476807" y="845140"/>
                </a:lnTo>
                <a:lnTo>
                  <a:pt x="1486536" y="890568"/>
                </a:lnTo>
                <a:lnTo>
                  <a:pt x="1493135" y="941407"/>
                </a:lnTo>
                <a:lnTo>
                  <a:pt x="1496790" y="996326"/>
                </a:lnTo>
                <a:lnTo>
                  <a:pt x="1497689" y="1053992"/>
                </a:lnTo>
                <a:lnTo>
                  <a:pt x="1496020" y="1113072"/>
                </a:lnTo>
                <a:lnTo>
                  <a:pt x="1491969" y="1172233"/>
                </a:lnTo>
                <a:lnTo>
                  <a:pt x="1485724" y="1230142"/>
                </a:lnTo>
                <a:lnTo>
                  <a:pt x="1477473" y="1285467"/>
                </a:lnTo>
                <a:lnTo>
                  <a:pt x="1467403" y="1336874"/>
                </a:lnTo>
                <a:lnTo>
                  <a:pt x="1455702" y="1383032"/>
                </a:lnTo>
                <a:lnTo>
                  <a:pt x="1442556" y="1422607"/>
                </a:lnTo>
                <a:lnTo>
                  <a:pt x="1403408" y="1487170"/>
                </a:lnTo>
                <a:lnTo>
                  <a:pt x="1371919" y="1510575"/>
                </a:lnTo>
                <a:lnTo>
                  <a:pt x="1334943" y="1526009"/>
                </a:lnTo>
                <a:lnTo>
                  <a:pt x="1293737" y="1534998"/>
                </a:lnTo>
                <a:lnTo>
                  <a:pt x="1275330" y="1536695"/>
                </a:lnTo>
                <a:lnTo>
                  <a:pt x="1068281" y="1536695"/>
                </a:lnTo>
                <a:lnTo>
                  <a:pt x="1043791" y="1538142"/>
                </a:lnTo>
                <a:lnTo>
                  <a:pt x="721027" y="1538142"/>
                </a:lnTo>
                <a:lnTo>
                  <a:pt x="661392" y="1539069"/>
                </a:lnTo>
                <a:lnTo>
                  <a:pt x="614591" y="1542005"/>
                </a:lnTo>
                <a:lnTo>
                  <a:pt x="562827" y="1547083"/>
                </a:lnTo>
                <a:lnTo>
                  <a:pt x="392906" y="1566895"/>
                </a:lnTo>
                <a:lnTo>
                  <a:pt x="336437" y="1572269"/>
                </a:lnTo>
                <a:lnTo>
                  <a:pt x="282578" y="1575650"/>
                </a:lnTo>
                <a:lnTo>
                  <a:pt x="232843" y="1576212"/>
                </a:lnTo>
                <a:close/>
              </a:path>
              <a:path w="1497964" h="1576704">
                <a:moveTo>
                  <a:pt x="1203669" y="1539747"/>
                </a:moveTo>
                <a:lnTo>
                  <a:pt x="1177183" y="1539069"/>
                </a:lnTo>
                <a:lnTo>
                  <a:pt x="1111772" y="1537034"/>
                </a:lnTo>
                <a:lnTo>
                  <a:pt x="1068281" y="1536695"/>
                </a:lnTo>
                <a:lnTo>
                  <a:pt x="1275330" y="1536695"/>
                </a:lnTo>
                <a:lnTo>
                  <a:pt x="1249557" y="1539069"/>
                </a:lnTo>
                <a:lnTo>
                  <a:pt x="1203669" y="1539747"/>
                </a:lnTo>
                <a:close/>
              </a:path>
              <a:path w="1497964" h="1576704">
                <a:moveTo>
                  <a:pt x="925412" y="1544323"/>
                </a:moveTo>
                <a:lnTo>
                  <a:pt x="876440" y="1543334"/>
                </a:lnTo>
                <a:lnTo>
                  <a:pt x="775747" y="1539224"/>
                </a:lnTo>
                <a:lnTo>
                  <a:pt x="721027" y="1538142"/>
                </a:lnTo>
                <a:lnTo>
                  <a:pt x="1043791" y="1538142"/>
                </a:lnTo>
                <a:lnTo>
                  <a:pt x="1028104" y="1539069"/>
                </a:lnTo>
                <a:lnTo>
                  <a:pt x="975467" y="1543241"/>
                </a:lnTo>
                <a:lnTo>
                  <a:pt x="925412" y="1544323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82293" y="4657725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537"/>
                </a:lnTo>
              </a:path>
            </a:pathLst>
          </a:custGeom>
          <a:ln w="26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82293" y="4948237"/>
            <a:ext cx="0" cy="290830"/>
          </a:xfrm>
          <a:custGeom>
            <a:avLst/>
            <a:gdLst/>
            <a:ahLst/>
            <a:cxnLst/>
            <a:rect l="l" t="t" r="r" b="b"/>
            <a:pathLst>
              <a:path w="0" h="290829">
                <a:moveTo>
                  <a:pt x="0" y="0"/>
                </a:moveTo>
                <a:lnTo>
                  <a:pt x="0" y="290512"/>
                </a:lnTo>
              </a:path>
            </a:pathLst>
          </a:custGeom>
          <a:ln w="269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70325" y="5387975"/>
            <a:ext cx="3175" cy="170180"/>
          </a:xfrm>
          <a:custGeom>
            <a:avLst/>
            <a:gdLst/>
            <a:ahLst/>
            <a:cxnLst/>
            <a:rect l="l" t="t" r="r" b="b"/>
            <a:pathLst>
              <a:path w="3175" h="170179">
                <a:moveTo>
                  <a:pt x="1587" y="-9525"/>
                </a:moveTo>
                <a:lnTo>
                  <a:pt x="1587" y="179387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65687" y="5373687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892040" y="5288382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223.1.2.2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6564" y="5283620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223.1.2.1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19587" y="4767262"/>
            <a:ext cx="128905" cy="180975"/>
          </a:xfrm>
          <a:custGeom>
            <a:avLst/>
            <a:gdLst/>
            <a:ahLst/>
            <a:cxnLst/>
            <a:rect l="l" t="t" r="r" b="b"/>
            <a:pathLst>
              <a:path w="128904" h="180975">
                <a:moveTo>
                  <a:pt x="0" y="0"/>
                </a:moveTo>
                <a:lnTo>
                  <a:pt x="128587" y="0"/>
                </a:lnTo>
                <a:lnTo>
                  <a:pt x="128587" y="180975"/>
                </a:lnTo>
                <a:lnTo>
                  <a:pt x="0" y="180975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955415" y="4734345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223.1.2.6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47458" y="4476625"/>
            <a:ext cx="1497965" cy="1586865"/>
          </a:xfrm>
          <a:custGeom>
            <a:avLst/>
            <a:gdLst/>
            <a:ahLst/>
            <a:cxnLst/>
            <a:rect l="l" t="t" r="r" b="b"/>
            <a:pathLst>
              <a:path w="1497965" h="1586864">
                <a:moveTo>
                  <a:pt x="832842" y="34062"/>
                </a:moveTo>
                <a:lnTo>
                  <a:pt x="826483" y="24859"/>
                </a:lnTo>
                <a:lnTo>
                  <a:pt x="825679" y="9476"/>
                </a:lnTo>
                <a:lnTo>
                  <a:pt x="830213" y="0"/>
                </a:lnTo>
                <a:lnTo>
                  <a:pt x="836423" y="11354"/>
                </a:lnTo>
                <a:lnTo>
                  <a:pt x="839052" y="27916"/>
                </a:lnTo>
                <a:lnTo>
                  <a:pt x="832842" y="34062"/>
                </a:lnTo>
                <a:close/>
              </a:path>
              <a:path w="1497965" h="1586864">
                <a:moveTo>
                  <a:pt x="970913" y="762111"/>
                </a:moveTo>
                <a:lnTo>
                  <a:pt x="422623" y="762111"/>
                </a:lnTo>
                <a:lnTo>
                  <a:pt x="467911" y="762082"/>
                </a:lnTo>
                <a:lnTo>
                  <a:pt x="510338" y="757963"/>
                </a:lnTo>
                <a:lnTo>
                  <a:pt x="548759" y="748283"/>
                </a:lnTo>
                <a:lnTo>
                  <a:pt x="609004" y="706351"/>
                </a:lnTo>
                <a:lnTo>
                  <a:pt x="641748" y="634131"/>
                </a:lnTo>
                <a:lnTo>
                  <a:pt x="652933" y="585381"/>
                </a:lnTo>
                <a:lnTo>
                  <a:pt x="661317" y="530495"/>
                </a:lnTo>
                <a:lnTo>
                  <a:pt x="667389" y="471188"/>
                </a:lnTo>
                <a:lnTo>
                  <a:pt x="671641" y="409178"/>
                </a:lnTo>
                <a:lnTo>
                  <a:pt x="674563" y="346181"/>
                </a:lnTo>
                <a:lnTo>
                  <a:pt x="676647" y="283915"/>
                </a:lnTo>
                <a:lnTo>
                  <a:pt x="678384" y="224096"/>
                </a:lnTo>
                <a:lnTo>
                  <a:pt x="680265" y="168441"/>
                </a:lnTo>
                <a:lnTo>
                  <a:pt x="682781" y="118667"/>
                </a:lnTo>
                <a:lnTo>
                  <a:pt x="686423" y="76491"/>
                </a:lnTo>
                <a:lnTo>
                  <a:pt x="699050" y="21801"/>
                </a:lnTo>
                <a:lnTo>
                  <a:pt x="750465" y="4800"/>
                </a:lnTo>
                <a:lnTo>
                  <a:pt x="787003" y="1381"/>
                </a:lnTo>
                <a:lnTo>
                  <a:pt x="815503" y="8968"/>
                </a:lnTo>
                <a:lnTo>
                  <a:pt x="826483" y="24859"/>
                </a:lnTo>
                <a:lnTo>
                  <a:pt x="828079" y="55405"/>
                </a:lnTo>
                <a:lnTo>
                  <a:pt x="830209" y="84846"/>
                </a:lnTo>
                <a:lnTo>
                  <a:pt x="831412" y="122699"/>
                </a:lnTo>
                <a:lnTo>
                  <a:pt x="832081" y="168441"/>
                </a:lnTo>
                <a:lnTo>
                  <a:pt x="832578" y="218087"/>
                </a:lnTo>
                <a:lnTo>
                  <a:pt x="833312" y="272845"/>
                </a:lnTo>
                <a:lnTo>
                  <a:pt x="834661" y="330461"/>
                </a:lnTo>
                <a:lnTo>
                  <a:pt x="837009" y="389548"/>
                </a:lnTo>
                <a:lnTo>
                  <a:pt x="840742" y="448716"/>
                </a:lnTo>
                <a:lnTo>
                  <a:pt x="846246" y="506578"/>
                </a:lnTo>
                <a:lnTo>
                  <a:pt x="853905" y="561744"/>
                </a:lnTo>
                <a:lnTo>
                  <a:pt x="864105" y="612828"/>
                </a:lnTo>
                <a:lnTo>
                  <a:pt x="877232" y="658439"/>
                </a:lnTo>
                <a:lnTo>
                  <a:pt x="893669" y="697190"/>
                </a:lnTo>
                <a:lnTo>
                  <a:pt x="939427" y="749073"/>
                </a:lnTo>
                <a:lnTo>
                  <a:pt x="970913" y="762111"/>
                </a:lnTo>
                <a:close/>
              </a:path>
              <a:path w="1497965" h="1586864">
                <a:moveTo>
                  <a:pt x="1435632" y="769694"/>
                </a:moveTo>
                <a:lnTo>
                  <a:pt x="1049681" y="769694"/>
                </a:lnTo>
                <a:lnTo>
                  <a:pt x="1093917" y="766612"/>
                </a:lnTo>
                <a:lnTo>
                  <a:pt x="1140072" y="760827"/>
                </a:lnTo>
                <a:lnTo>
                  <a:pt x="1233766" y="746609"/>
                </a:lnTo>
                <a:lnTo>
                  <a:pt x="1279120" y="740906"/>
                </a:lnTo>
                <a:lnTo>
                  <a:pt x="1322018" y="737960"/>
                </a:lnTo>
                <a:lnTo>
                  <a:pt x="1361370" y="739136"/>
                </a:lnTo>
                <a:lnTo>
                  <a:pt x="1396080" y="745800"/>
                </a:lnTo>
                <a:lnTo>
                  <a:pt x="1425056" y="759316"/>
                </a:lnTo>
                <a:lnTo>
                  <a:pt x="1435632" y="769694"/>
                </a:lnTo>
                <a:close/>
              </a:path>
              <a:path w="1497965" h="1586864">
                <a:moveTo>
                  <a:pt x="232843" y="1586771"/>
                </a:moveTo>
                <a:lnTo>
                  <a:pt x="188747" y="1583666"/>
                </a:lnTo>
                <a:lnTo>
                  <a:pt x="103496" y="1556345"/>
                </a:lnTo>
                <a:lnTo>
                  <a:pt x="66961" y="1530408"/>
                </a:lnTo>
                <a:lnTo>
                  <a:pt x="40481" y="1497357"/>
                </a:lnTo>
                <a:lnTo>
                  <a:pt x="22335" y="1456302"/>
                </a:lnTo>
                <a:lnTo>
                  <a:pt x="10803" y="1406355"/>
                </a:lnTo>
                <a:lnTo>
                  <a:pt x="4167" y="1346626"/>
                </a:lnTo>
                <a:lnTo>
                  <a:pt x="507" y="1267851"/>
                </a:lnTo>
                <a:lnTo>
                  <a:pt x="0" y="1220155"/>
                </a:lnTo>
                <a:lnTo>
                  <a:pt x="815" y="1168771"/>
                </a:lnTo>
                <a:lnTo>
                  <a:pt x="3285" y="1115091"/>
                </a:lnTo>
                <a:lnTo>
                  <a:pt x="7739" y="1060503"/>
                </a:lnTo>
                <a:lnTo>
                  <a:pt x="14507" y="1006396"/>
                </a:lnTo>
                <a:lnTo>
                  <a:pt x="23922" y="954161"/>
                </a:lnTo>
                <a:lnTo>
                  <a:pt x="36314" y="905186"/>
                </a:lnTo>
                <a:lnTo>
                  <a:pt x="52012" y="860861"/>
                </a:lnTo>
                <a:lnTo>
                  <a:pt x="71349" y="822577"/>
                </a:lnTo>
                <a:lnTo>
                  <a:pt x="94654" y="791721"/>
                </a:lnTo>
                <a:lnTo>
                  <a:pt x="154900" y="758818"/>
                </a:lnTo>
                <a:lnTo>
                  <a:pt x="193321" y="752421"/>
                </a:lnTo>
                <a:lnTo>
                  <a:pt x="235747" y="750765"/>
                </a:lnTo>
                <a:lnTo>
                  <a:pt x="281036" y="752377"/>
                </a:lnTo>
                <a:lnTo>
                  <a:pt x="375618" y="759522"/>
                </a:lnTo>
                <a:lnTo>
                  <a:pt x="422623" y="762111"/>
                </a:lnTo>
                <a:lnTo>
                  <a:pt x="970913" y="762111"/>
                </a:lnTo>
                <a:lnTo>
                  <a:pt x="971343" y="762289"/>
                </a:lnTo>
                <a:lnTo>
                  <a:pt x="1008459" y="768708"/>
                </a:lnTo>
                <a:lnTo>
                  <a:pt x="1049681" y="769694"/>
                </a:lnTo>
                <a:lnTo>
                  <a:pt x="1435632" y="769694"/>
                </a:lnTo>
                <a:lnTo>
                  <a:pt x="1447204" y="781049"/>
                </a:lnTo>
                <a:lnTo>
                  <a:pt x="1476807" y="850801"/>
                </a:lnTo>
                <a:lnTo>
                  <a:pt x="1486536" y="896533"/>
                </a:lnTo>
                <a:lnTo>
                  <a:pt x="1493135" y="947714"/>
                </a:lnTo>
                <a:lnTo>
                  <a:pt x="1496790" y="1003001"/>
                </a:lnTo>
                <a:lnTo>
                  <a:pt x="1497689" y="1061053"/>
                </a:lnTo>
                <a:lnTo>
                  <a:pt x="1496020" y="1120528"/>
                </a:lnTo>
                <a:lnTo>
                  <a:pt x="1491969" y="1180085"/>
                </a:lnTo>
                <a:lnTo>
                  <a:pt x="1485724" y="1238383"/>
                </a:lnTo>
                <a:lnTo>
                  <a:pt x="1477473" y="1294078"/>
                </a:lnTo>
                <a:lnTo>
                  <a:pt x="1467403" y="1345830"/>
                </a:lnTo>
                <a:lnTo>
                  <a:pt x="1455702" y="1392297"/>
                </a:lnTo>
                <a:lnTo>
                  <a:pt x="1442556" y="1432137"/>
                </a:lnTo>
                <a:lnTo>
                  <a:pt x="1403408" y="1497133"/>
                </a:lnTo>
                <a:lnTo>
                  <a:pt x="1371919" y="1520695"/>
                </a:lnTo>
                <a:lnTo>
                  <a:pt x="1334943" y="1536232"/>
                </a:lnTo>
                <a:lnTo>
                  <a:pt x="1293737" y="1545281"/>
                </a:lnTo>
                <a:lnTo>
                  <a:pt x="1275330" y="1546989"/>
                </a:lnTo>
                <a:lnTo>
                  <a:pt x="1068281" y="1546989"/>
                </a:lnTo>
                <a:lnTo>
                  <a:pt x="1028104" y="1549379"/>
                </a:lnTo>
                <a:lnTo>
                  <a:pt x="661391" y="1549379"/>
                </a:lnTo>
                <a:lnTo>
                  <a:pt x="614591" y="1552335"/>
                </a:lnTo>
                <a:lnTo>
                  <a:pt x="562827" y="1557447"/>
                </a:lnTo>
                <a:lnTo>
                  <a:pt x="392906" y="1577391"/>
                </a:lnTo>
                <a:lnTo>
                  <a:pt x="336437" y="1582801"/>
                </a:lnTo>
                <a:lnTo>
                  <a:pt x="282578" y="1586206"/>
                </a:lnTo>
                <a:lnTo>
                  <a:pt x="232843" y="1586771"/>
                </a:lnTo>
                <a:close/>
              </a:path>
              <a:path w="1497965" h="1586864">
                <a:moveTo>
                  <a:pt x="1203669" y="1550062"/>
                </a:moveTo>
                <a:lnTo>
                  <a:pt x="1177182" y="1549379"/>
                </a:lnTo>
                <a:lnTo>
                  <a:pt x="1111772" y="1547330"/>
                </a:lnTo>
                <a:lnTo>
                  <a:pt x="1068281" y="1546989"/>
                </a:lnTo>
                <a:lnTo>
                  <a:pt x="1275330" y="1546989"/>
                </a:lnTo>
                <a:lnTo>
                  <a:pt x="1249560" y="1549379"/>
                </a:lnTo>
                <a:lnTo>
                  <a:pt x="1203669" y="1550062"/>
                </a:lnTo>
                <a:close/>
              </a:path>
              <a:path w="1497965" h="1586864">
                <a:moveTo>
                  <a:pt x="876440" y="1556135"/>
                </a:moveTo>
                <a:lnTo>
                  <a:pt x="827052" y="1554902"/>
                </a:lnTo>
                <a:lnTo>
                  <a:pt x="721027" y="1550908"/>
                </a:lnTo>
                <a:lnTo>
                  <a:pt x="661392" y="1549379"/>
                </a:lnTo>
                <a:lnTo>
                  <a:pt x="1028104" y="1549379"/>
                </a:lnTo>
                <a:lnTo>
                  <a:pt x="975467" y="1553989"/>
                </a:lnTo>
                <a:lnTo>
                  <a:pt x="925412" y="1556036"/>
                </a:lnTo>
                <a:lnTo>
                  <a:pt x="876440" y="1556135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08068" y="4676775"/>
            <a:ext cx="0" cy="109855"/>
          </a:xfrm>
          <a:custGeom>
            <a:avLst/>
            <a:gdLst/>
            <a:ahLst/>
            <a:cxnLst/>
            <a:rect l="l" t="t" r="r" b="b"/>
            <a:pathLst>
              <a:path w="0" h="109854">
                <a:moveTo>
                  <a:pt x="0" y="0"/>
                </a:moveTo>
                <a:lnTo>
                  <a:pt x="0" y="109537"/>
                </a:lnTo>
              </a:path>
            </a:pathLst>
          </a:custGeom>
          <a:ln w="20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08068" y="4967287"/>
            <a:ext cx="0" cy="249554"/>
          </a:xfrm>
          <a:custGeom>
            <a:avLst/>
            <a:gdLst/>
            <a:ahLst/>
            <a:cxnLst/>
            <a:rect l="l" t="t" r="r" b="b"/>
            <a:pathLst>
              <a:path w="0" h="249554">
                <a:moveTo>
                  <a:pt x="0" y="0"/>
                </a:moveTo>
                <a:lnTo>
                  <a:pt x="0" y="249237"/>
                </a:lnTo>
              </a:path>
            </a:pathLst>
          </a:custGeom>
          <a:ln w="206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99275" y="5407025"/>
            <a:ext cx="3175" cy="170180"/>
          </a:xfrm>
          <a:custGeom>
            <a:avLst/>
            <a:gdLst/>
            <a:ahLst/>
            <a:cxnLst/>
            <a:rect l="l" t="t" r="r" b="b"/>
            <a:pathLst>
              <a:path w="3175" h="170179">
                <a:moveTo>
                  <a:pt x="1587" y="-9525"/>
                </a:moveTo>
                <a:lnTo>
                  <a:pt x="1587" y="179387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94638" y="5392737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920990" y="5307432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223.1.3.2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25515" y="5302670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223.1.3.1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48538" y="4786312"/>
            <a:ext cx="128905" cy="180975"/>
          </a:xfrm>
          <a:custGeom>
            <a:avLst/>
            <a:gdLst/>
            <a:ahLst/>
            <a:cxnLst/>
            <a:rect l="l" t="t" r="r" b="b"/>
            <a:pathLst>
              <a:path w="128904" h="180975">
                <a:moveTo>
                  <a:pt x="0" y="0"/>
                </a:moveTo>
                <a:lnTo>
                  <a:pt x="128587" y="0"/>
                </a:lnTo>
                <a:lnTo>
                  <a:pt x="128587" y="180975"/>
                </a:lnTo>
                <a:lnTo>
                  <a:pt x="0" y="180975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978015" y="4778795"/>
            <a:ext cx="9861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223.1.3.27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08700" y="1306512"/>
            <a:ext cx="3175" cy="265430"/>
          </a:xfrm>
          <a:custGeom>
            <a:avLst/>
            <a:gdLst/>
            <a:ahLst/>
            <a:cxnLst/>
            <a:rect l="l" t="t" r="r" b="b"/>
            <a:pathLst>
              <a:path w="3175" h="265430">
                <a:moveTo>
                  <a:pt x="3175" y="26511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696903" y="584620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223.1.1.2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591050" y="2762250"/>
            <a:ext cx="1114425" cy="1543050"/>
          </a:xfrm>
          <a:custGeom>
            <a:avLst/>
            <a:gdLst/>
            <a:ahLst/>
            <a:cxnLst/>
            <a:rect l="l" t="t" r="r" b="b"/>
            <a:pathLst>
              <a:path w="1114425" h="1543050">
                <a:moveTo>
                  <a:pt x="0" y="1543050"/>
                </a:moveTo>
                <a:lnTo>
                  <a:pt x="11144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05525" y="2743200"/>
            <a:ext cx="1276350" cy="1543050"/>
          </a:xfrm>
          <a:custGeom>
            <a:avLst/>
            <a:gdLst/>
            <a:ahLst/>
            <a:cxnLst/>
            <a:rect l="l" t="t" r="r" b="b"/>
            <a:pathLst>
              <a:path w="1276350" h="1543050">
                <a:moveTo>
                  <a:pt x="1276350" y="154305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781550" y="4505325"/>
            <a:ext cx="2305050" cy="9525"/>
          </a:xfrm>
          <a:custGeom>
            <a:avLst/>
            <a:gdLst/>
            <a:ahLst/>
            <a:cxnLst/>
            <a:rect l="l" t="t" r="r" b="b"/>
            <a:pathLst>
              <a:path w="2305050" h="9525">
                <a:moveTo>
                  <a:pt x="2305050" y="952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263640" y="2683295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223.1.7.0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39965" y="3969170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223.1.7.1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53940" y="4226345"/>
            <a:ext cx="21209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840" algn="l"/>
              </a:tabLst>
            </a:pPr>
            <a:r>
              <a:rPr dirty="0" sz="1600" spc="-5">
                <a:latin typeface="Arial"/>
                <a:cs typeface="Arial"/>
              </a:rPr>
              <a:t>223.1.8.1	223.1.8.0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77615" y="3931070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223.1.9.1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44390" y="2692820"/>
            <a:ext cx="873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223.1.9.2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612139" y="246978"/>
            <a:ext cx="2072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Subnets</a:t>
            </a:r>
          </a:p>
        </p:txBody>
      </p:sp>
      <p:sp>
        <p:nvSpPr>
          <p:cNvPr id="43" name="object 43"/>
          <p:cNvSpPr/>
          <p:nvPr/>
        </p:nvSpPr>
        <p:spPr>
          <a:xfrm>
            <a:off x="622300" y="850900"/>
            <a:ext cx="201136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48454" y="2552175"/>
            <a:ext cx="736317" cy="216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48454" y="2552175"/>
            <a:ext cx="736600" cy="216535"/>
          </a:xfrm>
          <a:custGeom>
            <a:avLst/>
            <a:gdLst/>
            <a:ahLst/>
            <a:cxnLst/>
            <a:rect l="l" t="t" r="r" b="b"/>
            <a:pathLst>
              <a:path w="736600" h="216535">
                <a:moveTo>
                  <a:pt x="0" y="108212"/>
                </a:moveTo>
                <a:lnTo>
                  <a:pt x="28931" y="66091"/>
                </a:lnTo>
                <a:lnTo>
                  <a:pt x="62875" y="47709"/>
                </a:lnTo>
                <a:lnTo>
                  <a:pt x="107831" y="31694"/>
                </a:lnTo>
                <a:lnTo>
                  <a:pt x="162317" y="18481"/>
                </a:lnTo>
                <a:lnTo>
                  <a:pt x="224854" y="8503"/>
                </a:lnTo>
                <a:lnTo>
                  <a:pt x="368158" y="0"/>
                </a:lnTo>
                <a:lnTo>
                  <a:pt x="511462" y="8503"/>
                </a:lnTo>
                <a:lnTo>
                  <a:pt x="583479" y="18481"/>
                </a:lnTo>
                <a:lnTo>
                  <a:pt x="628485" y="31694"/>
                </a:lnTo>
                <a:lnTo>
                  <a:pt x="673441" y="47709"/>
                </a:lnTo>
                <a:lnTo>
                  <a:pt x="707385" y="66091"/>
                </a:lnTo>
                <a:lnTo>
                  <a:pt x="736316" y="108212"/>
                </a:lnTo>
                <a:lnTo>
                  <a:pt x="728837" y="130020"/>
                </a:lnTo>
                <a:lnTo>
                  <a:pt x="673441" y="168714"/>
                </a:lnTo>
                <a:lnTo>
                  <a:pt x="628486" y="184730"/>
                </a:lnTo>
                <a:lnTo>
                  <a:pt x="583483" y="197943"/>
                </a:lnTo>
                <a:lnTo>
                  <a:pt x="511462" y="207920"/>
                </a:lnTo>
                <a:lnTo>
                  <a:pt x="368158" y="216424"/>
                </a:lnTo>
                <a:lnTo>
                  <a:pt x="224854" y="207920"/>
                </a:lnTo>
                <a:lnTo>
                  <a:pt x="162317" y="197943"/>
                </a:lnTo>
                <a:lnTo>
                  <a:pt x="107831" y="184729"/>
                </a:lnTo>
                <a:lnTo>
                  <a:pt x="62876" y="168714"/>
                </a:lnTo>
                <a:lnTo>
                  <a:pt x="28931" y="150333"/>
                </a:lnTo>
                <a:lnTo>
                  <a:pt x="0" y="10821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545137" y="2379663"/>
            <a:ext cx="742950" cy="282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45137" y="2379663"/>
            <a:ext cx="741680" cy="254635"/>
          </a:xfrm>
          <a:custGeom>
            <a:avLst/>
            <a:gdLst/>
            <a:ahLst/>
            <a:cxnLst/>
            <a:rect l="l" t="t" r="r" b="b"/>
            <a:pathLst>
              <a:path w="741679" h="254635">
                <a:moveTo>
                  <a:pt x="0" y="127031"/>
                </a:moveTo>
                <a:lnTo>
                  <a:pt x="28975" y="77585"/>
                </a:lnTo>
                <a:lnTo>
                  <a:pt x="62970" y="56007"/>
                </a:lnTo>
                <a:lnTo>
                  <a:pt x="107993" y="37206"/>
                </a:lnTo>
                <a:lnTo>
                  <a:pt x="162561" y="31217"/>
                </a:lnTo>
                <a:lnTo>
                  <a:pt x="225192" y="9982"/>
                </a:lnTo>
                <a:lnTo>
                  <a:pt x="294403" y="2580"/>
                </a:lnTo>
                <a:lnTo>
                  <a:pt x="368711" y="0"/>
                </a:lnTo>
                <a:lnTo>
                  <a:pt x="443019" y="2580"/>
                </a:lnTo>
                <a:lnTo>
                  <a:pt x="512230" y="9982"/>
                </a:lnTo>
                <a:lnTo>
                  <a:pt x="574861" y="31217"/>
                </a:lnTo>
                <a:lnTo>
                  <a:pt x="629429" y="37206"/>
                </a:lnTo>
                <a:lnTo>
                  <a:pt x="674452" y="56007"/>
                </a:lnTo>
                <a:lnTo>
                  <a:pt x="708447" y="77585"/>
                </a:lnTo>
                <a:lnTo>
                  <a:pt x="741351" y="101430"/>
                </a:lnTo>
                <a:lnTo>
                  <a:pt x="737422" y="127031"/>
                </a:lnTo>
                <a:lnTo>
                  <a:pt x="741347" y="152633"/>
                </a:lnTo>
                <a:lnTo>
                  <a:pt x="708447" y="176478"/>
                </a:lnTo>
                <a:lnTo>
                  <a:pt x="674451" y="198056"/>
                </a:lnTo>
                <a:lnTo>
                  <a:pt x="629429" y="216856"/>
                </a:lnTo>
                <a:lnTo>
                  <a:pt x="574861" y="232368"/>
                </a:lnTo>
                <a:lnTo>
                  <a:pt x="512229" y="244081"/>
                </a:lnTo>
                <a:lnTo>
                  <a:pt x="443019" y="251482"/>
                </a:lnTo>
                <a:lnTo>
                  <a:pt x="368711" y="254063"/>
                </a:lnTo>
                <a:lnTo>
                  <a:pt x="294402" y="251483"/>
                </a:lnTo>
                <a:lnTo>
                  <a:pt x="225192" y="244081"/>
                </a:lnTo>
                <a:lnTo>
                  <a:pt x="162561" y="232368"/>
                </a:lnTo>
                <a:lnTo>
                  <a:pt x="107993" y="216857"/>
                </a:lnTo>
                <a:lnTo>
                  <a:pt x="62970" y="198056"/>
                </a:lnTo>
                <a:lnTo>
                  <a:pt x="28974" y="176478"/>
                </a:lnTo>
                <a:lnTo>
                  <a:pt x="0" y="12703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693285" y="2445531"/>
            <a:ext cx="417195" cy="118110"/>
          </a:xfrm>
          <a:custGeom>
            <a:avLst/>
            <a:gdLst/>
            <a:ahLst/>
            <a:cxnLst/>
            <a:rect l="l" t="t" r="r" b="b"/>
            <a:pathLst>
              <a:path w="417195" h="118110">
                <a:moveTo>
                  <a:pt x="0" y="117622"/>
                </a:moveTo>
                <a:lnTo>
                  <a:pt x="129074" y="117622"/>
                </a:lnTo>
                <a:lnTo>
                  <a:pt x="258149" y="0"/>
                </a:lnTo>
                <a:lnTo>
                  <a:pt x="41680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12109" y="2445531"/>
            <a:ext cx="379730" cy="118110"/>
          </a:xfrm>
          <a:custGeom>
            <a:avLst/>
            <a:gdLst/>
            <a:ahLst/>
            <a:cxnLst/>
            <a:rect l="l" t="t" r="r" b="b"/>
            <a:pathLst>
              <a:path w="379729" h="118110">
                <a:moveTo>
                  <a:pt x="0" y="0"/>
                </a:moveTo>
                <a:lnTo>
                  <a:pt x="129074" y="0"/>
                </a:lnTo>
                <a:lnTo>
                  <a:pt x="269475" y="117622"/>
                </a:lnTo>
                <a:lnTo>
                  <a:pt x="379157" y="1176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548454" y="2498853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094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83665" y="2506694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8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83566" y="4444474"/>
            <a:ext cx="736316" cy="216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83566" y="4444474"/>
            <a:ext cx="736600" cy="216535"/>
          </a:xfrm>
          <a:custGeom>
            <a:avLst/>
            <a:gdLst/>
            <a:ahLst/>
            <a:cxnLst/>
            <a:rect l="l" t="t" r="r" b="b"/>
            <a:pathLst>
              <a:path w="736600" h="216535">
                <a:moveTo>
                  <a:pt x="0" y="108212"/>
                </a:moveTo>
                <a:lnTo>
                  <a:pt x="33417" y="66091"/>
                </a:lnTo>
                <a:lnTo>
                  <a:pt x="107831" y="31694"/>
                </a:lnTo>
                <a:lnTo>
                  <a:pt x="162317" y="18481"/>
                </a:lnTo>
                <a:lnTo>
                  <a:pt x="224854" y="8503"/>
                </a:lnTo>
                <a:lnTo>
                  <a:pt x="368158" y="0"/>
                </a:lnTo>
                <a:lnTo>
                  <a:pt x="515319" y="8503"/>
                </a:lnTo>
                <a:lnTo>
                  <a:pt x="573999" y="18481"/>
                </a:lnTo>
                <a:lnTo>
                  <a:pt x="628485" y="31694"/>
                </a:lnTo>
                <a:lnTo>
                  <a:pt x="673441" y="47709"/>
                </a:lnTo>
                <a:lnTo>
                  <a:pt x="707384" y="66091"/>
                </a:lnTo>
                <a:lnTo>
                  <a:pt x="736316" y="108212"/>
                </a:lnTo>
                <a:lnTo>
                  <a:pt x="707384" y="150333"/>
                </a:lnTo>
                <a:lnTo>
                  <a:pt x="673441" y="168714"/>
                </a:lnTo>
                <a:lnTo>
                  <a:pt x="628485" y="184730"/>
                </a:lnTo>
                <a:lnTo>
                  <a:pt x="573999" y="197943"/>
                </a:lnTo>
                <a:lnTo>
                  <a:pt x="515319" y="207921"/>
                </a:lnTo>
                <a:lnTo>
                  <a:pt x="368158" y="216424"/>
                </a:lnTo>
                <a:lnTo>
                  <a:pt x="224854" y="207921"/>
                </a:lnTo>
                <a:lnTo>
                  <a:pt x="162317" y="197943"/>
                </a:lnTo>
                <a:lnTo>
                  <a:pt x="107831" y="184730"/>
                </a:lnTo>
                <a:lnTo>
                  <a:pt x="62876" y="168714"/>
                </a:lnTo>
                <a:lnTo>
                  <a:pt x="7479" y="130020"/>
                </a:lnTo>
                <a:lnTo>
                  <a:pt x="0" y="10821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080250" y="4271962"/>
            <a:ext cx="742949" cy="2822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80250" y="4271962"/>
            <a:ext cx="737870" cy="254635"/>
          </a:xfrm>
          <a:custGeom>
            <a:avLst/>
            <a:gdLst/>
            <a:ahLst/>
            <a:cxnLst/>
            <a:rect l="l" t="t" r="r" b="b"/>
            <a:pathLst>
              <a:path w="737870" h="254635">
                <a:moveTo>
                  <a:pt x="0" y="127031"/>
                </a:moveTo>
                <a:lnTo>
                  <a:pt x="28974" y="77585"/>
                </a:lnTo>
                <a:lnTo>
                  <a:pt x="62969" y="56007"/>
                </a:lnTo>
                <a:lnTo>
                  <a:pt x="112213" y="37206"/>
                </a:lnTo>
                <a:lnTo>
                  <a:pt x="162561" y="31217"/>
                </a:lnTo>
                <a:lnTo>
                  <a:pt x="225191" y="9982"/>
                </a:lnTo>
                <a:lnTo>
                  <a:pt x="294402" y="2580"/>
                </a:lnTo>
                <a:lnTo>
                  <a:pt x="368710" y="0"/>
                </a:lnTo>
                <a:lnTo>
                  <a:pt x="443019" y="2580"/>
                </a:lnTo>
                <a:lnTo>
                  <a:pt x="512229" y="9982"/>
                </a:lnTo>
                <a:lnTo>
                  <a:pt x="574861" y="31217"/>
                </a:lnTo>
                <a:lnTo>
                  <a:pt x="636447" y="37206"/>
                </a:lnTo>
                <a:lnTo>
                  <a:pt x="674452" y="56007"/>
                </a:lnTo>
                <a:lnTo>
                  <a:pt x="708447" y="77585"/>
                </a:lnTo>
                <a:lnTo>
                  <a:pt x="729931" y="101430"/>
                </a:lnTo>
                <a:lnTo>
                  <a:pt x="737422" y="127031"/>
                </a:lnTo>
                <a:lnTo>
                  <a:pt x="729932" y="152632"/>
                </a:lnTo>
                <a:lnTo>
                  <a:pt x="674453" y="198056"/>
                </a:lnTo>
                <a:lnTo>
                  <a:pt x="636447" y="216856"/>
                </a:lnTo>
                <a:lnTo>
                  <a:pt x="574861" y="232368"/>
                </a:lnTo>
                <a:lnTo>
                  <a:pt x="512230" y="244080"/>
                </a:lnTo>
                <a:lnTo>
                  <a:pt x="443020" y="251482"/>
                </a:lnTo>
                <a:lnTo>
                  <a:pt x="368711" y="254063"/>
                </a:lnTo>
                <a:lnTo>
                  <a:pt x="294403" y="251482"/>
                </a:lnTo>
                <a:lnTo>
                  <a:pt x="225192" y="244080"/>
                </a:lnTo>
                <a:lnTo>
                  <a:pt x="162562" y="232368"/>
                </a:lnTo>
                <a:lnTo>
                  <a:pt x="107993" y="216856"/>
                </a:lnTo>
                <a:lnTo>
                  <a:pt x="62970" y="198056"/>
                </a:lnTo>
                <a:lnTo>
                  <a:pt x="28975" y="176478"/>
                </a:lnTo>
                <a:lnTo>
                  <a:pt x="17767" y="152632"/>
                </a:lnTo>
                <a:lnTo>
                  <a:pt x="0" y="12703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228397" y="4337831"/>
            <a:ext cx="417195" cy="118110"/>
          </a:xfrm>
          <a:custGeom>
            <a:avLst/>
            <a:gdLst/>
            <a:ahLst/>
            <a:cxnLst/>
            <a:rect l="l" t="t" r="r" b="b"/>
            <a:pathLst>
              <a:path w="417195" h="118110">
                <a:moveTo>
                  <a:pt x="0" y="117622"/>
                </a:moveTo>
                <a:lnTo>
                  <a:pt x="129074" y="117622"/>
                </a:lnTo>
                <a:lnTo>
                  <a:pt x="258149" y="0"/>
                </a:lnTo>
                <a:lnTo>
                  <a:pt x="41680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247221" y="4337831"/>
            <a:ext cx="379730" cy="118110"/>
          </a:xfrm>
          <a:custGeom>
            <a:avLst/>
            <a:gdLst/>
            <a:ahLst/>
            <a:cxnLst/>
            <a:rect l="l" t="t" r="r" b="b"/>
            <a:pathLst>
              <a:path w="379729" h="118110">
                <a:moveTo>
                  <a:pt x="0" y="0"/>
                </a:moveTo>
                <a:lnTo>
                  <a:pt x="129074" y="0"/>
                </a:lnTo>
                <a:lnTo>
                  <a:pt x="258149" y="117622"/>
                </a:lnTo>
                <a:lnTo>
                  <a:pt x="379156" y="1176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83566" y="4391153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094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818777" y="4398994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80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091129" y="4452412"/>
            <a:ext cx="736317" cy="216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91129" y="4452412"/>
            <a:ext cx="736600" cy="216535"/>
          </a:xfrm>
          <a:custGeom>
            <a:avLst/>
            <a:gdLst/>
            <a:ahLst/>
            <a:cxnLst/>
            <a:rect l="l" t="t" r="r" b="b"/>
            <a:pathLst>
              <a:path w="736600" h="216535">
                <a:moveTo>
                  <a:pt x="0" y="108212"/>
                </a:moveTo>
                <a:lnTo>
                  <a:pt x="7479" y="86404"/>
                </a:lnTo>
                <a:lnTo>
                  <a:pt x="28931" y="66091"/>
                </a:lnTo>
                <a:lnTo>
                  <a:pt x="72823" y="47709"/>
                </a:lnTo>
                <a:lnTo>
                  <a:pt x="107831" y="40760"/>
                </a:lnTo>
                <a:lnTo>
                  <a:pt x="162317" y="22921"/>
                </a:lnTo>
                <a:lnTo>
                  <a:pt x="224854" y="8503"/>
                </a:lnTo>
                <a:lnTo>
                  <a:pt x="368158" y="0"/>
                </a:lnTo>
                <a:lnTo>
                  <a:pt x="511462" y="8503"/>
                </a:lnTo>
                <a:lnTo>
                  <a:pt x="573999" y="22921"/>
                </a:lnTo>
                <a:lnTo>
                  <a:pt x="628485" y="40760"/>
                </a:lnTo>
                <a:lnTo>
                  <a:pt x="673441" y="47709"/>
                </a:lnTo>
                <a:lnTo>
                  <a:pt x="707385" y="66091"/>
                </a:lnTo>
                <a:lnTo>
                  <a:pt x="728836" y="86404"/>
                </a:lnTo>
                <a:lnTo>
                  <a:pt x="736316" y="108212"/>
                </a:lnTo>
                <a:lnTo>
                  <a:pt x="728837" y="130021"/>
                </a:lnTo>
                <a:lnTo>
                  <a:pt x="673441" y="168715"/>
                </a:lnTo>
                <a:lnTo>
                  <a:pt x="628486" y="184730"/>
                </a:lnTo>
                <a:lnTo>
                  <a:pt x="573999" y="197944"/>
                </a:lnTo>
                <a:lnTo>
                  <a:pt x="511462" y="207921"/>
                </a:lnTo>
                <a:lnTo>
                  <a:pt x="368158" y="216425"/>
                </a:lnTo>
                <a:lnTo>
                  <a:pt x="224854" y="207921"/>
                </a:lnTo>
                <a:lnTo>
                  <a:pt x="162317" y="197943"/>
                </a:lnTo>
                <a:lnTo>
                  <a:pt x="107831" y="184730"/>
                </a:lnTo>
                <a:lnTo>
                  <a:pt x="72827" y="168714"/>
                </a:lnTo>
                <a:lnTo>
                  <a:pt x="28931" y="150333"/>
                </a:lnTo>
                <a:lnTo>
                  <a:pt x="7480" y="130020"/>
                </a:lnTo>
                <a:lnTo>
                  <a:pt x="0" y="108212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87812" y="4279900"/>
            <a:ext cx="742950" cy="2822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87812" y="4279900"/>
            <a:ext cx="737870" cy="260985"/>
          </a:xfrm>
          <a:custGeom>
            <a:avLst/>
            <a:gdLst/>
            <a:ahLst/>
            <a:cxnLst/>
            <a:rect l="l" t="t" r="r" b="b"/>
            <a:pathLst>
              <a:path w="737870" h="260985">
                <a:moveTo>
                  <a:pt x="0" y="130216"/>
                </a:moveTo>
                <a:lnTo>
                  <a:pt x="28975" y="77585"/>
                </a:lnTo>
                <a:lnTo>
                  <a:pt x="62970" y="56007"/>
                </a:lnTo>
                <a:lnTo>
                  <a:pt x="107993" y="37206"/>
                </a:lnTo>
                <a:lnTo>
                  <a:pt x="162561" y="21695"/>
                </a:lnTo>
                <a:lnTo>
                  <a:pt x="225192" y="9982"/>
                </a:lnTo>
                <a:lnTo>
                  <a:pt x="300845" y="2580"/>
                </a:lnTo>
                <a:lnTo>
                  <a:pt x="368711" y="0"/>
                </a:lnTo>
                <a:lnTo>
                  <a:pt x="443019" y="2580"/>
                </a:lnTo>
                <a:lnTo>
                  <a:pt x="512230" y="9982"/>
                </a:lnTo>
                <a:lnTo>
                  <a:pt x="574861" y="21695"/>
                </a:lnTo>
                <a:lnTo>
                  <a:pt x="629429" y="37206"/>
                </a:lnTo>
                <a:lnTo>
                  <a:pt x="674452" y="56007"/>
                </a:lnTo>
                <a:lnTo>
                  <a:pt x="708447" y="77585"/>
                </a:lnTo>
                <a:lnTo>
                  <a:pt x="737422" y="130216"/>
                </a:lnTo>
                <a:lnTo>
                  <a:pt x="729931" y="154737"/>
                </a:lnTo>
                <a:lnTo>
                  <a:pt x="708447" y="176478"/>
                </a:lnTo>
                <a:lnTo>
                  <a:pt x="674451" y="198057"/>
                </a:lnTo>
                <a:lnTo>
                  <a:pt x="629429" y="225476"/>
                </a:lnTo>
                <a:lnTo>
                  <a:pt x="574861" y="232369"/>
                </a:lnTo>
                <a:lnTo>
                  <a:pt x="512229" y="244081"/>
                </a:lnTo>
                <a:lnTo>
                  <a:pt x="443019" y="251483"/>
                </a:lnTo>
                <a:lnTo>
                  <a:pt x="368711" y="260433"/>
                </a:lnTo>
                <a:lnTo>
                  <a:pt x="300842" y="251483"/>
                </a:lnTo>
                <a:lnTo>
                  <a:pt x="225192" y="244081"/>
                </a:lnTo>
                <a:lnTo>
                  <a:pt x="162561" y="232369"/>
                </a:lnTo>
                <a:lnTo>
                  <a:pt x="107993" y="225476"/>
                </a:lnTo>
                <a:lnTo>
                  <a:pt x="62970" y="198057"/>
                </a:lnTo>
                <a:lnTo>
                  <a:pt x="28974" y="176478"/>
                </a:lnTo>
                <a:lnTo>
                  <a:pt x="7491" y="154737"/>
                </a:lnTo>
                <a:lnTo>
                  <a:pt x="0" y="13021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35960" y="4345768"/>
            <a:ext cx="417195" cy="118110"/>
          </a:xfrm>
          <a:custGeom>
            <a:avLst/>
            <a:gdLst/>
            <a:ahLst/>
            <a:cxnLst/>
            <a:rect l="l" t="t" r="r" b="b"/>
            <a:pathLst>
              <a:path w="417195" h="118110">
                <a:moveTo>
                  <a:pt x="0" y="117622"/>
                </a:moveTo>
                <a:lnTo>
                  <a:pt x="129074" y="117622"/>
                </a:lnTo>
                <a:lnTo>
                  <a:pt x="258149" y="0"/>
                </a:lnTo>
                <a:lnTo>
                  <a:pt x="41680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57340" y="4345768"/>
            <a:ext cx="377190" cy="118110"/>
          </a:xfrm>
          <a:custGeom>
            <a:avLst/>
            <a:gdLst/>
            <a:ahLst/>
            <a:cxnLst/>
            <a:rect l="l" t="t" r="r" b="b"/>
            <a:pathLst>
              <a:path w="377189" h="118110">
                <a:moveTo>
                  <a:pt x="0" y="0"/>
                </a:moveTo>
                <a:lnTo>
                  <a:pt x="126517" y="0"/>
                </a:lnTo>
                <a:lnTo>
                  <a:pt x="255592" y="117622"/>
                </a:lnTo>
                <a:lnTo>
                  <a:pt x="376600" y="1176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091129" y="4399091"/>
            <a:ext cx="0" cy="171450"/>
          </a:xfrm>
          <a:custGeom>
            <a:avLst/>
            <a:gdLst/>
            <a:ahLst/>
            <a:cxnLst/>
            <a:rect l="l" t="t" r="r" b="b"/>
            <a:pathLst>
              <a:path w="0" h="171450">
                <a:moveTo>
                  <a:pt x="0" y="0"/>
                </a:moveTo>
                <a:lnTo>
                  <a:pt x="0" y="17094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829406" y="4410116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0"/>
                </a:moveTo>
                <a:lnTo>
                  <a:pt x="0" y="16462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18250" y="876300"/>
            <a:ext cx="64135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598718" y="934667"/>
            <a:ext cx="311849" cy="2558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921250" y="901700"/>
            <a:ext cx="64135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201718" y="952129"/>
            <a:ext cx="311849" cy="2558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46750" y="850900"/>
            <a:ext cx="64135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033568" y="912652"/>
            <a:ext cx="311849" cy="2461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467600" y="5549900"/>
            <a:ext cx="64135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747226" y="5605092"/>
            <a:ext cx="309812" cy="25588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518276" y="5511800"/>
            <a:ext cx="64135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796314" y="5568579"/>
            <a:ext cx="311849" cy="2558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502025" y="5524500"/>
            <a:ext cx="64135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770540" y="5586252"/>
            <a:ext cx="311848" cy="2461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419600" y="5562600"/>
            <a:ext cx="641350" cy="558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84546" y="5617792"/>
            <a:ext cx="320178" cy="2558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376" y="902255"/>
            <a:ext cx="4950025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803" y="257297"/>
            <a:ext cx="51142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 addressing:</a:t>
            </a:r>
            <a:r>
              <a:rPr dirty="0" spc="-105"/>
              <a:t> </a:t>
            </a:r>
            <a:r>
              <a:rPr dirty="0" spc="-5"/>
              <a:t>CIDR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3890" y="1489026"/>
            <a:ext cx="7751445" cy="17741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CC0000"/>
                </a:solidFill>
                <a:latin typeface="Arial"/>
                <a:cs typeface="Arial"/>
              </a:rPr>
              <a:t>CIDR: C</a:t>
            </a:r>
            <a:r>
              <a:rPr dirty="0" sz="3200" spc="-5">
                <a:latin typeface="Arial"/>
                <a:cs typeface="Arial"/>
              </a:rPr>
              <a:t>lassless </a:t>
            </a:r>
            <a:r>
              <a:rPr dirty="0" sz="3200" spc="-5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dirty="0" sz="3200" spc="-5">
                <a:latin typeface="Arial"/>
                <a:cs typeface="Arial"/>
              </a:rPr>
              <a:t>nter</a:t>
            </a:r>
            <a:r>
              <a:rPr dirty="0" sz="3200" spc="-5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dirty="0" sz="3200" spc="-5">
                <a:latin typeface="Arial"/>
                <a:cs typeface="Arial"/>
              </a:rPr>
              <a:t>omain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dirty="0" sz="3200" spc="-5">
                <a:latin typeface="Arial"/>
                <a:cs typeface="Arial"/>
              </a:rPr>
              <a:t>outing</a:t>
            </a:r>
            <a:endParaRPr sz="3200">
              <a:latin typeface="Arial"/>
              <a:cs typeface="Arial"/>
            </a:endParaRPr>
          </a:p>
          <a:p>
            <a:pPr marL="701675" indent="-232410">
              <a:lnSpc>
                <a:spcPct val="100000"/>
              </a:lnSpc>
              <a:spcBef>
                <a:spcPts val="180"/>
              </a:spcBef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>
                <a:latin typeface="Arial"/>
                <a:cs typeface="Arial"/>
              </a:rPr>
              <a:t>subnet </a:t>
            </a:r>
            <a:r>
              <a:rPr dirty="0" sz="2800" spc="-5">
                <a:latin typeface="Arial"/>
                <a:cs typeface="Arial"/>
              </a:rPr>
              <a:t>portion of address of arbitrary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length</a:t>
            </a:r>
            <a:endParaRPr sz="2800">
              <a:latin typeface="Arial"/>
              <a:cs typeface="Arial"/>
            </a:endParaRPr>
          </a:p>
          <a:p>
            <a:pPr marL="701040" marR="5080" indent="-231775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 spc="-5">
                <a:latin typeface="Arial"/>
                <a:cs typeface="Arial"/>
              </a:rPr>
              <a:t>address format: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a.b.c.d/x</a:t>
            </a:r>
            <a:r>
              <a:rPr dirty="0" sz="2800" spc="-5">
                <a:latin typeface="Arial"/>
                <a:cs typeface="Arial"/>
              </a:rPr>
              <a:t>, where </a:t>
            </a:r>
            <a:r>
              <a:rPr dirty="0" sz="2800">
                <a:latin typeface="Arial"/>
                <a:cs typeface="Arial"/>
              </a:rPr>
              <a:t>x </a:t>
            </a:r>
            <a:r>
              <a:rPr dirty="0" sz="2800" spc="-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# </a:t>
            </a:r>
            <a:r>
              <a:rPr dirty="0" sz="2800" spc="-5">
                <a:latin typeface="Arial"/>
                <a:cs typeface="Arial"/>
              </a:rPr>
              <a:t>bits in  </a:t>
            </a:r>
            <a:r>
              <a:rPr dirty="0" sz="2800">
                <a:latin typeface="Arial"/>
                <a:cs typeface="Arial"/>
              </a:rPr>
              <a:t>subnet </a:t>
            </a:r>
            <a:r>
              <a:rPr dirty="0" sz="2800" spc="-5">
                <a:latin typeface="Arial"/>
                <a:cs typeface="Arial"/>
              </a:rPr>
              <a:t>portion of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address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1178" y="3941480"/>
            <a:ext cx="7118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035" marR="5080" indent="-1403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subnet 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part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952" y="3904968"/>
            <a:ext cx="45783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4" marR="5080" indent="-1333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host  part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2562" y="4181475"/>
            <a:ext cx="1621155" cy="85725"/>
          </a:xfrm>
          <a:custGeom>
            <a:avLst/>
            <a:gdLst/>
            <a:ahLst/>
            <a:cxnLst/>
            <a:rect l="l" t="t" r="r" b="b"/>
            <a:pathLst>
              <a:path w="1621154" h="85725">
                <a:moveTo>
                  <a:pt x="1535112" y="85725"/>
                </a:moveTo>
                <a:lnTo>
                  <a:pt x="1535112" y="0"/>
                </a:lnTo>
                <a:lnTo>
                  <a:pt x="1592262" y="28575"/>
                </a:lnTo>
                <a:lnTo>
                  <a:pt x="1543684" y="28575"/>
                </a:lnTo>
                <a:lnTo>
                  <a:pt x="1543684" y="57150"/>
                </a:lnTo>
                <a:lnTo>
                  <a:pt x="1592262" y="57150"/>
                </a:lnTo>
                <a:lnTo>
                  <a:pt x="1535112" y="85725"/>
                </a:lnTo>
                <a:close/>
              </a:path>
              <a:path w="1621154" h="85725">
                <a:moveTo>
                  <a:pt x="1535112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1535112" y="28575"/>
                </a:lnTo>
                <a:lnTo>
                  <a:pt x="1535112" y="57150"/>
                </a:lnTo>
                <a:close/>
              </a:path>
              <a:path w="1621154" h="85725">
                <a:moveTo>
                  <a:pt x="1592262" y="57150"/>
                </a:moveTo>
                <a:lnTo>
                  <a:pt x="1543684" y="57150"/>
                </a:lnTo>
                <a:lnTo>
                  <a:pt x="1543684" y="28575"/>
                </a:lnTo>
                <a:lnTo>
                  <a:pt x="1592262" y="28575"/>
                </a:lnTo>
                <a:lnTo>
                  <a:pt x="1620837" y="42862"/>
                </a:lnTo>
                <a:lnTo>
                  <a:pt x="1592262" y="571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83388" y="4170362"/>
            <a:ext cx="595630" cy="85725"/>
          </a:xfrm>
          <a:custGeom>
            <a:avLst/>
            <a:gdLst/>
            <a:ahLst/>
            <a:cxnLst/>
            <a:rect l="l" t="t" r="r" b="b"/>
            <a:pathLst>
              <a:path w="595629" h="85725">
                <a:moveTo>
                  <a:pt x="509587" y="0"/>
                </a:moveTo>
                <a:lnTo>
                  <a:pt x="509587" y="85725"/>
                </a:lnTo>
                <a:lnTo>
                  <a:pt x="566737" y="57150"/>
                </a:lnTo>
                <a:lnTo>
                  <a:pt x="518151" y="57150"/>
                </a:lnTo>
                <a:lnTo>
                  <a:pt x="518151" y="28575"/>
                </a:lnTo>
                <a:lnTo>
                  <a:pt x="566737" y="28575"/>
                </a:lnTo>
                <a:lnTo>
                  <a:pt x="509587" y="0"/>
                </a:lnTo>
                <a:close/>
              </a:path>
              <a:path w="595629" h="85725">
                <a:moveTo>
                  <a:pt x="50958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09587" y="57150"/>
                </a:lnTo>
                <a:lnTo>
                  <a:pt x="509587" y="28575"/>
                </a:lnTo>
                <a:close/>
              </a:path>
              <a:path w="595629" h="85725">
                <a:moveTo>
                  <a:pt x="566737" y="28575"/>
                </a:moveTo>
                <a:lnTo>
                  <a:pt x="518151" y="28575"/>
                </a:lnTo>
                <a:lnTo>
                  <a:pt x="518151" y="57150"/>
                </a:lnTo>
                <a:lnTo>
                  <a:pt x="566737" y="57150"/>
                </a:lnTo>
                <a:lnTo>
                  <a:pt x="595312" y="42862"/>
                </a:lnTo>
                <a:lnTo>
                  <a:pt x="56673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02714" y="4483888"/>
            <a:ext cx="5963285" cy="977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524000" algn="l"/>
                <a:tab pos="3048000" algn="l"/>
                <a:tab pos="4581525" algn="l"/>
              </a:tabLst>
            </a:pP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1100100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0	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0001011</a:t>
            </a:r>
            <a:r>
              <a:rPr dirty="0" sz="2400">
                <a:solidFill>
                  <a:srgbClr val="000099"/>
                </a:solidFill>
                <a:latin typeface="Arial"/>
                <a:cs typeface="Arial"/>
              </a:rPr>
              <a:t>1	</a:t>
            </a:r>
            <a:r>
              <a:rPr dirty="0" sz="2400" spc="-5">
                <a:solidFill>
                  <a:srgbClr val="000099"/>
                </a:solidFill>
                <a:latin typeface="Arial"/>
                <a:cs typeface="Arial"/>
              </a:rPr>
              <a:t>000100</a:t>
            </a:r>
            <a:r>
              <a:rPr dirty="0" sz="2400" spc="65">
                <a:solidFill>
                  <a:srgbClr val="000099"/>
                </a:solidFill>
                <a:latin typeface="Arial"/>
                <a:cs typeface="Arial"/>
              </a:rPr>
              <a:t>0</a:t>
            </a:r>
            <a:r>
              <a:rPr dirty="0" sz="2400">
                <a:latin typeface="Arial"/>
                <a:cs typeface="Arial"/>
              </a:rPr>
              <a:t>0	</a:t>
            </a:r>
            <a:r>
              <a:rPr dirty="0" sz="2400" spc="-5">
                <a:latin typeface="Arial"/>
                <a:cs typeface="Arial"/>
              </a:rPr>
              <a:t>00000000</a:t>
            </a:r>
            <a:endParaRPr sz="2400">
              <a:latin typeface="Arial"/>
              <a:cs typeface="Arial"/>
            </a:endParaRPr>
          </a:p>
          <a:p>
            <a:pPr algn="ctr" marR="22860">
              <a:lnSpc>
                <a:spcPct val="100000"/>
              </a:lnSpc>
              <a:spcBef>
                <a:spcPts val="1730"/>
              </a:spcBef>
            </a:pPr>
            <a:r>
              <a:rPr dirty="0" sz="2400" spc="-5">
                <a:latin typeface="Arial"/>
                <a:cs typeface="Arial"/>
              </a:rPr>
              <a:t>200.23.16.0/23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93825" y="4171950"/>
            <a:ext cx="1438275" cy="85725"/>
          </a:xfrm>
          <a:custGeom>
            <a:avLst/>
            <a:gdLst/>
            <a:ahLst/>
            <a:cxnLst/>
            <a:rect l="l" t="t" r="r" b="b"/>
            <a:pathLst>
              <a:path w="1438275" h="85725">
                <a:moveTo>
                  <a:pt x="85725" y="85725"/>
                </a:moveTo>
                <a:lnTo>
                  <a:pt x="85725" y="0"/>
                </a:lnTo>
                <a:lnTo>
                  <a:pt x="28575" y="28575"/>
                </a:lnTo>
                <a:lnTo>
                  <a:pt x="77152" y="28575"/>
                </a:lnTo>
                <a:lnTo>
                  <a:pt x="77152" y="57150"/>
                </a:lnTo>
                <a:lnTo>
                  <a:pt x="28575" y="57150"/>
                </a:lnTo>
                <a:lnTo>
                  <a:pt x="85725" y="85725"/>
                </a:lnTo>
                <a:close/>
              </a:path>
              <a:path w="1438275" h="85725">
                <a:moveTo>
                  <a:pt x="85725" y="57150"/>
                </a:moveTo>
                <a:lnTo>
                  <a:pt x="1438275" y="57150"/>
                </a:lnTo>
                <a:lnTo>
                  <a:pt x="1438275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1438275" h="85725">
                <a:moveTo>
                  <a:pt x="28575" y="57150"/>
                </a:moveTo>
                <a:lnTo>
                  <a:pt x="77152" y="57150"/>
                </a:lnTo>
                <a:lnTo>
                  <a:pt x="77152" y="28575"/>
                </a:lnTo>
                <a:lnTo>
                  <a:pt x="28575" y="28575"/>
                </a:lnTo>
                <a:lnTo>
                  <a:pt x="0" y="42862"/>
                </a:lnTo>
                <a:lnTo>
                  <a:pt x="28575" y="571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53087" y="4187825"/>
            <a:ext cx="647700" cy="76200"/>
          </a:xfrm>
          <a:custGeom>
            <a:avLst/>
            <a:gdLst/>
            <a:ahLst/>
            <a:cxnLst/>
            <a:rect l="l" t="t" r="r" b="b"/>
            <a:pathLst>
              <a:path w="647700" h="76200">
                <a:moveTo>
                  <a:pt x="76200" y="76200"/>
                </a:moveTo>
                <a:lnTo>
                  <a:pt x="76200" y="0"/>
                </a:lnTo>
                <a:lnTo>
                  <a:pt x="19050" y="28575"/>
                </a:lnTo>
                <a:lnTo>
                  <a:pt x="42841" y="28575"/>
                </a:lnTo>
                <a:lnTo>
                  <a:pt x="42841" y="47625"/>
                </a:lnTo>
                <a:lnTo>
                  <a:pt x="19050" y="47625"/>
                </a:lnTo>
                <a:lnTo>
                  <a:pt x="76200" y="76200"/>
                </a:lnTo>
                <a:close/>
              </a:path>
              <a:path w="647700" h="76200">
                <a:moveTo>
                  <a:pt x="76200" y="47625"/>
                </a:moveTo>
                <a:lnTo>
                  <a:pt x="647700" y="47625"/>
                </a:lnTo>
                <a:lnTo>
                  <a:pt x="64770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647700" h="76200">
                <a:moveTo>
                  <a:pt x="19050" y="47625"/>
                </a:moveTo>
                <a:lnTo>
                  <a:pt x="42841" y="47625"/>
                </a:lnTo>
                <a:lnTo>
                  <a:pt x="42841" y="28575"/>
                </a:lnTo>
                <a:lnTo>
                  <a:pt x="19050" y="28575"/>
                </a:lnTo>
                <a:lnTo>
                  <a:pt x="0" y="38100"/>
                </a:lnTo>
                <a:lnTo>
                  <a:pt x="1905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242" y="1080055"/>
            <a:ext cx="6750604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75653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 addresses: how to get</a:t>
            </a:r>
            <a:r>
              <a:rPr dirty="0" spc="-110"/>
              <a:t> </a:t>
            </a:r>
            <a:r>
              <a:rPr dirty="0" spc="-5"/>
              <a:t>one?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89915" y="1474771"/>
            <a:ext cx="7510145" cy="3686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Q: </a:t>
            </a:r>
            <a:r>
              <a:rPr dirty="0" sz="2800" spc="-5">
                <a:latin typeface="Arial"/>
                <a:cs typeface="Arial"/>
              </a:rPr>
              <a:t>How does </a:t>
            </a:r>
            <a:r>
              <a:rPr dirty="0" sz="2800">
                <a:latin typeface="Arial"/>
                <a:cs typeface="Arial"/>
              </a:rPr>
              <a:t>a </a:t>
            </a:r>
            <a:r>
              <a:rPr dirty="0" sz="2800" spc="-5" i="1">
                <a:latin typeface="Arial"/>
                <a:cs typeface="Arial"/>
              </a:rPr>
              <a:t>host </a:t>
            </a:r>
            <a:r>
              <a:rPr dirty="0" sz="2800" spc="-5">
                <a:latin typeface="Arial"/>
                <a:cs typeface="Arial"/>
              </a:rPr>
              <a:t>get IP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address?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hard-coded by </a:t>
            </a:r>
            <a:r>
              <a:rPr dirty="0" sz="2800">
                <a:latin typeface="Arial"/>
                <a:cs typeface="Arial"/>
              </a:rPr>
              <a:t>system </a:t>
            </a:r>
            <a:r>
              <a:rPr dirty="0" sz="2800" spc="-5">
                <a:latin typeface="Arial"/>
                <a:cs typeface="Arial"/>
              </a:rPr>
              <a:t>admin in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ts val="2665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Windows: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control-panel-&gt;network-&gt;configuration-</a:t>
            </a:r>
            <a:endParaRPr sz="2400">
              <a:latin typeface="Arial"/>
              <a:cs typeface="Arial"/>
            </a:endParaRPr>
          </a:p>
          <a:p>
            <a:pPr marL="701040">
              <a:lnSpc>
                <a:spcPts val="2665"/>
              </a:lnSpc>
            </a:pPr>
            <a:r>
              <a:rPr dirty="0" sz="2400" spc="-5">
                <a:latin typeface="Arial"/>
                <a:cs typeface="Arial"/>
              </a:rPr>
              <a:t>&gt;tcp/ip-&gt;properties</a:t>
            </a:r>
            <a:endParaRPr sz="24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UNIX: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/etc/rc.config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ts val="2890"/>
              </a:lnSpc>
              <a:spcBef>
                <a:spcPts val="62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DHCP: 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D</a:t>
            </a:r>
            <a:r>
              <a:rPr dirty="0" sz="2800">
                <a:latin typeface="Arial"/>
                <a:cs typeface="Arial"/>
              </a:rPr>
              <a:t>ynamic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H</a:t>
            </a:r>
            <a:r>
              <a:rPr dirty="0" sz="2800" spc="-5">
                <a:latin typeface="Arial"/>
                <a:cs typeface="Arial"/>
              </a:rPr>
              <a:t>ost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C</a:t>
            </a:r>
            <a:r>
              <a:rPr dirty="0" sz="2800" spc="-5">
                <a:latin typeface="Arial"/>
                <a:cs typeface="Arial"/>
              </a:rPr>
              <a:t>onfiguration </a:t>
            </a:r>
            <a:r>
              <a:rPr dirty="0" sz="2800" spc="-5">
                <a:solidFill>
                  <a:srgbClr val="CC0000"/>
                </a:solidFill>
                <a:latin typeface="Arial"/>
                <a:cs typeface="Arial"/>
              </a:rPr>
              <a:t>P</a:t>
            </a:r>
            <a:r>
              <a:rPr dirty="0" sz="2800" spc="-5">
                <a:latin typeface="Arial"/>
                <a:cs typeface="Arial"/>
              </a:rPr>
              <a:t>rotocol:  dynamically get address from as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14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“plug-and-play</a:t>
            </a:r>
            <a:r>
              <a:rPr dirty="0" sz="2800" spc="-5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1292" y="1054655"/>
            <a:ext cx="8101035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540" y="540139"/>
            <a:ext cx="8646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DHCP: </a:t>
            </a:r>
            <a:r>
              <a:rPr dirty="0" sz="3400" spc="-5"/>
              <a:t>Dynamic Host Configuration</a:t>
            </a:r>
            <a:r>
              <a:rPr dirty="0" sz="3400" spc="-80"/>
              <a:t> </a:t>
            </a:r>
            <a:r>
              <a:rPr dirty="0" sz="3400" spc="-5"/>
              <a:t>Protocol</a:t>
            </a:r>
            <a:endParaRPr sz="34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89915" y="1558830"/>
            <a:ext cx="8303895" cy="451866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54965" marR="516255" indent="-342900">
              <a:lnSpc>
                <a:spcPct val="85300"/>
              </a:lnSpc>
              <a:spcBef>
                <a:spcPts val="59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goal: </a:t>
            </a:r>
            <a:r>
              <a:rPr dirty="0" sz="2400" spc="-5">
                <a:latin typeface="Arial"/>
                <a:cs typeface="Arial"/>
              </a:rPr>
              <a:t>allow host to </a:t>
            </a:r>
            <a:r>
              <a:rPr dirty="0" sz="2400" spc="-5" i="1">
                <a:latin typeface="Arial"/>
                <a:cs typeface="Arial"/>
              </a:rPr>
              <a:t>dynamically </a:t>
            </a:r>
            <a:r>
              <a:rPr dirty="0" sz="2400" spc="-5">
                <a:latin typeface="Arial"/>
                <a:cs typeface="Arial"/>
              </a:rPr>
              <a:t>obtain its IP address from  network </a:t>
            </a:r>
            <a:r>
              <a:rPr dirty="0" sz="2400">
                <a:latin typeface="Arial"/>
                <a:cs typeface="Arial"/>
              </a:rPr>
              <a:t>server </a:t>
            </a:r>
            <a:r>
              <a:rPr dirty="0" sz="2400" spc="-5">
                <a:latin typeface="Arial"/>
                <a:cs typeface="Arial"/>
              </a:rPr>
              <a:t>when it joins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can renew </a:t>
            </a:r>
            <a:r>
              <a:rPr dirty="0" sz="2400" spc="-5">
                <a:latin typeface="Arial"/>
                <a:cs typeface="Arial"/>
              </a:rPr>
              <a:t>its lease on address in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  <a:p>
            <a:pPr marL="701040" marR="720725" indent="-23177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allows </a:t>
            </a:r>
            <a:r>
              <a:rPr dirty="0" sz="2400">
                <a:latin typeface="Arial"/>
                <a:cs typeface="Arial"/>
              </a:rPr>
              <a:t>reuse </a:t>
            </a:r>
            <a:r>
              <a:rPr dirty="0" sz="2400" spc="-5">
                <a:latin typeface="Arial"/>
                <a:cs typeface="Arial"/>
              </a:rPr>
              <a:t>of addresses </a:t>
            </a:r>
            <a:r>
              <a:rPr dirty="0" sz="2400">
                <a:latin typeface="Arial"/>
                <a:cs typeface="Arial"/>
              </a:rPr>
              <a:t>(only </a:t>
            </a:r>
            <a:r>
              <a:rPr dirty="0" sz="2400" spc="-5">
                <a:latin typeface="Arial"/>
                <a:cs typeface="Arial"/>
              </a:rPr>
              <a:t>hold address while  </a:t>
            </a:r>
            <a:r>
              <a:rPr dirty="0" sz="2400">
                <a:latin typeface="Arial"/>
                <a:cs typeface="Arial"/>
              </a:rPr>
              <a:t>connected/“on”)</a:t>
            </a:r>
            <a:endParaRPr sz="2400">
              <a:latin typeface="Arial"/>
              <a:cs typeface="Arial"/>
            </a:endParaRPr>
          </a:p>
          <a:p>
            <a:pPr marL="701040" marR="28575" indent="-231775">
              <a:lnSpc>
                <a:spcPts val="2520"/>
              </a:lnSpc>
              <a:spcBef>
                <a:spcPts val="51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support </a:t>
            </a: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mobile </a:t>
            </a:r>
            <a:r>
              <a:rPr dirty="0" sz="2400" spc="-5">
                <a:latin typeface="Arial"/>
                <a:cs typeface="Arial"/>
              </a:rPr>
              <a:t>users who want to join network </a:t>
            </a:r>
            <a:r>
              <a:rPr dirty="0" sz="2400">
                <a:latin typeface="Arial"/>
                <a:cs typeface="Arial"/>
              </a:rPr>
              <a:t>(more  shortly)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DHCP</a:t>
            </a:r>
            <a:r>
              <a:rPr dirty="0" sz="2800" spc="-1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overview:</a:t>
            </a:r>
            <a:endParaRPr sz="2800">
              <a:latin typeface="Arial"/>
              <a:cs typeface="Arial"/>
            </a:endParaRPr>
          </a:p>
          <a:p>
            <a:pPr marL="701675" indent="-232410">
              <a:lnSpc>
                <a:spcPct val="100000"/>
              </a:lnSpc>
              <a:spcBef>
                <a:spcPts val="11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host broadcasts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“DHCP discover” </a:t>
            </a:r>
            <a:r>
              <a:rPr dirty="0" sz="2400">
                <a:latin typeface="Arial"/>
                <a:cs typeface="Arial"/>
              </a:rPr>
              <a:t>msg</a:t>
            </a:r>
            <a:r>
              <a:rPr dirty="0" sz="2400" spc="-5">
                <a:latin typeface="Arial"/>
                <a:cs typeface="Arial"/>
              </a:rPr>
              <a:t> [optional]</a:t>
            </a:r>
            <a:endParaRPr sz="2400">
              <a:latin typeface="Arial"/>
              <a:cs typeface="Arial"/>
            </a:endParaRPr>
          </a:p>
          <a:p>
            <a:pPr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DHCP </a:t>
            </a:r>
            <a:r>
              <a:rPr dirty="0" sz="2400">
                <a:latin typeface="Arial"/>
                <a:cs typeface="Arial"/>
              </a:rPr>
              <a:t>server responds </a:t>
            </a:r>
            <a:r>
              <a:rPr dirty="0" sz="2400" spc="-5">
                <a:latin typeface="Arial"/>
                <a:cs typeface="Arial"/>
              </a:rPr>
              <a:t>with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“DHCP offer” </a:t>
            </a:r>
            <a:r>
              <a:rPr dirty="0" sz="2400">
                <a:latin typeface="Arial"/>
                <a:cs typeface="Arial"/>
              </a:rPr>
              <a:t>msg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[optional]</a:t>
            </a:r>
            <a:endParaRPr sz="2400">
              <a:latin typeface="Arial"/>
              <a:cs typeface="Arial"/>
            </a:endParaRPr>
          </a:p>
          <a:p>
            <a:pPr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host </a:t>
            </a:r>
            <a:r>
              <a:rPr dirty="0" sz="2400">
                <a:latin typeface="Arial"/>
                <a:cs typeface="Arial"/>
              </a:rPr>
              <a:t>requests </a:t>
            </a:r>
            <a:r>
              <a:rPr dirty="0" sz="2400" spc="-5">
                <a:latin typeface="Arial"/>
                <a:cs typeface="Arial"/>
              </a:rPr>
              <a:t>IP address: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“DHCP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request”</a:t>
            </a:r>
            <a:r>
              <a:rPr dirty="0" sz="2400" spc="-1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msg</a:t>
            </a:r>
            <a:endParaRPr sz="2400">
              <a:latin typeface="Arial"/>
              <a:cs typeface="Arial"/>
            </a:endParaRPr>
          </a:p>
          <a:p>
            <a:pPr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DHCP </a:t>
            </a:r>
            <a:r>
              <a:rPr dirty="0" sz="2400">
                <a:latin typeface="Arial"/>
                <a:cs typeface="Arial"/>
              </a:rPr>
              <a:t>server sends </a:t>
            </a:r>
            <a:r>
              <a:rPr dirty="0" sz="2400" spc="-5">
                <a:latin typeface="Arial"/>
                <a:cs typeface="Arial"/>
              </a:rPr>
              <a:t>address: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“DHCP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ack”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890" y="373318"/>
            <a:ext cx="64325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DHCP </a:t>
            </a:r>
            <a:r>
              <a:rPr dirty="0" sz="4000"/>
              <a:t>client-server</a:t>
            </a:r>
            <a:r>
              <a:rPr dirty="0" sz="4000" spc="-100"/>
              <a:t> </a:t>
            </a:r>
            <a:r>
              <a:rPr dirty="0" sz="4000"/>
              <a:t>scenario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48689" y="1930820"/>
            <a:ext cx="11550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 i="1">
                <a:latin typeface="Arial"/>
                <a:cs typeface="Arial"/>
              </a:rPr>
              <a:t>223.1.1.0/24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6903" y="4426370"/>
            <a:ext cx="11550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 i="1">
                <a:latin typeface="Arial"/>
                <a:cs typeface="Arial"/>
              </a:rPr>
              <a:t>223.1.2.0/24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9864" y="6020220"/>
            <a:ext cx="11550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b="1" i="1">
                <a:latin typeface="Arial"/>
                <a:cs typeface="Arial"/>
              </a:rPr>
              <a:t>223.1.3.0/24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2729" y="2229049"/>
            <a:ext cx="1906905" cy="1949450"/>
          </a:xfrm>
          <a:custGeom>
            <a:avLst/>
            <a:gdLst/>
            <a:ahLst/>
            <a:cxnLst/>
            <a:rect l="l" t="t" r="r" b="b"/>
            <a:pathLst>
              <a:path w="1906905" h="1949450">
                <a:moveTo>
                  <a:pt x="712787" y="1948898"/>
                </a:moveTo>
                <a:lnTo>
                  <a:pt x="654968" y="1946609"/>
                </a:lnTo>
                <a:lnTo>
                  <a:pt x="595465" y="1942313"/>
                </a:lnTo>
                <a:lnTo>
                  <a:pt x="535343" y="1936375"/>
                </a:lnTo>
                <a:lnTo>
                  <a:pt x="475670" y="1929159"/>
                </a:lnTo>
                <a:lnTo>
                  <a:pt x="417512" y="1921028"/>
                </a:lnTo>
                <a:lnTo>
                  <a:pt x="361937" y="1912347"/>
                </a:lnTo>
                <a:lnTo>
                  <a:pt x="310011" y="1903479"/>
                </a:lnTo>
                <a:lnTo>
                  <a:pt x="262801" y="1894790"/>
                </a:lnTo>
                <a:lnTo>
                  <a:pt x="221373" y="1886642"/>
                </a:lnTo>
                <a:lnTo>
                  <a:pt x="122149" y="1860549"/>
                </a:lnTo>
                <a:lnTo>
                  <a:pt x="78669" y="1837596"/>
                </a:lnTo>
                <a:lnTo>
                  <a:pt x="51064" y="1810940"/>
                </a:lnTo>
                <a:lnTo>
                  <a:pt x="22313" y="1748101"/>
                </a:lnTo>
                <a:lnTo>
                  <a:pt x="1587" y="1673511"/>
                </a:lnTo>
                <a:lnTo>
                  <a:pt x="0" y="1629810"/>
                </a:lnTo>
                <a:lnTo>
                  <a:pt x="3439" y="1582935"/>
                </a:lnTo>
                <a:lnTo>
                  <a:pt x="9525" y="1534208"/>
                </a:lnTo>
                <a:lnTo>
                  <a:pt x="15875" y="1484951"/>
                </a:lnTo>
                <a:lnTo>
                  <a:pt x="20108" y="1436488"/>
                </a:lnTo>
                <a:lnTo>
                  <a:pt x="23230" y="1388048"/>
                </a:lnTo>
                <a:lnTo>
                  <a:pt x="27340" y="1339651"/>
                </a:lnTo>
                <a:lnTo>
                  <a:pt x="32014" y="1290041"/>
                </a:lnTo>
                <a:lnTo>
                  <a:pt x="36688" y="1239638"/>
                </a:lnTo>
                <a:lnTo>
                  <a:pt x="40834" y="1188441"/>
                </a:lnTo>
                <a:lnTo>
                  <a:pt x="43920" y="1136451"/>
                </a:lnTo>
                <a:lnTo>
                  <a:pt x="45486" y="1087966"/>
                </a:lnTo>
                <a:lnTo>
                  <a:pt x="45831" y="1035260"/>
                </a:lnTo>
                <a:lnTo>
                  <a:pt x="45722" y="945027"/>
                </a:lnTo>
                <a:lnTo>
                  <a:pt x="46456" y="886089"/>
                </a:lnTo>
                <a:lnTo>
                  <a:pt x="48683" y="807838"/>
                </a:lnTo>
                <a:lnTo>
                  <a:pt x="49307" y="769414"/>
                </a:lnTo>
                <a:lnTo>
                  <a:pt x="48847" y="725274"/>
                </a:lnTo>
                <a:lnTo>
                  <a:pt x="47616" y="676393"/>
                </a:lnTo>
                <a:lnTo>
                  <a:pt x="45928" y="623745"/>
                </a:lnTo>
                <a:lnTo>
                  <a:pt x="44097" y="568302"/>
                </a:lnTo>
                <a:lnTo>
                  <a:pt x="42435" y="511039"/>
                </a:lnTo>
                <a:lnTo>
                  <a:pt x="41255" y="452930"/>
                </a:lnTo>
                <a:lnTo>
                  <a:pt x="40871" y="394947"/>
                </a:lnTo>
                <a:lnTo>
                  <a:pt x="41596" y="338065"/>
                </a:lnTo>
                <a:lnTo>
                  <a:pt x="43744" y="283258"/>
                </a:lnTo>
                <a:lnTo>
                  <a:pt x="47627" y="231498"/>
                </a:lnTo>
                <a:lnTo>
                  <a:pt x="53560" y="183760"/>
                </a:lnTo>
                <a:lnTo>
                  <a:pt x="61854" y="141018"/>
                </a:lnTo>
                <a:lnTo>
                  <a:pt x="72824" y="104244"/>
                </a:lnTo>
                <a:lnTo>
                  <a:pt x="113829" y="41319"/>
                </a:lnTo>
                <a:lnTo>
                  <a:pt x="147514" y="19016"/>
                </a:lnTo>
                <a:lnTo>
                  <a:pt x="186667" y="5819"/>
                </a:lnTo>
                <a:lnTo>
                  <a:pt x="230115" y="42"/>
                </a:lnTo>
                <a:lnTo>
                  <a:pt x="276688" y="0"/>
                </a:lnTo>
                <a:lnTo>
                  <a:pt x="325213" y="4005"/>
                </a:lnTo>
                <a:lnTo>
                  <a:pt x="374519" y="10372"/>
                </a:lnTo>
                <a:lnTo>
                  <a:pt x="423435" y="17416"/>
                </a:lnTo>
                <a:lnTo>
                  <a:pt x="470788" y="23450"/>
                </a:lnTo>
                <a:lnTo>
                  <a:pt x="515408" y="26789"/>
                </a:lnTo>
                <a:lnTo>
                  <a:pt x="858466" y="26789"/>
                </a:lnTo>
                <a:lnTo>
                  <a:pt x="887259" y="41377"/>
                </a:lnTo>
                <a:lnTo>
                  <a:pt x="920095" y="69118"/>
                </a:lnTo>
                <a:lnTo>
                  <a:pt x="948796" y="107751"/>
                </a:lnTo>
                <a:lnTo>
                  <a:pt x="972262" y="168016"/>
                </a:lnTo>
                <a:lnTo>
                  <a:pt x="980328" y="205667"/>
                </a:lnTo>
                <a:lnTo>
                  <a:pt x="986413" y="247540"/>
                </a:lnTo>
                <a:lnTo>
                  <a:pt x="990864" y="293042"/>
                </a:lnTo>
                <a:lnTo>
                  <a:pt x="994030" y="341580"/>
                </a:lnTo>
                <a:lnTo>
                  <a:pt x="996257" y="392562"/>
                </a:lnTo>
                <a:lnTo>
                  <a:pt x="997894" y="445393"/>
                </a:lnTo>
                <a:lnTo>
                  <a:pt x="999288" y="499482"/>
                </a:lnTo>
                <a:lnTo>
                  <a:pt x="1000786" y="554235"/>
                </a:lnTo>
                <a:lnTo>
                  <a:pt x="1002737" y="609060"/>
                </a:lnTo>
                <a:lnTo>
                  <a:pt x="1005489" y="663363"/>
                </a:lnTo>
                <a:lnTo>
                  <a:pt x="1009387" y="716552"/>
                </a:lnTo>
                <a:lnTo>
                  <a:pt x="1014782" y="768033"/>
                </a:lnTo>
                <a:lnTo>
                  <a:pt x="1022019" y="817214"/>
                </a:lnTo>
                <a:lnTo>
                  <a:pt x="1031447" y="863502"/>
                </a:lnTo>
                <a:lnTo>
                  <a:pt x="1043414" y="906304"/>
                </a:lnTo>
                <a:lnTo>
                  <a:pt x="1058267" y="945027"/>
                </a:lnTo>
                <a:lnTo>
                  <a:pt x="1076353" y="979077"/>
                </a:lnTo>
                <a:lnTo>
                  <a:pt x="1124158" y="1023444"/>
                </a:lnTo>
                <a:lnTo>
                  <a:pt x="1193781" y="1043786"/>
                </a:lnTo>
                <a:lnTo>
                  <a:pt x="1235727" y="1049494"/>
                </a:lnTo>
                <a:lnTo>
                  <a:pt x="1281402" y="1052859"/>
                </a:lnTo>
                <a:lnTo>
                  <a:pt x="1330036" y="1054355"/>
                </a:lnTo>
                <a:lnTo>
                  <a:pt x="1715400" y="1054455"/>
                </a:lnTo>
                <a:lnTo>
                  <a:pt x="1733178" y="1055891"/>
                </a:lnTo>
                <a:lnTo>
                  <a:pt x="1773775" y="1061888"/>
                </a:lnTo>
                <a:lnTo>
                  <a:pt x="1839965" y="1082963"/>
                </a:lnTo>
                <a:lnTo>
                  <a:pt x="1881013" y="1119306"/>
                </a:lnTo>
                <a:lnTo>
                  <a:pt x="1902906" y="1220860"/>
                </a:lnTo>
                <a:lnTo>
                  <a:pt x="1906764" y="1273034"/>
                </a:lnTo>
                <a:lnTo>
                  <a:pt x="1902685" y="1308893"/>
                </a:lnTo>
                <a:lnTo>
                  <a:pt x="1891595" y="1336417"/>
                </a:lnTo>
                <a:lnTo>
                  <a:pt x="1874419" y="1363588"/>
                </a:lnTo>
                <a:lnTo>
                  <a:pt x="1859556" y="1386745"/>
                </a:lnTo>
                <a:lnTo>
                  <a:pt x="1293437" y="1386745"/>
                </a:lnTo>
                <a:lnTo>
                  <a:pt x="1239507" y="1387449"/>
                </a:lnTo>
                <a:lnTo>
                  <a:pt x="1189446" y="1390674"/>
                </a:lnTo>
                <a:lnTo>
                  <a:pt x="1144269" y="1396934"/>
                </a:lnTo>
                <a:lnTo>
                  <a:pt x="1104989" y="1406742"/>
                </a:lnTo>
                <a:lnTo>
                  <a:pt x="1044617" y="1442613"/>
                </a:lnTo>
                <a:lnTo>
                  <a:pt x="1012373" y="1505057"/>
                </a:lnTo>
                <a:lnTo>
                  <a:pt x="1005363" y="1543281"/>
                </a:lnTo>
                <a:lnTo>
                  <a:pt x="1002698" y="1582935"/>
                </a:lnTo>
                <a:lnTo>
                  <a:pt x="1002697" y="1629810"/>
                </a:lnTo>
                <a:lnTo>
                  <a:pt x="1004191" y="1673511"/>
                </a:lnTo>
                <a:lnTo>
                  <a:pt x="1005751" y="1716934"/>
                </a:lnTo>
                <a:lnTo>
                  <a:pt x="1006031" y="1759983"/>
                </a:lnTo>
                <a:lnTo>
                  <a:pt x="1003613" y="1800664"/>
                </a:lnTo>
                <a:lnTo>
                  <a:pt x="985146" y="1870482"/>
                </a:lnTo>
                <a:lnTo>
                  <a:pt x="939271" y="1917500"/>
                </a:lnTo>
                <a:lnTo>
                  <a:pt x="865467" y="1940084"/>
                </a:lnTo>
                <a:lnTo>
                  <a:pt x="819103" y="1945999"/>
                </a:lnTo>
                <a:lnTo>
                  <a:pt x="767854" y="1948816"/>
                </a:lnTo>
                <a:lnTo>
                  <a:pt x="712787" y="1948898"/>
                </a:lnTo>
                <a:close/>
              </a:path>
              <a:path w="1906905" h="1949450">
                <a:moveTo>
                  <a:pt x="858466" y="26789"/>
                </a:moveTo>
                <a:lnTo>
                  <a:pt x="515408" y="26789"/>
                </a:lnTo>
                <a:lnTo>
                  <a:pt x="555523" y="26062"/>
                </a:lnTo>
                <a:lnTo>
                  <a:pt x="597491" y="22316"/>
                </a:lnTo>
                <a:lnTo>
                  <a:pt x="684325" y="11946"/>
                </a:lnTo>
                <a:lnTo>
                  <a:pt x="727860" y="8415"/>
                </a:lnTo>
                <a:lnTo>
                  <a:pt x="770587" y="8046"/>
                </a:lnTo>
                <a:lnTo>
                  <a:pt x="811839" y="12387"/>
                </a:lnTo>
                <a:lnTo>
                  <a:pt x="850951" y="22981"/>
                </a:lnTo>
                <a:lnTo>
                  <a:pt x="858466" y="26789"/>
                </a:lnTo>
                <a:close/>
              </a:path>
              <a:path w="1906905" h="1949450">
                <a:moveTo>
                  <a:pt x="1715400" y="1054455"/>
                </a:moveTo>
                <a:lnTo>
                  <a:pt x="1380858" y="1054455"/>
                </a:lnTo>
                <a:lnTo>
                  <a:pt x="1590623" y="1050380"/>
                </a:lnTo>
                <a:lnTo>
                  <a:pt x="1640832" y="1050611"/>
                </a:lnTo>
                <a:lnTo>
                  <a:pt x="1688607" y="1052291"/>
                </a:lnTo>
                <a:lnTo>
                  <a:pt x="1715400" y="1054455"/>
                </a:lnTo>
                <a:close/>
              </a:path>
              <a:path w="1906905" h="1949450">
                <a:moveTo>
                  <a:pt x="1742513" y="1410189"/>
                </a:moveTo>
                <a:lnTo>
                  <a:pt x="1694127" y="1409228"/>
                </a:lnTo>
                <a:lnTo>
                  <a:pt x="1641499" y="1406676"/>
                </a:lnTo>
                <a:lnTo>
                  <a:pt x="1408850" y="1390843"/>
                </a:lnTo>
                <a:lnTo>
                  <a:pt x="1350223" y="1388048"/>
                </a:lnTo>
                <a:lnTo>
                  <a:pt x="1293437" y="1386745"/>
                </a:lnTo>
                <a:lnTo>
                  <a:pt x="1859556" y="1386745"/>
                </a:lnTo>
                <a:lnTo>
                  <a:pt x="1852084" y="1398388"/>
                </a:lnTo>
                <a:lnTo>
                  <a:pt x="1822505" y="1405283"/>
                </a:lnTo>
                <a:lnTo>
                  <a:pt x="1785644" y="1409045"/>
                </a:lnTo>
                <a:lnTo>
                  <a:pt x="1742513" y="141018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23262" y="2509253"/>
            <a:ext cx="1851025" cy="1927225"/>
          </a:xfrm>
          <a:custGeom>
            <a:avLst/>
            <a:gdLst/>
            <a:ahLst/>
            <a:cxnLst/>
            <a:rect l="l" t="t" r="r" b="b"/>
            <a:pathLst>
              <a:path w="1851025" h="1927225">
                <a:moveTo>
                  <a:pt x="1731150" y="853274"/>
                </a:moveTo>
                <a:lnTo>
                  <a:pt x="569178" y="853274"/>
                </a:lnTo>
                <a:lnTo>
                  <a:pt x="621979" y="852247"/>
                </a:lnTo>
                <a:lnTo>
                  <a:pt x="672130" y="848616"/>
                </a:lnTo>
                <a:lnTo>
                  <a:pt x="718803" y="841854"/>
                </a:lnTo>
                <a:lnTo>
                  <a:pt x="761170" y="831434"/>
                </a:lnTo>
                <a:lnTo>
                  <a:pt x="798403" y="816828"/>
                </a:lnTo>
                <a:lnTo>
                  <a:pt x="854790" y="772474"/>
                </a:lnTo>
                <a:lnTo>
                  <a:pt x="889718" y="705624"/>
                </a:lnTo>
                <a:lnTo>
                  <a:pt x="900927" y="665357"/>
                </a:lnTo>
                <a:lnTo>
                  <a:pt x="908896" y="621559"/>
                </a:lnTo>
                <a:lnTo>
                  <a:pt x="914323" y="575004"/>
                </a:lnTo>
                <a:lnTo>
                  <a:pt x="917907" y="526466"/>
                </a:lnTo>
                <a:lnTo>
                  <a:pt x="920345" y="476718"/>
                </a:lnTo>
                <a:lnTo>
                  <a:pt x="922335" y="426534"/>
                </a:lnTo>
                <a:lnTo>
                  <a:pt x="924575" y="376687"/>
                </a:lnTo>
                <a:lnTo>
                  <a:pt x="927764" y="327951"/>
                </a:lnTo>
                <a:lnTo>
                  <a:pt x="932598" y="281100"/>
                </a:lnTo>
                <a:lnTo>
                  <a:pt x="939776" y="236906"/>
                </a:lnTo>
                <a:lnTo>
                  <a:pt x="949996" y="196144"/>
                </a:lnTo>
                <a:lnTo>
                  <a:pt x="963956" y="159588"/>
                </a:lnTo>
                <a:lnTo>
                  <a:pt x="1005887" y="102184"/>
                </a:lnTo>
                <a:lnTo>
                  <a:pt x="1039469" y="78356"/>
                </a:lnTo>
                <a:lnTo>
                  <a:pt x="1079807" y="58160"/>
                </a:lnTo>
                <a:lnTo>
                  <a:pt x="1125826" y="41376"/>
                </a:lnTo>
                <a:lnTo>
                  <a:pt x="1176451" y="27784"/>
                </a:lnTo>
                <a:lnTo>
                  <a:pt x="1230606" y="17164"/>
                </a:lnTo>
                <a:lnTo>
                  <a:pt x="1287217" y="9296"/>
                </a:lnTo>
                <a:lnTo>
                  <a:pt x="1345208" y="3959"/>
                </a:lnTo>
                <a:lnTo>
                  <a:pt x="1403504" y="934"/>
                </a:lnTo>
                <a:lnTo>
                  <a:pt x="1461030" y="0"/>
                </a:lnTo>
                <a:lnTo>
                  <a:pt x="1516709" y="936"/>
                </a:lnTo>
                <a:lnTo>
                  <a:pt x="1569468" y="3524"/>
                </a:lnTo>
                <a:lnTo>
                  <a:pt x="1618230" y="7543"/>
                </a:lnTo>
                <a:lnTo>
                  <a:pt x="1661921" y="12773"/>
                </a:lnTo>
                <a:lnTo>
                  <a:pt x="1729787" y="25984"/>
                </a:lnTo>
                <a:lnTo>
                  <a:pt x="1770278" y="44717"/>
                </a:lnTo>
                <a:lnTo>
                  <a:pt x="1807280" y="106742"/>
                </a:lnTo>
                <a:lnTo>
                  <a:pt x="1810154" y="146237"/>
                </a:lnTo>
                <a:lnTo>
                  <a:pt x="1806852" y="188857"/>
                </a:lnTo>
                <a:lnTo>
                  <a:pt x="1800555" y="232706"/>
                </a:lnTo>
                <a:lnTo>
                  <a:pt x="1794444" y="275885"/>
                </a:lnTo>
                <a:lnTo>
                  <a:pt x="1791700" y="316496"/>
                </a:lnTo>
                <a:lnTo>
                  <a:pt x="1788340" y="360608"/>
                </a:lnTo>
                <a:lnTo>
                  <a:pt x="1779592" y="404832"/>
                </a:lnTo>
                <a:lnTo>
                  <a:pt x="1767457" y="449666"/>
                </a:lnTo>
                <a:lnTo>
                  <a:pt x="1753933" y="495611"/>
                </a:lnTo>
                <a:lnTo>
                  <a:pt x="1741020" y="543166"/>
                </a:lnTo>
                <a:lnTo>
                  <a:pt x="1730718" y="592832"/>
                </a:lnTo>
                <a:lnTo>
                  <a:pt x="1725025" y="645109"/>
                </a:lnTo>
                <a:lnTo>
                  <a:pt x="1723899" y="694389"/>
                </a:lnTo>
                <a:lnTo>
                  <a:pt x="1724950" y="747354"/>
                </a:lnTo>
                <a:lnTo>
                  <a:pt x="1727676" y="802773"/>
                </a:lnTo>
                <a:lnTo>
                  <a:pt x="1731150" y="853274"/>
                </a:lnTo>
                <a:close/>
              </a:path>
              <a:path w="1851025" h="1927225">
                <a:moveTo>
                  <a:pt x="271662" y="1185214"/>
                </a:moveTo>
                <a:lnTo>
                  <a:pt x="223875" y="1184956"/>
                </a:lnTo>
                <a:lnTo>
                  <a:pt x="179240" y="1182687"/>
                </a:lnTo>
                <a:lnTo>
                  <a:pt x="138516" y="1177913"/>
                </a:lnTo>
                <a:lnTo>
                  <a:pt x="71827" y="1158870"/>
                </a:lnTo>
                <a:lnTo>
                  <a:pt x="29865" y="1123862"/>
                </a:lnTo>
                <a:lnTo>
                  <a:pt x="5306" y="1022654"/>
                </a:lnTo>
                <a:lnTo>
                  <a:pt x="0" y="970429"/>
                </a:lnTo>
                <a:lnTo>
                  <a:pt x="2983" y="934431"/>
                </a:lnTo>
                <a:lnTo>
                  <a:pt x="29236" y="879015"/>
                </a:lnTo>
                <a:lnTo>
                  <a:pt x="50212" y="843546"/>
                </a:lnTo>
                <a:lnTo>
                  <a:pt x="111300" y="832362"/>
                </a:lnTo>
                <a:lnTo>
                  <a:pt x="150701" y="831038"/>
                </a:lnTo>
                <a:lnTo>
                  <a:pt x="194902" y="831857"/>
                </a:lnTo>
                <a:lnTo>
                  <a:pt x="243075" y="834290"/>
                </a:lnTo>
                <a:lnTo>
                  <a:pt x="458937" y="849627"/>
                </a:lnTo>
                <a:lnTo>
                  <a:pt x="514555" y="852225"/>
                </a:lnTo>
                <a:lnTo>
                  <a:pt x="569178" y="853274"/>
                </a:lnTo>
                <a:lnTo>
                  <a:pt x="1731150" y="853274"/>
                </a:lnTo>
                <a:lnTo>
                  <a:pt x="1731573" y="859421"/>
                </a:lnTo>
                <a:lnTo>
                  <a:pt x="1736140" y="916069"/>
                </a:lnTo>
                <a:lnTo>
                  <a:pt x="1740875" y="971489"/>
                </a:lnTo>
                <a:lnTo>
                  <a:pt x="1745275" y="1024453"/>
                </a:lnTo>
                <a:lnTo>
                  <a:pt x="1748837" y="1073734"/>
                </a:lnTo>
                <a:lnTo>
                  <a:pt x="1752012" y="1133309"/>
                </a:lnTo>
                <a:lnTo>
                  <a:pt x="1753525" y="1172298"/>
                </a:lnTo>
                <a:lnTo>
                  <a:pt x="582186" y="1172298"/>
                </a:lnTo>
                <a:lnTo>
                  <a:pt x="531385" y="1173697"/>
                </a:lnTo>
                <a:lnTo>
                  <a:pt x="321844" y="1183959"/>
                </a:lnTo>
                <a:lnTo>
                  <a:pt x="271662" y="1185214"/>
                </a:lnTo>
                <a:close/>
              </a:path>
              <a:path w="1851025" h="1927225">
                <a:moveTo>
                  <a:pt x="1439053" y="1926787"/>
                </a:moveTo>
                <a:lnTo>
                  <a:pt x="1391174" y="1924919"/>
                </a:lnTo>
                <a:lnTo>
                  <a:pt x="1339766" y="1920468"/>
                </a:lnTo>
                <a:lnTo>
                  <a:pt x="1286098" y="1913283"/>
                </a:lnTo>
                <a:lnTo>
                  <a:pt x="1231435" y="1903214"/>
                </a:lnTo>
                <a:lnTo>
                  <a:pt x="1177044" y="1890111"/>
                </a:lnTo>
                <a:lnTo>
                  <a:pt x="1124191" y="1873823"/>
                </a:lnTo>
                <a:lnTo>
                  <a:pt x="1074143" y="1854200"/>
                </a:lnTo>
                <a:lnTo>
                  <a:pt x="1028168" y="1831093"/>
                </a:lnTo>
                <a:lnTo>
                  <a:pt x="987531" y="1804350"/>
                </a:lnTo>
                <a:lnTo>
                  <a:pt x="953499" y="1773821"/>
                </a:lnTo>
                <a:lnTo>
                  <a:pt x="919023" y="1711117"/>
                </a:lnTo>
                <a:lnTo>
                  <a:pt x="909929" y="1672413"/>
                </a:lnTo>
                <a:lnTo>
                  <a:pt x="904736" y="1630058"/>
                </a:lnTo>
                <a:lnTo>
                  <a:pt x="902299" y="1584987"/>
                </a:lnTo>
                <a:lnTo>
                  <a:pt x="901473" y="1538140"/>
                </a:lnTo>
                <a:lnTo>
                  <a:pt x="901112" y="1490452"/>
                </a:lnTo>
                <a:lnTo>
                  <a:pt x="900071" y="1442862"/>
                </a:lnTo>
                <a:lnTo>
                  <a:pt x="897203" y="1396306"/>
                </a:lnTo>
                <a:lnTo>
                  <a:pt x="891365" y="1351722"/>
                </a:lnTo>
                <a:lnTo>
                  <a:pt x="881409" y="1310047"/>
                </a:lnTo>
                <a:lnTo>
                  <a:pt x="866192" y="1272217"/>
                </a:lnTo>
                <a:lnTo>
                  <a:pt x="844566" y="1239172"/>
                </a:lnTo>
                <a:lnTo>
                  <a:pt x="815387" y="1211846"/>
                </a:lnTo>
                <a:lnTo>
                  <a:pt x="756341" y="1186230"/>
                </a:lnTo>
                <a:lnTo>
                  <a:pt x="718675" y="1178828"/>
                </a:lnTo>
                <a:lnTo>
                  <a:pt x="676589" y="1174369"/>
                </a:lnTo>
                <a:lnTo>
                  <a:pt x="630840" y="1172357"/>
                </a:lnTo>
                <a:lnTo>
                  <a:pt x="582186" y="1172298"/>
                </a:lnTo>
                <a:lnTo>
                  <a:pt x="1753525" y="1172298"/>
                </a:lnTo>
                <a:lnTo>
                  <a:pt x="1754129" y="1187857"/>
                </a:lnTo>
                <a:lnTo>
                  <a:pt x="1755981" y="1239231"/>
                </a:lnTo>
                <a:lnTo>
                  <a:pt x="1758362" y="1289281"/>
                </a:lnTo>
                <a:lnTo>
                  <a:pt x="1762066" y="1339860"/>
                </a:lnTo>
                <a:lnTo>
                  <a:pt x="1767887" y="1392821"/>
                </a:lnTo>
                <a:lnTo>
                  <a:pt x="1777012" y="1435153"/>
                </a:lnTo>
                <a:lnTo>
                  <a:pt x="1791774" y="1479365"/>
                </a:lnTo>
                <a:lnTo>
                  <a:pt x="1826823" y="1569629"/>
                </a:lnTo>
                <a:lnTo>
                  <a:pt x="1841418" y="1613784"/>
                </a:lnTo>
                <a:lnTo>
                  <a:pt x="1850264" y="1656024"/>
                </a:lnTo>
                <a:lnTo>
                  <a:pt x="1850515" y="1695398"/>
                </a:lnTo>
                <a:lnTo>
                  <a:pt x="1839325" y="1730959"/>
                </a:lnTo>
                <a:lnTo>
                  <a:pt x="1792053" y="1790722"/>
                </a:lnTo>
                <a:lnTo>
                  <a:pt x="1758362" y="1819682"/>
                </a:lnTo>
                <a:lnTo>
                  <a:pt x="1719380" y="1846879"/>
                </a:lnTo>
                <a:lnTo>
                  <a:pt x="1676165" y="1871449"/>
                </a:lnTo>
                <a:lnTo>
                  <a:pt x="1629775" y="1892531"/>
                </a:lnTo>
                <a:lnTo>
                  <a:pt x="1581268" y="1909262"/>
                </a:lnTo>
                <a:lnTo>
                  <a:pt x="1531702" y="1920779"/>
                </a:lnTo>
                <a:lnTo>
                  <a:pt x="1482137" y="1926221"/>
                </a:lnTo>
                <a:lnTo>
                  <a:pt x="1439053" y="1926787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23650" y="3938235"/>
            <a:ext cx="1977389" cy="1936114"/>
          </a:xfrm>
          <a:custGeom>
            <a:avLst/>
            <a:gdLst/>
            <a:ahLst/>
            <a:cxnLst/>
            <a:rect l="l" t="t" r="r" b="b"/>
            <a:pathLst>
              <a:path w="1977389" h="1936114">
                <a:moveTo>
                  <a:pt x="256112" y="1930790"/>
                </a:moveTo>
                <a:lnTo>
                  <a:pt x="212016" y="1928018"/>
                </a:lnTo>
                <a:lnTo>
                  <a:pt x="127199" y="1901312"/>
                </a:lnTo>
                <a:lnTo>
                  <a:pt x="91641" y="1873073"/>
                </a:lnTo>
                <a:lnTo>
                  <a:pt x="66131" y="1838478"/>
                </a:lnTo>
                <a:lnTo>
                  <a:pt x="48426" y="1799519"/>
                </a:lnTo>
                <a:lnTo>
                  <a:pt x="36277" y="1758177"/>
                </a:lnTo>
                <a:lnTo>
                  <a:pt x="27436" y="1716439"/>
                </a:lnTo>
                <a:lnTo>
                  <a:pt x="18661" y="1680672"/>
                </a:lnTo>
                <a:lnTo>
                  <a:pt x="8553" y="1643738"/>
                </a:lnTo>
                <a:lnTo>
                  <a:pt x="1027" y="1605055"/>
                </a:lnTo>
                <a:lnTo>
                  <a:pt x="0" y="1564039"/>
                </a:lnTo>
                <a:lnTo>
                  <a:pt x="9386" y="1520108"/>
                </a:lnTo>
                <a:lnTo>
                  <a:pt x="33101" y="1472677"/>
                </a:lnTo>
                <a:lnTo>
                  <a:pt x="75061" y="1421164"/>
                </a:lnTo>
                <a:lnTo>
                  <a:pt x="129948" y="1377576"/>
                </a:lnTo>
                <a:lnTo>
                  <a:pt x="165102" y="1356008"/>
                </a:lnTo>
                <a:lnTo>
                  <a:pt x="204417" y="1334344"/>
                </a:lnTo>
                <a:lnTo>
                  <a:pt x="247162" y="1312397"/>
                </a:lnTo>
                <a:lnTo>
                  <a:pt x="388647" y="1242995"/>
                </a:lnTo>
                <a:lnTo>
                  <a:pt x="437783" y="1218054"/>
                </a:lnTo>
                <a:lnTo>
                  <a:pt x="486683" y="1191899"/>
                </a:lnTo>
                <a:lnTo>
                  <a:pt x="534617" y="1164345"/>
                </a:lnTo>
                <a:lnTo>
                  <a:pt x="580849" y="1135205"/>
                </a:lnTo>
                <a:lnTo>
                  <a:pt x="624649" y="1104293"/>
                </a:lnTo>
                <a:lnTo>
                  <a:pt x="665283" y="1071423"/>
                </a:lnTo>
                <a:lnTo>
                  <a:pt x="702018" y="1036408"/>
                </a:lnTo>
                <a:lnTo>
                  <a:pt x="734122" y="999064"/>
                </a:lnTo>
                <a:lnTo>
                  <a:pt x="760861" y="959202"/>
                </a:lnTo>
                <a:lnTo>
                  <a:pt x="791521" y="890872"/>
                </a:lnTo>
                <a:lnTo>
                  <a:pt x="801813" y="850647"/>
                </a:lnTo>
                <a:lnTo>
                  <a:pt x="809229" y="807067"/>
                </a:lnTo>
                <a:lnTo>
                  <a:pt x="814130" y="760647"/>
                </a:lnTo>
                <a:lnTo>
                  <a:pt x="816879" y="711901"/>
                </a:lnTo>
                <a:lnTo>
                  <a:pt x="817836" y="661343"/>
                </a:lnTo>
                <a:lnTo>
                  <a:pt x="817364" y="609488"/>
                </a:lnTo>
                <a:lnTo>
                  <a:pt x="815824" y="556851"/>
                </a:lnTo>
                <a:lnTo>
                  <a:pt x="813578" y="503945"/>
                </a:lnTo>
                <a:lnTo>
                  <a:pt x="808415" y="399384"/>
                </a:lnTo>
                <a:lnTo>
                  <a:pt x="806220" y="348758"/>
                </a:lnTo>
                <a:lnTo>
                  <a:pt x="804767" y="299921"/>
                </a:lnTo>
                <a:lnTo>
                  <a:pt x="804415" y="253388"/>
                </a:lnTo>
                <a:lnTo>
                  <a:pt x="805528" y="209672"/>
                </a:lnTo>
                <a:lnTo>
                  <a:pt x="808466" y="169287"/>
                </a:lnTo>
                <a:lnTo>
                  <a:pt x="821265" y="100571"/>
                </a:lnTo>
                <a:lnTo>
                  <a:pt x="845708" y="51355"/>
                </a:lnTo>
                <a:lnTo>
                  <a:pt x="884686" y="25752"/>
                </a:lnTo>
                <a:lnTo>
                  <a:pt x="960621" y="7650"/>
                </a:lnTo>
                <a:lnTo>
                  <a:pt x="1012744" y="0"/>
                </a:lnTo>
                <a:lnTo>
                  <a:pt x="1048992" y="1344"/>
                </a:lnTo>
                <a:lnTo>
                  <a:pt x="1105613" y="25201"/>
                </a:lnTo>
                <a:lnTo>
                  <a:pt x="1141861" y="44802"/>
                </a:lnTo>
                <a:lnTo>
                  <a:pt x="1155742" y="108162"/>
                </a:lnTo>
                <a:lnTo>
                  <a:pt x="1159977" y="148677"/>
                </a:lnTo>
                <a:lnTo>
                  <a:pt x="1162780" y="194114"/>
                </a:lnTo>
                <a:lnTo>
                  <a:pt x="1164431" y="243749"/>
                </a:lnTo>
                <a:lnTo>
                  <a:pt x="1165208" y="296857"/>
                </a:lnTo>
                <a:lnTo>
                  <a:pt x="1165377" y="348758"/>
                </a:lnTo>
                <a:lnTo>
                  <a:pt x="1165258" y="410593"/>
                </a:lnTo>
                <a:lnTo>
                  <a:pt x="1165163" y="529523"/>
                </a:lnTo>
                <a:lnTo>
                  <a:pt x="1165760" y="589124"/>
                </a:lnTo>
                <a:lnTo>
                  <a:pt x="1167157" y="647848"/>
                </a:lnTo>
                <a:lnTo>
                  <a:pt x="1169635" y="704971"/>
                </a:lnTo>
                <a:lnTo>
                  <a:pt x="1173473" y="759767"/>
                </a:lnTo>
                <a:lnTo>
                  <a:pt x="1178949" y="811513"/>
                </a:lnTo>
                <a:lnTo>
                  <a:pt x="1186343" y="859483"/>
                </a:lnTo>
                <a:lnTo>
                  <a:pt x="1195934" y="902953"/>
                </a:lnTo>
                <a:lnTo>
                  <a:pt x="1208001" y="941197"/>
                </a:lnTo>
                <a:lnTo>
                  <a:pt x="1247974" y="1008415"/>
                </a:lnTo>
                <a:lnTo>
                  <a:pt x="1278627" y="1035083"/>
                </a:lnTo>
                <a:lnTo>
                  <a:pt x="1313917" y="1054711"/>
                </a:lnTo>
                <a:lnTo>
                  <a:pt x="1352980" y="1068517"/>
                </a:lnTo>
                <a:lnTo>
                  <a:pt x="1394952" y="1077721"/>
                </a:lnTo>
                <a:lnTo>
                  <a:pt x="1438969" y="1083541"/>
                </a:lnTo>
                <a:lnTo>
                  <a:pt x="1484166" y="1087194"/>
                </a:lnTo>
                <a:lnTo>
                  <a:pt x="1574643" y="1092876"/>
                </a:lnTo>
                <a:lnTo>
                  <a:pt x="1618194" y="1097342"/>
                </a:lnTo>
                <a:lnTo>
                  <a:pt x="1659469" y="1104515"/>
                </a:lnTo>
                <a:lnTo>
                  <a:pt x="1697602" y="1115615"/>
                </a:lnTo>
                <a:lnTo>
                  <a:pt x="1760986" y="1154464"/>
                </a:lnTo>
                <a:lnTo>
                  <a:pt x="1790878" y="1188557"/>
                </a:lnTo>
                <a:lnTo>
                  <a:pt x="1818621" y="1228901"/>
                </a:lnTo>
                <a:lnTo>
                  <a:pt x="1844181" y="1274271"/>
                </a:lnTo>
                <a:lnTo>
                  <a:pt x="1867525" y="1323445"/>
                </a:lnTo>
                <a:lnTo>
                  <a:pt x="1888620" y="1375199"/>
                </a:lnTo>
                <a:lnTo>
                  <a:pt x="1907433" y="1428308"/>
                </a:lnTo>
                <a:lnTo>
                  <a:pt x="1923931" y="1481550"/>
                </a:lnTo>
                <a:lnTo>
                  <a:pt x="1938080" y="1533701"/>
                </a:lnTo>
                <a:lnTo>
                  <a:pt x="1949849" y="1583536"/>
                </a:lnTo>
                <a:lnTo>
                  <a:pt x="1959203" y="1629832"/>
                </a:lnTo>
                <a:lnTo>
                  <a:pt x="1966110" y="1671367"/>
                </a:lnTo>
                <a:lnTo>
                  <a:pt x="1975410" y="1757872"/>
                </a:lnTo>
                <a:lnTo>
                  <a:pt x="1977256" y="1801026"/>
                </a:lnTo>
                <a:lnTo>
                  <a:pt x="1973243" y="1837126"/>
                </a:lnTo>
                <a:lnTo>
                  <a:pt x="1960539" y="1866923"/>
                </a:lnTo>
                <a:lnTo>
                  <a:pt x="1936310" y="1891166"/>
                </a:lnTo>
                <a:lnTo>
                  <a:pt x="1930853" y="1893915"/>
                </a:lnTo>
                <a:lnTo>
                  <a:pt x="829827" y="1893915"/>
                </a:lnTo>
                <a:lnTo>
                  <a:pt x="787631" y="1894499"/>
                </a:lnTo>
                <a:lnTo>
                  <a:pt x="684661" y="1897414"/>
                </a:lnTo>
                <a:lnTo>
                  <a:pt x="637860" y="1900053"/>
                </a:lnTo>
                <a:lnTo>
                  <a:pt x="586096" y="1904615"/>
                </a:lnTo>
                <a:lnTo>
                  <a:pt x="416175" y="1922418"/>
                </a:lnTo>
                <a:lnTo>
                  <a:pt x="359706" y="1927247"/>
                </a:lnTo>
                <a:lnTo>
                  <a:pt x="305847" y="1930285"/>
                </a:lnTo>
                <a:lnTo>
                  <a:pt x="256112" y="1930790"/>
                </a:lnTo>
                <a:close/>
              </a:path>
              <a:path w="1977389" h="1936114">
                <a:moveTo>
                  <a:pt x="1681140" y="1935589"/>
                </a:moveTo>
                <a:lnTo>
                  <a:pt x="1629746" y="1934390"/>
                </a:lnTo>
                <a:lnTo>
                  <a:pt x="1575481" y="1932156"/>
                </a:lnTo>
                <a:lnTo>
                  <a:pt x="1519146" y="1929090"/>
                </a:lnTo>
                <a:lnTo>
                  <a:pt x="1134243" y="1901312"/>
                </a:lnTo>
                <a:lnTo>
                  <a:pt x="1090233" y="1898869"/>
                </a:lnTo>
                <a:lnTo>
                  <a:pt x="1051373" y="1897414"/>
                </a:lnTo>
                <a:lnTo>
                  <a:pt x="872384" y="1893915"/>
                </a:lnTo>
                <a:lnTo>
                  <a:pt x="1930853" y="1893915"/>
                </a:lnTo>
                <a:lnTo>
                  <a:pt x="1841948" y="1925989"/>
                </a:lnTo>
                <a:lnTo>
                  <a:pt x="1772102" y="1934073"/>
                </a:lnTo>
                <a:lnTo>
                  <a:pt x="1728859" y="1935550"/>
                </a:lnTo>
                <a:lnTo>
                  <a:pt x="1681140" y="193558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25599" y="2695575"/>
            <a:ext cx="278130" cy="1905"/>
          </a:xfrm>
          <a:custGeom>
            <a:avLst/>
            <a:gdLst/>
            <a:ahLst/>
            <a:cxnLst/>
            <a:rect l="l" t="t" r="r" b="b"/>
            <a:pathLst>
              <a:path w="278130" h="1905">
                <a:moveTo>
                  <a:pt x="0" y="0"/>
                </a:moveTo>
                <a:lnTo>
                  <a:pt x="277812" y="15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74813" y="3416300"/>
            <a:ext cx="278130" cy="3175"/>
          </a:xfrm>
          <a:custGeom>
            <a:avLst/>
            <a:gdLst/>
            <a:ahLst/>
            <a:cxnLst/>
            <a:rect l="l" t="t" r="r" b="b"/>
            <a:pathLst>
              <a:path w="278130" h="3175">
                <a:moveTo>
                  <a:pt x="0" y="3175"/>
                </a:moveTo>
                <a:lnTo>
                  <a:pt x="2778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35125" y="3967162"/>
            <a:ext cx="273050" cy="1905"/>
          </a:xfrm>
          <a:custGeom>
            <a:avLst/>
            <a:gdLst/>
            <a:ahLst/>
            <a:cxnLst/>
            <a:rect l="l" t="t" r="r" b="b"/>
            <a:pathLst>
              <a:path w="273050" h="1904">
                <a:moveTo>
                  <a:pt x="0" y="0"/>
                </a:moveTo>
                <a:lnTo>
                  <a:pt x="273050" y="158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78088" y="3544887"/>
            <a:ext cx="561975" cy="1905"/>
          </a:xfrm>
          <a:custGeom>
            <a:avLst/>
            <a:gdLst/>
            <a:ahLst/>
            <a:cxnLst/>
            <a:rect l="l" t="t" r="r" b="b"/>
            <a:pathLst>
              <a:path w="561975" h="1904">
                <a:moveTo>
                  <a:pt x="0" y="1587"/>
                </a:moveTo>
                <a:lnTo>
                  <a:pt x="5619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51964" y="2398247"/>
            <a:ext cx="767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223.1.1.1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7664" y="4023846"/>
            <a:ext cx="767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223.1.1.3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3789" y="3263433"/>
            <a:ext cx="767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223.1.1.4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52825" y="3546475"/>
            <a:ext cx="533400" cy="1905"/>
          </a:xfrm>
          <a:custGeom>
            <a:avLst/>
            <a:gdLst/>
            <a:ahLst/>
            <a:cxnLst/>
            <a:rect l="l" t="t" r="r" b="b"/>
            <a:pathLst>
              <a:path w="533400" h="1904">
                <a:moveTo>
                  <a:pt x="0" y="1587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04565" y="3265022"/>
            <a:ext cx="767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223.1.2.9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45037" y="2857500"/>
            <a:ext cx="234950" cy="6350"/>
          </a:xfrm>
          <a:custGeom>
            <a:avLst/>
            <a:gdLst/>
            <a:ahLst/>
            <a:cxnLst/>
            <a:rect l="l" t="t" r="r" b="b"/>
            <a:pathLst>
              <a:path w="234950" h="6350">
                <a:moveTo>
                  <a:pt x="-9525" y="3175"/>
                </a:moveTo>
                <a:lnTo>
                  <a:pt x="244475" y="31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473700" y="3265022"/>
            <a:ext cx="5016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315" algn="l"/>
              </a:tabLst>
            </a:pPr>
            <a:r>
              <a:rPr dirty="0" u="sng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99012" y="4133850"/>
            <a:ext cx="234950" cy="6350"/>
          </a:xfrm>
          <a:custGeom>
            <a:avLst/>
            <a:gdLst/>
            <a:ahLst/>
            <a:cxnLst/>
            <a:rect l="l" t="t" r="r" b="b"/>
            <a:pathLst>
              <a:path w="234950" h="6350">
                <a:moveTo>
                  <a:pt x="-9525" y="3175"/>
                </a:moveTo>
                <a:lnTo>
                  <a:pt x="244475" y="31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13112" y="3876675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29">
                <a:moveTo>
                  <a:pt x="0" y="0"/>
                </a:moveTo>
                <a:lnTo>
                  <a:pt x="0" y="138112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13112" y="4248150"/>
            <a:ext cx="0" cy="355600"/>
          </a:xfrm>
          <a:custGeom>
            <a:avLst/>
            <a:gdLst/>
            <a:ahLst/>
            <a:cxnLst/>
            <a:rect l="l" t="t" r="r" b="b"/>
            <a:pathLst>
              <a:path w="0" h="355600">
                <a:moveTo>
                  <a:pt x="0" y="0"/>
                </a:moveTo>
                <a:lnTo>
                  <a:pt x="0" y="3556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36850" y="5230812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78262" y="5164137"/>
            <a:ext cx="3175" cy="241300"/>
          </a:xfrm>
          <a:custGeom>
            <a:avLst/>
            <a:gdLst/>
            <a:ahLst/>
            <a:cxnLst/>
            <a:rect l="l" t="t" r="r" b="b"/>
            <a:pathLst>
              <a:path w="3175" h="241300">
                <a:moveTo>
                  <a:pt x="3175" y="2413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928428" y="5070008"/>
            <a:ext cx="767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223.1.3.2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80539" y="5081121"/>
            <a:ext cx="767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223.1.3.1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76325" y="2400300"/>
            <a:ext cx="64135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44839" y="2450729"/>
            <a:ext cx="311849" cy="255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66800" y="3009900"/>
            <a:ext cx="64135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31745" y="3060329"/>
            <a:ext cx="320180" cy="255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098550" y="3619500"/>
            <a:ext cx="641350" cy="55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79021" y="3669929"/>
            <a:ext cx="311849" cy="255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00600" y="2565400"/>
            <a:ext cx="64135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59999" y="2619004"/>
            <a:ext cx="311849" cy="255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76800" y="3848100"/>
            <a:ext cx="64135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34612" y="3898529"/>
            <a:ext cx="311849" cy="2558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70300" y="5372100"/>
            <a:ext cx="64135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26524" y="5422529"/>
            <a:ext cx="311849" cy="255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01900" y="5410200"/>
            <a:ext cx="641350" cy="558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62887" y="5463804"/>
            <a:ext cx="311849" cy="2558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38405" y="3661339"/>
            <a:ext cx="692261" cy="1978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938405" y="3661339"/>
            <a:ext cx="692785" cy="198120"/>
          </a:xfrm>
          <a:custGeom>
            <a:avLst/>
            <a:gdLst/>
            <a:ahLst/>
            <a:cxnLst/>
            <a:rect l="l" t="t" r="r" b="b"/>
            <a:pathLst>
              <a:path w="692785" h="198120">
                <a:moveTo>
                  <a:pt x="0" y="108623"/>
                </a:moveTo>
                <a:lnTo>
                  <a:pt x="7032" y="78997"/>
                </a:lnTo>
                <a:lnTo>
                  <a:pt x="27200" y="66415"/>
                </a:lnTo>
                <a:lnTo>
                  <a:pt x="61989" y="43620"/>
                </a:lnTo>
                <a:lnTo>
                  <a:pt x="101379" y="28978"/>
                </a:lnTo>
                <a:lnTo>
                  <a:pt x="213267" y="7775"/>
                </a:lnTo>
                <a:lnTo>
                  <a:pt x="346131" y="0"/>
                </a:lnTo>
                <a:lnTo>
                  <a:pt x="480861" y="7775"/>
                </a:lnTo>
                <a:lnTo>
                  <a:pt x="590883" y="28978"/>
                </a:lnTo>
                <a:lnTo>
                  <a:pt x="633149" y="43620"/>
                </a:lnTo>
                <a:lnTo>
                  <a:pt x="665062" y="66415"/>
                </a:lnTo>
                <a:lnTo>
                  <a:pt x="685231" y="78997"/>
                </a:lnTo>
                <a:lnTo>
                  <a:pt x="692263" y="108623"/>
                </a:lnTo>
                <a:lnTo>
                  <a:pt x="685231" y="118876"/>
                </a:lnTo>
                <a:lnTo>
                  <a:pt x="665062" y="137447"/>
                </a:lnTo>
                <a:lnTo>
                  <a:pt x="633149" y="154253"/>
                </a:lnTo>
                <a:lnTo>
                  <a:pt x="590883" y="168896"/>
                </a:lnTo>
                <a:lnTo>
                  <a:pt x="480861" y="190099"/>
                </a:lnTo>
                <a:lnTo>
                  <a:pt x="346131" y="197874"/>
                </a:lnTo>
                <a:lnTo>
                  <a:pt x="213267" y="190099"/>
                </a:lnTo>
                <a:lnTo>
                  <a:pt x="101379" y="168896"/>
                </a:lnTo>
                <a:lnTo>
                  <a:pt x="61989" y="154254"/>
                </a:lnTo>
                <a:lnTo>
                  <a:pt x="27200" y="137448"/>
                </a:lnTo>
                <a:lnTo>
                  <a:pt x="0" y="108627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35289" y="3503612"/>
            <a:ext cx="698498" cy="25809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35287" y="3503612"/>
            <a:ext cx="693420" cy="232410"/>
          </a:xfrm>
          <a:custGeom>
            <a:avLst/>
            <a:gdLst/>
            <a:ahLst/>
            <a:cxnLst/>
            <a:rect l="l" t="t" r="r" b="b"/>
            <a:pathLst>
              <a:path w="693420" h="232410">
                <a:moveTo>
                  <a:pt x="0" y="118452"/>
                </a:moveTo>
                <a:lnTo>
                  <a:pt x="27241" y="70935"/>
                </a:lnTo>
                <a:lnTo>
                  <a:pt x="101531" y="34017"/>
                </a:lnTo>
                <a:lnTo>
                  <a:pt x="152835" y="19835"/>
                </a:lnTo>
                <a:lnTo>
                  <a:pt x="211719" y="9126"/>
                </a:lnTo>
                <a:lnTo>
                  <a:pt x="276789" y="9311"/>
                </a:lnTo>
                <a:lnTo>
                  <a:pt x="346651" y="0"/>
                </a:lnTo>
                <a:lnTo>
                  <a:pt x="416513" y="9311"/>
                </a:lnTo>
                <a:lnTo>
                  <a:pt x="486728" y="9126"/>
                </a:lnTo>
                <a:lnTo>
                  <a:pt x="540467" y="19835"/>
                </a:lnTo>
                <a:lnTo>
                  <a:pt x="591771" y="34017"/>
                </a:lnTo>
                <a:lnTo>
                  <a:pt x="640295" y="51206"/>
                </a:lnTo>
                <a:lnTo>
                  <a:pt x="686260" y="92736"/>
                </a:lnTo>
                <a:lnTo>
                  <a:pt x="693303" y="118452"/>
                </a:lnTo>
                <a:lnTo>
                  <a:pt x="666061" y="161351"/>
                </a:lnTo>
                <a:lnTo>
                  <a:pt x="591771" y="198269"/>
                </a:lnTo>
                <a:lnTo>
                  <a:pt x="540467" y="212451"/>
                </a:lnTo>
                <a:lnTo>
                  <a:pt x="486732" y="223160"/>
                </a:lnTo>
                <a:lnTo>
                  <a:pt x="416514" y="229927"/>
                </a:lnTo>
                <a:lnTo>
                  <a:pt x="346651" y="232286"/>
                </a:lnTo>
                <a:lnTo>
                  <a:pt x="276789" y="229927"/>
                </a:lnTo>
                <a:lnTo>
                  <a:pt x="211719" y="223159"/>
                </a:lnTo>
                <a:lnTo>
                  <a:pt x="152835" y="212450"/>
                </a:lnTo>
                <a:lnTo>
                  <a:pt x="101532" y="198268"/>
                </a:lnTo>
                <a:lnTo>
                  <a:pt x="59202" y="181080"/>
                </a:lnTo>
                <a:lnTo>
                  <a:pt x="7043" y="139550"/>
                </a:lnTo>
                <a:lnTo>
                  <a:pt x="0" y="11844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85120" y="3563835"/>
            <a:ext cx="381635" cy="117475"/>
          </a:xfrm>
          <a:custGeom>
            <a:avLst/>
            <a:gdLst/>
            <a:ahLst/>
            <a:cxnLst/>
            <a:rect l="l" t="t" r="r" b="b"/>
            <a:pathLst>
              <a:path w="381635" h="117475">
                <a:moveTo>
                  <a:pt x="0" y="117226"/>
                </a:moveTo>
                <a:lnTo>
                  <a:pt x="110804" y="117226"/>
                </a:lnTo>
                <a:lnTo>
                  <a:pt x="232156" y="0"/>
                </a:lnTo>
                <a:lnTo>
                  <a:pt x="38131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92269" y="3563835"/>
            <a:ext cx="356870" cy="117475"/>
          </a:xfrm>
          <a:custGeom>
            <a:avLst/>
            <a:gdLst/>
            <a:ahLst/>
            <a:cxnLst/>
            <a:rect l="l" t="t" r="r" b="b"/>
            <a:pathLst>
              <a:path w="356870" h="117475">
                <a:moveTo>
                  <a:pt x="0" y="0"/>
                </a:moveTo>
                <a:lnTo>
                  <a:pt x="126045" y="0"/>
                </a:lnTo>
                <a:lnTo>
                  <a:pt x="242704" y="117226"/>
                </a:lnTo>
                <a:lnTo>
                  <a:pt x="356472" y="11722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38405" y="3612587"/>
            <a:ext cx="0" cy="156845"/>
          </a:xfrm>
          <a:custGeom>
            <a:avLst/>
            <a:gdLst/>
            <a:ahLst/>
            <a:cxnLst/>
            <a:rect l="l" t="t" r="r" b="b"/>
            <a:pathLst>
              <a:path w="0" h="156845">
                <a:moveTo>
                  <a:pt x="0" y="0"/>
                </a:moveTo>
                <a:lnTo>
                  <a:pt x="0" y="15629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28590" y="3622065"/>
            <a:ext cx="0" cy="151130"/>
          </a:xfrm>
          <a:custGeom>
            <a:avLst/>
            <a:gdLst/>
            <a:ahLst/>
            <a:cxnLst/>
            <a:rect l="l" t="t" r="r" b="b"/>
            <a:pathLst>
              <a:path w="0" h="151129">
                <a:moveTo>
                  <a:pt x="0" y="0"/>
                </a:moveTo>
                <a:lnTo>
                  <a:pt x="0" y="15111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89113" y="3119438"/>
            <a:ext cx="288925" cy="233679"/>
          </a:xfrm>
          <a:custGeom>
            <a:avLst/>
            <a:gdLst/>
            <a:ahLst/>
            <a:cxnLst/>
            <a:rect l="l" t="t" r="r" b="b"/>
            <a:pathLst>
              <a:path w="288925" h="233679">
                <a:moveTo>
                  <a:pt x="0" y="0"/>
                </a:moveTo>
                <a:lnTo>
                  <a:pt x="288925" y="0"/>
                </a:lnTo>
                <a:lnTo>
                  <a:pt x="288925" y="233361"/>
                </a:lnTo>
                <a:lnTo>
                  <a:pt x="0" y="233361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711328" y="3053883"/>
            <a:ext cx="767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223.1.1.2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530725" y="3829050"/>
            <a:ext cx="288925" cy="233679"/>
          </a:xfrm>
          <a:custGeom>
            <a:avLst/>
            <a:gdLst/>
            <a:ahLst/>
            <a:cxnLst/>
            <a:rect l="l" t="t" r="r" b="b"/>
            <a:pathLst>
              <a:path w="288925" h="233679">
                <a:moveTo>
                  <a:pt x="0" y="0"/>
                </a:moveTo>
                <a:lnTo>
                  <a:pt x="288925" y="0"/>
                </a:lnTo>
                <a:lnTo>
                  <a:pt x="288925" y="233362"/>
                </a:lnTo>
                <a:lnTo>
                  <a:pt x="0" y="233362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178175" y="4014787"/>
            <a:ext cx="288925" cy="233679"/>
          </a:xfrm>
          <a:custGeom>
            <a:avLst/>
            <a:gdLst/>
            <a:ahLst/>
            <a:cxnLst/>
            <a:rect l="l" t="t" r="r" b="b"/>
            <a:pathLst>
              <a:path w="288925" h="233679">
                <a:moveTo>
                  <a:pt x="0" y="0"/>
                </a:moveTo>
                <a:lnTo>
                  <a:pt x="288925" y="0"/>
                </a:lnTo>
                <a:lnTo>
                  <a:pt x="288925" y="233362"/>
                </a:lnTo>
                <a:lnTo>
                  <a:pt x="0" y="233362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2880678" y="4004796"/>
            <a:ext cx="8661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223.1.3.27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79228" y="3871446"/>
            <a:ext cx="767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223.1.2.2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09490" y="2355383"/>
            <a:ext cx="767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223.1.2.1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552830" y="1749494"/>
            <a:ext cx="74549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20"/>
              </a:lnSpc>
              <a:spcBef>
                <a:spcPts val="100"/>
              </a:spcBef>
            </a:pPr>
            <a:r>
              <a:rPr dirty="0" sz="2000" spc="-5" i="1">
                <a:solidFill>
                  <a:srgbClr val="CC0000"/>
                </a:solidFill>
                <a:latin typeface="Arial"/>
                <a:cs typeface="Arial"/>
              </a:rPr>
              <a:t>DHCP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20"/>
              </a:lnSpc>
            </a:pPr>
            <a:r>
              <a:rPr dirty="0" sz="2000" i="1">
                <a:solidFill>
                  <a:srgbClr val="CC0000"/>
                </a:solidFill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715134" y="3048069"/>
            <a:ext cx="1661160" cy="110744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 marR="5080">
              <a:lnSpc>
                <a:spcPts val="2039"/>
              </a:lnSpc>
              <a:spcBef>
                <a:spcPts val="465"/>
              </a:spcBef>
            </a:pPr>
            <a:r>
              <a:rPr dirty="0" sz="2000" spc="-5" i="1">
                <a:latin typeface="Arial"/>
                <a:cs typeface="Arial"/>
              </a:rPr>
              <a:t>arriving </a:t>
            </a:r>
            <a:r>
              <a:rPr dirty="0" sz="2000" spc="-5" i="1">
                <a:solidFill>
                  <a:srgbClr val="CC0000"/>
                </a:solidFill>
                <a:latin typeface="Arial"/>
                <a:cs typeface="Arial"/>
              </a:rPr>
              <a:t>DHCP  </a:t>
            </a:r>
            <a:r>
              <a:rPr dirty="0" sz="2000" i="1">
                <a:solidFill>
                  <a:srgbClr val="CC0000"/>
                </a:solidFill>
                <a:latin typeface="Arial"/>
                <a:cs typeface="Arial"/>
              </a:rPr>
              <a:t>client </a:t>
            </a:r>
            <a:r>
              <a:rPr dirty="0" sz="2000" spc="-5" i="1">
                <a:latin typeface="Arial"/>
                <a:cs typeface="Arial"/>
              </a:rPr>
              <a:t>needs  address in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this  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892665" y="2395538"/>
            <a:ext cx="378526" cy="6509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894075" y="2470008"/>
            <a:ext cx="168275" cy="14604"/>
          </a:xfrm>
          <a:custGeom>
            <a:avLst/>
            <a:gdLst/>
            <a:ahLst/>
            <a:cxnLst/>
            <a:rect l="l" t="t" r="r" b="b"/>
            <a:pathLst>
              <a:path w="168275" h="14605">
                <a:moveTo>
                  <a:pt x="0" y="14211"/>
                </a:moveTo>
                <a:lnTo>
                  <a:pt x="168264" y="14211"/>
                </a:lnTo>
                <a:lnTo>
                  <a:pt x="168264" y="0"/>
                </a:lnTo>
                <a:lnTo>
                  <a:pt x="0" y="0"/>
                </a:lnTo>
                <a:lnTo>
                  <a:pt x="0" y="14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89312" y="2465246"/>
            <a:ext cx="177800" cy="24130"/>
          </a:xfrm>
          <a:custGeom>
            <a:avLst/>
            <a:gdLst/>
            <a:ahLst/>
            <a:cxnLst/>
            <a:rect l="l" t="t" r="r" b="b"/>
            <a:pathLst>
              <a:path w="177800" h="24130">
                <a:moveTo>
                  <a:pt x="0" y="23736"/>
                </a:moveTo>
                <a:lnTo>
                  <a:pt x="177789" y="23736"/>
                </a:lnTo>
                <a:lnTo>
                  <a:pt x="177789" y="0"/>
                </a:lnTo>
                <a:lnTo>
                  <a:pt x="0" y="0"/>
                </a:lnTo>
                <a:lnTo>
                  <a:pt x="0" y="23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44921" y="2471880"/>
            <a:ext cx="163830" cy="32384"/>
          </a:xfrm>
          <a:custGeom>
            <a:avLst/>
            <a:gdLst/>
            <a:ahLst/>
            <a:cxnLst/>
            <a:rect l="l" t="t" r="r" b="b"/>
            <a:pathLst>
              <a:path w="163829" h="32385">
                <a:moveTo>
                  <a:pt x="143774" y="32236"/>
                </a:moveTo>
                <a:lnTo>
                  <a:pt x="25841" y="32236"/>
                </a:lnTo>
                <a:lnTo>
                  <a:pt x="14633" y="30683"/>
                </a:lnTo>
                <a:lnTo>
                  <a:pt x="6546" y="26450"/>
                </a:lnTo>
                <a:lnTo>
                  <a:pt x="1647" y="20171"/>
                </a:lnTo>
                <a:lnTo>
                  <a:pt x="0" y="12481"/>
                </a:lnTo>
                <a:lnTo>
                  <a:pt x="1647" y="5928"/>
                </a:lnTo>
                <a:lnTo>
                  <a:pt x="6546" y="2149"/>
                </a:lnTo>
                <a:lnTo>
                  <a:pt x="14633" y="416"/>
                </a:lnTo>
                <a:lnTo>
                  <a:pt x="25841" y="0"/>
                </a:lnTo>
                <a:lnTo>
                  <a:pt x="154685" y="0"/>
                </a:lnTo>
                <a:lnTo>
                  <a:pt x="163529" y="1571"/>
                </a:lnTo>
                <a:lnTo>
                  <a:pt x="163529" y="12481"/>
                </a:lnTo>
                <a:lnTo>
                  <a:pt x="161977" y="20171"/>
                </a:lnTo>
                <a:lnTo>
                  <a:pt x="157743" y="26450"/>
                </a:lnTo>
                <a:lnTo>
                  <a:pt x="151464" y="30683"/>
                </a:lnTo>
                <a:lnTo>
                  <a:pt x="143774" y="32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48083" y="2469155"/>
            <a:ext cx="155624" cy="304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897175" y="2563807"/>
            <a:ext cx="168275" cy="13335"/>
          </a:xfrm>
          <a:custGeom>
            <a:avLst/>
            <a:gdLst/>
            <a:ahLst/>
            <a:cxnLst/>
            <a:rect l="l" t="t" r="r" b="b"/>
            <a:pathLst>
              <a:path w="168275" h="13335">
                <a:moveTo>
                  <a:pt x="0" y="12790"/>
                </a:moveTo>
                <a:lnTo>
                  <a:pt x="168265" y="12790"/>
                </a:lnTo>
                <a:lnTo>
                  <a:pt x="168265" y="0"/>
                </a:lnTo>
                <a:lnTo>
                  <a:pt x="0" y="0"/>
                </a:lnTo>
                <a:lnTo>
                  <a:pt x="0" y="12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92413" y="2559045"/>
            <a:ext cx="177800" cy="22860"/>
          </a:xfrm>
          <a:custGeom>
            <a:avLst/>
            <a:gdLst/>
            <a:ahLst/>
            <a:cxnLst/>
            <a:rect l="l" t="t" r="r" b="b"/>
            <a:pathLst>
              <a:path w="177800" h="22860">
                <a:moveTo>
                  <a:pt x="0" y="22315"/>
                </a:moveTo>
                <a:lnTo>
                  <a:pt x="177790" y="22315"/>
                </a:lnTo>
                <a:lnTo>
                  <a:pt x="177790" y="0"/>
                </a:lnTo>
                <a:lnTo>
                  <a:pt x="0" y="0"/>
                </a:lnTo>
                <a:lnTo>
                  <a:pt x="0" y="2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45035" y="2555138"/>
            <a:ext cx="163830" cy="40005"/>
          </a:xfrm>
          <a:custGeom>
            <a:avLst/>
            <a:gdLst/>
            <a:ahLst/>
            <a:cxnLst/>
            <a:rect l="l" t="t" r="r" b="b"/>
            <a:pathLst>
              <a:path w="163829" h="40005">
                <a:moveTo>
                  <a:pt x="143775" y="39509"/>
                </a:moveTo>
                <a:lnTo>
                  <a:pt x="26866" y="39509"/>
                </a:lnTo>
                <a:lnTo>
                  <a:pt x="15065" y="37956"/>
                </a:lnTo>
                <a:lnTo>
                  <a:pt x="6675" y="33723"/>
                </a:lnTo>
                <a:lnTo>
                  <a:pt x="1663" y="27444"/>
                </a:lnTo>
                <a:lnTo>
                  <a:pt x="0" y="19754"/>
                </a:lnTo>
                <a:lnTo>
                  <a:pt x="1663" y="12065"/>
                </a:lnTo>
                <a:lnTo>
                  <a:pt x="6675" y="5785"/>
                </a:lnTo>
                <a:lnTo>
                  <a:pt x="15065" y="1552"/>
                </a:lnTo>
                <a:lnTo>
                  <a:pt x="26866" y="0"/>
                </a:lnTo>
                <a:lnTo>
                  <a:pt x="143775" y="0"/>
                </a:lnTo>
                <a:lnTo>
                  <a:pt x="151464" y="1552"/>
                </a:lnTo>
                <a:lnTo>
                  <a:pt x="157743" y="5785"/>
                </a:lnTo>
                <a:lnTo>
                  <a:pt x="161977" y="12065"/>
                </a:lnTo>
                <a:lnTo>
                  <a:pt x="163529" y="19754"/>
                </a:lnTo>
                <a:lnTo>
                  <a:pt x="161977" y="27444"/>
                </a:lnTo>
                <a:lnTo>
                  <a:pt x="157743" y="33723"/>
                </a:lnTo>
                <a:lnTo>
                  <a:pt x="151464" y="37956"/>
                </a:lnTo>
                <a:lnTo>
                  <a:pt x="143775" y="3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048197" y="2559970"/>
            <a:ext cx="167672" cy="295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895766" y="2659027"/>
            <a:ext cx="167005" cy="14604"/>
          </a:xfrm>
          <a:custGeom>
            <a:avLst/>
            <a:gdLst/>
            <a:ahLst/>
            <a:cxnLst/>
            <a:rect l="l" t="t" r="r" b="b"/>
            <a:pathLst>
              <a:path w="167004" h="14605">
                <a:moveTo>
                  <a:pt x="0" y="14212"/>
                </a:moveTo>
                <a:lnTo>
                  <a:pt x="166573" y="14212"/>
                </a:lnTo>
                <a:lnTo>
                  <a:pt x="166573" y="0"/>
                </a:lnTo>
                <a:lnTo>
                  <a:pt x="0" y="0"/>
                </a:lnTo>
                <a:lnTo>
                  <a:pt x="0" y="14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91003" y="2654264"/>
            <a:ext cx="176530" cy="24130"/>
          </a:xfrm>
          <a:custGeom>
            <a:avLst/>
            <a:gdLst/>
            <a:ahLst/>
            <a:cxnLst/>
            <a:rect l="l" t="t" r="r" b="b"/>
            <a:pathLst>
              <a:path w="176529" h="24130">
                <a:moveTo>
                  <a:pt x="0" y="23737"/>
                </a:moveTo>
                <a:lnTo>
                  <a:pt x="176098" y="23737"/>
                </a:lnTo>
                <a:lnTo>
                  <a:pt x="176098" y="0"/>
                </a:lnTo>
                <a:lnTo>
                  <a:pt x="0" y="0"/>
                </a:lnTo>
                <a:lnTo>
                  <a:pt x="0" y="23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98866" y="2744867"/>
            <a:ext cx="167005" cy="13335"/>
          </a:xfrm>
          <a:custGeom>
            <a:avLst/>
            <a:gdLst/>
            <a:ahLst/>
            <a:cxnLst/>
            <a:rect l="l" t="t" r="r" b="b"/>
            <a:pathLst>
              <a:path w="167004" h="13335">
                <a:moveTo>
                  <a:pt x="0" y="12790"/>
                </a:moveTo>
                <a:lnTo>
                  <a:pt x="166574" y="12790"/>
                </a:lnTo>
                <a:lnTo>
                  <a:pt x="166574" y="0"/>
                </a:lnTo>
                <a:lnTo>
                  <a:pt x="0" y="0"/>
                </a:lnTo>
                <a:lnTo>
                  <a:pt x="0" y="12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894104" y="2740105"/>
            <a:ext cx="176530" cy="22860"/>
          </a:xfrm>
          <a:custGeom>
            <a:avLst/>
            <a:gdLst/>
            <a:ahLst/>
            <a:cxnLst/>
            <a:rect l="l" t="t" r="r" b="b"/>
            <a:pathLst>
              <a:path w="176529" h="22860">
                <a:moveTo>
                  <a:pt x="0" y="22315"/>
                </a:moveTo>
                <a:lnTo>
                  <a:pt x="176099" y="22315"/>
                </a:lnTo>
                <a:lnTo>
                  <a:pt x="176099" y="0"/>
                </a:lnTo>
                <a:lnTo>
                  <a:pt x="0" y="0"/>
                </a:lnTo>
                <a:lnTo>
                  <a:pt x="0" y="223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041880" y="2740035"/>
            <a:ext cx="163830" cy="40005"/>
          </a:xfrm>
          <a:custGeom>
            <a:avLst/>
            <a:gdLst/>
            <a:ahLst/>
            <a:cxnLst/>
            <a:rect l="l" t="t" r="r" b="b"/>
            <a:pathLst>
              <a:path w="163829" h="40005">
                <a:moveTo>
                  <a:pt x="143830" y="39509"/>
                </a:moveTo>
                <a:lnTo>
                  <a:pt x="19754" y="39509"/>
                </a:lnTo>
                <a:lnTo>
                  <a:pt x="12065" y="37956"/>
                </a:lnTo>
                <a:lnTo>
                  <a:pt x="5785" y="33723"/>
                </a:lnTo>
                <a:lnTo>
                  <a:pt x="1552" y="27444"/>
                </a:lnTo>
                <a:lnTo>
                  <a:pt x="0" y="19754"/>
                </a:lnTo>
                <a:lnTo>
                  <a:pt x="1552" y="12065"/>
                </a:lnTo>
                <a:lnTo>
                  <a:pt x="5786" y="5785"/>
                </a:lnTo>
                <a:lnTo>
                  <a:pt x="12066" y="1552"/>
                </a:lnTo>
                <a:lnTo>
                  <a:pt x="19754" y="0"/>
                </a:lnTo>
                <a:lnTo>
                  <a:pt x="143831" y="0"/>
                </a:lnTo>
                <a:lnTo>
                  <a:pt x="151520" y="1552"/>
                </a:lnTo>
                <a:lnTo>
                  <a:pt x="157799" y="5785"/>
                </a:lnTo>
                <a:lnTo>
                  <a:pt x="162032" y="12065"/>
                </a:lnTo>
                <a:lnTo>
                  <a:pt x="163584" y="19754"/>
                </a:lnTo>
                <a:lnTo>
                  <a:pt x="162032" y="27444"/>
                </a:lnTo>
                <a:lnTo>
                  <a:pt x="157798" y="33723"/>
                </a:lnTo>
                <a:lnTo>
                  <a:pt x="151519" y="37956"/>
                </a:lnTo>
                <a:lnTo>
                  <a:pt x="143830" y="39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045047" y="2742878"/>
            <a:ext cx="155666" cy="306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041876" y="2651068"/>
            <a:ext cx="165735" cy="40005"/>
          </a:xfrm>
          <a:custGeom>
            <a:avLst/>
            <a:gdLst/>
            <a:ahLst/>
            <a:cxnLst/>
            <a:rect l="l" t="t" r="r" b="b"/>
            <a:pathLst>
              <a:path w="165735" h="40005">
                <a:moveTo>
                  <a:pt x="145272" y="39793"/>
                </a:moveTo>
                <a:lnTo>
                  <a:pt x="19895" y="39793"/>
                </a:lnTo>
                <a:lnTo>
                  <a:pt x="12151" y="38229"/>
                </a:lnTo>
                <a:lnTo>
                  <a:pt x="5827" y="33965"/>
                </a:lnTo>
                <a:lnTo>
                  <a:pt x="1563" y="27641"/>
                </a:lnTo>
                <a:lnTo>
                  <a:pt x="0" y="19896"/>
                </a:lnTo>
                <a:lnTo>
                  <a:pt x="1563" y="12151"/>
                </a:lnTo>
                <a:lnTo>
                  <a:pt x="5827" y="5827"/>
                </a:lnTo>
                <a:lnTo>
                  <a:pt x="12152" y="1563"/>
                </a:lnTo>
                <a:lnTo>
                  <a:pt x="19896" y="0"/>
                </a:lnTo>
                <a:lnTo>
                  <a:pt x="145272" y="0"/>
                </a:lnTo>
                <a:lnTo>
                  <a:pt x="153016" y="1563"/>
                </a:lnTo>
                <a:lnTo>
                  <a:pt x="159341" y="5827"/>
                </a:lnTo>
                <a:lnTo>
                  <a:pt x="163605" y="12151"/>
                </a:lnTo>
                <a:lnTo>
                  <a:pt x="165168" y="19896"/>
                </a:lnTo>
                <a:lnTo>
                  <a:pt x="163604" y="27641"/>
                </a:lnTo>
                <a:lnTo>
                  <a:pt x="159340" y="33966"/>
                </a:lnTo>
                <a:lnTo>
                  <a:pt x="153015" y="38230"/>
                </a:lnTo>
                <a:lnTo>
                  <a:pt x="145272" y="39793"/>
                </a:lnTo>
                <a:close/>
              </a:path>
              <a:path w="165735" h="40005">
                <a:moveTo>
                  <a:pt x="19896" y="39793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45044" y="2395538"/>
            <a:ext cx="160476" cy="65090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181592" y="2390775"/>
            <a:ext cx="29209" cy="661035"/>
          </a:xfrm>
          <a:custGeom>
            <a:avLst/>
            <a:gdLst/>
            <a:ahLst/>
            <a:cxnLst/>
            <a:rect l="l" t="t" r="r" b="b"/>
            <a:pathLst>
              <a:path w="29210" h="661035">
                <a:moveTo>
                  <a:pt x="0" y="660432"/>
                </a:moveTo>
                <a:lnTo>
                  <a:pt x="28690" y="660432"/>
                </a:lnTo>
                <a:lnTo>
                  <a:pt x="28690" y="0"/>
                </a:lnTo>
                <a:lnTo>
                  <a:pt x="0" y="0"/>
                </a:lnTo>
                <a:lnTo>
                  <a:pt x="0" y="660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04994" y="2559828"/>
            <a:ext cx="65633" cy="605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206484" y="2466881"/>
            <a:ext cx="66961" cy="682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60763" y="3016316"/>
            <a:ext cx="14604" cy="27305"/>
          </a:xfrm>
          <a:custGeom>
            <a:avLst/>
            <a:gdLst/>
            <a:ahLst/>
            <a:cxnLst/>
            <a:rect l="l" t="t" r="r" b="b"/>
            <a:pathLst>
              <a:path w="14604" h="27305">
                <a:moveTo>
                  <a:pt x="13943" y="27003"/>
                </a:moveTo>
                <a:lnTo>
                  <a:pt x="3217" y="27002"/>
                </a:lnTo>
                <a:lnTo>
                  <a:pt x="0" y="20958"/>
                </a:lnTo>
                <a:lnTo>
                  <a:pt x="0" y="6044"/>
                </a:lnTo>
                <a:lnTo>
                  <a:pt x="3217" y="0"/>
                </a:lnTo>
                <a:lnTo>
                  <a:pt x="11156" y="0"/>
                </a:lnTo>
                <a:lnTo>
                  <a:pt x="14374" y="6044"/>
                </a:lnTo>
                <a:lnTo>
                  <a:pt x="14374" y="20958"/>
                </a:lnTo>
                <a:lnTo>
                  <a:pt x="11156" y="27002"/>
                </a:lnTo>
                <a:lnTo>
                  <a:pt x="13943" y="2700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201011" y="3016600"/>
            <a:ext cx="69215" cy="62230"/>
          </a:xfrm>
          <a:custGeom>
            <a:avLst/>
            <a:gdLst/>
            <a:ahLst/>
            <a:cxnLst/>
            <a:rect l="l" t="t" r="r" b="b"/>
            <a:pathLst>
              <a:path w="69214" h="62230">
                <a:moveTo>
                  <a:pt x="451" y="61624"/>
                </a:moveTo>
                <a:lnTo>
                  <a:pt x="0" y="25107"/>
                </a:lnTo>
                <a:lnTo>
                  <a:pt x="67699" y="0"/>
                </a:lnTo>
                <a:lnTo>
                  <a:pt x="69053" y="26055"/>
                </a:lnTo>
                <a:lnTo>
                  <a:pt x="451" y="61624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873500" y="3041346"/>
            <a:ext cx="338455" cy="35560"/>
          </a:xfrm>
          <a:custGeom>
            <a:avLst/>
            <a:gdLst/>
            <a:ahLst/>
            <a:cxnLst/>
            <a:rect l="l" t="t" r="r" b="b"/>
            <a:pathLst>
              <a:path w="338454" h="35560">
                <a:moveTo>
                  <a:pt x="328995" y="35229"/>
                </a:moveTo>
                <a:lnTo>
                  <a:pt x="20607" y="35229"/>
                </a:lnTo>
                <a:lnTo>
                  <a:pt x="0" y="14621"/>
                </a:lnTo>
                <a:lnTo>
                  <a:pt x="0" y="3240"/>
                </a:lnTo>
                <a:lnTo>
                  <a:pt x="9226" y="19"/>
                </a:lnTo>
                <a:lnTo>
                  <a:pt x="328894" y="0"/>
                </a:lnTo>
                <a:lnTo>
                  <a:pt x="329050" y="19"/>
                </a:lnTo>
                <a:lnTo>
                  <a:pt x="338221" y="3240"/>
                </a:lnTo>
                <a:lnTo>
                  <a:pt x="338221" y="26003"/>
                </a:lnTo>
                <a:lnTo>
                  <a:pt x="328995" y="35229"/>
                </a:lnTo>
                <a:close/>
              </a:path>
              <a:path w="338454" h="35560">
                <a:moveTo>
                  <a:pt x="20607" y="35229"/>
                </a:move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73500" y="3041346"/>
            <a:ext cx="338455" cy="35560"/>
          </a:xfrm>
          <a:custGeom>
            <a:avLst/>
            <a:gdLst/>
            <a:ahLst/>
            <a:cxnLst/>
            <a:rect l="l" t="t" r="r" b="b"/>
            <a:pathLst>
              <a:path w="338454" h="35560">
                <a:moveTo>
                  <a:pt x="0" y="14621"/>
                </a:moveTo>
                <a:lnTo>
                  <a:pt x="6035" y="50"/>
                </a:lnTo>
                <a:lnTo>
                  <a:pt x="20607" y="19"/>
                </a:lnTo>
                <a:lnTo>
                  <a:pt x="328894" y="0"/>
                </a:lnTo>
                <a:lnTo>
                  <a:pt x="332185" y="49"/>
                </a:lnTo>
                <a:lnTo>
                  <a:pt x="338221" y="14621"/>
                </a:lnTo>
                <a:lnTo>
                  <a:pt x="332185" y="29193"/>
                </a:lnTo>
                <a:lnTo>
                  <a:pt x="328933" y="35229"/>
                </a:lnTo>
                <a:lnTo>
                  <a:pt x="20607" y="35229"/>
                </a:lnTo>
                <a:lnTo>
                  <a:pt x="6035" y="29193"/>
                </a:lnTo>
                <a:lnTo>
                  <a:pt x="0" y="146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892665" y="3044739"/>
            <a:ext cx="301580" cy="2313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892665" y="3044739"/>
            <a:ext cx="301625" cy="22225"/>
          </a:xfrm>
          <a:custGeom>
            <a:avLst/>
            <a:gdLst/>
            <a:ahLst/>
            <a:cxnLst/>
            <a:rect l="l" t="t" r="r" b="b"/>
            <a:pathLst>
              <a:path w="301625" h="22225">
                <a:moveTo>
                  <a:pt x="0" y="11085"/>
                </a:moveTo>
                <a:lnTo>
                  <a:pt x="3246" y="3246"/>
                </a:lnTo>
                <a:lnTo>
                  <a:pt x="11085" y="0"/>
                </a:lnTo>
                <a:lnTo>
                  <a:pt x="290495" y="0"/>
                </a:lnTo>
                <a:lnTo>
                  <a:pt x="298334" y="3246"/>
                </a:lnTo>
                <a:lnTo>
                  <a:pt x="301580" y="11085"/>
                </a:lnTo>
                <a:lnTo>
                  <a:pt x="298334" y="18923"/>
                </a:lnTo>
                <a:lnTo>
                  <a:pt x="290495" y="22170"/>
                </a:lnTo>
                <a:lnTo>
                  <a:pt x="11085" y="22170"/>
                </a:lnTo>
                <a:lnTo>
                  <a:pt x="3246" y="18923"/>
                </a:lnTo>
                <a:lnTo>
                  <a:pt x="0" y="110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921133" y="2951225"/>
            <a:ext cx="45085" cy="40005"/>
          </a:xfrm>
          <a:custGeom>
            <a:avLst/>
            <a:gdLst/>
            <a:ahLst/>
            <a:cxnLst/>
            <a:rect l="l" t="t" r="r" b="b"/>
            <a:pathLst>
              <a:path w="45085" h="40005">
                <a:moveTo>
                  <a:pt x="22266" y="39793"/>
                </a:moveTo>
                <a:lnTo>
                  <a:pt x="13599" y="38229"/>
                </a:lnTo>
                <a:lnTo>
                  <a:pt x="6521" y="33965"/>
                </a:lnTo>
                <a:lnTo>
                  <a:pt x="1750" y="27641"/>
                </a:lnTo>
                <a:lnTo>
                  <a:pt x="0" y="19896"/>
                </a:lnTo>
                <a:lnTo>
                  <a:pt x="1749" y="16077"/>
                </a:lnTo>
                <a:lnTo>
                  <a:pt x="6521" y="9316"/>
                </a:lnTo>
                <a:lnTo>
                  <a:pt x="13599" y="2872"/>
                </a:lnTo>
                <a:lnTo>
                  <a:pt x="22266" y="0"/>
                </a:lnTo>
                <a:lnTo>
                  <a:pt x="30933" y="2872"/>
                </a:lnTo>
                <a:lnTo>
                  <a:pt x="38010" y="9316"/>
                </a:lnTo>
                <a:lnTo>
                  <a:pt x="42782" y="16077"/>
                </a:lnTo>
                <a:lnTo>
                  <a:pt x="44532" y="19896"/>
                </a:lnTo>
                <a:lnTo>
                  <a:pt x="42782" y="27641"/>
                </a:lnTo>
                <a:lnTo>
                  <a:pt x="38010" y="33966"/>
                </a:lnTo>
                <a:lnTo>
                  <a:pt x="30932" y="38230"/>
                </a:lnTo>
                <a:lnTo>
                  <a:pt x="22266" y="39793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970456" y="2951225"/>
            <a:ext cx="46355" cy="41275"/>
          </a:xfrm>
          <a:custGeom>
            <a:avLst/>
            <a:gdLst/>
            <a:ahLst/>
            <a:cxnLst/>
            <a:rect l="l" t="t" r="r" b="b"/>
            <a:pathLst>
              <a:path w="46354" h="41275">
                <a:moveTo>
                  <a:pt x="22971" y="41214"/>
                </a:moveTo>
                <a:lnTo>
                  <a:pt x="0" y="20607"/>
                </a:lnTo>
                <a:lnTo>
                  <a:pt x="1805" y="12585"/>
                </a:lnTo>
                <a:lnTo>
                  <a:pt x="6727" y="6035"/>
                </a:lnTo>
                <a:lnTo>
                  <a:pt x="14029" y="1619"/>
                </a:lnTo>
                <a:lnTo>
                  <a:pt x="22970" y="0"/>
                </a:lnTo>
                <a:lnTo>
                  <a:pt x="31912" y="1619"/>
                </a:lnTo>
                <a:lnTo>
                  <a:pt x="39213" y="6035"/>
                </a:lnTo>
                <a:lnTo>
                  <a:pt x="44136" y="12585"/>
                </a:lnTo>
                <a:lnTo>
                  <a:pt x="45941" y="20607"/>
                </a:lnTo>
                <a:lnTo>
                  <a:pt x="44137" y="28628"/>
                </a:lnTo>
                <a:lnTo>
                  <a:pt x="39214" y="35178"/>
                </a:lnTo>
                <a:lnTo>
                  <a:pt x="31912" y="39595"/>
                </a:lnTo>
                <a:lnTo>
                  <a:pt x="22971" y="412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021190" y="2951225"/>
            <a:ext cx="45085" cy="40005"/>
          </a:xfrm>
          <a:custGeom>
            <a:avLst/>
            <a:gdLst/>
            <a:ahLst/>
            <a:cxnLst/>
            <a:rect l="l" t="t" r="r" b="b"/>
            <a:pathLst>
              <a:path w="45085" h="40005">
                <a:moveTo>
                  <a:pt x="22266" y="39793"/>
                </a:moveTo>
                <a:lnTo>
                  <a:pt x="13599" y="38229"/>
                </a:lnTo>
                <a:lnTo>
                  <a:pt x="6521" y="33965"/>
                </a:lnTo>
                <a:lnTo>
                  <a:pt x="1750" y="27641"/>
                </a:lnTo>
                <a:lnTo>
                  <a:pt x="0" y="19896"/>
                </a:lnTo>
                <a:lnTo>
                  <a:pt x="1749" y="16077"/>
                </a:lnTo>
                <a:lnTo>
                  <a:pt x="6521" y="9316"/>
                </a:lnTo>
                <a:lnTo>
                  <a:pt x="13599" y="2872"/>
                </a:lnTo>
                <a:lnTo>
                  <a:pt x="22266" y="0"/>
                </a:lnTo>
                <a:lnTo>
                  <a:pt x="30933" y="2872"/>
                </a:lnTo>
                <a:lnTo>
                  <a:pt x="38010" y="9316"/>
                </a:lnTo>
                <a:lnTo>
                  <a:pt x="42782" y="16077"/>
                </a:lnTo>
                <a:lnTo>
                  <a:pt x="44532" y="19896"/>
                </a:lnTo>
                <a:lnTo>
                  <a:pt x="42782" y="27641"/>
                </a:lnTo>
                <a:lnTo>
                  <a:pt x="38010" y="33966"/>
                </a:lnTo>
                <a:lnTo>
                  <a:pt x="30932" y="38230"/>
                </a:lnTo>
                <a:lnTo>
                  <a:pt x="22266" y="39793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45768" y="2795462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021"/>
                </a:lnTo>
              </a:path>
            </a:pathLst>
          </a:custGeom>
          <a:ln w="23675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33930" y="2795462"/>
            <a:ext cx="24130" cy="216535"/>
          </a:xfrm>
          <a:custGeom>
            <a:avLst/>
            <a:gdLst/>
            <a:ahLst/>
            <a:cxnLst/>
            <a:rect l="l" t="t" r="r" b="b"/>
            <a:pathLst>
              <a:path w="24129" h="216535">
                <a:moveTo>
                  <a:pt x="0" y="0"/>
                </a:moveTo>
                <a:lnTo>
                  <a:pt x="23675" y="0"/>
                </a:lnTo>
                <a:lnTo>
                  <a:pt x="23675" y="216021"/>
                </a:lnTo>
                <a:lnTo>
                  <a:pt x="0" y="21602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684129" y="1386201"/>
            <a:ext cx="724438" cy="49366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6022654" y="3148893"/>
            <a:ext cx="551074" cy="36571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022307" y="3141663"/>
            <a:ext cx="128270" cy="287020"/>
          </a:xfrm>
          <a:custGeom>
            <a:avLst/>
            <a:gdLst/>
            <a:ahLst/>
            <a:cxnLst/>
            <a:rect l="l" t="t" r="r" b="b"/>
            <a:pathLst>
              <a:path w="128270" h="287020">
                <a:moveTo>
                  <a:pt x="20741" y="286636"/>
                </a:moveTo>
                <a:lnTo>
                  <a:pt x="0" y="272339"/>
                </a:lnTo>
                <a:lnTo>
                  <a:pt x="105345" y="0"/>
                </a:lnTo>
                <a:lnTo>
                  <a:pt x="127723" y="7431"/>
                </a:lnTo>
                <a:lnTo>
                  <a:pt x="20741" y="28663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125764" y="3142862"/>
            <a:ext cx="458529" cy="3669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027019" y="3410673"/>
            <a:ext cx="462780" cy="1003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459123" y="3194431"/>
            <a:ext cx="129539" cy="319405"/>
          </a:xfrm>
          <a:custGeom>
            <a:avLst/>
            <a:gdLst/>
            <a:ahLst/>
            <a:cxnLst/>
            <a:rect l="l" t="t" r="r" b="b"/>
            <a:pathLst>
              <a:path w="129540" h="319404">
                <a:moveTo>
                  <a:pt x="13770" y="319011"/>
                </a:moveTo>
                <a:lnTo>
                  <a:pt x="0" y="316703"/>
                </a:lnTo>
                <a:lnTo>
                  <a:pt x="124545" y="0"/>
                </a:lnTo>
                <a:lnTo>
                  <a:pt x="129001" y="0"/>
                </a:lnTo>
                <a:lnTo>
                  <a:pt x="13770" y="319011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022851" y="3418698"/>
            <a:ext cx="446490" cy="1055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013367" y="3538925"/>
            <a:ext cx="152400" cy="64135"/>
          </a:xfrm>
          <a:custGeom>
            <a:avLst/>
            <a:gdLst/>
            <a:ahLst/>
            <a:cxnLst/>
            <a:rect l="l" t="t" r="r" b="b"/>
            <a:pathLst>
              <a:path w="152400" h="64135">
                <a:moveTo>
                  <a:pt x="94994" y="64123"/>
                </a:moveTo>
                <a:lnTo>
                  <a:pt x="0" y="28078"/>
                </a:lnTo>
                <a:lnTo>
                  <a:pt x="59220" y="0"/>
                </a:lnTo>
                <a:lnTo>
                  <a:pt x="151991" y="16610"/>
                </a:lnTo>
                <a:lnTo>
                  <a:pt x="94994" y="6412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016196" y="3532792"/>
            <a:ext cx="146736" cy="604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027111" y="3559127"/>
            <a:ext cx="52705" cy="17145"/>
          </a:xfrm>
          <a:custGeom>
            <a:avLst/>
            <a:gdLst/>
            <a:ahLst/>
            <a:cxnLst/>
            <a:rect l="l" t="t" r="r" b="b"/>
            <a:pathLst>
              <a:path w="52704" h="17145">
                <a:moveTo>
                  <a:pt x="36987" y="16623"/>
                </a:moveTo>
                <a:lnTo>
                  <a:pt x="0" y="5737"/>
                </a:lnTo>
                <a:lnTo>
                  <a:pt x="15158" y="0"/>
                </a:lnTo>
                <a:lnTo>
                  <a:pt x="52145" y="6904"/>
                </a:lnTo>
                <a:lnTo>
                  <a:pt x="36987" y="1662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025291" y="3565254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36381" y="12246"/>
                </a:moveTo>
                <a:lnTo>
                  <a:pt x="0" y="1749"/>
                </a:lnTo>
                <a:lnTo>
                  <a:pt x="2425" y="0"/>
                </a:lnTo>
                <a:lnTo>
                  <a:pt x="39210" y="10302"/>
                </a:lnTo>
                <a:lnTo>
                  <a:pt x="36381" y="1224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069959" y="3574048"/>
            <a:ext cx="59055" cy="14604"/>
          </a:xfrm>
          <a:custGeom>
            <a:avLst/>
            <a:gdLst/>
            <a:ahLst/>
            <a:cxnLst/>
            <a:rect l="l" t="t" r="r" b="b"/>
            <a:pathLst>
              <a:path w="59054" h="14604">
                <a:moveTo>
                  <a:pt x="36987" y="14531"/>
                </a:moveTo>
                <a:lnTo>
                  <a:pt x="0" y="3646"/>
                </a:lnTo>
                <a:lnTo>
                  <a:pt x="23436" y="0"/>
                </a:lnTo>
                <a:lnTo>
                  <a:pt x="58494" y="4812"/>
                </a:lnTo>
                <a:lnTo>
                  <a:pt x="36987" y="1453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068140" y="3578083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36381" y="12245"/>
                </a:moveTo>
                <a:lnTo>
                  <a:pt x="0" y="1749"/>
                </a:lnTo>
                <a:lnTo>
                  <a:pt x="2425" y="0"/>
                </a:lnTo>
                <a:lnTo>
                  <a:pt x="39210" y="10302"/>
                </a:lnTo>
                <a:lnTo>
                  <a:pt x="36381" y="1224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80617" y="3541026"/>
            <a:ext cx="177800" cy="139700"/>
          </a:xfrm>
          <a:custGeom>
            <a:avLst/>
            <a:gdLst/>
            <a:ahLst/>
            <a:cxnLst/>
            <a:rect l="l" t="t" r="r" b="b"/>
            <a:pathLst>
              <a:path w="177800" h="139700">
                <a:moveTo>
                  <a:pt x="5623" y="139117"/>
                </a:moveTo>
                <a:lnTo>
                  <a:pt x="0" y="132862"/>
                </a:lnTo>
                <a:lnTo>
                  <a:pt x="177229" y="0"/>
                </a:lnTo>
                <a:lnTo>
                  <a:pt x="176672" y="10539"/>
                </a:lnTo>
                <a:lnTo>
                  <a:pt x="5623" y="13911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803900" y="3551820"/>
            <a:ext cx="478790" cy="127635"/>
          </a:xfrm>
          <a:custGeom>
            <a:avLst/>
            <a:gdLst/>
            <a:ahLst/>
            <a:cxnLst/>
            <a:rect l="l" t="t" r="r" b="b"/>
            <a:pathLst>
              <a:path w="478789" h="127635">
                <a:moveTo>
                  <a:pt x="9966" y="884"/>
                </a:moveTo>
                <a:lnTo>
                  <a:pt x="6701" y="0"/>
                </a:lnTo>
                <a:lnTo>
                  <a:pt x="11169" y="0"/>
                </a:lnTo>
                <a:lnTo>
                  <a:pt x="9966" y="884"/>
                </a:lnTo>
                <a:close/>
              </a:path>
              <a:path w="478789" h="127635">
                <a:moveTo>
                  <a:pt x="451872" y="120547"/>
                </a:moveTo>
                <a:lnTo>
                  <a:pt x="0" y="8210"/>
                </a:lnTo>
                <a:lnTo>
                  <a:pt x="9966" y="884"/>
                </a:lnTo>
                <a:lnTo>
                  <a:pt x="451872" y="120547"/>
                </a:lnTo>
                <a:close/>
              </a:path>
              <a:path w="478789" h="127635">
                <a:moveTo>
                  <a:pt x="478329" y="127124"/>
                </a:moveTo>
                <a:lnTo>
                  <a:pt x="471301" y="125808"/>
                </a:lnTo>
                <a:lnTo>
                  <a:pt x="451872" y="120547"/>
                </a:lnTo>
                <a:lnTo>
                  <a:pt x="478329" y="127124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803900" y="3424695"/>
            <a:ext cx="219685" cy="12952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819226" y="3533831"/>
            <a:ext cx="447040" cy="122555"/>
          </a:xfrm>
          <a:custGeom>
            <a:avLst/>
            <a:gdLst/>
            <a:ahLst/>
            <a:cxnLst/>
            <a:rect l="l" t="t" r="r" b="b"/>
            <a:pathLst>
              <a:path w="447039" h="122554">
                <a:moveTo>
                  <a:pt x="446504" y="122327"/>
                </a:moveTo>
                <a:lnTo>
                  <a:pt x="0" y="4060"/>
                </a:lnTo>
                <a:lnTo>
                  <a:pt x="1059" y="0"/>
                </a:lnTo>
                <a:lnTo>
                  <a:pt x="6355" y="0"/>
                </a:lnTo>
                <a:lnTo>
                  <a:pt x="447033" y="114713"/>
                </a:lnTo>
                <a:lnTo>
                  <a:pt x="446504" y="12232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266260" y="3525435"/>
            <a:ext cx="181610" cy="126364"/>
          </a:xfrm>
          <a:custGeom>
            <a:avLst/>
            <a:gdLst/>
            <a:ahLst/>
            <a:cxnLst/>
            <a:rect l="l" t="t" r="r" b="b"/>
            <a:pathLst>
              <a:path w="181610" h="126364">
                <a:moveTo>
                  <a:pt x="181153" y="0"/>
                </a:moveTo>
                <a:lnTo>
                  <a:pt x="0" y="121745"/>
                </a:lnTo>
                <a:lnTo>
                  <a:pt x="429" y="125925"/>
                </a:lnTo>
                <a:lnTo>
                  <a:pt x="2578" y="125925"/>
                </a:lnTo>
                <a:lnTo>
                  <a:pt x="181367" y="7837"/>
                </a:lnTo>
                <a:lnTo>
                  <a:pt x="18115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754687" y="3698875"/>
            <a:ext cx="976312" cy="37465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268787" y="2954338"/>
            <a:ext cx="314325" cy="5080"/>
          </a:xfrm>
          <a:custGeom>
            <a:avLst/>
            <a:gdLst/>
            <a:ahLst/>
            <a:cxnLst/>
            <a:rect l="l" t="t" r="r" b="b"/>
            <a:pathLst>
              <a:path w="314325" h="5080">
                <a:moveTo>
                  <a:pt x="314325" y="0"/>
                </a:moveTo>
                <a:lnTo>
                  <a:pt x="0" y="476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08000" y="927100"/>
            <a:ext cx="6399212" cy="17303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150" y="1297407"/>
            <a:ext cx="2181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CC0000"/>
                </a:solidFill>
                <a:latin typeface="Arial"/>
                <a:cs typeface="Arial"/>
              </a:rPr>
              <a:t>DHCP </a:t>
            </a:r>
            <a:r>
              <a:rPr dirty="0" sz="1600">
                <a:solidFill>
                  <a:srgbClr val="CC0000"/>
                </a:solidFill>
                <a:latin typeface="Arial"/>
                <a:cs typeface="Arial"/>
              </a:rPr>
              <a:t>server:</a:t>
            </a:r>
            <a:r>
              <a:rPr dirty="0" sz="1600" spc="-85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C0000"/>
                </a:solidFill>
                <a:latin typeface="Arial"/>
                <a:cs typeface="Arial"/>
              </a:rPr>
              <a:t>223.1.2.5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2350" y="1309044"/>
            <a:ext cx="691515" cy="476884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30175" marR="5080" indent="-118110">
              <a:lnSpc>
                <a:spcPts val="1630"/>
              </a:lnSpc>
              <a:spcBef>
                <a:spcPts val="395"/>
              </a:spcBef>
            </a:pPr>
            <a:r>
              <a:rPr dirty="0" sz="1600" spc="-5">
                <a:solidFill>
                  <a:srgbClr val="CC0000"/>
                </a:solidFill>
                <a:latin typeface="Arial"/>
                <a:cs typeface="Arial"/>
              </a:rPr>
              <a:t>arriving  </a:t>
            </a:r>
            <a:r>
              <a:rPr dirty="0" sz="1600">
                <a:solidFill>
                  <a:srgbClr val="CC0000"/>
                </a:solidFill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8210" y="2163745"/>
            <a:ext cx="76200" cy="4027804"/>
          </a:xfrm>
          <a:custGeom>
            <a:avLst/>
            <a:gdLst/>
            <a:ahLst/>
            <a:cxnLst/>
            <a:rect l="l" t="t" r="r" b="b"/>
            <a:pathLst>
              <a:path w="76200" h="4027804">
                <a:moveTo>
                  <a:pt x="44449" y="3951322"/>
                </a:moveTo>
                <a:lnTo>
                  <a:pt x="55352" y="34"/>
                </a:lnTo>
                <a:lnTo>
                  <a:pt x="42652" y="0"/>
                </a:lnTo>
                <a:lnTo>
                  <a:pt x="31749" y="3951287"/>
                </a:lnTo>
                <a:lnTo>
                  <a:pt x="44449" y="3951322"/>
                </a:lnTo>
                <a:close/>
              </a:path>
              <a:path w="76200" h="4027804">
                <a:moveTo>
                  <a:pt x="20871" y="3993233"/>
                </a:moveTo>
                <a:lnTo>
                  <a:pt x="44334" y="3993233"/>
                </a:lnTo>
                <a:lnTo>
                  <a:pt x="31634" y="3993198"/>
                </a:lnTo>
                <a:lnTo>
                  <a:pt x="31749" y="3951287"/>
                </a:lnTo>
                <a:lnTo>
                  <a:pt x="0" y="3951199"/>
                </a:lnTo>
                <a:lnTo>
                  <a:pt x="20871" y="3993233"/>
                </a:lnTo>
                <a:close/>
              </a:path>
              <a:path w="76200" h="4027804">
                <a:moveTo>
                  <a:pt x="44334" y="3993233"/>
                </a:moveTo>
                <a:lnTo>
                  <a:pt x="44449" y="3951322"/>
                </a:lnTo>
                <a:lnTo>
                  <a:pt x="31749" y="3951287"/>
                </a:lnTo>
                <a:lnTo>
                  <a:pt x="31634" y="3993198"/>
                </a:lnTo>
                <a:lnTo>
                  <a:pt x="44334" y="3993233"/>
                </a:lnTo>
                <a:close/>
              </a:path>
              <a:path w="76200" h="4027804">
                <a:moveTo>
                  <a:pt x="37889" y="4027504"/>
                </a:moveTo>
                <a:lnTo>
                  <a:pt x="76199" y="3951409"/>
                </a:lnTo>
                <a:lnTo>
                  <a:pt x="44449" y="3951322"/>
                </a:lnTo>
                <a:lnTo>
                  <a:pt x="44334" y="3993233"/>
                </a:lnTo>
                <a:lnTo>
                  <a:pt x="20871" y="3993233"/>
                </a:lnTo>
                <a:lnTo>
                  <a:pt x="37889" y="402750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4167" y="2239946"/>
            <a:ext cx="76200" cy="4140835"/>
          </a:xfrm>
          <a:custGeom>
            <a:avLst/>
            <a:gdLst/>
            <a:ahLst/>
            <a:cxnLst/>
            <a:rect l="l" t="t" r="r" b="b"/>
            <a:pathLst>
              <a:path w="76200" h="4140835">
                <a:moveTo>
                  <a:pt x="44449" y="4064034"/>
                </a:moveTo>
                <a:lnTo>
                  <a:pt x="55357" y="34"/>
                </a:lnTo>
                <a:lnTo>
                  <a:pt x="42657" y="0"/>
                </a:lnTo>
                <a:lnTo>
                  <a:pt x="31749" y="4064000"/>
                </a:lnTo>
                <a:lnTo>
                  <a:pt x="44449" y="4064034"/>
                </a:lnTo>
                <a:close/>
              </a:path>
              <a:path w="76200" h="4140835">
                <a:moveTo>
                  <a:pt x="20873" y="4105944"/>
                </a:moveTo>
                <a:lnTo>
                  <a:pt x="44337" y="4105944"/>
                </a:lnTo>
                <a:lnTo>
                  <a:pt x="31637" y="4105910"/>
                </a:lnTo>
                <a:lnTo>
                  <a:pt x="31749" y="4064000"/>
                </a:lnTo>
                <a:lnTo>
                  <a:pt x="0" y="4063915"/>
                </a:lnTo>
                <a:lnTo>
                  <a:pt x="20873" y="4105944"/>
                </a:lnTo>
                <a:close/>
              </a:path>
              <a:path w="76200" h="4140835">
                <a:moveTo>
                  <a:pt x="44337" y="4105944"/>
                </a:moveTo>
                <a:lnTo>
                  <a:pt x="44449" y="4064034"/>
                </a:lnTo>
                <a:lnTo>
                  <a:pt x="31749" y="4064000"/>
                </a:lnTo>
                <a:lnTo>
                  <a:pt x="31637" y="4105910"/>
                </a:lnTo>
                <a:lnTo>
                  <a:pt x="44337" y="4105944"/>
                </a:lnTo>
                <a:close/>
              </a:path>
              <a:path w="76200" h="4140835">
                <a:moveTo>
                  <a:pt x="37895" y="4140217"/>
                </a:moveTo>
                <a:lnTo>
                  <a:pt x="76200" y="4064119"/>
                </a:lnTo>
                <a:lnTo>
                  <a:pt x="44449" y="4064034"/>
                </a:lnTo>
                <a:lnTo>
                  <a:pt x="44337" y="4105944"/>
                </a:lnTo>
                <a:lnTo>
                  <a:pt x="20873" y="4105944"/>
                </a:lnTo>
                <a:lnTo>
                  <a:pt x="37895" y="4140217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60549" y="2198758"/>
            <a:ext cx="4397375" cy="574675"/>
          </a:xfrm>
          <a:custGeom>
            <a:avLst/>
            <a:gdLst/>
            <a:ahLst/>
            <a:cxnLst/>
            <a:rect l="l" t="t" r="r" b="b"/>
            <a:pathLst>
              <a:path w="4397375" h="574675">
                <a:moveTo>
                  <a:pt x="75417" y="546419"/>
                </a:moveTo>
                <a:lnTo>
                  <a:pt x="4396942" y="18909"/>
                </a:lnTo>
                <a:lnTo>
                  <a:pt x="4394633" y="0"/>
                </a:lnTo>
                <a:lnTo>
                  <a:pt x="72193" y="527621"/>
                </a:lnTo>
                <a:lnTo>
                  <a:pt x="75417" y="546419"/>
                </a:lnTo>
                <a:close/>
              </a:path>
              <a:path w="4397375" h="574675">
                <a:moveTo>
                  <a:pt x="9048" y="549252"/>
                </a:moveTo>
                <a:lnTo>
                  <a:pt x="52208" y="549252"/>
                </a:lnTo>
                <a:lnTo>
                  <a:pt x="49900" y="530343"/>
                </a:lnTo>
                <a:lnTo>
                  <a:pt x="72193" y="527621"/>
                </a:lnTo>
                <a:lnTo>
                  <a:pt x="67279" y="498977"/>
                </a:lnTo>
                <a:lnTo>
                  <a:pt x="0" y="546029"/>
                </a:lnTo>
                <a:lnTo>
                  <a:pt x="9048" y="549252"/>
                </a:lnTo>
                <a:close/>
              </a:path>
              <a:path w="4397375" h="574675">
                <a:moveTo>
                  <a:pt x="52208" y="549252"/>
                </a:moveTo>
                <a:lnTo>
                  <a:pt x="75417" y="546419"/>
                </a:lnTo>
                <a:lnTo>
                  <a:pt x="72193" y="527621"/>
                </a:lnTo>
                <a:lnTo>
                  <a:pt x="49900" y="530343"/>
                </a:lnTo>
                <a:lnTo>
                  <a:pt x="52208" y="549252"/>
                </a:lnTo>
                <a:close/>
              </a:path>
              <a:path w="4397375" h="574675">
                <a:moveTo>
                  <a:pt x="80254" y="574616"/>
                </a:moveTo>
                <a:lnTo>
                  <a:pt x="75417" y="546419"/>
                </a:lnTo>
                <a:lnTo>
                  <a:pt x="52208" y="549252"/>
                </a:lnTo>
                <a:lnTo>
                  <a:pt x="9048" y="549252"/>
                </a:lnTo>
                <a:lnTo>
                  <a:pt x="80254" y="574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76839" y="1371835"/>
            <a:ext cx="1125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DHCP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discover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7109" y="1649485"/>
            <a:ext cx="2566035" cy="809625"/>
          </a:xfrm>
          <a:custGeom>
            <a:avLst/>
            <a:gdLst/>
            <a:ahLst/>
            <a:cxnLst/>
            <a:rect l="l" t="t" r="r" b="b"/>
            <a:pathLst>
              <a:path w="2566035" h="809625">
                <a:moveTo>
                  <a:pt x="0" y="0"/>
                </a:moveTo>
                <a:lnTo>
                  <a:pt x="2565553" y="0"/>
                </a:lnTo>
                <a:lnTo>
                  <a:pt x="2565553" y="809552"/>
                </a:lnTo>
                <a:lnTo>
                  <a:pt x="0" y="8095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97236" y="1705432"/>
            <a:ext cx="1770380" cy="719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25"/>
              </a:lnSpc>
            </a:pPr>
            <a:r>
              <a:rPr dirty="0" sz="1200">
                <a:latin typeface="Arial"/>
                <a:cs typeface="Arial"/>
              </a:rPr>
              <a:t>src : </a:t>
            </a:r>
            <a:r>
              <a:rPr dirty="0" sz="1200" spc="-5">
                <a:latin typeface="Arial"/>
                <a:cs typeface="Arial"/>
              </a:rPr>
              <a:t>0.0.0.0,</a:t>
            </a:r>
            <a:r>
              <a:rPr dirty="0" sz="1200" spc="-4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0"/>
              </a:lnSpc>
              <a:spcBef>
                <a:spcPts val="60"/>
              </a:spcBef>
            </a:pPr>
            <a:r>
              <a:rPr dirty="0" sz="1200" spc="-5">
                <a:latin typeface="Arial"/>
                <a:cs typeface="Arial"/>
              </a:rPr>
              <a:t>dest.: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255.255.255.255,67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0"/>
              </a:lnSpc>
              <a:tabLst>
                <a:tab pos="626110" algn="l"/>
              </a:tabLst>
            </a:pPr>
            <a:r>
              <a:rPr dirty="0" sz="1200">
                <a:latin typeface="Arial"/>
                <a:cs typeface="Arial"/>
              </a:rPr>
              <a:t>yiaddr:	</a:t>
            </a:r>
            <a:r>
              <a:rPr dirty="0" sz="1200" spc="-5">
                <a:latin typeface="Arial"/>
                <a:cs typeface="Arial"/>
              </a:rPr>
              <a:t>0.0.0.0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transaction ID: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654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2255" y="3184595"/>
            <a:ext cx="4397375" cy="576580"/>
          </a:xfrm>
          <a:custGeom>
            <a:avLst/>
            <a:gdLst/>
            <a:ahLst/>
            <a:cxnLst/>
            <a:rect l="l" t="t" r="r" b="b"/>
            <a:pathLst>
              <a:path w="4397375" h="576579">
                <a:moveTo>
                  <a:pt x="4320151" y="547812"/>
                </a:moveTo>
                <a:lnTo>
                  <a:pt x="0" y="18908"/>
                </a:lnTo>
                <a:lnTo>
                  <a:pt x="2314" y="0"/>
                </a:lnTo>
                <a:lnTo>
                  <a:pt x="4322585" y="527930"/>
                </a:lnTo>
                <a:lnTo>
                  <a:pt x="4320151" y="547812"/>
                </a:lnTo>
                <a:close/>
              </a:path>
              <a:path w="4397375" h="576579">
                <a:moveTo>
                  <a:pt x="4387937" y="550821"/>
                </a:moveTo>
                <a:lnTo>
                  <a:pt x="4344733" y="550821"/>
                </a:lnTo>
                <a:lnTo>
                  <a:pt x="4355178" y="531913"/>
                </a:lnTo>
                <a:lnTo>
                  <a:pt x="4322585" y="527930"/>
                </a:lnTo>
                <a:lnTo>
                  <a:pt x="4325939" y="500540"/>
                </a:lnTo>
                <a:lnTo>
                  <a:pt x="4396944" y="547617"/>
                </a:lnTo>
                <a:lnTo>
                  <a:pt x="4387937" y="550821"/>
                </a:lnTo>
                <a:close/>
              </a:path>
              <a:path w="4397375" h="576579">
                <a:moveTo>
                  <a:pt x="4344733" y="550821"/>
                </a:moveTo>
                <a:lnTo>
                  <a:pt x="4320151" y="547812"/>
                </a:lnTo>
                <a:lnTo>
                  <a:pt x="4322585" y="527930"/>
                </a:lnTo>
                <a:lnTo>
                  <a:pt x="4355178" y="531913"/>
                </a:lnTo>
                <a:lnTo>
                  <a:pt x="4344733" y="550821"/>
                </a:lnTo>
                <a:close/>
              </a:path>
              <a:path w="4397375" h="576579">
                <a:moveTo>
                  <a:pt x="4316679" y="576175"/>
                </a:moveTo>
                <a:lnTo>
                  <a:pt x="4320151" y="547812"/>
                </a:lnTo>
                <a:lnTo>
                  <a:pt x="4344733" y="550821"/>
                </a:lnTo>
                <a:lnTo>
                  <a:pt x="4387937" y="550821"/>
                </a:lnTo>
                <a:lnTo>
                  <a:pt x="4316679" y="576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62350" y="2579688"/>
            <a:ext cx="1379855" cy="330200"/>
          </a:xfrm>
          <a:custGeom>
            <a:avLst/>
            <a:gdLst/>
            <a:ahLst/>
            <a:cxnLst/>
            <a:rect l="l" t="t" r="r" b="b"/>
            <a:pathLst>
              <a:path w="1379854" h="330200">
                <a:moveTo>
                  <a:pt x="0" y="0"/>
                </a:moveTo>
                <a:lnTo>
                  <a:pt x="1379537" y="0"/>
                </a:lnTo>
                <a:lnTo>
                  <a:pt x="1379537" y="330200"/>
                </a:lnTo>
                <a:lnTo>
                  <a:pt x="0" y="330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3812" y="2608498"/>
            <a:ext cx="837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DHCP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offer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9187" y="2832100"/>
            <a:ext cx="2424430" cy="965200"/>
          </a:xfrm>
          <a:custGeom>
            <a:avLst/>
            <a:gdLst/>
            <a:ahLst/>
            <a:cxnLst/>
            <a:rect l="l" t="t" r="r" b="b"/>
            <a:pathLst>
              <a:path w="2424429" h="965200">
                <a:moveTo>
                  <a:pt x="0" y="0"/>
                </a:moveTo>
                <a:lnTo>
                  <a:pt x="2424112" y="0"/>
                </a:lnTo>
                <a:lnTo>
                  <a:pt x="2424112" y="965200"/>
                </a:lnTo>
                <a:lnTo>
                  <a:pt x="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72874" y="2888046"/>
            <a:ext cx="1812289" cy="902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6985">
              <a:lnSpc>
                <a:spcPts val="1325"/>
              </a:lnSpc>
            </a:pPr>
            <a:r>
              <a:rPr dirty="0" sz="1200">
                <a:latin typeface="Arial"/>
                <a:cs typeface="Arial"/>
              </a:rPr>
              <a:t>src: </a:t>
            </a:r>
            <a:r>
              <a:rPr dirty="0" sz="1200" spc="-5">
                <a:latin typeface="Arial"/>
                <a:cs typeface="Arial"/>
              </a:rPr>
              <a:t>223.1.2.5,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0"/>
              </a:lnSpc>
              <a:spcBef>
                <a:spcPts val="60"/>
              </a:spcBef>
            </a:pPr>
            <a:r>
              <a:rPr dirty="0" sz="1200" spc="-5">
                <a:latin typeface="Arial"/>
                <a:cs typeface="Arial"/>
              </a:rPr>
              <a:t>dest: 255.255.255.255,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  <a:p>
            <a:pPr algn="ctr" marR="4445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yiaddrr: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223.1.2.4</a:t>
            </a:r>
            <a:endParaRPr sz="1200">
              <a:latin typeface="Arial"/>
              <a:cs typeface="Arial"/>
            </a:endParaRPr>
          </a:p>
          <a:p>
            <a:pPr algn="ctr" marR="8255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transaction ID: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654</a:t>
            </a:r>
            <a:endParaRPr sz="12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lifetime: 3600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secs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95463" y="4413320"/>
            <a:ext cx="4397375" cy="574675"/>
          </a:xfrm>
          <a:custGeom>
            <a:avLst/>
            <a:gdLst/>
            <a:ahLst/>
            <a:cxnLst/>
            <a:rect l="l" t="t" r="r" b="b"/>
            <a:pathLst>
              <a:path w="4397375" h="574675">
                <a:moveTo>
                  <a:pt x="76792" y="546252"/>
                </a:moveTo>
                <a:lnTo>
                  <a:pt x="4396941" y="18909"/>
                </a:lnTo>
                <a:lnTo>
                  <a:pt x="4394632" y="0"/>
                </a:lnTo>
                <a:lnTo>
                  <a:pt x="74484" y="527342"/>
                </a:lnTo>
                <a:lnTo>
                  <a:pt x="76792" y="546252"/>
                </a:lnTo>
                <a:close/>
              </a:path>
              <a:path w="4397375" h="574675">
                <a:moveTo>
                  <a:pt x="9048" y="549252"/>
                </a:moveTo>
                <a:lnTo>
                  <a:pt x="52210" y="549252"/>
                </a:lnTo>
                <a:lnTo>
                  <a:pt x="49901" y="530343"/>
                </a:lnTo>
                <a:lnTo>
                  <a:pt x="74484" y="527342"/>
                </a:lnTo>
                <a:lnTo>
                  <a:pt x="71022" y="498977"/>
                </a:lnTo>
                <a:lnTo>
                  <a:pt x="0" y="546029"/>
                </a:lnTo>
                <a:lnTo>
                  <a:pt x="9048" y="549252"/>
                </a:lnTo>
                <a:close/>
              </a:path>
              <a:path w="4397375" h="574675">
                <a:moveTo>
                  <a:pt x="52210" y="549252"/>
                </a:moveTo>
                <a:lnTo>
                  <a:pt x="76792" y="546252"/>
                </a:lnTo>
                <a:lnTo>
                  <a:pt x="74484" y="527342"/>
                </a:lnTo>
                <a:lnTo>
                  <a:pt x="49901" y="530343"/>
                </a:lnTo>
                <a:lnTo>
                  <a:pt x="52210" y="549252"/>
                </a:lnTo>
                <a:close/>
              </a:path>
              <a:path w="4397375" h="574675">
                <a:moveTo>
                  <a:pt x="80254" y="574616"/>
                </a:moveTo>
                <a:lnTo>
                  <a:pt x="76792" y="546252"/>
                </a:lnTo>
                <a:lnTo>
                  <a:pt x="52210" y="549252"/>
                </a:lnTo>
                <a:lnTo>
                  <a:pt x="9048" y="549252"/>
                </a:lnTo>
                <a:lnTo>
                  <a:pt x="80254" y="574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41384" y="3794360"/>
            <a:ext cx="1049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DHCP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097088" y="4027487"/>
            <a:ext cx="2757805" cy="998855"/>
          </a:xfrm>
          <a:custGeom>
            <a:avLst/>
            <a:gdLst/>
            <a:ahLst/>
            <a:cxnLst/>
            <a:rect l="l" t="t" r="r" b="b"/>
            <a:pathLst>
              <a:path w="2757804" h="998854">
                <a:moveTo>
                  <a:pt x="0" y="0"/>
                </a:moveTo>
                <a:lnTo>
                  <a:pt x="2757487" y="0"/>
                </a:lnTo>
                <a:lnTo>
                  <a:pt x="2757487" y="998537"/>
                </a:lnTo>
                <a:lnTo>
                  <a:pt x="0" y="9985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50319" y="4083434"/>
            <a:ext cx="1854835" cy="902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25"/>
              </a:lnSpc>
            </a:pPr>
            <a:r>
              <a:rPr dirty="0" sz="1200">
                <a:latin typeface="Arial"/>
                <a:cs typeface="Arial"/>
              </a:rPr>
              <a:t>src: </a:t>
            </a:r>
            <a:r>
              <a:rPr dirty="0" sz="1200" spc="-5">
                <a:latin typeface="Arial"/>
                <a:cs typeface="Arial"/>
              </a:rPr>
              <a:t>0.0.0.0,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0"/>
              </a:lnSpc>
              <a:spcBef>
                <a:spcPts val="60"/>
              </a:spcBef>
            </a:pPr>
            <a:r>
              <a:rPr dirty="0" sz="1200" spc="-5">
                <a:latin typeface="Arial"/>
                <a:cs typeface="Arial"/>
              </a:rPr>
              <a:t>dest:: 255.255.255.255,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yiaddrr: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223.1.2.4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transaction ID: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655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lifetime: 3600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secs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82345" y="5443608"/>
            <a:ext cx="4394835" cy="576580"/>
          </a:xfrm>
          <a:custGeom>
            <a:avLst/>
            <a:gdLst/>
            <a:ahLst/>
            <a:cxnLst/>
            <a:rect l="l" t="t" r="r" b="b"/>
            <a:pathLst>
              <a:path w="4394835" h="576579">
                <a:moveTo>
                  <a:pt x="4317696" y="550729"/>
                </a:moveTo>
                <a:lnTo>
                  <a:pt x="1560" y="18908"/>
                </a:lnTo>
                <a:lnTo>
                  <a:pt x="0" y="0"/>
                </a:lnTo>
                <a:lnTo>
                  <a:pt x="4320548" y="528951"/>
                </a:lnTo>
                <a:lnTo>
                  <a:pt x="4317696" y="550729"/>
                </a:lnTo>
                <a:close/>
              </a:path>
              <a:path w="4394835" h="576579">
                <a:moveTo>
                  <a:pt x="4377317" y="553775"/>
                </a:moveTo>
                <a:lnTo>
                  <a:pt x="4342418" y="553775"/>
                </a:lnTo>
                <a:lnTo>
                  <a:pt x="4344732" y="531912"/>
                </a:lnTo>
                <a:lnTo>
                  <a:pt x="4320548" y="528951"/>
                </a:lnTo>
                <a:lnTo>
                  <a:pt x="4323624" y="505467"/>
                </a:lnTo>
                <a:lnTo>
                  <a:pt x="4394629" y="547616"/>
                </a:lnTo>
                <a:lnTo>
                  <a:pt x="4377317" y="553775"/>
                </a:lnTo>
                <a:close/>
              </a:path>
              <a:path w="4394835" h="576579">
                <a:moveTo>
                  <a:pt x="4342418" y="553775"/>
                </a:moveTo>
                <a:lnTo>
                  <a:pt x="4317696" y="550729"/>
                </a:lnTo>
                <a:lnTo>
                  <a:pt x="4320548" y="528951"/>
                </a:lnTo>
                <a:lnTo>
                  <a:pt x="4344732" y="531912"/>
                </a:lnTo>
                <a:lnTo>
                  <a:pt x="4342418" y="553775"/>
                </a:lnTo>
                <a:close/>
              </a:path>
              <a:path w="4394835" h="576579">
                <a:moveTo>
                  <a:pt x="4314364" y="576174"/>
                </a:moveTo>
                <a:lnTo>
                  <a:pt x="4317696" y="550729"/>
                </a:lnTo>
                <a:lnTo>
                  <a:pt x="4342418" y="553775"/>
                </a:lnTo>
                <a:lnTo>
                  <a:pt x="4377317" y="553775"/>
                </a:lnTo>
                <a:lnTo>
                  <a:pt x="4314364" y="576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19487" y="5168900"/>
            <a:ext cx="1379855" cy="328930"/>
          </a:xfrm>
          <a:custGeom>
            <a:avLst/>
            <a:gdLst/>
            <a:ahLst/>
            <a:cxnLst/>
            <a:rect l="l" t="t" r="r" b="b"/>
            <a:pathLst>
              <a:path w="1379854" h="328929">
                <a:moveTo>
                  <a:pt x="0" y="0"/>
                </a:moveTo>
                <a:lnTo>
                  <a:pt x="1379537" y="0"/>
                </a:lnTo>
                <a:lnTo>
                  <a:pt x="1379537" y="328612"/>
                </a:lnTo>
                <a:lnTo>
                  <a:pt x="0" y="328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795712" y="5197710"/>
            <a:ext cx="8299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DHCP</a:t>
            </a:r>
            <a:r>
              <a:rPr dirty="0" sz="1200" spc="-7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16325" y="5421312"/>
            <a:ext cx="2413000" cy="1019175"/>
          </a:xfrm>
          <a:custGeom>
            <a:avLst/>
            <a:gdLst/>
            <a:ahLst/>
            <a:cxnLst/>
            <a:rect l="l" t="t" r="r" b="b"/>
            <a:pathLst>
              <a:path w="2413000" h="1019175">
                <a:moveTo>
                  <a:pt x="0" y="0"/>
                </a:moveTo>
                <a:lnTo>
                  <a:pt x="2413000" y="0"/>
                </a:lnTo>
                <a:lnTo>
                  <a:pt x="2413000" y="1019175"/>
                </a:lnTo>
                <a:lnTo>
                  <a:pt x="0" y="1019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918743" y="5477259"/>
            <a:ext cx="1812289" cy="902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325"/>
              </a:lnSpc>
            </a:pPr>
            <a:r>
              <a:rPr dirty="0" sz="1200">
                <a:latin typeface="Arial"/>
                <a:cs typeface="Arial"/>
              </a:rPr>
              <a:t>src: </a:t>
            </a:r>
            <a:r>
              <a:rPr dirty="0" sz="1200" spc="-5">
                <a:latin typeface="Arial"/>
                <a:cs typeface="Arial"/>
              </a:rPr>
              <a:t>223.1.2.5,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0"/>
              </a:lnSpc>
              <a:spcBef>
                <a:spcPts val="60"/>
              </a:spcBef>
            </a:pPr>
            <a:r>
              <a:rPr dirty="0" sz="1200" spc="-5">
                <a:latin typeface="Arial"/>
                <a:cs typeface="Arial"/>
              </a:rPr>
              <a:t>dest: 255.255.255.255,</a:t>
            </a:r>
            <a:r>
              <a:rPr dirty="0" sz="1200" spc="-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0"/>
              </a:lnSpc>
            </a:pPr>
            <a:r>
              <a:rPr dirty="0" sz="1200">
                <a:latin typeface="Arial"/>
                <a:cs typeface="Arial"/>
              </a:rPr>
              <a:t>yiaddrr: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223.1.2.4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transaction ID: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655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 spc="-5">
                <a:latin typeface="Arial"/>
                <a:cs typeface="Arial"/>
              </a:rPr>
              <a:t>lifetime: 3600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secs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96678" y="0"/>
            <a:ext cx="724438" cy="360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13191" y="1788405"/>
            <a:ext cx="551074" cy="3657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12845" y="1781175"/>
            <a:ext cx="128270" cy="276225"/>
          </a:xfrm>
          <a:custGeom>
            <a:avLst/>
            <a:gdLst/>
            <a:ahLst/>
            <a:cxnLst/>
            <a:rect l="l" t="t" r="r" b="b"/>
            <a:pathLst>
              <a:path w="128270" h="276225">
                <a:moveTo>
                  <a:pt x="20741" y="275836"/>
                </a:moveTo>
                <a:lnTo>
                  <a:pt x="0" y="272339"/>
                </a:lnTo>
                <a:lnTo>
                  <a:pt x="105344" y="0"/>
                </a:lnTo>
                <a:lnTo>
                  <a:pt x="127723" y="7431"/>
                </a:lnTo>
                <a:lnTo>
                  <a:pt x="20741" y="27583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16303" y="1782374"/>
            <a:ext cx="466914" cy="3669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11568" y="2043819"/>
            <a:ext cx="467867" cy="106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949661" y="1833943"/>
            <a:ext cx="129539" cy="319405"/>
          </a:xfrm>
          <a:custGeom>
            <a:avLst/>
            <a:gdLst/>
            <a:ahLst/>
            <a:cxnLst/>
            <a:rect l="l" t="t" r="r" b="b"/>
            <a:pathLst>
              <a:path w="129540" h="319405">
                <a:moveTo>
                  <a:pt x="13771" y="319011"/>
                </a:moveTo>
                <a:lnTo>
                  <a:pt x="0" y="316703"/>
                </a:lnTo>
                <a:lnTo>
                  <a:pt x="127315" y="0"/>
                </a:lnTo>
                <a:lnTo>
                  <a:pt x="129001" y="0"/>
                </a:lnTo>
                <a:lnTo>
                  <a:pt x="13771" y="319011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11568" y="2065508"/>
            <a:ext cx="450829" cy="982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03905" y="2170944"/>
            <a:ext cx="161925" cy="64135"/>
          </a:xfrm>
          <a:custGeom>
            <a:avLst/>
            <a:gdLst/>
            <a:ahLst/>
            <a:cxnLst/>
            <a:rect l="l" t="t" r="r" b="b"/>
            <a:pathLst>
              <a:path w="161925" h="64135">
                <a:moveTo>
                  <a:pt x="94994" y="63562"/>
                </a:moveTo>
                <a:lnTo>
                  <a:pt x="0" y="35571"/>
                </a:lnTo>
                <a:lnTo>
                  <a:pt x="59220" y="0"/>
                </a:lnTo>
                <a:lnTo>
                  <a:pt x="161862" y="24103"/>
                </a:lnTo>
                <a:lnTo>
                  <a:pt x="94994" y="6356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506734" y="2177751"/>
            <a:ext cx="146736" cy="550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17649" y="2195825"/>
            <a:ext cx="52705" cy="19685"/>
          </a:xfrm>
          <a:custGeom>
            <a:avLst/>
            <a:gdLst/>
            <a:ahLst/>
            <a:cxnLst/>
            <a:rect l="l" t="t" r="r" b="b"/>
            <a:pathLst>
              <a:path w="52704" h="19685">
                <a:moveTo>
                  <a:pt x="36987" y="19437"/>
                </a:moveTo>
                <a:lnTo>
                  <a:pt x="0" y="8552"/>
                </a:lnTo>
                <a:lnTo>
                  <a:pt x="15158" y="0"/>
                </a:lnTo>
                <a:lnTo>
                  <a:pt x="52146" y="9718"/>
                </a:lnTo>
                <a:lnTo>
                  <a:pt x="36987" y="1943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18255" y="2204766"/>
            <a:ext cx="36830" cy="12700"/>
          </a:xfrm>
          <a:custGeom>
            <a:avLst/>
            <a:gdLst/>
            <a:ahLst/>
            <a:cxnLst/>
            <a:rect l="l" t="t" r="r" b="b"/>
            <a:pathLst>
              <a:path w="36829" h="12700">
                <a:moveTo>
                  <a:pt x="33955" y="12245"/>
                </a:moveTo>
                <a:lnTo>
                  <a:pt x="4146" y="1749"/>
                </a:lnTo>
                <a:lnTo>
                  <a:pt x="0" y="0"/>
                </a:lnTo>
                <a:lnTo>
                  <a:pt x="36784" y="10302"/>
                </a:lnTo>
                <a:lnTo>
                  <a:pt x="33955" y="1224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60498" y="2208265"/>
            <a:ext cx="52705" cy="20320"/>
          </a:xfrm>
          <a:custGeom>
            <a:avLst/>
            <a:gdLst/>
            <a:ahLst/>
            <a:cxnLst/>
            <a:rect l="l" t="t" r="r" b="b"/>
            <a:pathLst>
              <a:path w="52704" h="20319">
                <a:moveTo>
                  <a:pt x="36987" y="19826"/>
                </a:moveTo>
                <a:lnTo>
                  <a:pt x="0" y="8941"/>
                </a:lnTo>
                <a:lnTo>
                  <a:pt x="14350" y="0"/>
                </a:lnTo>
                <a:lnTo>
                  <a:pt x="52145" y="10107"/>
                </a:lnTo>
                <a:lnTo>
                  <a:pt x="36987" y="19826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558678" y="2217595"/>
            <a:ext cx="39370" cy="12700"/>
          </a:xfrm>
          <a:custGeom>
            <a:avLst/>
            <a:gdLst/>
            <a:ahLst/>
            <a:cxnLst/>
            <a:rect l="l" t="t" r="r" b="b"/>
            <a:pathLst>
              <a:path w="39370" h="12700">
                <a:moveTo>
                  <a:pt x="36380" y="12245"/>
                </a:moveTo>
                <a:lnTo>
                  <a:pt x="0" y="1749"/>
                </a:lnTo>
                <a:lnTo>
                  <a:pt x="2425" y="0"/>
                </a:lnTo>
                <a:lnTo>
                  <a:pt x="39210" y="10302"/>
                </a:lnTo>
                <a:lnTo>
                  <a:pt x="36380" y="1224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764462" y="2180538"/>
            <a:ext cx="191770" cy="139700"/>
          </a:xfrm>
          <a:custGeom>
            <a:avLst/>
            <a:gdLst/>
            <a:ahLst/>
            <a:cxnLst/>
            <a:rect l="l" t="t" r="r" b="b"/>
            <a:pathLst>
              <a:path w="191770" h="139700">
                <a:moveTo>
                  <a:pt x="0" y="139117"/>
                </a:moveTo>
                <a:lnTo>
                  <a:pt x="557" y="129632"/>
                </a:lnTo>
                <a:lnTo>
                  <a:pt x="183922" y="0"/>
                </a:lnTo>
                <a:lnTo>
                  <a:pt x="191716" y="10539"/>
                </a:lnTo>
                <a:lnTo>
                  <a:pt x="0" y="13911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94437" y="2191332"/>
            <a:ext cx="471805" cy="127635"/>
          </a:xfrm>
          <a:custGeom>
            <a:avLst/>
            <a:gdLst/>
            <a:ahLst/>
            <a:cxnLst/>
            <a:rect l="l" t="t" r="r" b="b"/>
            <a:pathLst>
              <a:path w="471804" h="127635">
                <a:moveTo>
                  <a:pt x="470742" y="127124"/>
                </a:moveTo>
                <a:lnTo>
                  <a:pt x="0" y="4219"/>
                </a:lnTo>
                <a:lnTo>
                  <a:pt x="1116" y="0"/>
                </a:lnTo>
                <a:lnTo>
                  <a:pt x="6701" y="0"/>
                </a:lnTo>
                <a:lnTo>
                  <a:pt x="471301" y="119212"/>
                </a:lnTo>
                <a:lnTo>
                  <a:pt x="470742" y="127124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294437" y="2064207"/>
            <a:ext cx="219685" cy="1295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09764" y="2173342"/>
            <a:ext cx="450850" cy="122555"/>
          </a:xfrm>
          <a:custGeom>
            <a:avLst/>
            <a:gdLst/>
            <a:ahLst/>
            <a:cxnLst/>
            <a:rect l="l" t="t" r="r" b="b"/>
            <a:pathLst>
              <a:path w="450850" h="122555">
                <a:moveTo>
                  <a:pt x="446504" y="122327"/>
                </a:moveTo>
                <a:lnTo>
                  <a:pt x="0" y="4060"/>
                </a:lnTo>
                <a:lnTo>
                  <a:pt x="1059" y="0"/>
                </a:lnTo>
                <a:lnTo>
                  <a:pt x="6356" y="0"/>
                </a:lnTo>
                <a:lnTo>
                  <a:pt x="450627" y="114713"/>
                </a:lnTo>
                <a:lnTo>
                  <a:pt x="446504" y="12232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59377" y="2164947"/>
            <a:ext cx="178789" cy="1259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33659" y="1590675"/>
            <a:ext cx="315688" cy="5128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35069" y="1654947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 h="0">
                <a:moveTo>
                  <a:pt x="0" y="0"/>
                </a:moveTo>
                <a:lnTo>
                  <a:pt x="139626" y="0"/>
                </a:lnTo>
              </a:path>
            </a:pathLst>
          </a:custGeom>
          <a:ln w="111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30306" y="1654947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9151" y="0"/>
                </a:lnTo>
              </a:path>
            </a:pathLst>
          </a:custGeom>
          <a:ln w="20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60639" y="1645317"/>
            <a:ext cx="137160" cy="30480"/>
          </a:xfrm>
          <a:custGeom>
            <a:avLst/>
            <a:gdLst/>
            <a:ahLst/>
            <a:cxnLst/>
            <a:rect l="l" t="t" r="r" b="b"/>
            <a:pathLst>
              <a:path w="137160" h="30480">
                <a:moveTo>
                  <a:pt x="129752" y="30456"/>
                </a:moveTo>
                <a:lnTo>
                  <a:pt x="11833" y="30456"/>
                </a:lnTo>
                <a:lnTo>
                  <a:pt x="0" y="23638"/>
                </a:lnTo>
                <a:lnTo>
                  <a:pt x="0" y="17040"/>
                </a:lnTo>
                <a:lnTo>
                  <a:pt x="11833" y="0"/>
                </a:lnTo>
                <a:lnTo>
                  <a:pt x="129752" y="0"/>
                </a:lnTo>
                <a:lnTo>
                  <a:pt x="136570" y="17040"/>
                </a:lnTo>
                <a:lnTo>
                  <a:pt x="136570" y="23638"/>
                </a:lnTo>
                <a:lnTo>
                  <a:pt x="129752" y="30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63653" y="1648453"/>
            <a:ext cx="130166" cy="244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736715" y="172795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 h="0">
                <a:moveTo>
                  <a:pt x="0" y="0"/>
                </a:moveTo>
                <a:lnTo>
                  <a:pt x="141272" y="0"/>
                </a:lnTo>
              </a:path>
            </a:pathLst>
          </a:custGeom>
          <a:ln w="111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731952" y="1727954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 h="0">
                <a:moveTo>
                  <a:pt x="0" y="0"/>
                </a:moveTo>
                <a:lnTo>
                  <a:pt x="150797" y="0"/>
                </a:lnTo>
              </a:path>
            </a:pathLst>
          </a:custGeom>
          <a:ln w="20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60545" y="1717092"/>
            <a:ext cx="137160" cy="31750"/>
          </a:xfrm>
          <a:custGeom>
            <a:avLst/>
            <a:gdLst/>
            <a:ahLst/>
            <a:cxnLst/>
            <a:rect l="l" t="t" r="r" b="b"/>
            <a:pathLst>
              <a:path w="137160" h="31750">
                <a:moveTo>
                  <a:pt x="15676" y="31352"/>
                </a:moveTo>
                <a:lnTo>
                  <a:pt x="12998" y="31352"/>
                </a:lnTo>
                <a:lnTo>
                  <a:pt x="0" y="24333"/>
                </a:lnTo>
                <a:lnTo>
                  <a:pt x="0" y="7018"/>
                </a:lnTo>
                <a:lnTo>
                  <a:pt x="12999" y="0"/>
                </a:lnTo>
                <a:lnTo>
                  <a:pt x="129552" y="0"/>
                </a:lnTo>
                <a:lnTo>
                  <a:pt x="136570" y="7018"/>
                </a:lnTo>
                <a:lnTo>
                  <a:pt x="136570" y="24333"/>
                </a:lnTo>
                <a:lnTo>
                  <a:pt x="129552" y="31352"/>
                </a:lnTo>
                <a:lnTo>
                  <a:pt x="15676" y="31352"/>
                </a:lnTo>
                <a:close/>
              </a:path>
              <a:path w="137160" h="31750">
                <a:moveTo>
                  <a:pt x="129552" y="31352"/>
                </a:moveTo>
                <a:lnTo>
                  <a:pt x="15676" y="31352"/>
                </a:lnTo>
                <a:lnTo>
                  <a:pt x="129552" y="31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863748" y="1720451"/>
            <a:ext cx="131585" cy="246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735069" y="1804319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5" h="0">
                <a:moveTo>
                  <a:pt x="0" y="0"/>
                </a:moveTo>
                <a:lnTo>
                  <a:pt x="141272" y="0"/>
                </a:lnTo>
              </a:path>
            </a:pathLst>
          </a:custGeom>
          <a:ln w="111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30306" y="1804319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 h="0">
                <a:moveTo>
                  <a:pt x="0" y="0"/>
                </a:moveTo>
                <a:lnTo>
                  <a:pt x="150797" y="0"/>
                </a:lnTo>
              </a:path>
            </a:pathLst>
          </a:custGeom>
          <a:ln w="20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38360" y="1870831"/>
            <a:ext cx="139700" cy="0"/>
          </a:xfrm>
          <a:custGeom>
            <a:avLst/>
            <a:gdLst/>
            <a:ahLst/>
            <a:cxnLst/>
            <a:rect l="l" t="t" r="r" b="b"/>
            <a:pathLst>
              <a:path w="139700" h="0">
                <a:moveTo>
                  <a:pt x="0" y="0"/>
                </a:moveTo>
                <a:lnTo>
                  <a:pt x="139626" y="0"/>
                </a:lnTo>
              </a:path>
            </a:pathLst>
          </a:custGeom>
          <a:ln w="111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733597" y="1870831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9151" y="0"/>
                </a:lnTo>
              </a:path>
            </a:pathLst>
          </a:custGeom>
          <a:ln w="20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57348" y="1860306"/>
            <a:ext cx="143510" cy="31115"/>
          </a:xfrm>
          <a:custGeom>
            <a:avLst/>
            <a:gdLst/>
            <a:ahLst/>
            <a:cxnLst/>
            <a:rect l="l" t="t" r="r" b="b"/>
            <a:pathLst>
              <a:path w="143510" h="31114">
                <a:moveTo>
                  <a:pt x="121276" y="30680"/>
                </a:moveTo>
                <a:lnTo>
                  <a:pt x="6868" y="30680"/>
                </a:lnTo>
                <a:lnTo>
                  <a:pt x="0" y="23812"/>
                </a:lnTo>
                <a:lnTo>
                  <a:pt x="0" y="9337"/>
                </a:lnTo>
                <a:lnTo>
                  <a:pt x="6868" y="0"/>
                </a:lnTo>
                <a:lnTo>
                  <a:pt x="121277" y="0"/>
                </a:lnTo>
                <a:lnTo>
                  <a:pt x="128261" y="1552"/>
                </a:lnTo>
                <a:lnTo>
                  <a:pt x="135366" y="5419"/>
                </a:lnTo>
                <a:lnTo>
                  <a:pt x="140883" y="10411"/>
                </a:lnTo>
                <a:lnTo>
                  <a:pt x="143101" y="15340"/>
                </a:lnTo>
                <a:lnTo>
                  <a:pt x="140866" y="21311"/>
                </a:lnTo>
                <a:lnTo>
                  <a:pt x="135356" y="26187"/>
                </a:lnTo>
                <a:lnTo>
                  <a:pt x="128258" y="29475"/>
                </a:lnTo>
                <a:lnTo>
                  <a:pt x="121276" y="30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60556" y="1863217"/>
            <a:ext cx="130201" cy="2329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59043" y="1807342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 h="0">
                <a:moveTo>
                  <a:pt x="0" y="0"/>
                </a:moveTo>
                <a:lnTo>
                  <a:pt x="136617" y="0"/>
                </a:lnTo>
              </a:path>
            </a:pathLst>
          </a:custGeom>
          <a:ln w="302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62062" y="1590675"/>
            <a:ext cx="133915" cy="5128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973360" y="1585912"/>
            <a:ext cx="27940" cy="522605"/>
          </a:xfrm>
          <a:custGeom>
            <a:avLst/>
            <a:gdLst/>
            <a:ahLst/>
            <a:cxnLst/>
            <a:rect l="l" t="t" r="r" b="b"/>
            <a:pathLst>
              <a:path w="27939" h="522605">
                <a:moveTo>
                  <a:pt x="0" y="522361"/>
                </a:moveTo>
                <a:lnTo>
                  <a:pt x="27378" y="522361"/>
                </a:lnTo>
                <a:lnTo>
                  <a:pt x="27378" y="0"/>
                </a:lnTo>
                <a:lnTo>
                  <a:pt x="0" y="0"/>
                </a:lnTo>
                <a:lnTo>
                  <a:pt x="0" y="522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993167" y="1720115"/>
            <a:ext cx="55709" cy="47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993872" y="1646885"/>
            <a:ext cx="57355" cy="537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041590" y="2079549"/>
            <a:ext cx="11430" cy="20955"/>
          </a:xfrm>
          <a:custGeom>
            <a:avLst/>
            <a:gdLst/>
            <a:ahLst/>
            <a:cxnLst/>
            <a:rect l="l" t="t" r="r" b="b"/>
            <a:pathLst>
              <a:path w="11430" h="20955">
                <a:moveTo>
                  <a:pt x="11047" y="10301"/>
                </a:moveTo>
                <a:lnTo>
                  <a:pt x="0" y="10301"/>
                </a:lnTo>
                <a:lnTo>
                  <a:pt x="0" y="4612"/>
                </a:lnTo>
                <a:lnTo>
                  <a:pt x="2473" y="0"/>
                </a:lnTo>
                <a:lnTo>
                  <a:pt x="8574" y="0"/>
                </a:lnTo>
                <a:lnTo>
                  <a:pt x="11047" y="4612"/>
                </a:lnTo>
                <a:lnTo>
                  <a:pt x="11047" y="10301"/>
                </a:lnTo>
                <a:close/>
              </a:path>
              <a:path w="11430" h="20955">
                <a:moveTo>
                  <a:pt x="8574" y="20603"/>
                </a:moveTo>
                <a:lnTo>
                  <a:pt x="2473" y="20603"/>
                </a:lnTo>
                <a:lnTo>
                  <a:pt x="0" y="19981"/>
                </a:lnTo>
                <a:lnTo>
                  <a:pt x="0" y="10301"/>
                </a:lnTo>
                <a:lnTo>
                  <a:pt x="11048" y="10301"/>
                </a:lnTo>
                <a:lnTo>
                  <a:pt x="11048" y="19981"/>
                </a:lnTo>
                <a:lnTo>
                  <a:pt x="8574" y="2060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990816" y="2079997"/>
            <a:ext cx="57785" cy="45085"/>
          </a:xfrm>
          <a:custGeom>
            <a:avLst/>
            <a:gdLst/>
            <a:ahLst/>
            <a:cxnLst/>
            <a:rect l="l" t="t" r="r" b="b"/>
            <a:pathLst>
              <a:path w="57785" h="45085">
                <a:moveTo>
                  <a:pt x="376" y="44789"/>
                </a:moveTo>
                <a:lnTo>
                  <a:pt x="0" y="19781"/>
                </a:lnTo>
                <a:lnTo>
                  <a:pt x="56460" y="0"/>
                </a:lnTo>
                <a:lnTo>
                  <a:pt x="57590" y="20528"/>
                </a:lnTo>
                <a:lnTo>
                  <a:pt x="376" y="4478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717674" y="2093881"/>
            <a:ext cx="282575" cy="33655"/>
          </a:xfrm>
          <a:custGeom>
            <a:avLst/>
            <a:gdLst/>
            <a:ahLst/>
            <a:cxnLst/>
            <a:rect l="l" t="t" r="r" b="b"/>
            <a:pathLst>
              <a:path w="282575" h="33655">
                <a:moveTo>
                  <a:pt x="282544" y="16684"/>
                </a:moveTo>
                <a:lnTo>
                  <a:pt x="0" y="16684"/>
                </a:lnTo>
                <a:lnTo>
                  <a:pt x="0" y="7469"/>
                </a:lnTo>
                <a:lnTo>
                  <a:pt x="7469" y="0"/>
                </a:lnTo>
                <a:lnTo>
                  <a:pt x="275074" y="0"/>
                </a:lnTo>
                <a:lnTo>
                  <a:pt x="282544" y="7469"/>
                </a:lnTo>
                <a:lnTo>
                  <a:pt x="282544" y="16684"/>
                </a:lnTo>
                <a:close/>
              </a:path>
              <a:path w="282575" h="33655">
                <a:moveTo>
                  <a:pt x="275074" y="33367"/>
                </a:moveTo>
                <a:lnTo>
                  <a:pt x="16684" y="33367"/>
                </a:lnTo>
                <a:lnTo>
                  <a:pt x="7469" y="33367"/>
                </a:lnTo>
                <a:lnTo>
                  <a:pt x="0" y="25898"/>
                </a:lnTo>
                <a:lnTo>
                  <a:pt x="0" y="16683"/>
                </a:lnTo>
                <a:lnTo>
                  <a:pt x="282544" y="16684"/>
                </a:lnTo>
                <a:lnTo>
                  <a:pt x="282544" y="25898"/>
                </a:lnTo>
                <a:lnTo>
                  <a:pt x="275074" y="3336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717674" y="2093881"/>
            <a:ext cx="282575" cy="33655"/>
          </a:xfrm>
          <a:custGeom>
            <a:avLst/>
            <a:gdLst/>
            <a:ahLst/>
            <a:cxnLst/>
            <a:rect l="l" t="t" r="r" b="b"/>
            <a:pathLst>
              <a:path w="282575" h="33655">
                <a:moveTo>
                  <a:pt x="0" y="16684"/>
                </a:moveTo>
                <a:lnTo>
                  <a:pt x="4886" y="4886"/>
                </a:lnTo>
                <a:lnTo>
                  <a:pt x="16684" y="0"/>
                </a:lnTo>
                <a:lnTo>
                  <a:pt x="265860" y="0"/>
                </a:lnTo>
                <a:lnTo>
                  <a:pt x="277657" y="4886"/>
                </a:lnTo>
                <a:lnTo>
                  <a:pt x="282544" y="16684"/>
                </a:lnTo>
                <a:lnTo>
                  <a:pt x="277657" y="28481"/>
                </a:lnTo>
                <a:lnTo>
                  <a:pt x="265860" y="33367"/>
                </a:lnTo>
                <a:lnTo>
                  <a:pt x="16684" y="33367"/>
                </a:lnTo>
                <a:lnTo>
                  <a:pt x="4886" y="28481"/>
                </a:lnTo>
                <a:lnTo>
                  <a:pt x="0" y="166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733659" y="2101943"/>
            <a:ext cx="250810" cy="174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733659" y="2101943"/>
            <a:ext cx="255270" cy="17780"/>
          </a:xfrm>
          <a:custGeom>
            <a:avLst/>
            <a:gdLst/>
            <a:ahLst/>
            <a:cxnLst/>
            <a:rect l="l" t="t" r="r" b="b"/>
            <a:pathLst>
              <a:path w="255269" h="17780">
                <a:moveTo>
                  <a:pt x="0" y="8733"/>
                </a:moveTo>
                <a:lnTo>
                  <a:pt x="2558" y="2558"/>
                </a:lnTo>
                <a:lnTo>
                  <a:pt x="8733" y="0"/>
                </a:lnTo>
                <a:lnTo>
                  <a:pt x="242077" y="0"/>
                </a:lnTo>
                <a:lnTo>
                  <a:pt x="254660" y="2558"/>
                </a:lnTo>
                <a:lnTo>
                  <a:pt x="250810" y="8733"/>
                </a:lnTo>
                <a:lnTo>
                  <a:pt x="254658" y="14909"/>
                </a:lnTo>
                <a:lnTo>
                  <a:pt x="242076" y="17467"/>
                </a:lnTo>
                <a:lnTo>
                  <a:pt x="8733" y="17467"/>
                </a:lnTo>
                <a:lnTo>
                  <a:pt x="2558" y="14909"/>
                </a:lnTo>
                <a:lnTo>
                  <a:pt x="0" y="87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757400" y="2028713"/>
            <a:ext cx="36830" cy="32384"/>
          </a:xfrm>
          <a:custGeom>
            <a:avLst/>
            <a:gdLst/>
            <a:ahLst/>
            <a:cxnLst/>
            <a:rect l="l" t="t" r="r" b="b"/>
            <a:pathLst>
              <a:path w="36830" h="32385">
                <a:moveTo>
                  <a:pt x="28278" y="31800"/>
                </a:moveTo>
                <a:lnTo>
                  <a:pt x="10463" y="31800"/>
                </a:lnTo>
                <a:lnTo>
                  <a:pt x="0" y="24681"/>
                </a:lnTo>
                <a:lnTo>
                  <a:pt x="0" y="7118"/>
                </a:lnTo>
                <a:lnTo>
                  <a:pt x="10463" y="0"/>
                </a:lnTo>
                <a:lnTo>
                  <a:pt x="28278" y="0"/>
                </a:lnTo>
                <a:lnTo>
                  <a:pt x="36434" y="7118"/>
                </a:lnTo>
                <a:lnTo>
                  <a:pt x="36434" y="24681"/>
                </a:lnTo>
                <a:lnTo>
                  <a:pt x="28278" y="3180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798536" y="2028713"/>
            <a:ext cx="38100" cy="32384"/>
          </a:xfrm>
          <a:custGeom>
            <a:avLst/>
            <a:gdLst/>
            <a:ahLst/>
            <a:cxnLst/>
            <a:rect l="l" t="t" r="r" b="b"/>
            <a:pathLst>
              <a:path w="38100" h="32385">
                <a:moveTo>
                  <a:pt x="38080" y="15900"/>
                </a:moveTo>
                <a:lnTo>
                  <a:pt x="0" y="15900"/>
                </a:lnTo>
                <a:lnTo>
                  <a:pt x="0" y="7118"/>
                </a:lnTo>
                <a:lnTo>
                  <a:pt x="8524" y="0"/>
                </a:lnTo>
                <a:lnTo>
                  <a:pt x="29555" y="0"/>
                </a:lnTo>
                <a:lnTo>
                  <a:pt x="38080" y="7118"/>
                </a:lnTo>
                <a:lnTo>
                  <a:pt x="38080" y="15900"/>
                </a:lnTo>
                <a:close/>
              </a:path>
              <a:path w="38100" h="32385">
                <a:moveTo>
                  <a:pt x="29555" y="31800"/>
                </a:moveTo>
                <a:lnTo>
                  <a:pt x="8524" y="31800"/>
                </a:lnTo>
                <a:lnTo>
                  <a:pt x="0" y="24681"/>
                </a:lnTo>
                <a:lnTo>
                  <a:pt x="0" y="15900"/>
                </a:lnTo>
                <a:lnTo>
                  <a:pt x="38080" y="15900"/>
                </a:lnTo>
                <a:lnTo>
                  <a:pt x="38080" y="24681"/>
                </a:lnTo>
                <a:lnTo>
                  <a:pt x="29555" y="31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839907" y="2027146"/>
            <a:ext cx="38100" cy="32384"/>
          </a:xfrm>
          <a:custGeom>
            <a:avLst/>
            <a:gdLst/>
            <a:ahLst/>
            <a:cxnLst/>
            <a:rect l="l" t="t" r="r" b="b"/>
            <a:pathLst>
              <a:path w="38100" h="32385">
                <a:moveTo>
                  <a:pt x="38080" y="15900"/>
                </a:moveTo>
                <a:lnTo>
                  <a:pt x="0" y="15900"/>
                </a:lnTo>
                <a:lnTo>
                  <a:pt x="0" y="7118"/>
                </a:lnTo>
                <a:lnTo>
                  <a:pt x="8524" y="0"/>
                </a:lnTo>
                <a:lnTo>
                  <a:pt x="29555" y="0"/>
                </a:lnTo>
                <a:lnTo>
                  <a:pt x="38080" y="7118"/>
                </a:lnTo>
                <a:lnTo>
                  <a:pt x="38080" y="15900"/>
                </a:lnTo>
                <a:close/>
              </a:path>
              <a:path w="38100" h="32385">
                <a:moveTo>
                  <a:pt x="29555" y="31800"/>
                </a:moveTo>
                <a:lnTo>
                  <a:pt x="8524" y="31800"/>
                </a:lnTo>
                <a:lnTo>
                  <a:pt x="0" y="24681"/>
                </a:lnTo>
                <a:lnTo>
                  <a:pt x="0" y="15900"/>
                </a:lnTo>
                <a:lnTo>
                  <a:pt x="38080" y="15900"/>
                </a:lnTo>
                <a:lnTo>
                  <a:pt x="38080" y="24681"/>
                </a:lnTo>
                <a:lnTo>
                  <a:pt x="29555" y="3180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35107" y="1914553"/>
            <a:ext cx="19050" cy="162560"/>
          </a:xfrm>
          <a:custGeom>
            <a:avLst/>
            <a:gdLst/>
            <a:ahLst/>
            <a:cxnLst/>
            <a:rect l="l" t="t" r="r" b="b"/>
            <a:pathLst>
              <a:path w="19050" h="162560">
                <a:moveTo>
                  <a:pt x="0" y="162084"/>
                </a:moveTo>
                <a:lnTo>
                  <a:pt x="19040" y="162084"/>
                </a:lnTo>
                <a:lnTo>
                  <a:pt x="19040" y="0"/>
                </a:lnTo>
                <a:lnTo>
                  <a:pt x="0" y="0"/>
                </a:lnTo>
                <a:lnTo>
                  <a:pt x="0" y="162084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930344" y="1909791"/>
            <a:ext cx="28575" cy="172085"/>
          </a:xfrm>
          <a:custGeom>
            <a:avLst/>
            <a:gdLst/>
            <a:ahLst/>
            <a:cxnLst/>
            <a:rect l="l" t="t" r="r" b="b"/>
            <a:pathLst>
              <a:path w="28575" h="172085">
                <a:moveTo>
                  <a:pt x="0" y="171609"/>
                </a:moveTo>
                <a:lnTo>
                  <a:pt x="28565" y="171609"/>
                </a:lnTo>
                <a:lnTo>
                  <a:pt x="28565" y="0"/>
                </a:lnTo>
                <a:lnTo>
                  <a:pt x="0" y="0"/>
                </a:lnTo>
                <a:lnTo>
                  <a:pt x="0" y="171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516890" y="6155"/>
            <a:ext cx="480631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DHCP</a:t>
            </a:r>
            <a:r>
              <a:rPr dirty="0" spc="-105"/>
              <a:t> </a:t>
            </a:r>
            <a:r>
              <a:rPr dirty="0"/>
              <a:t>client-server  scenario</a:t>
            </a:r>
          </a:p>
        </p:txBody>
      </p:sp>
      <p:sp>
        <p:nvSpPr>
          <p:cNvPr id="74" name="object 74"/>
          <p:cNvSpPr/>
          <p:nvPr/>
        </p:nvSpPr>
        <p:spPr>
          <a:xfrm>
            <a:off x="508000" y="927100"/>
            <a:ext cx="6399212" cy="1730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505200" y="1663698"/>
            <a:ext cx="2522220" cy="733425"/>
          </a:xfrm>
          <a:custGeom>
            <a:avLst/>
            <a:gdLst/>
            <a:ahLst/>
            <a:cxnLst/>
            <a:rect l="l" t="t" r="r" b="b"/>
            <a:pathLst>
              <a:path w="2522220" h="733425">
                <a:moveTo>
                  <a:pt x="0" y="0"/>
                </a:moveTo>
                <a:lnTo>
                  <a:pt x="2522109" y="0"/>
                </a:lnTo>
                <a:lnTo>
                  <a:pt x="2522109" y="733428"/>
                </a:lnTo>
                <a:lnTo>
                  <a:pt x="0" y="7334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3497109" y="1649485"/>
            <a:ext cx="2566035" cy="8096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99390" marR="191770" indent="151130">
              <a:lnSpc>
                <a:spcPct val="100000"/>
              </a:lnSpc>
              <a:spcBef>
                <a:spcPts val="900"/>
              </a:spcBef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Broadcast: is there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a 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DHCP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server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dirty="0" sz="16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there?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670299" y="2871787"/>
            <a:ext cx="2352675" cy="884555"/>
          </a:xfrm>
          <a:custGeom>
            <a:avLst/>
            <a:gdLst/>
            <a:ahLst/>
            <a:cxnLst/>
            <a:rect l="l" t="t" r="r" b="b"/>
            <a:pathLst>
              <a:path w="2352675" h="884554">
                <a:moveTo>
                  <a:pt x="0" y="0"/>
                </a:moveTo>
                <a:lnTo>
                  <a:pt x="2352472" y="0"/>
                </a:lnTo>
                <a:lnTo>
                  <a:pt x="2352472" y="884236"/>
                </a:lnTo>
                <a:lnTo>
                  <a:pt x="0" y="8842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3659187" y="2832100"/>
            <a:ext cx="2424430" cy="965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algn="ctr" marL="225425" marR="96520">
              <a:lnSpc>
                <a:spcPct val="100000"/>
              </a:lnSpc>
              <a:spcBef>
                <a:spcPts val="1030"/>
              </a:spcBef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Broadcast: I’m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600" spc="-9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DHCP 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server!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Here’s an IP  address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you can</a:t>
            </a:r>
            <a:r>
              <a:rPr dirty="0" sz="1600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use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285999" y="4097338"/>
            <a:ext cx="2351405" cy="884555"/>
          </a:xfrm>
          <a:custGeom>
            <a:avLst/>
            <a:gdLst/>
            <a:ahLst/>
            <a:cxnLst/>
            <a:rect l="l" t="t" r="r" b="b"/>
            <a:pathLst>
              <a:path w="2351404" h="884554">
                <a:moveTo>
                  <a:pt x="0" y="0"/>
                </a:moveTo>
                <a:lnTo>
                  <a:pt x="2350995" y="0"/>
                </a:lnTo>
                <a:lnTo>
                  <a:pt x="2350995" y="884237"/>
                </a:lnTo>
                <a:lnTo>
                  <a:pt x="0" y="8842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2097088" y="4027487"/>
            <a:ext cx="2757805" cy="9988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739140" marR="245110" indent="-35052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Broadcast: OK. I’ll take  that IP</a:t>
            </a:r>
            <a:r>
              <a:rPr dirty="0" sz="160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address!</a:t>
            </a:r>
            <a:endParaRPr sz="16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652837" y="5465763"/>
            <a:ext cx="2352675" cy="885825"/>
          </a:xfrm>
          <a:custGeom>
            <a:avLst/>
            <a:gdLst/>
            <a:ahLst/>
            <a:cxnLst/>
            <a:rect l="l" t="t" r="r" b="b"/>
            <a:pathLst>
              <a:path w="2352675" h="885825">
                <a:moveTo>
                  <a:pt x="0" y="0"/>
                </a:moveTo>
                <a:lnTo>
                  <a:pt x="2352471" y="0"/>
                </a:lnTo>
                <a:lnTo>
                  <a:pt x="2352471" y="885825"/>
                </a:lnTo>
                <a:lnTo>
                  <a:pt x="0" y="8858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3616325" y="5421312"/>
            <a:ext cx="2413000" cy="1019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417830" marR="56515" indent="-173990">
              <a:lnSpc>
                <a:spcPct val="100000"/>
              </a:lnSpc>
            </a:pP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Broadcast: OK. You’ve  got that IP</a:t>
            </a:r>
            <a:r>
              <a:rPr dirty="0" sz="16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address!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01404"/>
            <a:ext cx="511111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DHCP: more </a:t>
            </a:r>
            <a:r>
              <a:rPr dirty="0" spc="-10"/>
              <a:t>than</a:t>
            </a:r>
            <a:r>
              <a:rPr dirty="0" spc="-100"/>
              <a:t> </a:t>
            </a:r>
            <a:r>
              <a:rPr dirty="0" spc="-10"/>
              <a:t>IP  </a:t>
            </a:r>
            <a:r>
              <a:rPr dirty="0" spc="-5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71530"/>
            <a:ext cx="7034530" cy="227774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4965" marR="5080" indent="-342900">
              <a:lnSpc>
                <a:spcPts val="2860"/>
              </a:lnSpc>
              <a:spcBef>
                <a:spcPts val="610"/>
              </a:spcBef>
            </a:pPr>
            <a:r>
              <a:rPr dirty="0" sz="2800" spc="-5">
                <a:latin typeface="Arial"/>
                <a:cs typeface="Arial"/>
              </a:rPr>
              <a:t>DHCP </a:t>
            </a:r>
            <a:r>
              <a:rPr dirty="0" sz="2800">
                <a:latin typeface="Arial"/>
                <a:cs typeface="Arial"/>
              </a:rPr>
              <a:t>can return more </a:t>
            </a:r>
            <a:r>
              <a:rPr dirty="0" sz="2800" spc="-5">
                <a:latin typeface="Arial"/>
                <a:cs typeface="Arial"/>
              </a:rPr>
              <a:t>than just allocated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IP  address on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subnet:</a:t>
            </a:r>
            <a:endParaRPr sz="2800">
              <a:latin typeface="Arial"/>
              <a:cs typeface="Arial"/>
            </a:endParaRPr>
          </a:p>
          <a:p>
            <a:pPr marL="701675" indent="-232410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address of first-hop </a:t>
            </a:r>
            <a:r>
              <a:rPr dirty="0" sz="2400">
                <a:latin typeface="Arial"/>
                <a:cs typeface="Arial"/>
              </a:rPr>
              <a:t>router </a:t>
            </a:r>
            <a:r>
              <a:rPr dirty="0" sz="2400" spc="-5">
                <a:latin typeface="Arial"/>
                <a:cs typeface="Arial"/>
              </a:rPr>
              <a:t>for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name and IP address of DNS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sever</a:t>
            </a:r>
            <a:endParaRPr sz="2400">
              <a:latin typeface="Arial"/>
              <a:cs typeface="Arial"/>
            </a:endParaRPr>
          </a:p>
          <a:p>
            <a:pPr marL="701040" marR="178435" indent="-23177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network </a:t>
            </a:r>
            <a:r>
              <a:rPr dirty="0" sz="2400">
                <a:latin typeface="Arial"/>
                <a:cs typeface="Arial"/>
              </a:rPr>
              <a:t>mask (indicating </a:t>
            </a:r>
            <a:r>
              <a:rPr dirty="0" sz="2400" spc="-5">
                <a:latin typeface="Arial"/>
                <a:cs typeface="Arial"/>
              </a:rPr>
              <a:t>network </a:t>
            </a:r>
            <a:r>
              <a:rPr dirty="0" sz="2400">
                <a:latin typeface="Arial"/>
                <a:cs typeface="Arial"/>
              </a:rPr>
              <a:t>versus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host  portion of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00" y="1054100"/>
            <a:ext cx="6856410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4092" y="1452930"/>
            <a:ext cx="3465829" cy="2722880"/>
          </a:xfrm>
          <a:custGeom>
            <a:avLst/>
            <a:gdLst/>
            <a:ahLst/>
            <a:cxnLst/>
            <a:rect l="l" t="t" r="r" b="b"/>
            <a:pathLst>
              <a:path w="3465829" h="2722879">
                <a:moveTo>
                  <a:pt x="521114" y="2557254"/>
                </a:moveTo>
                <a:lnTo>
                  <a:pt x="478701" y="2556444"/>
                </a:lnTo>
                <a:lnTo>
                  <a:pt x="439571" y="2554396"/>
                </a:lnTo>
                <a:lnTo>
                  <a:pt x="372326" y="2546128"/>
                </a:lnTo>
                <a:lnTo>
                  <a:pt x="315099" y="2533332"/>
                </a:lnTo>
                <a:lnTo>
                  <a:pt x="270789" y="2517275"/>
                </a:lnTo>
                <a:lnTo>
                  <a:pt x="237663" y="2498051"/>
                </a:lnTo>
                <a:lnTo>
                  <a:pt x="198031" y="2450484"/>
                </a:lnTo>
                <a:lnTo>
                  <a:pt x="182338" y="2391394"/>
                </a:lnTo>
                <a:lnTo>
                  <a:pt x="176721" y="2321540"/>
                </a:lnTo>
                <a:lnTo>
                  <a:pt x="173358" y="2282816"/>
                </a:lnTo>
                <a:lnTo>
                  <a:pt x="167314" y="2241686"/>
                </a:lnTo>
                <a:lnTo>
                  <a:pt x="156858" y="2198245"/>
                </a:lnTo>
                <a:lnTo>
                  <a:pt x="127338" y="2121829"/>
                </a:lnTo>
                <a:lnTo>
                  <a:pt x="111355" y="2079836"/>
                </a:lnTo>
                <a:lnTo>
                  <a:pt x="95307" y="2036287"/>
                </a:lnTo>
                <a:lnTo>
                  <a:pt x="79281" y="1990611"/>
                </a:lnTo>
                <a:lnTo>
                  <a:pt x="63745" y="1943273"/>
                </a:lnTo>
                <a:lnTo>
                  <a:pt x="49071" y="1894482"/>
                </a:lnTo>
                <a:lnTo>
                  <a:pt x="35632" y="1844442"/>
                </a:lnTo>
                <a:lnTo>
                  <a:pt x="23801" y="1793362"/>
                </a:lnTo>
                <a:lnTo>
                  <a:pt x="13949" y="1741448"/>
                </a:lnTo>
                <a:lnTo>
                  <a:pt x="6450" y="1688906"/>
                </a:lnTo>
                <a:lnTo>
                  <a:pt x="1676" y="1635944"/>
                </a:lnTo>
                <a:lnTo>
                  <a:pt x="0" y="1582769"/>
                </a:lnTo>
                <a:lnTo>
                  <a:pt x="1793" y="1529586"/>
                </a:lnTo>
                <a:lnTo>
                  <a:pt x="7430" y="1476604"/>
                </a:lnTo>
                <a:lnTo>
                  <a:pt x="15013" y="1432438"/>
                </a:lnTo>
                <a:lnTo>
                  <a:pt x="24870" y="1386400"/>
                </a:lnTo>
                <a:lnTo>
                  <a:pt x="36867" y="1338800"/>
                </a:lnTo>
                <a:lnTo>
                  <a:pt x="50870" y="1289949"/>
                </a:lnTo>
                <a:lnTo>
                  <a:pt x="66745" y="1240158"/>
                </a:lnTo>
                <a:lnTo>
                  <a:pt x="84359" y="1189736"/>
                </a:lnTo>
                <a:lnTo>
                  <a:pt x="103579" y="1138995"/>
                </a:lnTo>
                <a:lnTo>
                  <a:pt x="124269" y="1088245"/>
                </a:lnTo>
                <a:lnTo>
                  <a:pt x="146297" y="1037797"/>
                </a:lnTo>
                <a:lnTo>
                  <a:pt x="169529" y="987961"/>
                </a:lnTo>
                <a:lnTo>
                  <a:pt x="193830" y="939048"/>
                </a:lnTo>
                <a:lnTo>
                  <a:pt x="219068" y="891368"/>
                </a:lnTo>
                <a:lnTo>
                  <a:pt x="245109" y="845233"/>
                </a:lnTo>
                <a:lnTo>
                  <a:pt x="271818" y="800952"/>
                </a:lnTo>
                <a:lnTo>
                  <a:pt x="299062" y="758836"/>
                </a:lnTo>
                <a:lnTo>
                  <a:pt x="326707" y="719196"/>
                </a:lnTo>
                <a:lnTo>
                  <a:pt x="354620" y="682342"/>
                </a:lnTo>
                <a:lnTo>
                  <a:pt x="382667" y="648585"/>
                </a:lnTo>
                <a:lnTo>
                  <a:pt x="417014" y="612783"/>
                </a:lnTo>
                <a:lnTo>
                  <a:pt x="452161" y="580977"/>
                </a:lnTo>
                <a:lnTo>
                  <a:pt x="488194" y="552719"/>
                </a:lnTo>
                <a:lnTo>
                  <a:pt x="525205" y="527558"/>
                </a:lnTo>
                <a:lnTo>
                  <a:pt x="563282" y="505045"/>
                </a:lnTo>
                <a:lnTo>
                  <a:pt x="602515" y="484729"/>
                </a:lnTo>
                <a:lnTo>
                  <a:pt x="642992" y="466162"/>
                </a:lnTo>
                <a:lnTo>
                  <a:pt x="684804" y="448893"/>
                </a:lnTo>
                <a:lnTo>
                  <a:pt x="728039" y="432472"/>
                </a:lnTo>
                <a:lnTo>
                  <a:pt x="772787" y="416450"/>
                </a:lnTo>
                <a:lnTo>
                  <a:pt x="917000" y="366278"/>
                </a:lnTo>
                <a:lnTo>
                  <a:pt x="968692" y="347353"/>
                </a:lnTo>
                <a:lnTo>
                  <a:pt x="1022343" y="326578"/>
                </a:lnTo>
                <a:lnTo>
                  <a:pt x="1291762" y="216958"/>
                </a:lnTo>
                <a:lnTo>
                  <a:pt x="1341552" y="197132"/>
                </a:lnTo>
                <a:lnTo>
                  <a:pt x="1443622" y="157677"/>
                </a:lnTo>
                <a:lnTo>
                  <a:pt x="1495359" y="138454"/>
                </a:lnTo>
                <a:lnTo>
                  <a:pt x="1547266" y="119811"/>
                </a:lnTo>
                <a:lnTo>
                  <a:pt x="1599123" y="101933"/>
                </a:lnTo>
                <a:lnTo>
                  <a:pt x="1650708" y="85001"/>
                </a:lnTo>
                <a:lnTo>
                  <a:pt x="1701797" y="69199"/>
                </a:lnTo>
                <a:lnTo>
                  <a:pt x="1752169" y="54711"/>
                </a:lnTo>
                <a:lnTo>
                  <a:pt x="1801603" y="41720"/>
                </a:lnTo>
                <a:lnTo>
                  <a:pt x="1849876" y="30408"/>
                </a:lnTo>
                <a:lnTo>
                  <a:pt x="1896765" y="20960"/>
                </a:lnTo>
                <a:lnTo>
                  <a:pt x="1942050" y="13558"/>
                </a:lnTo>
                <a:lnTo>
                  <a:pt x="1985507" y="8385"/>
                </a:lnTo>
                <a:lnTo>
                  <a:pt x="2026915" y="5626"/>
                </a:lnTo>
                <a:lnTo>
                  <a:pt x="2082363" y="1263"/>
                </a:lnTo>
                <a:lnTo>
                  <a:pt x="2135917" y="0"/>
                </a:lnTo>
                <a:lnTo>
                  <a:pt x="2187694" y="1684"/>
                </a:lnTo>
                <a:lnTo>
                  <a:pt x="2237808" y="6165"/>
                </a:lnTo>
                <a:lnTo>
                  <a:pt x="2286375" y="13295"/>
                </a:lnTo>
                <a:lnTo>
                  <a:pt x="2333510" y="22923"/>
                </a:lnTo>
                <a:lnTo>
                  <a:pt x="2379330" y="34898"/>
                </a:lnTo>
                <a:lnTo>
                  <a:pt x="2423950" y="49070"/>
                </a:lnTo>
                <a:lnTo>
                  <a:pt x="2467485" y="65290"/>
                </a:lnTo>
                <a:lnTo>
                  <a:pt x="2510051" y="83407"/>
                </a:lnTo>
                <a:lnTo>
                  <a:pt x="2551763" y="103272"/>
                </a:lnTo>
                <a:lnTo>
                  <a:pt x="2592737" y="124733"/>
                </a:lnTo>
                <a:lnTo>
                  <a:pt x="2633089" y="147642"/>
                </a:lnTo>
                <a:lnTo>
                  <a:pt x="2672934" y="171847"/>
                </a:lnTo>
                <a:lnTo>
                  <a:pt x="2712388" y="197200"/>
                </a:lnTo>
                <a:lnTo>
                  <a:pt x="2743311" y="216998"/>
                </a:lnTo>
                <a:lnTo>
                  <a:pt x="2770700" y="233660"/>
                </a:lnTo>
                <a:lnTo>
                  <a:pt x="2817656" y="261224"/>
                </a:lnTo>
                <a:lnTo>
                  <a:pt x="2838285" y="273747"/>
                </a:lnTo>
                <a:lnTo>
                  <a:pt x="2876664" y="300432"/>
                </a:lnTo>
                <a:lnTo>
                  <a:pt x="2914964" y="334843"/>
                </a:lnTo>
                <a:lnTo>
                  <a:pt x="2957696" y="383630"/>
                </a:lnTo>
                <a:lnTo>
                  <a:pt x="2982134" y="415492"/>
                </a:lnTo>
                <a:lnTo>
                  <a:pt x="3009371" y="453441"/>
                </a:lnTo>
                <a:lnTo>
                  <a:pt x="3039972" y="498309"/>
                </a:lnTo>
                <a:lnTo>
                  <a:pt x="3074500" y="550926"/>
                </a:lnTo>
                <a:lnTo>
                  <a:pt x="3113519" y="612124"/>
                </a:lnTo>
                <a:lnTo>
                  <a:pt x="3157594" y="682734"/>
                </a:lnTo>
                <a:lnTo>
                  <a:pt x="3207287" y="763588"/>
                </a:lnTo>
                <a:lnTo>
                  <a:pt x="3234245" y="807004"/>
                </a:lnTo>
                <a:lnTo>
                  <a:pt x="3259367" y="846131"/>
                </a:lnTo>
                <a:lnTo>
                  <a:pt x="3282710" y="881278"/>
                </a:lnTo>
                <a:lnTo>
                  <a:pt x="3304334" y="912752"/>
                </a:lnTo>
                <a:lnTo>
                  <a:pt x="3342653" y="965910"/>
                </a:lnTo>
                <a:lnTo>
                  <a:pt x="3374788" y="1008068"/>
                </a:lnTo>
                <a:lnTo>
                  <a:pt x="3401202" y="1041687"/>
                </a:lnTo>
                <a:lnTo>
                  <a:pt x="3412408" y="1056064"/>
                </a:lnTo>
                <a:lnTo>
                  <a:pt x="3438721" y="1093153"/>
                </a:lnTo>
                <a:lnTo>
                  <a:pt x="3455291" y="1127643"/>
                </a:lnTo>
                <a:lnTo>
                  <a:pt x="3463683" y="1167841"/>
                </a:lnTo>
                <a:lnTo>
                  <a:pt x="3465508" y="1201912"/>
                </a:lnTo>
                <a:lnTo>
                  <a:pt x="3465463" y="1222053"/>
                </a:lnTo>
                <a:lnTo>
                  <a:pt x="3463748" y="1270083"/>
                </a:lnTo>
                <a:lnTo>
                  <a:pt x="3460254" y="1330496"/>
                </a:lnTo>
                <a:lnTo>
                  <a:pt x="3455443" y="1405751"/>
                </a:lnTo>
                <a:lnTo>
                  <a:pt x="3452690" y="1449715"/>
                </a:lnTo>
                <a:lnTo>
                  <a:pt x="3449781" y="1498312"/>
                </a:lnTo>
                <a:lnTo>
                  <a:pt x="3446774" y="1551851"/>
                </a:lnTo>
                <a:lnTo>
                  <a:pt x="3443729" y="1610639"/>
                </a:lnTo>
                <a:lnTo>
                  <a:pt x="3440702" y="1674983"/>
                </a:lnTo>
                <a:lnTo>
                  <a:pt x="3435523" y="1773898"/>
                </a:lnTo>
                <a:lnTo>
                  <a:pt x="3429269" y="1863247"/>
                </a:lnTo>
                <a:lnTo>
                  <a:pt x="3421962" y="1943625"/>
                </a:lnTo>
                <a:lnTo>
                  <a:pt x="3413627" y="2015624"/>
                </a:lnTo>
                <a:lnTo>
                  <a:pt x="3404239" y="2080096"/>
                </a:lnTo>
                <a:lnTo>
                  <a:pt x="3393962" y="2136856"/>
                </a:lnTo>
                <a:lnTo>
                  <a:pt x="3382680" y="2187275"/>
                </a:lnTo>
                <a:lnTo>
                  <a:pt x="3370462" y="2231688"/>
                </a:lnTo>
                <a:lnTo>
                  <a:pt x="3357331" y="2270686"/>
                </a:lnTo>
                <a:lnTo>
                  <a:pt x="3328427" y="2334811"/>
                </a:lnTo>
                <a:lnTo>
                  <a:pt x="3296152" y="2384394"/>
                </a:lnTo>
                <a:lnTo>
                  <a:pt x="3260694" y="2424180"/>
                </a:lnTo>
                <a:lnTo>
                  <a:pt x="3222240" y="2458911"/>
                </a:lnTo>
                <a:lnTo>
                  <a:pt x="3184705" y="2490224"/>
                </a:lnTo>
                <a:lnTo>
                  <a:pt x="1563837" y="2490224"/>
                </a:lnTo>
                <a:lnTo>
                  <a:pt x="1514323" y="2491111"/>
                </a:lnTo>
                <a:lnTo>
                  <a:pt x="1462565" y="2492942"/>
                </a:lnTo>
                <a:lnTo>
                  <a:pt x="1408851" y="2495602"/>
                </a:lnTo>
                <a:lnTo>
                  <a:pt x="1296726" y="2502951"/>
                </a:lnTo>
                <a:lnTo>
                  <a:pt x="772251" y="2546760"/>
                </a:lnTo>
                <a:lnTo>
                  <a:pt x="717784" y="2550415"/>
                </a:lnTo>
                <a:lnTo>
                  <a:pt x="665146" y="2553407"/>
                </a:lnTo>
                <a:lnTo>
                  <a:pt x="614628" y="2555621"/>
                </a:lnTo>
                <a:lnTo>
                  <a:pt x="566520" y="2556942"/>
                </a:lnTo>
                <a:lnTo>
                  <a:pt x="521114" y="2557254"/>
                </a:lnTo>
                <a:close/>
              </a:path>
              <a:path w="3465829" h="2722879">
                <a:moveTo>
                  <a:pt x="2566547" y="2722841"/>
                </a:moveTo>
                <a:lnTo>
                  <a:pt x="2516783" y="2722231"/>
                </a:lnTo>
                <a:lnTo>
                  <a:pt x="2467793" y="2720730"/>
                </a:lnTo>
                <a:lnTo>
                  <a:pt x="2419880" y="2718632"/>
                </a:lnTo>
                <a:lnTo>
                  <a:pt x="2376547" y="2714629"/>
                </a:lnTo>
                <a:lnTo>
                  <a:pt x="2334909" y="2707227"/>
                </a:lnTo>
                <a:lnTo>
                  <a:pt x="2294547" y="2696869"/>
                </a:lnTo>
                <a:lnTo>
                  <a:pt x="2255044" y="2683996"/>
                </a:lnTo>
                <a:lnTo>
                  <a:pt x="2215983" y="2669052"/>
                </a:lnTo>
                <a:lnTo>
                  <a:pt x="2176946" y="2652477"/>
                </a:lnTo>
                <a:lnTo>
                  <a:pt x="2055800" y="2597396"/>
                </a:lnTo>
                <a:lnTo>
                  <a:pt x="2012681" y="2578724"/>
                </a:lnTo>
                <a:lnTo>
                  <a:pt x="1967498" y="2560634"/>
                </a:lnTo>
                <a:lnTo>
                  <a:pt x="1919833" y="2543566"/>
                </a:lnTo>
                <a:lnTo>
                  <a:pt x="1869268" y="2527965"/>
                </a:lnTo>
                <a:lnTo>
                  <a:pt x="1815385" y="2514271"/>
                </a:lnTo>
                <a:lnTo>
                  <a:pt x="1757768" y="2502928"/>
                </a:lnTo>
                <a:lnTo>
                  <a:pt x="1695997" y="2494377"/>
                </a:lnTo>
                <a:lnTo>
                  <a:pt x="1654965" y="2491742"/>
                </a:lnTo>
                <a:lnTo>
                  <a:pt x="1610815" y="2490396"/>
                </a:lnTo>
                <a:lnTo>
                  <a:pt x="1563837" y="2490224"/>
                </a:lnTo>
                <a:lnTo>
                  <a:pt x="3184705" y="2490224"/>
                </a:lnTo>
                <a:lnTo>
                  <a:pt x="3180975" y="2493331"/>
                </a:lnTo>
                <a:lnTo>
                  <a:pt x="3159347" y="2511906"/>
                </a:lnTo>
                <a:lnTo>
                  <a:pt x="3137086" y="2532183"/>
                </a:lnTo>
                <a:lnTo>
                  <a:pt x="3114216" y="2554754"/>
                </a:lnTo>
                <a:lnTo>
                  <a:pt x="3078713" y="2587539"/>
                </a:lnTo>
                <a:lnTo>
                  <a:pt x="3040359" y="2615940"/>
                </a:lnTo>
                <a:lnTo>
                  <a:pt x="2999459" y="2640246"/>
                </a:lnTo>
                <a:lnTo>
                  <a:pt x="2956312" y="2660750"/>
                </a:lnTo>
                <a:lnTo>
                  <a:pt x="2911223" y="2677742"/>
                </a:lnTo>
                <a:lnTo>
                  <a:pt x="2864491" y="2691515"/>
                </a:lnTo>
                <a:lnTo>
                  <a:pt x="2816421" y="2702358"/>
                </a:lnTo>
                <a:lnTo>
                  <a:pt x="2767313" y="2710564"/>
                </a:lnTo>
                <a:lnTo>
                  <a:pt x="2717469" y="2716424"/>
                </a:lnTo>
                <a:lnTo>
                  <a:pt x="2667193" y="2720229"/>
                </a:lnTo>
                <a:lnTo>
                  <a:pt x="2616785" y="2722271"/>
                </a:lnTo>
                <a:lnTo>
                  <a:pt x="2566547" y="2722841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75075" y="2500313"/>
            <a:ext cx="155575" cy="142875"/>
          </a:xfrm>
          <a:custGeom>
            <a:avLst/>
            <a:gdLst/>
            <a:ahLst/>
            <a:cxnLst/>
            <a:rect l="l" t="t" r="r" b="b"/>
            <a:pathLst>
              <a:path w="155575" h="142875">
                <a:moveTo>
                  <a:pt x="0" y="142875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5413" y="2673350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53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24300" y="2357438"/>
            <a:ext cx="138430" cy="142875"/>
          </a:xfrm>
          <a:custGeom>
            <a:avLst/>
            <a:gdLst/>
            <a:ahLst/>
            <a:cxnLst/>
            <a:rect l="l" t="t" r="r" b="b"/>
            <a:pathLst>
              <a:path w="138429" h="142875">
                <a:moveTo>
                  <a:pt x="0" y="142875"/>
                </a:moveTo>
                <a:lnTo>
                  <a:pt x="138112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9775" y="2892425"/>
            <a:ext cx="513080" cy="612775"/>
          </a:xfrm>
          <a:custGeom>
            <a:avLst/>
            <a:gdLst/>
            <a:ahLst/>
            <a:cxnLst/>
            <a:rect l="l" t="t" r="r" b="b"/>
            <a:pathLst>
              <a:path w="513079" h="612775">
                <a:moveTo>
                  <a:pt x="0" y="612775"/>
                </a:moveTo>
                <a:lnTo>
                  <a:pt x="5127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40964" y="3993868"/>
            <a:ext cx="18034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router </a:t>
            </a:r>
            <a:r>
              <a:rPr dirty="0" sz="1800" spc="-5" i="1">
                <a:latin typeface="Arial"/>
                <a:cs typeface="Arial"/>
              </a:rPr>
              <a:t>with</a:t>
            </a:r>
            <a:r>
              <a:rPr dirty="0" sz="1800" spc="-10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DHCP  </a:t>
            </a:r>
            <a:r>
              <a:rPr dirty="0" sz="1800" i="1">
                <a:latin typeface="Arial"/>
                <a:cs typeface="Arial"/>
              </a:rPr>
              <a:t>server </a:t>
            </a:r>
            <a:r>
              <a:rPr dirty="0" sz="1800" spc="-5" i="1">
                <a:latin typeface="Arial"/>
                <a:cs typeface="Arial"/>
              </a:rPr>
              <a:t>built into  </a:t>
            </a:r>
            <a:r>
              <a:rPr dirty="0" sz="1800" i="1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5877" y="2408789"/>
            <a:ext cx="10502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46379" algn="l"/>
              </a:tabLst>
            </a:pPr>
            <a:r>
              <a:rPr dirty="0" sz="2200" spc="-5">
                <a:latin typeface="Arial"/>
                <a:cs typeface="Arial"/>
              </a:rPr>
              <a:t>DHCP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065" y="4122493"/>
            <a:ext cx="12052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"/>
                <a:cs typeface="Arial"/>
              </a:rPr>
              <a:t>) </a:t>
            </a:r>
            <a:r>
              <a:rPr dirty="0" sz="2200" spc="-5">
                <a:latin typeface="Arial"/>
                <a:cs typeface="Arial"/>
              </a:rPr>
              <a:t>on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LAN,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2702" y="1268837"/>
            <a:ext cx="3464560" cy="48514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248920" marR="211454" indent="-233679">
              <a:lnSpc>
                <a:spcPct val="85000"/>
              </a:lnSpc>
              <a:spcBef>
                <a:spcPts val="495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49554" algn="l"/>
              </a:tabLst>
            </a:pPr>
            <a:r>
              <a:rPr dirty="0" sz="2200">
                <a:latin typeface="Arial"/>
                <a:cs typeface="Arial"/>
              </a:rPr>
              <a:t>connecting </a:t>
            </a:r>
            <a:r>
              <a:rPr dirty="0" sz="2200" spc="-5">
                <a:latin typeface="Arial"/>
                <a:cs typeface="Arial"/>
              </a:rPr>
              <a:t>laptop  needs its IP address,  addr of first-hop </a:t>
            </a:r>
            <a:r>
              <a:rPr dirty="0" sz="2200">
                <a:latin typeface="Arial"/>
                <a:cs typeface="Arial"/>
              </a:rPr>
              <a:t>router,  </a:t>
            </a:r>
            <a:r>
              <a:rPr dirty="0" sz="2200" spc="-5">
                <a:latin typeface="Arial"/>
                <a:cs typeface="Arial"/>
              </a:rPr>
              <a:t>addr of DNS </a:t>
            </a:r>
            <a:r>
              <a:rPr dirty="0" sz="2200">
                <a:latin typeface="Arial"/>
                <a:cs typeface="Arial"/>
              </a:rPr>
              <a:t>server: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use</a:t>
            </a:r>
            <a:endParaRPr sz="2200">
              <a:latin typeface="Arial"/>
              <a:cs typeface="Arial"/>
            </a:endParaRPr>
          </a:p>
          <a:p>
            <a:pPr marL="248920" marR="474980">
              <a:lnSpc>
                <a:spcPct val="90000"/>
              </a:lnSpc>
              <a:spcBef>
                <a:spcPts val="1160"/>
              </a:spcBef>
            </a:pPr>
            <a:r>
              <a:rPr dirty="0" sz="2200" spc="-5">
                <a:latin typeface="Arial"/>
                <a:cs typeface="Arial"/>
              </a:rPr>
              <a:t>DHCP </a:t>
            </a:r>
            <a:r>
              <a:rPr dirty="0" sz="2200">
                <a:latin typeface="Arial"/>
                <a:cs typeface="Arial"/>
              </a:rPr>
              <a:t>request  </a:t>
            </a:r>
            <a:r>
              <a:rPr dirty="0" sz="2200" spc="-5">
                <a:latin typeface="Arial"/>
                <a:cs typeface="Arial"/>
              </a:rPr>
              <a:t>encapsulated in UDP,  encapsulated in IP,  encapsulated in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802.1</a:t>
            </a:r>
            <a:endParaRPr sz="2200">
              <a:latin typeface="Arial"/>
              <a:cs typeface="Arial"/>
            </a:endParaRPr>
          </a:p>
          <a:p>
            <a:pPr marL="267970" marR="5080" indent="-233679">
              <a:lnSpc>
                <a:spcPct val="90000"/>
              </a:lnSpc>
              <a:spcBef>
                <a:spcPts val="310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68605" algn="l"/>
              </a:tabLst>
            </a:pPr>
            <a:r>
              <a:rPr dirty="0" sz="2200" spc="-5">
                <a:latin typeface="Arial"/>
                <a:cs typeface="Arial"/>
              </a:rPr>
              <a:t>Ethernet frame broadcast  </a:t>
            </a:r>
            <a:r>
              <a:rPr dirty="0" sz="2200">
                <a:latin typeface="Arial"/>
                <a:cs typeface="Arial"/>
              </a:rPr>
              <a:t>(dest: </a:t>
            </a:r>
            <a:r>
              <a:rPr dirty="0" sz="1600" spc="-5">
                <a:latin typeface="Arial"/>
                <a:cs typeface="Arial"/>
              </a:rPr>
              <a:t>FFFFFFFFFFFF  </a:t>
            </a:r>
            <a:r>
              <a:rPr dirty="0" sz="2200">
                <a:latin typeface="Arial"/>
                <a:cs typeface="Arial"/>
              </a:rPr>
              <a:t>received </a:t>
            </a:r>
            <a:r>
              <a:rPr dirty="0" sz="2200" spc="-5">
                <a:latin typeface="Arial"/>
                <a:cs typeface="Arial"/>
              </a:rPr>
              <a:t>at </a:t>
            </a:r>
            <a:r>
              <a:rPr dirty="0" sz="2200">
                <a:latin typeface="Arial"/>
                <a:cs typeface="Arial"/>
              </a:rPr>
              <a:t>router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running  </a:t>
            </a:r>
            <a:r>
              <a:rPr dirty="0" sz="2200" spc="-5">
                <a:latin typeface="Arial"/>
                <a:cs typeface="Arial"/>
              </a:rPr>
              <a:t>DHCP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server</a:t>
            </a:r>
            <a:endParaRPr sz="2200">
              <a:latin typeface="Arial"/>
              <a:cs typeface="Arial"/>
            </a:endParaRPr>
          </a:p>
          <a:p>
            <a:pPr marL="245745" marR="90170" indent="-233679">
              <a:lnSpc>
                <a:spcPct val="90000"/>
              </a:lnSpc>
              <a:spcBef>
                <a:spcPts val="1019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46379" algn="l"/>
              </a:tabLst>
            </a:pPr>
            <a:r>
              <a:rPr dirty="0" sz="2200" spc="-5">
                <a:latin typeface="Arial"/>
                <a:cs typeface="Arial"/>
              </a:rPr>
              <a:t>Ethernet demuxed to IP  demuxed, UDP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demuxed  to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DHCP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06140" y="3312646"/>
            <a:ext cx="7670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168.1.1.1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40074" y="2779564"/>
            <a:ext cx="719439" cy="120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40074" y="2779564"/>
            <a:ext cx="719455" cy="121285"/>
          </a:xfrm>
          <a:custGeom>
            <a:avLst/>
            <a:gdLst/>
            <a:ahLst/>
            <a:cxnLst/>
            <a:rect l="l" t="t" r="r" b="b"/>
            <a:pathLst>
              <a:path w="719454" h="121285">
                <a:moveTo>
                  <a:pt x="0" y="0"/>
                </a:moveTo>
                <a:lnTo>
                  <a:pt x="719439" y="0"/>
                </a:lnTo>
                <a:lnTo>
                  <a:pt x="719439" y="120998"/>
                </a:lnTo>
                <a:lnTo>
                  <a:pt x="0" y="120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40074" y="2609460"/>
            <a:ext cx="963613" cy="174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40074" y="2609460"/>
            <a:ext cx="963930" cy="174625"/>
          </a:xfrm>
          <a:custGeom>
            <a:avLst/>
            <a:gdLst/>
            <a:ahLst/>
            <a:cxnLst/>
            <a:rect l="l" t="t" r="r" b="b"/>
            <a:pathLst>
              <a:path w="963929" h="174625">
                <a:moveTo>
                  <a:pt x="0" y="174121"/>
                </a:moveTo>
                <a:lnTo>
                  <a:pt x="220369" y="0"/>
                </a:lnTo>
                <a:lnTo>
                  <a:pt x="963613" y="0"/>
                </a:lnTo>
                <a:lnTo>
                  <a:pt x="743243" y="174121"/>
                </a:lnTo>
                <a:lnTo>
                  <a:pt x="0" y="1741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58061" y="2598738"/>
            <a:ext cx="245745" cy="300355"/>
          </a:xfrm>
          <a:custGeom>
            <a:avLst/>
            <a:gdLst/>
            <a:ahLst/>
            <a:cxnLst/>
            <a:rect l="l" t="t" r="r" b="b"/>
            <a:pathLst>
              <a:path w="245745" h="300355">
                <a:moveTo>
                  <a:pt x="0" y="300036"/>
                </a:moveTo>
                <a:lnTo>
                  <a:pt x="0" y="184844"/>
                </a:lnTo>
                <a:lnTo>
                  <a:pt x="245626" y="0"/>
                </a:lnTo>
                <a:lnTo>
                  <a:pt x="245626" y="103137"/>
                </a:lnTo>
                <a:lnTo>
                  <a:pt x="0" y="300036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58061" y="2598738"/>
            <a:ext cx="245745" cy="300355"/>
          </a:xfrm>
          <a:custGeom>
            <a:avLst/>
            <a:gdLst/>
            <a:ahLst/>
            <a:cxnLst/>
            <a:rect l="l" t="t" r="r" b="b"/>
            <a:pathLst>
              <a:path w="245745" h="300355">
                <a:moveTo>
                  <a:pt x="0" y="184844"/>
                </a:moveTo>
                <a:lnTo>
                  <a:pt x="0" y="300036"/>
                </a:lnTo>
                <a:lnTo>
                  <a:pt x="245626" y="103137"/>
                </a:lnTo>
                <a:lnTo>
                  <a:pt x="245626" y="0"/>
                </a:lnTo>
                <a:lnTo>
                  <a:pt x="0" y="18484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34547" y="2638921"/>
            <a:ext cx="735965" cy="116205"/>
          </a:xfrm>
          <a:custGeom>
            <a:avLst/>
            <a:gdLst/>
            <a:ahLst/>
            <a:cxnLst/>
            <a:rect l="l" t="t" r="r" b="b"/>
            <a:pathLst>
              <a:path w="735964" h="116205">
                <a:moveTo>
                  <a:pt x="0" y="107156"/>
                </a:moveTo>
                <a:lnTo>
                  <a:pt x="97181" y="116043"/>
                </a:lnTo>
                <a:lnTo>
                  <a:pt x="575208" y="0"/>
                </a:lnTo>
                <a:lnTo>
                  <a:pt x="73542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06049" y="2633563"/>
            <a:ext cx="426084" cy="125095"/>
          </a:xfrm>
          <a:custGeom>
            <a:avLst/>
            <a:gdLst/>
            <a:ahLst/>
            <a:cxnLst/>
            <a:rect l="l" t="t" r="r" b="b"/>
            <a:pathLst>
              <a:path w="426085" h="125094">
                <a:moveTo>
                  <a:pt x="0" y="0"/>
                </a:moveTo>
                <a:lnTo>
                  <a:pt x="97378" y="1339"/>
                </a:lnTo>
                <a:lnTo>
                  <a:pt x="283415" y="124568"/>
                </a:lnTo>
                <a:lnTo>
                  <a:pt x="425849" y="1245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79700" y="3706095"/>
            <a:ext cx="1057275" cy="2261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79700" y="3706095"/>
            <a:ext cx="1059180" cy="226695"/>
          </a:xfrm>
          <a:custGeom>
            <a:avLst/>
            <a:gdLst/>
            <a:ahLst/>
            <a:cxnLst/>
            <a:rect l="l" t="t" r="r" b="b"/>
            <a:pathLst>
              <a:path w="1059179" h="226695">
                <a:moveTo>
                  <a:pt x="0" y="113071"/>
                </a:moveTo>
                <a:lnTo>
                  <a:pt x="41543" y="69058"/>
                </a:lnTo>
                <a:lnTo>
                  <a:pt x="90283" y="49851"/>
                </a:lnTo>
                <a:lnTo>
                  <a:pt x="154834" y="33117"/>
                </a:lnTo>
                <a:lnTo>
                  <a:pt x="233071" y="19310"/>
                </a:lnTo>
                <a:lnTo>
                  <a:pt x="322868" y="8885"/>
                </a:lnTo>
                <a:lnTo>
                  <a:pt x="528637" y="0"/>
                </a:lnTo>
                <a:lnTo>
                  <a:pt x="734407" y="8885"/>
                </a:lnTo>
                <a:lnTo>
                  <a:pt x="824203" y="19310"/>
                </a:lnTo>
                <a:lnTo>
                  <a:pt x="909106" y="33117"/>
                </a:lnTo>
                <a:lnTo>
                  <a:pt x="966992" y="49851"/>
                </a:lnTo>
                <a:lnTo>
                  <a:pt x="1015732" y="69058"/>
                </a:lnTo>
                <a:lnTo>
                  <a:pt x="1058557" y="101510"/>
                </a:lnTo>
                <a:lnTo>
                  <a:pt x="1057275" y="113071"/>
                </a:lnTo>
                <a:lnTo>
                  <a:pt x="1015732" y="157083"/>
                </a:lnTo>
                <a:lnTo>
                  <a:pt x="966992" y="176290"/>
                </a:lnTo>
                <a:lnTo>
                  <a:pt x="909106" y="195005"/>
                </a:lnTo>
                <a:lnTo>
                  <a:pt x="824203" y="206831"/>
                </a:lnTo>
                <a:lnTo>
                  <a:pt x="734407" y="217256"/>
                </a:lnTo>
                <a:lnTo>
                  <a:pt x="528637" y="226142"/>
                </a:lnTo>
                <a:lnTo>
                  <a:pt x="322867" y="217256"/>
                </a:lnTo>
                <a:lnTo>
                  <a:pt x="233071" y="206831"/>
                </a:lnTo>
                <a:lnTo>
                  <a:pt x="154834" y="195005"/>
                </a:lnTo>
                <a:lnTo>
                  <a:pt x="90283" y="176290"/>
                </a:lnTo>
                <a:lnTo>
                  <a:pt x="41543" y="157083"/>
                </a:lnTo>
                <a:lnTo>
                  <a:pt x="2729" y="124631"/>
                </a:lnTo>
                <a:lnTo>
                  <a:pt x="0" y="113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74938" y="3525838"/>
            <a:ext cx="1066799" cy="294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74938" y="3525838"/>
            <a:ext cx="1059180" cy="266065"/>
          </a:xfrm>
          <a:custGeom>
            <a:avLst/>
            <a:gdLst/>
            <a:ahLst/>
            <a:cxnLst/>
            <a:rect l="l" t="t" r="r" b="b"/>
            <a:pathLst>
              <a:path w="1059179" h="266064">
                <a:moveTo>
                  <a:pt x="0" y="141497"/>
                </a:moveTo>
                <a:lnTo>
                  <a:pt x="2733" y="129293"/>
                </a:lnTo>
                <a:lnTo>
                  <a:pt x="10756" y="105984"/>
                </a:lnTo>
                <a:lnTo>
                  <a:pt x="41605" y="91658"/>
                </a:lnTo>
                <a:lnTo>
                  <a:pt x="90418" y="58521"/>
                </a:lnTo>
                <a:lnTo>
                  <a:pt x="155066" y="38877"/>
                </a:lnTo>
                <a:lnTo>
                  <a:pt x="239291" y="22669"/>
                </a:lnTo>
                <a:lnTo>
                  <a:pt x="333170" y="10431"/>
                </a:lnTo>
                <a:lnTo>
                  <a:pt x="422732" y="2696"/>
                </a:lnTo>
                <a:lnTo>
                  <a:pt x="529431" y="0"/>
                </a:lnTo>
                <a:lnTo>
                  <a:pt x="636129" y="2696"/>
                </a:lnTo>
                <a:lnTo>
                  <a:pt x="735509" y="10431"/>
                </a:lnTo>
                <a:lnTo>
                  <a:pt x="825441" y="22669"/>
                </a:lnTo>
                <a:lnTo>
                  <a:pt x="903795" y="38877"/>
                </a:lnTo>
                <a:lnTo>
                  <a:pt x="968444" y="58521"/>
                </a:lnTo>
                <a:lnTo>
                  <a:pt x="1017257" y="91658"/>
                </a:lnTo>
                <a:lnTo>
                  <a:pt x="1048106" y="105984"/>
                </a:lnTo>
                <a:lnTo>
                  <a:pt x="1056129" y="129293"/>
                </a:lnTo>
                <a:lnTo>
                  <a:pt x="1058862" y="141497"/>
                </a:lnTo>
                <a:lnTo>
                  <a:pt x="1017257" y="184401"/>
                </a:lnTo>
                <a:lnTo>
                  <a:pt x="968444" y="206948"/>
                </a:lnTo>
                <a:lnTo>
                  <a:pt x="903795" y="226593"/>
                </a:lnTo>
                <a:lnTo>
                  <a:pt x="825441" y="242801"/>
                </a:lnTo>
                <a:lnTo>
                  <a:pt x="735509" y="255039"/>
                </a:lnTo>
                <a:lnTo>
                  <a:pt x="636130" y="262774"/>
                </a:lnTo>
                <a:lnTo>
                  <a:pt x="529431" y="265471"/>
                </a:lnTo>
                <a:lnTo>
                  <a:pt x="422732" y="262774"/>
                </a:lnTo>
                <a:lnTo>
                  <a:pt x="333172" y="255040"/>
                </a:lnTo>
                <a:lnTo>
                  <a:pt x="239311" y="242802"/>
                </a:lnTo>
                <a:lnTo>
                  <a:pt x="155067" y="226593"/>
                </a:lnTo>
                <a:lnTo>
                  <a:pt x="90418" y="206949"/>
                </a:lnTo>
                <a:lnTo>
                  <a:pt x="41605" y="184402"/>
                </a:lnTo>
                <a:lnTo>
                  <a:pt x="10756" y="159486"/>
                </a:lnTo>
                <a:lnTo>
                  <a:pt x="0" y="14150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87662" y="3599739"/>
            <a:ext cx="598805" cy="118110"/>
          </a:xfrm>
          <a:custGeom>
            <a:avLst/>
            <a:gdLst/>
            <a:ahLst/>
            <a:cxnLst/>
            <a:rect l="l" t="t" r="r" b="b"/>
            <a:pathLst>
              <a:path w="598804" h="118110">
                <a:moveTo>
                  <a:pt x="0" y="117828"/>
                </a:moveTo>
                <a:lnTo>
                  <a:pt x="185338" y="117828"/>
                </a:lnTo>
                <a:lnTo>
                  <a:pt x="370676" y="0"/>
                </a:lnTo>
                <a:lnTo>
                  <a:pt x="59848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14691" y="3599739"/>
            <a:ext cx="544830" cy="118110"/>
          </a:xfrm>
          <a:custGeom>
            <a:avLst/>
            <a:gdLst/>
            <a:ahLst/>
            <a:cxnLst/>
            <a:rect l="l" t="t" r="r" b="b"/>
            <a:pathLst>
              <a:path w="544829" h="118110">
                <a:moveTo>
                  <a:pt x="0" y="0"/>
                </a:moveTo>
                <a:lnTo>
                  <a:pt x="196398" y="0"/>
                </a:lnTo>
                <a:lnTo>
                  <a:pt x="370676" y="117828"/>
                </a:lnTo>
                <a:lnTo>
                  <a:pt x="544430" y="1178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79700" y="3650379"/>
            <a:ext cx="0" cy="179070"/>
          </a:xfrm>
          <a:custGeom>
            <a:avLst/>
            <a:gdLst/>
            <a:ahLst/>
            <a:cxnLst/>
            <a:rect l="l" t="t" r="r" b="b"/>
            <a:pathLst>
              <a:path w="0" h="179070">
                <a:moveTo>
                  <a:pt x="0" y="0"/>
                </a:moveTo>
                <a:lnTo>
                  <a:pt x="0" y="17861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33800" y="3667331"/>
            <a:ext cx="0" cy="167005"/>
          </a:xfrm>
          <a:custGeom>
            <a:avLst/>
            <a:gdLst/>
            <a:ahLst/>
            <a:cxnLst/>
            <a:rect l="l" t="t" r="r" b="b"/>
            <a:pathLst>
              <a:path w="0" h="167004">
                <a:moveTo>
                  <a:pt x="0" y="0"/>
                </a:moveTo>
                <a:lnTo>
                  <a:pt x="0" y="16658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725724" y="3330575"/>
            <a:ext cx="408434" cy="6190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27211" y="3401940"/>
            <a:ext cx="178435" cy="12700"/>
          </a:xfrm>
          <a:custGeom>
            <a:avLst/>
            <a:gdLst/>
            <a:ahLst/>
            <a:cxnLst/>
            <a:rect l="l" t="t" r="r" b="b"/>
            <a:pathLst>
              <a:path w="178435" h="12700">
                <a:moveTo>
                  <a:pt x="0" y="12705"/>
                </a:moveTo>
                <a:lnTo>
                  <a:pt x="177873" y="12705"/>
                </a:lnTo>
                <a:lnTo>
                  <a:pt x="177873" y="0"/>
                </a:lnTo>
                <a:lnTo>
                  <a:pt x="0" y="0"/>
                </a:lnTo>
                <a:lnTo>
                  <a:pt x="0" y="1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22449" y="3397178"/>
            <a:ext cx="187960" cy="22225"/>
          </a:xfrm>
          <a:custGeom>
            <a:avLst/>
            <a:gdLst/>
            <a:ahLst/>
            <a:cxnLst/>
            <a:rect l="l" t="t" r="r" b="b"/>
            <a:pathLst>
              <a:path w="187960" h="22225">
                <a:moveTo>
                  <a:pt x="0" y="22230"/>
                </a:moveTo>
                <a:lnTo>
                  <a:pt x="187398" y="22230"/>
                </a:lnTo>
                <a:lnTo>
                  <a:pt x="187398" y="0"/>
                </a:lnTo>
                <a:lnTo>
                  <a:pt x="0" y="0"/>
                </a:lnTo>
                <a:lnTo>
                  <a:pt x="0" y="2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87595" y="3396534"/>
            <a:ext cx="173355" cy="36830"/>
          </a:xfrm>
          <a:custGeom>
            <a:avLst/>
            <a:gdLst/>
            <a:ahLst/>
            <a:cxnLst/>
            <a:rect l="l" t="t" r="r" b="b"/>
            <a:pathLst>
              <a:path w="173355" h="36829">
                <a:moveTo>
                  <a:pt x="154807" y="36493"/>
                </a:moveTo>
                <a:lnTo>
                  <a:pt x="18246" y="36493"/>
                </a:lnTo>
                <a:lnTo>
                  <a:pt x="11769" y="35059"/>
                </a:lnTo>
                <a:lnTo>
                  <a:pt x="5899" y="31149"/>
                </a:lnTo>
                <a:lnTo>
                  <a:pt x="1642" y="25349"/>
                </a:lnTo>
                <a:lnTo>
                  <a:pt x="0" y="18246"/>
                </a:lnTo>
                <a:lnTo>
                  <a:pt x="1642" y="11144"/>
                </a:lnTo>
                <a:lnTo>
                  <a:pt x="5899" y="5344"/>
                </a:lnTo>
                <a:lnTo>
                  <a:pt x="11769" y="1433"/>
                </a:lnTo>
                <a:lnTo>
                  <a:pt x="18246" y="0"/>
                </a:lnTo>
                <a:lnTo>
                  <a:pt x="154807" y="0"/>
                </a:lnTo>
                <a:lnTo>
                  <a:pt x="161910" y="1433"/>
                </a:lnTo>
                <a:lnTo>
                  <a:pt x="167710" y="5344"/>
                </a:lnTo>
                <a:lnTo>
                  <a:pt x="171621" y="11144"/>
                </a:lnTo>
                <a:lnTo>
                  <a:pt x="173054" y="18246"/>
                </a:lnTo>
                <a:lnTo>
                  <a:pt x="171621" y="25349"/>
                </a:lnTo>
                <a:lnTo>
                  <a:pt x="167710" y="31149"/>
                </a:lnTo>
                <a:lnTo>
                  <a:pt x="161910" y="35059"/>
                </a:lnTo>
                <a:lnTo>
                  <a:pt x="154807" y="36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90931" y="3401129"/>
            <a:ext cx="165188" cy="273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887714" y="3482362"/>
            <a:ext cx="180340" cy="38100"/>
          </a:xfrm>
          <a:custGeom>
            <a:avLst/>
            <a:gdLst/>
            <a:ahLst/>
            <a:cxnLst/>
            <a:rect l="l" t="t" r="r" b="b"/>
            <a:pathLst>
              <a:path w="180339" h="38100">
                <a:moveTo>
                  <a:pt x="154132" y="37845"/>
                </a:moveTo>
                <a:lnTo>
                  <a:pt x="18922" y="37845"/>
                </a:lnTo>
                <a:lnTo>
                  <a:pt x="13785" y="36358"/>
                </a:lnTo>
                <a:lnTo>
                  <a:pt x="7522" y="32303"/>
                </a:lnTo>
                <a:lnTo>
                  <a:pt x="2229" y="26288"/>
                </a:lnTo>
                <a:lnTo>
                  <a:pt x="0" y="18922"/>
                </a:lnTo>
                <a:lnTo>
                  <a:pt x="2230" y="11557"/>
                </a:lnTo>
                <a:lnTo>
                  <a:pt x="7523" y="5542"/>
                </a:lnTo>
                <a:lnTo>
                  <a:pt x="13786" y="1487"/>
                </a:lnTo>
                <a:lnTo>
                  <a:pt x="18923" y="0"/>
                </a:lnTo>
                <a:lnTo>
                  <a:pt x="154132" y="0"/>
                </a:lnTo>
                <a:lnTo>
                  <a:pt x="162580" y="1487"/>
                </a:lnTo>
                <a:lnTo>
                  <a:pt x="170975" y="5542"/>
                </a:lnTo>
                <a:lnTo>
                  <a:pt x="177411" y="11557"/>
                </a:lnTo>
                <a:lnTo>
                  <a:pt x="179980" y="18922"/>
                </a:lnTo>
                <a:lnTo>
                  <a:pt x="177411" y="26288"/>
                </a:lnTo>
                <a:lnTo>
                  <a:pt x="170975" y="32303"/>
                </a:lnTo>
                <a:lnTo>
                  <a:pt x="162580" y="36358"/>
                </a:lnTo>
                <a:lnTo>
                  <a:pt x="154132" y="37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90813" y="3487228"/>
            <a:ext cx="165188" cy="281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28996" y="3581437"/>
            <a:ext cx="178435" cy="17145"/>
          </a:xfrm>
          <a:custGeom>
            <a:avLst/>
            <a:gdLst/>
            <a:ahLst/>
            <a:cxnLst/>
            <a:rect l="l" t="t" r="r" b="b"/>
            <a:pathLst>
              <a:path w="178435" h="17145">
                <a:moveTo>
                  <a:pt x="0" y="16926"/>
                </a:moveTo>
                <a:lnTo>
                  <a:pt x="177873" y="16926"/>
                </a:lnTo>
                <a:lnTo>
                  <a:pt x="177873" y="0"/>
                </a:lnTo>
                <a:lnTo>
                  <a:pt x="0" y="0"/>
                </a:lnTo>
                <a:lnTo>
                  <a:pt x="0" y="16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24233" y="3576674"/>
            <a:ext cx="187960" cy="26670"/>
          </a:xfrm>
          <a:custGeom>
            <a:avLst/>
            <a:gdLst/>
            <a:ahLst/>
            <a:cxnLst/>
            <a:rect l="l" t="t" r="r" b="b"/>
            <a:pathLst>
              <a:path w="187960" h="26670">
                <a:moveTo>
                  <a:pt x="0" y="26451"/>
                </a:moveTo>
                <a:lnTo>
                  <a:pt x="187398" y="26451"/>
                </a:lnTo>
                <a:lnTo>
                  <a:pt x="187398" y="0"/>
                </a:lnTo>
                <a:lnTo>
                  <a:pt x="0" y="0"/>
                </a:lnTo>
                <a:lnTo>
                  <a:pt x="0" y="26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31971" y="3662264"/>
            <a:ext cx="178435" cy="12700"/>
          </a:xfrm>
          <a:custGeom>
            <a:avLst/>
            <a:gdLst/>
            <a:ahLst/>
            <a:cxnLst/>
            <a:rect l="l" t="t" r="r" b="b"/>
            <a:pathLst>
              <a:path w="178435" h="12700">
                <a:moveTo>
                  <a:pt x="0" y="12705"/>
                </a:moveTo>
                <a:lnTo>
                  <a:pt x="177873" y="12705"/>
                </a:lnTo>
                <a:lnTo>
                  <a:pt x="177873" y="0"/>
                </a:lnTo>
                <a:lnTo>
                  <a:pt x="0" y="0"/>
                </a:lnTo>
                <a:lnTo>
                  <a:pt x="0" y="1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27208" y="3657501"/>
            <a:ext cx="187960" cy="22225"/>
          </a:xfrm>
          <a:custGeom>
            <a:avLst/>
            <a:gdLst/>
            <a:ahLst/>
            <a:cxnLst/>
            <a:rect l="l" t="t" r="r" b="b"/>
            <a:pathLst>
              <a:path w="187960" h="22225">
                <a:moveTo>
                  <a:pt x="0" y="22230"/>
                </a:moveTo>
                <a:lnTo>
                  <a:pt x="187398" y="22230"/>
                </a:lnTo>
                <a:lnTo>
                  <a:pt x="187398" y="0"/>
                </a:lnTo>
                <a:lnTo>
                  <a:pt x="0" y="0"/>
                </a:lnTo>
                <a:lnTo>
                  <a:pt x="0" y="2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88170" y="3656046"/>
            <a:ext cx="169545" cy="38735"/>
          </a:xfrm>
          <a:custGeom>
            <a:avLst/>
            <a:gdLst/>
            <a:ahLst/>
            <a:cxnLst/>
            <a:rect l="l" t="t" r="r" b="b"/>
            <a:pathLst>
              <a:path w="169544" h="38735">
                <a:moveTo>
                  <a:pt x="13839" y="38116"/>
                </a:moveTo>
                <a:lnTo>
                  <a:pt x="3314" y="38115"/>
                </a:lnTo>
                <a:lnTo>
                  <a:pt x="0" y="29583"/>
                </a:lnTo>
                <a:lnTo>
                  <a:pt x="0" y="8532"/>
                </a:lnTo>
                <a:lnTo>
                  <a:pt x="3314" y="0"/>
                </a:lnTo>
                <a:lnTo>
                  <a:pt x="150270" y="0"/>
                </a:lnTo>
                <a:lnTo>
                  <a:pt x="169328" y="19058"/>
                </a:lnTo>
                <a:lnTo>
                  <a:pt x="169054" y="26476"/>
                </a:lnTo>
                <a:lnTo>
                  <a:pt x="167010" y="32534"/>
                </a:lnTo>
                <a:lnTo>
                  <a:pt x="161360" y="36618"/>
                </a:lnTo>
                <a:lnTo>
                  <a:pt x="150270" y="38115"/>
                </a:lnTo>
                <a:lnTo>
                  <a:pt x="13839" y="3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86056" y="3660372"/>
            <a:ext cx="166667" cy="291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84380" y="3573597"/>
            <a:ext cx="173355" cy="40005"/>
          </a:xfrm>
          <a:custGeom>
            <a:avLst/>
            <a:gdLst/>
            <a:ahLst/>
            <a:cxnLst/>
            <a:rect l="l" t="t" r="r" b="b"/>
            <a:pathLst>
              <a:path w="173355" h="40004">
                <a:moveTo>
                  <a:pt x="153245" y="39737"/>
                </a:moveTo>
                <a:lnTo>
                  <a:pt x="19868" y="39737"/>
                </a:lnTo>
                <a:lnTo>
                  <a:pt x="12135" y="38176"/>
                </a:lnTo>
                <a:lnTo>
                  <a:pt x="5819" y="33918"/>
                </a:lnTo>
                <a:lnTo>
                  <a:pt x="1561" y="27602"/>
                </a:lnTo>
                <a:lnTo>
                  <a:pt x="0" y="19868"/>
                </a:lnTo>
                <a:lnTo>
                  <a:pt x="1561" y="16286"/>
                </a:lnTo>
                <a:lnTo>
                  <a:pt x="5819" y="9509"/>
                </a:lnTo>
                <a:lnTo>
                  <a:pt x="12135" y="2945"/>
                </a:lnTo>
                <a:lnTo>
                  <a:pt x="19868" y="0"/>
                </a:lnTo>
                <a:lnTo>
                  <a:pt x="153245" y="0"/>
                </a:lnTo>
                <a:lnTo>
                  <a:pt x="163255" y="2945"/>
                </a:lnTo>
                <a:lnTo>
                  <a:pt x="169318" y="9509"/>
                </a:lnTo>
                <a:lnTo>
                  <a:pt x="172311" y="16286"/>
                </a:lnTo>
                <a:lnTo>
                  <a:pt x="173114" y="19868"/>
                </a:lnTo>
                <a:lnTo>
                  <a:pt x="172311" y="27602"/>
                </a:lnTo>
                <a:lnTo>
                  <a:pt x="169318" y="33918"/>
                </a:lnTo>
                <a:lnTo>
                  <a:pt x="163255" y="38176"/>
                </a:lnTo>
                <a:lnTo>
                  <a:pt x="153245" y="39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87723" y="3330575"/>
            <a:ext cx="169654" cy="6190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32091" y="3325812"/>
            <a:ext cx="30480" cy="628650"/>
          </a:xfrm>
          <a:custGeom>
            <a:avLst/>
            <a:gdLst/>
            <a:ahLst/>
            <a:cxnLst/>
            <a:rect l="l" t="t" r="r" b="b"/>
            <a:pathLst>
              <a:path w="30480" h="628650">
                <a:moveTo>
                  <a:pt x="0" y="628570"/>
                </a:moveTo>
                <a:lnTo>
                  <a:pt x="30048" y="628570"/>
                </a:lnTo>
                <a:lnTo>
                  <a:pt x="30048" y="0"/>
                </a:lnTo>
                <a:lnTo>
                  <a:pt x="0" y="0"/>
                </a:lnTo>
                <a:lnTo>
                  <a:pt x="0" y="628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55296" y="3486823"/>
            <a:ext cx="75287" cy="675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56188" y="3398426"/>
            <a:ext cx="72576" cy="648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16272" y="3921236"/>
            <a:ext cx="14604" cy="26034"/>
          </a:xfrm>
          <a:custGeom>
            <a:avLst/>
            <a:gdLst/>
            <a:ahLst/>
            <a:cxnLst/>
            <a:rect l="l" t="t" r="r" b="b"/>
            <a:pathLst>
              <a:path w="14605" h="26035">
                <a:moveTo>
                  <a:pt x="11081" y="25410"/>
                </a:moveTo>
                <a:lnTo>
                  <a:pt x="7138" y="25410"/>
                </a:lnTo>
                <a:lnTo>
                  <a:pt x="3196" y="25410"/>
                </a:lnTo>
                <a:lnTo>
                  <a:pt x="0" y="19722"/>
                </a:lnTo>
                <a:lnTo>
                  <a:pt x="0" y="5688"/>
                </a:lnTo>
                <a:lnTo>
                  <a:pt x="3196" y="0"/>
                </a:lnTo>
                <a:lnTo>
                  <a:pt x="11081" y="0"/>
                </a:lnTo>
                <a:lnTo>
                  <a:pt x="14277" y="5688"/>
                </a:lnTo>
                <a:lnTo>
                  <a:pt x="14277" y="19722"/>
                </a:lnTo>
                <a:lnTo>
                  <a:pt x="11081" y="2541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52321" y="3921236"/>
            <a:ext cx="81915" cy="55880"/>
          </a:xfrm>
          <a:custGeom>
            <a:avLst/>
            <a:gdLst/>
            <a:ahLst/>
            <a:cxnLst/>
            <a:rect l="l" t="t" r="r" b="b"/>
            <a:pathLst>
              <a:path w="81914" h="55879">
                <a:moveTo>
                  <a:pt x="476" y="55879"/>
                </a:moveTo>
                <a:lnTo>
                  <a:pt x="0" y="23878"/>
                </a:lnTo>
                <a:lnTo>
                  <a:pt x="71445" y="0"/>
                </a:lnTo>
                <a:lnTo>
                  <a:pt x="81839" y="24779"/>
                </a:lnTo>
                <a:lnTo>
                  <a:pt x="476" y="5587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706688" y="3938537"/>
            <a:ext cx="357505" cy="40005"/>
          </a:xfrm>
          <a:custGeom>
            <a:avLst/>
            <a:gdLst/>
            <a:ahLst/>
            <a:cxnLst/>
            <a:rect l="l" t="t" r="r" b="b"/>
            <a:pathLst>
              <a:path w="357505" h="40004">
                <a:moveTo>
                  <a:pt x="337364" y="39737"/>
                </a:moveTo>
                <a:lnTo>
                  <a:pt x="19868" y="39737"/>
                </a:lnTo>
                <a:lnTo>
                  <a:pt x="12135" y="38176"/>
                </a:lnTo>
                <a:lnTo>
                  <a:pt x="5819" y="33918"/>
                </a:lnTo>
                <a:lnTo>
                  <a:pt x="1561" y="27602"/>
                </a:lnTo>
                <a:lnTo>
                  <a:pt x="0" y="19868"/>
                </a:lnTo>
                <a:lnTo>
                  <a:pt x="1561" y="12135"/>
                </a:lnTo>
                <a:lnTo>
                  <a:pt x="5819" y="5819"/>
                </a:lnTo>
                <a:lnTo>
                  <a:pt x="12135" y="1561"/>
                </a:lnTo>
                <a:lnTo>
                  <a:pt x="19868" y="0"/>
                </a:lnTo>
                <a:lnTo>
                  <a:pt x="337364" y="0"/>
                </a:lnTo>
                <a:lnTo>
                  <a:pt x="345098" y="1561"/>
                </a:lnTo>
                <a:lnTo>
                  <a:pt x="351414" y="5819"/>
                </a:lnTo>
                <a:lnTo>
                  <a:pt x="355672" y="12135"/>
                </a:lnTo>
                <a:lnTo>
                  <a:pt x="357233" y="19868"/>
                </a:lnTo>
                <a:lnTo>
                  <a:pt x="355672" y="27602"/>
                </a:lnTo>
                <a:lnTo>
                  <a:pt x="351414" y="33918"/>
                </a:lnTo>
                <a:lnTo>
                  <a:pt x="345098" y="38176"/>
                </a:lnTo>
                <a:lnTo>
                  <a:pt x="337364" y="3973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06688" y="3938537"/>
            <a:ext cx="357505" cy="40005"/>
          </a:xfrm>
          <a:custGeom>
            <a:avLst/>
            <a:gdLst/>
            <a:ahLst/>
            <a:cxnLst/>
            <a:rect l="l" t="t" r="r" b="b"/>
            <a:pathLst>
              <a:path w="357505" h="40004">
                <a:moveTo>
                  <a:pt x="0" y="19868"/>
                </a:moveTo>
                <a:lnTo>
                  <a:pt x="5819" y="5819"/>
                </a:lnTo>
                <a:lnTo>
                  <a:pt x="19868" y="0"/>
                </a:lnTo>
                <a:lnTo>
                  <a:pt x="337364" y="0"/>
                </a:lnTo>
                <a:lnTo>
                  <a:pt x="351414" y="5819"/>
                </a:lnTo>
                <a:lnTo>
                  <a:pt x="357233" y="19868"/>
                </a:lnTo>
                <a:lnTo>
                  <a:pt x="351414" y="33918"/>
                </a:lnTo>
                <a:lnTo>
                  <a:pt x="337364" y="39737"/>
                </a:lnTo>
                <a:lnTo>
                  <a:pt x="19868" y="39737"/>
                </a:lnTo>
                <a:lnTo>
                  <a:pt x="5819" y="33918"/>
                </a:lnTo>
                <a:lnTo>
                  <a:pt x="0" y="198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725724" y="3947998"/>
            <a:ext cx="319160" cy="221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25724" y="3947998"/>
            <a:ext cx="319405" cy="22225"/>
          </a:xfrm>
          <a:custGeom>
            <a:avLst/>
            <a:gdLst/>
            <a:ahLst/>
            <a:cxnLst/>
            <a:rect l="l" t="t" r="r" b="b"/>
            <a:pathLst>
              <a:path w="319405" h="22225">
                <a:moveTo>
                  <a:pt x="0" y="11083"/>
                </a:moveTo>
                <a:lnTo>
                  <a:pt x="3246" y="3246"/>
                </a:lnTo>
                <a:lnTo>
                  <a:pt x="11083" y="0"/>
                </a:lnTo>
                <a:lnTo>
                  <a:pt x="308077" y="0"/>
                </a:lnTo>
                <a:lnTo>
                  <a:pt x="315914" y="3246"/>
                </a:lnTo>
                <a:lnTo>
                  <a:pt x="319160" y="11083"/>
                </a:lnTo>
                <a:lnTo>
                  <a:pt x="315914" y="18920"/>
                </a:lnTo>
                <a:lnTo>
                  <a:pt x="308077" y="22166"/>
                </a:lnTo>
                <a:lnTo>
                  <a:pt x="11083" y="22166"/>
                </a:lnTo>
                <a:lnTo>
                  <a:pt x="3246" y="18920"/>
                </a:lnTo>
                <a:lnTo>
                  <a:pt x="0" y="11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755766" y="3859331"/>
            <a:ext cx="47625" cy="38735"/>
          </a:xfrm>
          <a:custGeom>
            <a:avLst/>
            <a:gdLst/>
            <a:ahLst/>
            <a:cxnLst/>
            <a:rect l="l" t="t" r="r" b="b"/>
            <a:pathLst>
              <a:path w="47625" h="38735">
                <a:moveTo>
                  <a:pt x="47591" y="19058"/>
                </a:moveTo>
                <a:lnTo>
                  <a:pt x="0" y="19058"/>
                </a:lnTo>
                <a:lnTo>
                  <a:pt x="1870" y="11639"/>
                </a:lnTo>
                <a:lnTo>
                  <a:pt x="6969" y="5581"/>
                </a:lnTo>
                <a:lnTo>
                  <a:pt x="14533" y="1497"/>
                </a:lnTo>
                <a:lnTo>
                  <a:pt x="23796" y="0"/>
                </a:lnTo>
                <a:lnTo>
                  <a:pt x="33058" y="1497"/>
                </a:lnTo>
                <a:lnTo>
                  <a:pt x="40622" y="5581"/>
                </a:lnTo>
                <a:lnTo>
                  <a:pt x="45721" y="11639"/>
                </a:lnTo>
                <a:lnTo>
                  <a:pt x="47591" y="19058"/>
                </a:lnTo>
                <a:close/>
              </a:path>
              <a:path w="47625" h="38735">
                <a:moveTo>
                  <a:pt x="23795" y="38115"/>
                </a:moveTo>
                <a:lnTo>
                  <a:pt x="14533" y="36617"/>
                </a:lnTo>
                <a:lnTo>
                  <a:pt x="6969" y="32533"/>
                </a:lnTo>
                <a:lnTo>
                  <a:pt x="1870" y="26475"/>
                </a:lnTo>
                <a:lnTo>
                  <a:pt x="0" y="19057"/>
                </a:lnTo>
                <a:lnTo>
                  <a:pt x="47591" y="19058"/>
                </a:lnTo>
                <a:lnTo>
                  <a:pt x="45721" y="26476"/>
                </a:lnTo>
                <a:lnTo>
                  <a:pt x="40621" y="32534"/>
                </a:lnTo>
                <a:lnTo>
                  <a:pt x="33058" y="36618"/>
                </a:lnTo>
                <a:lnTo>
                  <a:pt x="23795" y="3811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809902" y="3859331"/>
            <a:ext cx="47625" cy="38735"/>
          </a:xfrm>
          <a:custGeom>
            <a:avLst/>
            <a:gdLst/>
            <a:ahLst/>
            <a:cxnLst/>
            <a:rect l="l" t="t" r="r" b="b"/>
            <a:pathLst>
              <a:path w="47625" h="38735">
                <a:moveTo>
                  <a:pt x="47591" y="19058"/>
                </a:moveTo>
                <a:lnTo>
                  <a:pt x="0" y="19058"/>
                </a:lnTo>
                <a:lnTo>
                  <a:pt x="3333" y="11639"/>
                </a:lnTo>
                <a:lnTo>
                  <a:pt x="10871" y="5581"/>
                </a:lnTo>
                <a:lnTo>
                  <a:pt x="18923" y="1497"/>
                </a:lnTo>
                <a:lnTo>
                  <a:pt x="23796" y="0"/>
                </a:lnTo>
                <a:lnTo>
                  <a:pt x="33058" y="1497"/>
                </a:lnTo>
                <a:lnTo>
                  <a:pt x="40622" y="5581"/>
                </a:lnTo>
                <a:lnTo>
                  <a:pt x="45721" y="11639"/>
                </a:lnTo>
                <a:lnTo>
                  <a:pt x="47591" y="19058"/>
                </a:lnTo>
                <a:close/>
              </a:path>
              <a:path w="47625" h="38735">
                <a:moveTo>
                  <a:pt x="23795" y="38115"/>
                </a:moveTo>
                <a:lnTo>
                  <a:pt x="18922" y="36617"/>
                </a:lnTo>
                <a:lnTo>
                  <a:pt x="10870" y="32533"/>
                </a:lnTo>
                <a:lnTo>
                  <a:pt x="3332" y="26475"/>
                </a:lnTo>
                <a:lnTo>
                  <a:pt x="0" y="19057"/>
                </a:lnTo>
                <a:lnTo>
                  <a:pt x="47591" y="19058"/>
                </a:lnTo>
                <a:lnTo>
                  <a:pt x="45721" y="26476"/>
                </a:lnTo>
                <a:lnTo>
                  <a:pt x="40621" y="32534"/>
                </a:lnTo>
                <a:lnTo>
                  <a:pt x="33058" y="36618"/>
                </a:lnTo>
                <a:lnTo>
                  <a:pt x="23795" y="381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62252" y="3857709"/>
            <a:ext cx="52069" cy="38735"/>
          </a:xfrm>
          <a:custGeom>
            <a:avLst/>
            <a:gdLst/>
            <a:ahLst/>
            <a:cxnLst/>
            <a:rect l="l" t="t" r="r" b="b"/>
            <a:pathLst>
              <a:path w="52069" h="38735">
                <a:moveTo>
                  <a:pt x="23052" y="38115"/>
                </a:moveTo>
                <a:lnTo>
                  <a:pt x="14079" y="38000"/>
                </a:lnTo>
                <a:lnTo>
                  <a:pt x="6752" y="36221"/>
                </a:lnTo>
                <a:lnTo>
                  <a:pt x="1811" y="30624"/>
                </a:lnTo>
                <a:lnTo>
                  <a:pt x="0" y="19057"/>
                </a:lnTo>
                <a:lnTo>
                  <a:pt x="1811" y="11639"/>
                </a:lnTo>
                <a:lnTo>
                  <a:pt x="6751" y="5581"/>
                </a:lnTo>
                <a:lnTo>
                  <a:pt x="14079" y="1497"/>
                </a:lnTo>
                <a:lnTo>
                  <a:pt x="23052" y="0"/>
                </a:lnTo>
                <a:lnTo>
                  <a:pt x="32909" y="1497"/>
                </a:lnTo>
                <a:lnTo>
                  <a:pt x="42182" y="5581"/>
                </a:lnTo>
                <a:lnTo>
                  <a:pt x="49068" y="11639"/>
                </a:lnTo>
                <a:lnTo>
                  <a:pt x="51763" y="19057"/>
                </a:lnTo>
                <a:lnTo>
                  <a:pt x="49084" y="30626"/>
                </a:lnTo>
                <a:lnTo>
                  <a:pt x="42192" y="36222"/>
                </a:lnTo>
                <a:lnTo>
                  <a:pt x="32912" y="38001"/>
                </a:lnTo>
                <a:lnTo>
                  <a:pt x="23052" y="38115"/>
                </a:lnTo>
                <a:close/>
              </a:path>
              <a:path w="52069" h="38735">
                <a:moveTo>
                  <a:pt x="0" y="19058"/>
                </a:move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993873" y="3710111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6258"/>
                </a:lnTo>
              </a:path>
            </a:pathLst>
          </a:custGeom>
          <a:ln w="25282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981231" y="3710111"/>
            <a:ext cx="25400" cy="206375"/>
          </a:xfrm>
          <a:custGeom>
            <a:avLst/>
            <a:gdLst/>
            <a:ahLst/>
            <a:cxnLst/>
            <a:rect l="l" t="t" r="r" b="b"/>
            <a:pathLst>
              <a:path w="25400" h="206375">
                <a:moveTo>
                  <a:pt x="0" y="0"/>
                </a:moveTo>
                <a:lnTo>
                  <a:pt x="25282" y="0"/>
                </a:lnTo>
                <a:lnTo>
                  <a:pt x="25282" y="206258"/>
                </a:lnTo>
                <a:lnTo>
                  <a:pt x="0" y="20625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55711" y="1739059"/>
            <a:ext cx="836900" cy="5613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15782" y="2304211"/>
            <a:ext cx="597117" cy="4089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215002" y="2295524"/>
            <a:ext cx="139065" cy="309880"/>
          </a:xfrm>
          <a:custGeom>
            <a:avLst/>
            <a:gdLst/>
            <a:ahLst/>
            <a:cxnLst/>
            <a:rect l="l" t="t" r="r" b="b"/>
            <a:pathLst>
              <a:path w="139064" h="309880">
                <a:moveTo>
                  <a:pt x="22505" y="309319"/>
                </a:moveTo>
                <a:lnTo>
                  <a:pt x="0" y="305398"/>
                </a:lnTo>
                <a:lnTo>
                  <a:pt x="114301" y="0"/>
                </a:lnTo>
                <a:lnTo>
                  <a:pt x="138583" y="8333"/>
                </a:lnTo>
                <a:lnTo>
                  <a:pt x="22505" y="309319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327254" y="2296870"/>
            <a:ext cx="497513" cy="4115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213616" y="2590051"/>
            <a:ext cx="511910" cy="1196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688956" y="2354699"/>
            <a:ext cx="140335" cy="358140"/>
          </a:xfrm>
          <a:custGeom>
            <a:avLst/>
            <a:gdLst/>
            <a:ahLst/>
            <a:cxnLst/>
            <a:rect l="l" t="t" r="r" b="b"/>
            <a:pathLst>
              <a:path w="140335" h="358139">
                <a:moveTo>
                  <a:pt x="14941" y="357735"/>
                </a:moveTo>
                <a:lnTo>
                  <a:pt x="0" y="355147"/>
                </a:lnTo>
                <a:lnTo>
                  <a:pt x="135134" y="0"/>
                </a:lnTo>
                <a:lnTo>
                  <a:pt x="139968" y="0"/>
                </a:lnTo>
                <a:lnTo>
                  <a:pt x="14941" y="357735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213616" y="2606189"/>
            <a:ext cx="486426" cy="1183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205301" y="2732607"/>
            <a:ext cx="165100" cy="71755"/>
          </a:xfrm>
          <a:custGeom>
            <a:avLst/>
            <a:gdLst/>
            <a:ahLst/>
            <a:cxnLst/>
            <a:rect l="l" t="t" r="r" b="b"/>
            <a:pathLst>
              <a:path w="165100" h="71755">
                <a:moveTo>
                  <a:pt x="103071" y="71278"/>
                </a:moveTo>
                <a:lnTo>
                  <a:pt x="0" y="39889"/>
                </a:lnTo>
                <a:lnTo>
                  <a:pt x="64254" y="0"/>
                </a:lnTo>
                <a:lnTo>
                  <a:pt x="164913" y="27028"/>
                </a:lnTo>
                <a:lnTo>
                  <a:pt x="103071" y="7127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208371" y="2734133"/>
            <a:ext cx="159211" cy="677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20213" y="2760508"/>
            <a:ext cx="57150" cy="31115"/>
          </a:xfrm>
          <a:custGeom>
            <a:avLst/>
            <a:gdLst/>
            <a:ahLst/>
            <a:cxnLst/>
            <a:rect l="l" t="t" r="r" b="b"/>
            <a:pathLst>
              <a:path w="57150" h="31114">
                <a:moveTo>
                  <a:pt x="40131" y="30852"/>
                </a:moveTo>
                <a:lnTo>
                  <a:pt x="0" y="9591"/>
                </a:lnTo>
                <a:lnTo>
                  <a:pt x="16447" y="0"/>
                </a:lnTo>
                <a:lnTo>
                  <a:pt x="56579" y="10898"/>
                </a:lnTo>
                <a:lnTo>
                  <a:pt x="40131" y="3085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18239" y="2770535"/>
            <a:ext cx="44450" cy="19050"/>
          </a:xfrm>
          <a:custGeom>
            <a:avLst/>
            <a:gdLst/>
            <a:ahLst/>
            <a:cxnLst/>
            <a:rect l="l" t="t" r="r" b="b"/>
            <a:pathLst>
              <a:path w="44450" h="19050">
                <a:moveTo>
                  <a:pt x="20903" y="8195"/>
                </a:moveTo>
                <a:lnTo>
                  <a:pt x="0" y="1961"/>
                </a:lnTo>
                <a:lnTo>
                  <a:pt x="2631" y="0"/>
                </a:lnTo>
                <a:lnTo>
                  <a:pt x="20903" y="8195"/>
                </a:lnTo>
                <a:close/>
              </a:path>
              <a:path w="44450" h="19050">
                <a:moveTo>
                  <a:pt x="44201" y="18644"/>
                </a:moveTo>
                <a:lnTo>
                  <a:pt x="20903" y="8195"/>
                </a:lnTo>
                <a:lnTo>
                  <a:pt x="39473" y="13732"/>
                </a:lnTo>
                <a:lnTo>
                  <a:pt x="44201" y="18644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66705" y="2774458"/>
            <a:ext cx="57150" cy="22860"/>
          </a:xfrm>
          <a:custGeom>
            <a:avLst/>
            <a:gdLst/>
            <a:ahLst/>
            <a:cxnLst/>
            <a:rect l="l" t="t" r="r" b="b"/>
            <a:pathLst>
              <a:path w="57150" h="22860">
                <a:moveTo>
                  <a:pt x="40131" y="22233"/>
                </a:moveTo>
                <a:lnTo>
                  <a:pt x="0" y="10026"/>
                </a:lnTo>
                <a:lnTo>
                  <a:pt x="15570" y="0"/>
                </a:lnTo>
                <a:lnTo>
                  <a:pt x="56579" y="11334"/>
                </a:lnTo>
                <a:lnTo>
                  <a:pt x="40131" y="2223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264731" y="2784921"/>
            <a:ext cx="42545" cy="13970"/>
          </a:xfrm>
          <a:custGeom>
            <a:avLst/>
            <a:gdLst/>
            <a:ahLst/>
            <a:cxnLst/>
            <a:rect l="l" t="t" r="r" b="b"/>
            <a:pathLst>
              <a:path w="42544" h="13969">
                <a:moveTo>
                  <a:pt x="39473" y="13732"/>
                </a:moveTo>
                <a:lnTo>
                  <a:pt x="0" y="1961"/>
                </a:lnTo>
                <a:lnTo>
                  <a:pt x="2631" y="0"/>
                </a:lnTo>
                <a:lnTo>
                  <a:pt x="42544" y="11552"/>
                </a:lnTo>
                <a:lnTo>
                  <a:pt x="39473" y="1373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488010" y="2744864"/>
            <a:ext cx="200025" cy="154940"/>
          </a:xfrm>
          <a:custGeom>
            <a:avLst/>
            <a:gdLst/>
            <a:ahLst/>
            <a:cxnLst/>
            <a:rect l="l" t="t" r="r" b="b"/>
            <a:pathLst>
              <a:path w="200025" h="154939">
                <a:moveTo>
                  <a:pt x="0" y="154506"/>
                </a:moveTo>
                <a:lnTo>
                  <a:pt x="604" y="143869"/>
                </a:lnTo>
                <a:lnTo>
                  <a:pt x="199559" y="0"/>
                </a:lnTo>
                <a:lnTo>
                  <a:pt x="198954" y="10320"/>
                </a:lnTo>
                <a:lnTo>
                  <a:pt x="0" y="15450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78025" y="2755470"/>
            <a:ext cx="513715" cy="142875"/>
          </a:xfrm>
          <a:custGeom>
            <a:avLst/>
            <a:gdLst/>
            <a:ahLst/>
            <a:cxnLst/>
            <a:rect l="l" t="t" r="r" b="b"/>
            <a:pathLst>
              <a:path w="513714" h="142875">
                <a:moveTo>
                  <a:pt x="510765" y="142556"/>
                </a:moveTo>
                <a:lnTo>
                  <a:pt x="0" y="4732"/>
                </a:lnTo>
                <a:lnTo>
                  <a:pt x="1211" y="0"/>
                </a:lnTo>
                <a:lnTo>
                  <a:pt x="7270" y="0"/>
                </a:lnTo>
                <a:lnTo>
                  <a:pt x="513139" y="133683"/>
                </a:lnTo>
                <a:lnTo>
                  <a:pt x="510765" y="14255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978024" y="2612913"/>
            <a:ext cx="238362" cy="14524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995804" y="2735297"/>
            <a:ext cx="484505" cy="137795"/>
          </a:xfrm>
          <a:custGeom>
            <a:avLst/>
            <a:gdLst/>
            <a:ahLst/>
            <a:cxnLst/>
            <a:rect l="l" t="t" r="r" b="b"/>
            <a:pathLst>
              <a:path w="484505" h="137794">
                <a:moveTo>
                  <a:pt x="483316" y="137176"/>
                </a:moveTo>
                <a:lnTo>
                  <a:pt x="5643" y="4553"/>
                </a:lnTo>
                <a:lnTo>
                  <a:pt x="0" y="0"/>
                </a:lnTo>
                <a:lnTo>
                  <a:pt x="5746" y="0"/>
                </a:lnTo>
                <a:lnTo>
                  <a:pt x="483891" y="128638"/>
                </a:lnTo>
                <a:lnTo>
                  <a:pt x="483316" y="13717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79695" y="2725883"/>
            <a:ext cx="196850" cy="141605"/>
          </a:xfrm>
          <a:custGeom>
            <a:avLst/>
            <a:gdLst/>
            <a:ahLst/>
            <a:cxnLst/>
            <a:rect l="l" t="t" r="r" b="b"/>
            <a:pathLst>
              <a:path w="196850" h="141605">
                <a:moveTo>
                  <a:pt x="196554" y="0"/>
                </a:moveTo>
                <a:lnTo>
                  <a:pt x="0" y="129540"/>
                </a:lnTo>
                <a:lnTo>
                  <a:pt x="466" y="141211"/>
                </a:lnTo>
                <a:lnTo>
                  <a:pt x="2798" y="141211"/>
                </a:lnTo>
                <a:lnTo>
                  <a:pt x="196787" y="1542"/>
                </a:lnTo>
                <a:lnTo>
                  <a:pt x="19655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82811" y="2422525"/>
            <a:ext cx="824230" cy="485775"/>
          </a:xfrm>
          <a:custGeom>
            <a:avLst/>
            <a:gdLst/>
            <a:ahLst/>
            <a:cxnLst/>
            <a:rect l="l" t="t" r="r" b="b"/>
            <a:pathLst>
              <a:path w="824230" h="485775">
                <a:moveTo>
                  <a:pt x="579685" y="485775"/>
                </a:moveTo>
                <a:lnTo>
                  <a:pt x="579685" y="364331"/>
                </a:lnTo>
                <a:lnTo>
                  <a:pt x="0" y="364331"/>
                </a:lnTo>
                <a:lnTo>
                  <a:pt x="0" y="121443"/>
                </a:lnTo>
                <a:lnTo>
                  <a:pt x="579685" y="121443"/>
                </a:lnTo>
                <a:lnTo>
                  <a:pt x="579685" y="0"/>
                </a:lnTo>
                <a:lnTo>
                  <a:pt x="823763" y="242887"/>
                </a:lnTo>
                <a:lnTo>
                  <a:pt x="579685" y="4857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91282" y="2568972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 h="0">
                <a:moveTo>
                  <a:pt x="0" y="0"/>
                </a:moveTo>
                <a:lnTo>
                  <a:pt x="61019" y="0"/>
                </a:lnTo>
              </a:path>
            </a:pathLst>
          </a:custGeom>
          <a:ln w="452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91282" y="2764234"/>
            <a:ext cx="61594" cy="0"/>
          </a:xfrm>
          <a:custGeom>
            <a:avLst/>
            <a:gdLst/>
            <a:ahLst/>
            <a:cxnLst/>
            <a:rect l="l" t="t" r="r" b="b"/>
            <a:pathLst>
              <a:path w="61594" h="0">
                <a:moveTo>
                  <a:pt x="0" y="0"/>
                </a:moveTo>
                <a:lnTo>
                  <a:pt x="61019" y="0"/>
                </a:lnTo>
              </a:path>
            </a:pathLst>
          </a:custGeom>
          <a:ln w="4524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45517" y="2543968"/>
            <a:ext cx="0" cy="243204"/>
          </a:xfrm>
          <a:custGeom>
            <a:avLst/>
            <a:gdLst/>
            <a:ahLst/>
            <a:cxnLst/>
            <a:rect l="l" t="t" r="r" b="b"/>
            <a:pathLst>
              <a:path w="0" h="243205">
                <a:moveTo>
                  <a:pt x="0" y="0"/>
                </a:moveTo>
                <a:lnTo>
                  <a:pt x="0" y="242887"/>
                </a:lnTo>
              </a:path>
            </a:pathLst>
          </a:custGeom>
          <a:ln w="3050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1212850" y="1285875"/>
            <a:ext cx="958849" cy="143351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1206500" y="1289050"/>
            <a:ext cx="782955" cy="1254125"/>
          </a:xfrm>
          <a:custGeom>
            <a:avLst/>
            <a:gdLst/>
            <a:ahLst/>
            <a:cxnLst/>
            <a:rect l="l" t="t" r="r" b="b"/>
            <a:pathLst>
              <a:path w="782955" h="1254125">
                <a:moveTo>
                  <a:pt x="0" y="0"/>
                </a:moveTo>
                <a:lnTo>
                  <a:pt x="782637" y="0"/>
                </a:lnTo>
                <a:lnTo>
                  <a:pt x="782637" y="1254124"/>
                </a:lnTo>
                <a:lnTo>
                  <a:pt x="0" y="12541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206500" y="1289050"/>
            <a:ext cx="782955" cy="1254125"/>
          </a:xfrm>
          <a:custGeom>
            <a:avLst/>
            <a:gdLst/>
            <a:ahLst/>
            <a:cxnLst/>
            <a:rect l="l" t="t" r="r" b="b"/>
            <a:pathLst>
              <a:path w="782955" h="1254125">
                <a:moveTo>
                  <a:pt x="0" y="0"/>
                </a:moveTo>
                <a:lnTo>
                  <a:pt x="782637" y="0"/>
                </a:lnTo>
                <a:lnTo>
                  <a:pt x="782637" y="1254124"/>
                </a:lnTo>
                <a:lnTo>
                  <a:pt x="0" y="12541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1176602" y="1289050"/>
            <a:ext cx="812800" cy="2495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54305">
              <a:lnSpc>
                <a:spcPts val="1885"/>
              </a:lnSpc>
              <a:spcBef>
                <a:spcPts val="75"/>
              </a:spcBef>
            </a:pPr>
            <a:r>
              <a:rPr dirty="0" sz="1600" spc="-5">
                <a:latin typeface="Arial"/>
                <a:cs typeface="Arial"/>
              </a:rPr>
              <a:t>DHCP</a:t>
            </a:r>
            <a:endParaRPr sz="16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76602" y="1538288"/>
            <a:ext cx="812800" cy="25272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221615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Arial"/>
                <a:cs typeface="Arial"/>
              </a:rPr>
              <a:t>UDP</a:t>
            </a:r>
            <a:endParaRPr sz="16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176602" y="1790700"/>
            <a:ext cx="812800" cy="2844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69215">
              <a:lnSpc>
                <a:spcPts val="1889"/>
              </a:lnSpc>
            </a:pPr>
            <a:r>
              <a:rPr dirty="0" sz="1600" spc="-5"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176602" y="2074863"/>
            <a:ext cx="812800" cy="21780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82575">
              <a:lnSpc>
                <a:spcPts val="1570"/>
              </a:lnSpc>
            </a:pPr>
            <a:r>
              <a:rPr dirty="0" sz="1600" spc="-5">
                <a:latin typeface="Arial"/>
                <a:cs typeface="Arial"/>
              </a:rPr>
              <a:t>Eth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81364" y="2261655"/>
            <a:ext cx="8032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4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Phy</a:t>
            </a:r>
            <a:endParaRPr sz="16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195387" y="2295525"/>
            <a:ext cx="776605" cy="0"/>
          </a:xfrm>
          <a:custGeom>
            <a:avLst/>
            <a:gdLst/>
            <a:ahLst/>
            <a:cxnLst/>
            <a:rect l="l" t="t" r="r" b="b"/>
            <a:pathLst>
              <a:path w="776605" h="0">
                <a:moveTo>
                  <a:pt x="0" y="0"/>
                </a:moveTo>
                <a:lnTo>
                  <a:pt x="7762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92137" y="137001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2137" y="137001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592137" y="1347136"/>
            <a:ext cx="3892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98487" y="1614487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98487" y="1614487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605790" y="1591611"/>
            <a:ext cx="385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57200" y="1617662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57200" y="1617662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41325" y="1608137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5" y="0"/>
                </a:lnTo>
                <a:lnTo>
                  <a:pt x="561975" y="149225"/>
                </a:lnTo>
                <a:lnTo>
                  <a:pt x="0" y="1492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8487" y="1849437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8487" y="1849437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605790" y="1826562"/>
            <a:ext cx="385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457200" y="1852612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57200" y="1852612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1325" y="1843088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5" y="0"/>
                </a:lnTo>
                <a:lnTo>
                  <a:pt x="561975" y="149225"/>
                </a:lnTo>
                <a:lnTo>
                  <a:pt x="0" y="1492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6225" y="1846262"/>
            <a:ext cx="152400" cy="147955"/>
          </a:xfrm>
          <a:custGeom>
            <a:avLst/>
            <a:gdLst/>
            <a:ahLst/>
            <a:cxnLst/>
            <a:rect l="l" t="t" r="r" b="b"/>
            <a:pathLst>
              <a:path w="152400" h="147955">
                <a:moveTo>
                  <a:pt x="0" y="0"/>
                </a:moveTo>
                <a:lnTo>
                  <a:pt x="152400" y="0"/>
                </a:lnTo>
                <a:lnTo>
                  <a:pt x="152400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61937" y="1828800"/>
            <a:ext cx="762000" cy="177800"/>
          </a:xfrm>
          <a:custGeom>
            <a:avLst/>
            <a:gdLst/>
            <a:ahLst/>
            <a:cxnLst/>
            <a:rect l="l" t="t" r="r" b="b"/>
            <a:pathLst>
              <a:path w="762000" h="177800">
                <a:moveTo>
                  <a:pt x="0" y="0"/>
                </a:moveTo>
                <a:lnTo>
                  <a:pt x="762000" y="0"/>
                </a:lnTo>
                <a:lnTo>
                  <a:pt x="762000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92137" y="2112963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92137" y="2112963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/>
          <p:nvPr/>
        </p:nvSpPr>
        <p:spPr>
          <a:xfrm>
            <a:off x="439737" y="2090087"/>
            <a:ext cx="5727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450849" y="2116138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50849" y="2116138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34975" y="2106613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5" y="0"/>
                </a:lnTo>
                <a:lnTo>
                  <a:pt x="561975" y="149225"/>
                </a:lnTo>
                <a:lnTo>
                  <a:pt x="0" y="1492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69875" y="2109788"/>
            <a:ext cx="152400" cy="147955"/>
          </a:xfrm>
          <a:custGeom>
            <a:avLst/>
            <a:gdLst/>
            <a:ahLst/>
            <a:cxnLst/>
            <a:rect l="l" t="t" r="r" b="b"/>
            <a:pathLst>
              <a:path w="152400" h="147955">
                <a:moveTo>
                  <a:pt x="0" y="0"/>
                </a:moveTo>
                <a:lnTo>
                  <a:pt x="152400" y="0"/>
                </a:lnTo>
                <a:lnTo>
                  <a:pt x="152400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55587" y="2092325"/>
            <a:ext cx="762000" cy="177800"/>
          </a:xfrm>
          <a:custGeom>
            <a:avLst/>
            <a:gdLst/>
            <a:ahLst/>
            <a:cxnLst/>
            <a:rect l="l" t="t" r="r" b="b"/>
            <a:pathLst>
              <a:path w="762000" h="177800">
                <a:moveTo>
                  <a:pt x="0" y="0"/>
                </a:moveTo>
                <a:lnTo>
                  <a:pt x="762000" y="0"/>
                </a:lnTo>
                <a:lnTo>
                  <a:pt x="762000" y="177799"/>
                </a:lnTo>
                <a:lnTo>
                  <a:pt x="0" y="1777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7312" y="2095500"/>
            <a:ext cx="149225" cy="171450"/>
          </a:xfrm>
          <a:custGeom>
            <a:avLst/>
            <a:gdLst/>
            <a:ahLst/>
            <a:cxnLst/>
            <a:rect l="l" t="t" r="r" b="b"/>
            <a:pathLst>
              <a:path w="149225" h="171450">
                <a:moveTo>
                  <a:pt x="0" y="0"/>
                </a:moveTo>
                <a:lnTo>
                  <a:pt x="149225" y="0"/>
                </a:lnTo>
                <a:lnTo>
                  <a:pt x="149225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036637" y="2093912"/>
            <a:ext cx="95250" cy="171450"/>
          </a:xfrm>
          <a:custGeom>
            <a:avLst/>
            <a:gdLst/>
            <a:ahLst/>
            <a:cxnLst/>
            <a:rect l="l" t="t" r="r" b="b"/>
            <a:pathLst>
              <a:path w="95250" h="171450">
                <a:moveTo>
                  <a:pt x="0" y="0"/>
                </a:moveTo>
                <a:lnTo>
                  <a:pt x="95250" y="0"/>
                </a:lnTo>
                <a:lnTo>
                  <a:pt x="9525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6675" y="2070100"/>
            <a:ext cx="1081405" cy="219075"/>
          </a:xfrm>
          <a:custGeom>
            <a:avLst/>
            <a:gdLst/>
            <a:ahLst/>
            <a:cxnLst/>
            <a:rect l="l" t="t" r="r" b="b"/>
            <a:pathLst>
              <a:path w="1081405" h="219075">
                <a:moveTo>
                  <a:pt x="0" y="0"/>
                </a:moveTo>
                <a:lnTo>
                  <a:pt x="1081087" y="0"/>
                </a:lnTo>
                <a:lnTo>
                  <a:pt x="1081087" y="219074"/>
                </a:lnTo>
                <a:lnTo>
                  <a:pt x="0" y="2190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09600" y="1336675"/>
            <a:ext cx="381000" cy="11668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176337" y="2597150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4"/>
                </a:lnTo>
                <a:lnTo>
                  <a:pt x="0" y="13652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176337" y="2597150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4"/>
                </a:lnTo>
                <a:lnTo>
                  <a:pt x="0" y="1365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/>
          <p:nvPr/>
        </p:nvSpPr>
        <p:spPr>
          <a:xfrm>
            <a:off x="1176602" y="2574275"/>
            <a:ext cx="4025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035050" y="2600325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4"/>
                </a:lnTo>
                <a:lnTo>
                  <a:pt x="0" y="130174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035050" y="2600325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4"/>
                </a:lnTo>
                <a:lnTo>
                  <a:pt x="0" y="1301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019175" y="2590801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5" y="0"/>
                </a:lnTo>
                <a:lnTo>
                  <a:pt x="561975" y="149224"/>
                </a:lnTo>
                <a:lnTo>
                  <a:pt x="0" y="1492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54075" y="2593975"/>
            <a:ext cx="152400" cy="147955"/>
          </a:xfrm>
          <a:custGeom>
            <a:avLst/>
            <a:gdLst/>
            <a:ahLst/>
            <a:cxnLst/>
            <a:rect l="l" t="t" r="r" b="b"/>
            <a:pathLst>
              <a:path w="152400" h="147955">
                <a:moveTo>
                  <a:pt x="0" y="0"/>
                </a:moveTo>
                <a:lnTo>
                  <a:pt x="152400" y="0"/>
                </a:lnTo>
                <a:lnTo>
                  <a:pt x="152400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39787" y="2576513"/>
            <a:ext cx="762000" cy="177800"/>
          </a:xfrm>
          <a:custGeom>
            <a:avLst/>
            <a:gdLst/>
            <a:ahLst/>
            <a:cxnLst/>
            <a:rect l="l" t="t" r="r" b="b"/>
            <a:pathLst>
              <a:path w="762000" h="177800">
                <a:moveTo>
                  <a:pt x="0" y="0"/>
                </a:moveTo>
                <a:lnTo>
                  <a:pt x="762000" y="0"/>
                </a:lnTo>
                <a:lnTo>
                  <a:pt x="762000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671512" y="2579687"/>
            <a:ext cx="149225" cy="171450"/>
          </a:xfrm>
          <a:custGeom>
            <a:avLst/>
            <a:gdLst/>
            <a:ahLst/>
            <a:cxnLst/>
            <a:rect l="l" t="t" r="r" b="b"/>
            <a:pathLst>
              <a:path w="149225" h="171450">
                <a:moveTo>
                  <a:pt x="0" y="0"/>
                </a:moveTo>
                <a:lnTo>
                  <a:pt x="149225" y="0"/>
                </a:lnTo>
                <a:lnTo>
                  <a:pt x="149225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620837" y="2578100"/>
            <a:ext cx="95250" cy="171450"/>
          </a:xfrm>
          <a:custGeom>
            <a:avLst/>
            <a:gdLst/>
            <a:ahLst/>
            <a:cxnLst/>
            <a:rect l="l" t="t" r="r" b="b"/>
            <a:pathLst>
              <a:path w="95250" h="171450">
                <a:moveTo>
                  <a:pt x="0" y="0"/>
                </a:moveTo>
                <a:lnTo>
                  <a:pt x="95250" y="0"/>
                </a:lnTo>
                <a:lnTo>
                  <a:pt x="95250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50875" y="2554288"/>
            <a:ext cx="1081405" cy="219075"/>
          </a:xfrm>
          <a:custGeom>
            <a:avLst/>
            <a:gdLst/>
            <a:ahLst/>
            <a:cxnLst/>
            <a:rect l="l" t="t" r="r" b="b"/>
            <a:pathLst>
              <a:path w="1081405" h="219075">
                <a:moveTo>
                  <a:pt x="0" y="0"/>
                </a:moveTo>
                <a:lnTo>
                  <a:pt x="1081088" y="0"/>
                </a:lnTo>
                <a:lnTo>
                  <a:pt x="1081088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260600" y="3275012"/>
            <a:ext cx="533399" cy="12715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1489075" y="3267075"/>
            <a:ext cx="782955" cy="1254125"/>
          </a:xfrm>
          <a:custGeom>
            <a:avLst/>
            <a:gdLst/>
            <a:ahLst/>
            <a:cxnLst/>
            <a:rect l="l" t="t" r="r" b="b"/>
            <a:pathLst>
              <a:path w="782955" h="1254125">
                <a:moveTo>
                  <a:pt x="0" y="0"/>
                </a:moveTo>
                <a:lnTo>
                  <a:pt x="782637" y="0"/>
                </a:lnTo>
                <a:lnTo>
                  <a:pt x="782637" y="1254125"/>
                </a:lnTo>
                <a:lnTo>
                  <a:pt x="0" y="1254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0" name="object 130"/>
          <p:cNvGraphicFramePr>
            <a:graphicFrameLocks noGrp="1"/>
          </p:cNvGraphicFramePr>
          <p:nvPr/>
        </p:nvGraphicFramePr>
        <p:xfrm>
          <a:off x="1484312" y="3262313"/>
          <a:ext cx="796925" cy="1263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320"/>
              </a:tblGrid>
              <a:tr h="249237">
                <a:tc>
                  <a:txBody>
                    <a:bodyPr/>
                    <a:lstStyle/>
                    <a:p>
                      <a:pPr algn="ctr" marL="42545">
                        <a:lnSpc>
                          <a:spcPts val="1785"/>
                        </a:lnSpc>
                        <a:spcBef>
                          <a:spcPts val="7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DHCP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algn="ctr" marL="29845">
                        <a:lnSpc>
                          <a:spcPts val="1850"/>
                        </a:lnSpc>
                        <a:spcBef>
                          <a:spcPts val="3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UDP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algn="ctr" marL="39370">
                        <a:lnSpc>
                          <a:spcPts val="1889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IP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2412">
                <a:tc>
                  <a:txBody>
                    <a:bodyPr/>
                    <a:lstStyle/>
                    <a:p>
                      <a:pPr algn="ctr" marL="27940">
                        <a:lnSpc>
                          <a:spcPts val="1820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Eth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algn="ctr" marL="28575">
                        <a:lnSpc>
                          <a:spcPts val="1755"/>
                        </a:lnSpc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Phy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1" name="object 131"/>
          <p:cNvSpPr txBox="1"/>
          <p:nvPr/>
        </p:nvSpPr>
        <p:spPr>
          <a:xfrm>
            <a:off x="2714508" y="3264320"/>
            <a:ext cx="2590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745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871537" y="358616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71537" y="358616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878840" y="3563287"/>
            <a:ext cx="385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730250" y="3589337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30250" y="3589337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14375" y="3579812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5" y="0"/>
                </a:lnTo>
                <a:lnTo>
                  <a:pt x="561975" y="149225"/>
                </a:lnTo>
                <a:lnTo>
                  <a:pt x="0" y="1492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71537" y="382111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71537" y="382111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878840" y="3798237"/>
            <a:ext cx="385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730250" y="3824287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30250" y="3824287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714375" y="3814763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5" y="0"/>
                </a:lnTo>
                <a:lnTo>
                  <a:pt x="561975" y="149225"/>
                </a:lnTo>
                <a:lnTo>
                  <a:pt x="0" y="1492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49275" y="3817937"/>
            <a:ext cx="152400" cy="147955"/>
          </a:xfrm>
          <a:custGeom>
            <a:avLst/>
            <a:gdLst/>
            <a:ahLst/>
            <a:cxnLst/>
            <a:rect l="l" t="t" r="r" b="b"/>
            <a:pathLst>
              <a:path w="152400" h="147954">
                <a:moveTo>
                  <a:pt x="0" y="0"/>
                </a:moveTo>
                <a:lnTo>
                  <a:pt x="152400" y="0"/>
                </a:lnTo>
                <a:lnTo>
                  <a:pt x="152400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34987" y="3800475"/>
            <a:ext cx="762000" cy="177800"/>
          </a:xfrm>
          <a:custGeom>
            <a:avLst/>
            <a:gdLst/>
            <a:ahLst/>
            <a:cxnLst/>
            <a:rect l="l" t="t" r="r" b="b"/>
            <a:pathLst>
              <a:path w="762000" h="177800">
                <a:moveTo>
                  <a:pt x="0" y="0"/>
                </a:moveTo>
                <a:lnTo>
                  <a:pt x="762000" y="0"/>
                </a:lnTo>
                <a:lnTo>
                  <a:pt x="762000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65187" y="4084638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65187" y="4084638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872490" y="4061762"/>
            <a:ext cx="385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723900" y="4087813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723900" y="4087813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08025" y="4078288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5" y="0"/>
                </a:lnTo>
                <a:lnTo>
                  <a:pt x="561975" y="149225"/>
                </a:lnTo>
                <a:lnTo>
                  <a:pt x="0" y="1492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42925" y="4081463"/>
            <a:ext cx="152400" cy="147955"/>
          </a:xfrm>
          <a:custGeom>
            <a:avLst/>
            <a:gdLst/>
            <a:ahLst/>
            <a:cxnLst/>
            <a:rect l="l" t="t" r="r" b="b"/>
            <a:pathLst>
              <a:path w="152400" h="147954">
                <a:moveTo>
                  <a:pt x="0" y="0"/>
                </a:moveTo>
                <a:lnTo>
                  <a:pt x="152400" y="0"/>
                </a:lnTo>
                <a:lnTo>
                  <a:pt x="152400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28637" y="4064001"/>
            <a:ext cx="762000" cy="177800"/>
          </a:xfrm>
          <a:custGeom>
            <a:avLst/>
            <a:gdLst/>
            <a:ahLst/>
            <a:cxnLst/>
            <a:rect l="l" t="t" r="r" b="b"/>
            <a:pathLst>
              <a:path w="762000" h="177800">
                <a:moveTo>
                  <a:pt x="0" y="0"/>
                </a:moveTo>
                <a:lnTo>
                  <a:pt x="762000" y="0"/>
                </a:lnTo>
                <a:lnTo>
                  <a:pt x="762000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60362" y="4067175"/>
            <a:ext cx="149225" cy="171450"/>
          </a:xfrm>
          <a:custGeom>
            <a:avLst/>
            <a:gdLst/>
            <a:ahLst/>
            <a:cxnLst/>
            <a:rect l="l" t="t" r="r" b="b"/>
            <a:pathLst>
              <a:path w="149225" h="171450">
                <a:moveTo>
                  <a:pt x="0" y="0"/>
                </a:moveTo>
                <a:lnTo>
                  <a:pt x="149225" y="0"/>
                </a:lnTo>
                <a:lnTo>
                  <a:pt x="149225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1309688" y="4065587"/>
            <a:ext cx="95250" cy="171450"/>
          </a:xfrm>
          <a:custGeom>
            <a:avLst/>
            <a:gdLst/>
            <a:ahLst/>
            <a:cxnLst/>
            <a:rect l="l" t="t" r="r" b="b"/>
            <a:pathLst>
              <a:path w="95250" h="171450">
                <a:moveTo>
                  <a:pt x="0" y="0"/>
                </a:moveTo>
                <a:lnTo>
                  <a:pt x="95250" y="0"/>
                </a:lnTo>
                <a:lnTo>
                  <a:pt x="9525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39725" y="4041776"/>
            <a:ext cx="1081405" cy="219075"/>
          </a:xfrm>
          <a:custGeom>
            <a:avLst/>
            <a:gdLst/>
            <a:ahLst/>
            <a:cxnLst/>
            <a:rect l="l" t="t" r="r" b="b"/>
            <a:pathLst>
              <a:path w="1081405" h="219075">
                <a:moveTo>
                  <a:pt x="0" y="0"/>
                </a:moveTo>
                <a:lnTo>
                  <a:pt x="1081087" y="0"/>
                </a:lnTo>
                <a:lnTo>
                  <a:pt x="1081087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52487" y="3136900"/>
            <a:ext cx="381000" cy="121761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893127" y="3384817"/>
            <a:ext cx="36004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873918" y="3384549"/>
            <a:ext cx="389255" cy="136525"/>
          </a:xfrm>
          <a:prstGeom prst="rect">
            <a:avLst/>
          </a:prstGeom>
          <a:solidFill>
            <a:srgbClr val="FF0000"/>
          </a:solidFill>
        </p:spPr>
        <p:txBody>
          <a:bodyPr wrap="square" lIns="0" tIns="2540" rIns="0" bIns="0" rtlCol="0" vert="horz">
            <a:spAutoFit/>
          </a:bodyPr>
          <a:lstStyle/>
          <a:p>
            <a:pPr marL="20320">
              <a:lnSpc>
                <a:spcPts val="1055"/>
              </a:lnSpc>
              <a:spcBef>
                <a:spcPts val="2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07668" y="749855"/>
            <a:ext cx="3156906" cy="12112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 txBox="1">
            <a:spLocks noGrp="1"/>
          </p:cNvSpPr>
          <p:nvPr>
            <p:ph type="title"/>
          </p:nvPr>
        </p:nvSpPr>
        <p:spPr>
          <a:xfrm>
            <a:off x="402589" y="249626"/>
            <a:ext cx="3302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DHCP:</a:t>
            </a:r>
            <a:r>
              <a:rPr dirty="0" sz="3600" spc="-90"/>
              <a:t> </a:t>
            </a:r>
            <a:r>
              <a:rPr dirty="0" sz="3600" spc="-5"/>
              <a:t>example</a:t>
            </a:r>
            <a:endParaRPr sz="3600"/>
          </a:p>
        </p:txBody>
      </p:sp>
      <p:sp>
        <p:nvSpPr>
          <p:cNvPr id="162" name="object 16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7668" y="749855"/>
            <a:ext cx="3156906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4092" y="1452930"/>
            <a:ext cx="3465829" cy="2722880"/>
          </a:xfrm>
          <a:custGeom>
            <a:avLst/>
            <a:gdLst/>
            <a:ahLst/>
            <a:cxnLst/>
            <a:rect l="l" t="t" r="r" b="b"/>
            <a:pathLst>
              <a:path w="3465829" h="2722879">
                <a:moveTo>
                  <a:pt x="521114" y="2557254"/>
                </a:moveTo>
                <a:lnTo>
                  <a:pt x="478701" y="2556444"/>
                </a:lnTo>
                <a:lnTo>
                  <a:pt x="439571" y="2554396"/>
                </a:lnTo>
                <a:lnTo>
                  <a:pt x="372326" y="2546128"/>
                </a:lnTo>
                <a:lnTo>
                  <a:pt x="315099" y="2533332"/>
                </a:lnTo>
                <a:lnTo>
                  <a:pt x="270789" y="2517275"/>
                </a:lnTo>
                <a:lnTo>
                  <a:pt x="237663" y="2498051"/>
                </a:lnTo>
                <a:lnTo>
                  <a:pt x="198031" y="2450484"/>
                </a:lnTo>
                <a:lnTo>
                  <a:pt x="182338" y="2391394"/>
                </a:lnTo>
                <a:lnTo>
                  <a:pt x="176721" y="2321540"/>
                </a:lnTo>
                <a:lnTo>
                  <a:pt x="173358" y="2282816"/>
                </a:lnTo>
                <a:lnTo>
                  <a:pt x="167314" y="2241686"/>
                </a:lnTo>
                <a:lnTo>
                  <a:pt x="156858" y="2198245"/>
                </a:lnTo>
                <a:lnTo>
                  <a:pt x="127338" y="2121829"/>
                </a:lnTo>
                <a:lnTo>
                  <a:pt x="111355" y="2079836"/>
                </a:lnTo>
                <a:lnTo>
                  <a:pt x="95307" y="2036287"/>
                </a:lnTo>
                <a:lnTo>
                  <a:pt x="79281" y="1990611"/>
                </a:lnTo>
                <a:lnTo>
                  <a:pt x="63745" y="1943273"/>
                </a:lnTo>
                <a:lnTo>
                  <a:pt x="49071" y="1894482"/>
                </a:lnTo>
                <a:lnTo>
                  <a:pt x="35632" y="1844442"/>
                </a:lnTo>
                <a:lnTo>
                  <a:pt x="23801" y="1793362"/>
                </a:lnTo>
                <a:lnTo>
                  <a:pt x="13949" y="1741448"/>
                </a:lnTo>
                <a:lnTo>
                  <a:pt x="6450" y="1688906"/>
                </a:lnTo>
                <a:lnTo>
                  <a:pt x="1676" y="1635944"/>
                </a:lnTo>
                <a:lnTo>
                  <a:pt x="0" y="1582769"/>
                </a:lnTo>
                <a:lnTo>
                  <a:pt x="1793" y="1529586"/>
                </a:lnTo>
                <a:lnTo>
                  <a:pt x="7430" y="1476604"/>
                </a:lnTo>
                <a:lnTo>
                  <a:pt x="15013" y="1432438"/>
                </a:lnTo>
                <a:lnTo>
                  <a:pt x="24870" y="1386400"/>
                </a:lnTo>
                <a:lnTo>
                  <a:pt x="36867" y="1338800"/>
                </a:lnTo>
                <a:lnTo>
                  <a:pt x="50870" y="1289949"/>
                </a:lnTo>
                <a:lnTo>
                  <a:pt x="66745" y="1240158"/>
                </a:lnTo>
                <a:lnTo>
                  <a:pt x="84359" y="1189736"/>
                </a:lnTo>
                <a:lnTo>
                  <a:pt x="103579" y="1138995"/>
                </a:lnTo>
                <a:lnTo>
                  <a:pt x="124269" y="1088245"/>
                </a:lnTo>
                <a:lnTo>
                  <a:pt x="146297" y="1037797"/>
                </a:lnTo>
                <a:lnTo>
                  <a:pt x="169529" y="987961"/>
                </a:lnTo>
                <a:lnTo>
                  <a:pt x="193830" y="939048"/>
                </a:lnTo>
                <a:lnTo>
                  <a:pt x="219068" y="891368"/>
                </a:lnTo>
                <a:lnTo>
                  <a:pt x="245109" y="845233"/>
                </a:lnTo>
                <a:lnTo>
                  <a:pt x="271818" y="800952"/>
                </a:lnTo>
                <a:lnTo>
                  <a:pt x="299062" y="758836"/>
                </a:lnTo>
                <a:lnTo>
                  <a:pt x="326707" y="719196"/>
                </a:lnTo>
                <a:lnTo>
                  <a:pt x="354620" y="682342"/>
                </a:lnTo>
                <a:lnTo>
                  <a:pt x="382667" y="648585"/>
                </a:lnTo>
                <a:lnTo>
                  <a:pt x="417014" y="612783"/>
                </a:lnTo>
                <a:lnTo>
                  <a:pt x="452161" y="580977"/>
                </a:lnTo>
                <a:lnTo>
                  <a:pt x="488194" y="552719"/>
                </a:lnTo>
                <a:lnTo>
                  <a:pt x="525205" y="527558"/>
                </a:lnTo>
                <a:lnTo>
                  <a:pt x="563282" y="505045"/>
                </a:lnTo>
                <a:lnTo>
                  <a:pt x="602515" y="484729"/>
                </a:lnTo>
                <a:lnTo>
                  <a:pt x="642992" y="466162"/>
                </a:lnTo>
                <a:lnTo>
                  <a:pt x="684804" y="448893"/>
                </a:lnTo>
                <a:lnTo>
                  <a:pt x="728039" y="432472"/>
                </a:lnTo>
                <a:lnTo>
                  <a:pt x="772787" y="416450"/>
                </a:lnTo>
                <a:lnTo>
                  <a:pt x="917000" y="366278"/>
                </a:lnTo>
                <a:lnTo>
                  <a:pt x="968692" y="347353"/>
                </a:lnTo>
                <a:lnTo>
                  <a:pt x="1022343" y="326578"/>
                </a:lnTo>
                <a:lnTo>
                  <a:pt x="1291762" y="216958"/>
                </a:lnTo>
                <a:lnTo>
                  <a:pt x="1341552" y="197132"/>
                </a:lnTo>
                <a:lnTo>
                  <a:pt x="1443622" y="157677"/>
                </a:lnTo>
                <a:lnTo>
                  <a:pt x="1495359" y="138454"/>
                </a:lnTo>
                <a:lnTo>
                  <a:pt x="1547266" y="119811"/>
                </a:lnTo>
                <a:lnTo>
                  <a:pt x="1599123" y="101933"/>
                </a:lnTo>
                <a:lnTo>
                  <a:pt x="1650708" y="85001"/>
                </a:lnTo>
                <a:lnTo>
                  <a:pt x="1701797" y="69199"/>
                </a:lnTo>
                <a:lnTo>
                  <a:pt x="1752169" y="54711"/>
                </a:lnTo>
                <a:lnTo>
                  <a:pt x="1801603" y="41720"/>
                </a:lnTo>
                <a:lnTo>
                  <a:pt x="1849876" y="30408"/>
                </a:lnTo>
                <a:lnTo>
                  <a:pt x="1896765" y="20960"/>
                </a:lnTo>
                <a:lnTo>
                  <a:pt x="1942050" y="13558"/>
                </a:lnTo>
                <a:lnTo>
                  <a:pt x="1985507" y="8385"/>
                </a:lnTo>
                <a:lnTo>
                  <a:pt x="2026915" y="5626"/>
                </a:lnTo>
                <a:lnTo>
                  <a:pt x="2082363" y="1263"/>
                </a:lnTo>
                <a:lnTo>
                  <a:pt x="2135917" y="0"/>
                </a:lnTo>
                <a:lnTo>
                  <a:pt x="2187694" y="1684"/>
                </a:lnTo>
                <a:lnTo>
                  <a:pt x="2237808" y="6165"/>
                </a:lnTo>
                <a:lnTo>
                  <a:pt x="2286375" y="13295"/>
                </a:lnTo>
                <a:lnTo>
                  <a:pt x="2333510" y="22923"/>
                </a:lnTo>
                <a:lnTo>
                  <a:pt x="2379330" y="34898"/>
                </a:lnTo>
                <a:lnTo>
                  <a:pt x="2423950" y="49070"/>
                </a:lnTo>
                <a:lnTo>
                  <a:pt x="2467485" y="65290"/>
                </a:lnTo>
                <a:lnTo>
                  <a:pt x="2510051" y="83407"/>
                </a:lnTo>
                <a:lnTo>
                  <a:pt x="2551763" y="103272"/>
                </a:lnTo>
                <a:lnTo>
                  <a:pt x="2592737" y="124733"/>
                </a:lnTo>
                <a:lnTo>
                  <a:pt x="2633089" y="147642"/>
                </a:lnTo>
                <a:lnTo>
                  <a:pt x="2672934" y="171847"/>
                </a:lnTo>
                <a:lnTo>
                  <a:pt x="2712388" y="197200"/>
                </a:lnTo>
                <a:lnTo>
                  <a:pt x="2743311" y="216998"/>
                </a:lnTo>
                <a:lnTo>
                  <a:pt x="2770700" y="233660"/>
                </a:lnTo>
                <a:lnTo>
                  <a:pt x="2817656" y="261224"/>
                </a:lnTo>
                <a:lnTo>
                  <a:pt x="2838285" y="273747"/>
                </a:lnTo>
                <a:lnTo>
                  <a:pt x="2876664" y="300432"/>
                </a:lnTo>
                <a:lnTo>
                  <a:pt x="2914964" y="334843"/>
                </a:lnTo>
                <a:lnTo>
                  <a:pt x="2957696" y="383630"/>
                </a:lnTo>
                <a:lnTo>
                  <a:pt x="2982134" y="415492"/>
                </a:lnTo>
                <a:lnTo>
                  <a:pt x="3009371" y="453441"/>
                </a:lnTo>
                <a:lnTo>
                  <a:pt x="3039972" y="498309"/>
                </a:lnTo>
                <a:lnTo>
                  <a:pt x="3074500" y="550926"/>
                </a:lnTo>
                <a:lnTo>
                  <a:pt x="3113519" y="612124"/>
                </a:lnTo>
                <a:lnTo>
                  <a:pt x="3157594" y="682734"/>
                </a:lnTo>
                <a:lnTo>
                  <a:pt x="3207287" y="763588"/>
                </a:lnTo>
                <a:lnTo>
                  <a:pt x="3234245" y="807004"/>
                </a:lnTo>
                <a:lnTo>
                  <a:pt x="3259367" y="846131"/>
                </a:lnTo>
                <a:lnTo>
                  <a:pt x="3282710" y="881278"/>
                </a:lnTo>
                <a:lnTo>
                  <a:pt x="3304334" y="912752"/>
                </a:lnTo>
                <a:lnTo>
                  <a:pt x="3342653" y="965910"/>
                </a:lnTo>
                <a:lnTo>
                  <a:pt x="3374788" y="1008068"/>
                </a:lnTo>
                <a:lnTo>
                  <a:pt x="3401202" y="1041687"/>
                </a:lnTo>
                <a:lnTo>
                  <a:pt x="3412408" y="1056064"/>
                </a:lnTo>
                <a:lnTo>
                  <a:pt x="3438721" y="1093153"/>
                </a:lnTo>
                <a:lnTo>
                  <a:pt x="3455291" y="1127643"/>
                </a:lnTo>
                <a:lnTo>
                  <a:pt x="3463683" y="1167841"/>
                </a:lnTo>
                <a:lnTo>
                  <a:pt x="3465508" y="1201912"/>
                </a:lnTo>
                <a:lnTo>
                  <a:pt x="3465463" y="1222053"/>
                </a:lnTo>
                <a:lnTo>
                  <a:pt x="3463748" y="1270083"/>
                </a:lnTo>
                <a:lnTo>
                  <a:pt x="3460254" y="1330496"/>
                </a:lnTo>
                <a:lnTo>
                  <a:pt x="3455443" y="1405751"/>
                </a:lnTo>
                <a:lnTo>
                  <a:pt x="3452690" y="1449715"/>
                </a:lnTo>
                <a:lnTo>
                  <a:pt x="3449781" y="1498312"/>
                </a:lnTo>
                <a:lnTo>
                  <a:pt x="3446774" y="1551851"/>
                </a:lnTo>
                <a:lnTo>
                  <a:pt x="3443729" y="1610639"/>
                </a:lnTo>
                <a:lnTo>
                  <a:pt x="3440702" y="1674983"/>
                </a:lnTo>
                <a:lnTo>
                  <a:pt x="3435523" y="1773898"/>
                </a:lnTo>
                <a:lnTo>
                  <a:pt x="3429269" y="1863247"/>
                </a:lnTo>
                <a:lnTo>
                  <a:pt x="3421962" y="1943625"/>
                </a:lnTo>
                <a:lnTo>
                  <a:pt x="3413627" y="2015624"/>
                </a:lnTo>
                <a:lnTo>
                  <a:pt x="3404239" y="2080096"/>
                </a:lnTo>
                <a:lnTo>
                  <a:pt x="3393962" y="2136856"/>
                </a:lnTo>
                <a:lnTo>
                  <a:pt x="3382680" y="2187275"/>
                </a:lnTo>
                <a:lnTo>
                  <a:pt x="3370462" y="2231688"/>
                </a:lnTo>
                <a:lnTo>
                  <a:pt x="3357331" y="2270686"/>
                </a:lnTo>
                <a:lnTo>
                  <a:pt x="3328427" y="2334811"/>
                </a:lnTo>
                <a:lnTo>
                  <a:pt x="3296152" y="2384394"/>
                </a:lnTo>
                <a:lnTo>
                  <a:pt x="3260694" y="2424180"/>
                </a:lnTo>
                <a:lnTo>
                  <a:pt x="3222240" y="2458911"/>
                </a:lnTo>
                <a:lnTo>
                  <a:pt x="3184705" y="2490224"/>
                </a:lnTo>
                <a:lnTo>
                  <a:pt x="1563837" y="2490224"/>
                </a:lnTo>
                <a:lnTo>
                  <a:pt x="1514323" y="2491111"/>
                </a:lnTo>
                <a:lnTo>
                  <a:pt x="1462565" y="2492942"/>
                </a:lnTo>
                <a:lnTo>
                  <a:pt x="1408851" y="2495602"/>
                </a:lnTo>
                <a:lnTo>
                  <a:pt x="1296726" y="2502951"/>
                </a:lnTo>
                <a:lnTo>
                  <a:pt x="772251" y="2546760"/>
                </a:lnTo>
                <a:lnTo>
                  <a:pt x="717784" y="2550415"/>
                </a:lnTo>
                <a:lnTo>
                  <a:pt x="665146" y="2553407"/>
                </a:lnTo>
                <a:lnTo>
                  <a:pt x="614628" y="2555621"/>
                </a:lnTo>
                <a:lnTo>
                  <a:pt x="566520" y="2556942"/>
                </a:lnTo>
                <a:lnTo>
                  <a:pt x="521114" y="2557254"/>
                </a:lnTo>
                <a:close/>
              </a:path>
              <a:path w="3465829" h="2722879">
                <a:moveTo>
                  <a:pt x="2566547" y="2722841"/>
                </a:moveTo>
                <a:lnTo>
                  <a:pt x="2516783" y="2722231"/>
                </a:lnTo>
                <a:lnTo>
                  <a:pt x="2467793" y="2720730"/>
                </a:lnTo>
                <a:lnTo>
                  <a:pt x="2419880" y="2718632"/>
                </a:lnTo>
                <a:lnTo>
                  <a:pt x="2376547" y="2714629"/>
                </a:lnTo>
                <a:lnTo>
                  <a:pt x="2334909" y="2707227"/>
                </a:lnTo>
                <a:lnTo>
                  <a:pt x="2294547" y="2696869"/>
                </a:lnTo>
                <a:lnTo>
                  <a:pt x="2255044" y="2683996"/>
                </a:lnTo>
                <a:lnTo>
                  <a:pt x="2215983" y="2669052"/>
                </a:lnTo>
                <a:lnTo>
                  <a:pt x="2176946" y="2652477"/>
                </a:lnTo>
                <a:lnTo>
                  <a:pt x="2055800" y="2597396"/>
                </a:lnTo>
                <a:lnTo>
                  <a:pt x="2012681" y="2578724"/>
                </a:lnTo>
                <a:lnTo>
                  <a:pt x="1967498" y="2560634"/>
                </a:lnTo>
                <a:lnTo>
                  <a:pt x="1919833" y="2543566"/>
                </a:lnTo>
                <a:lnTo>
                  <a:pt x="1869268" y="2527965"/>
                </a:lnTo>
                <a:lnTo>
                  <a:pt x="1815385" y="2514271"/>
                </a:lnTo>
                <a:lnTo>
                  <a:pt x="1757768" y="2502928"/>
                </a:lnTo>
                <a:lnTo>
                  <a:pt x="1695997" y="2494377"/>
                </a:lnTo>
                <a:lnTo>
                  <a:pt x="1654965" y="2491742"/>
                </a:lnTo>
                <a:lnTo>
                  <a:pt x="1610815" y="2490396"/>
                </a:lnTo>
                <a:lnTo>
                  <a:pt x="1563837" y="2490224"/>
                </a:lnTo>
                <a:lnTo>
                  <a:pt x="3184705" y="2490224"/>
                </a:lnTo>
                <a:lnTo>
                  <a:pt x="3180975" y="2493331"/>
                </a:lnTo>
                <a:lnTo>
                  <a:pt x="3159347" y="2511906"/>
                </a:lnTo>
                <a:lnTo>
                  <a:pt x="3137086" y="2532183"/>
                </a:lnTo>
                <a:lnTo>
                  <a:pt x="3114216" y="2554754"/>
                </a:lnTo>
                <a:lnTo>
                  <a:pt x="3078713" y="2587539"/>
                </a:lnTo>
                <a:lnTo>
                  <a:pt x="3040359" y="2615940"/>
                </a:lnTo>
                <a:lnTo>
                  <a:pt x="2999459" y="2640246"/>
                </a:lnTo>
                <a:lnTo>
                  <a:pt x="2956312" y="2660750"/>
                </a:lnTo>
                <a:lnTo>
                  <a:pt x="2911223" y="2677742"/>
                </a:lnTo>
                <a:lnTo>
                  <a:pt x="2864491" y="2691515"/>
                </a:lnTo>
                <a:lnTo>
                  <a:pt x="2816421" y="2702358"/>
                </a:lnTo>
                <a:lnTo>
                  <a:pt x="2767313" y="2710564"/>
                </a:lnTo>
                <a:lnTo>
                  <a:pt x="2717469" y="2716424"/>
                </a:lnTo>
                <a:lnTo>
                  <a:pt x="2667193" y="2720229"/>
                </a:lnTo>
                <a:lnTo>
                  <a:pt x="2616785" y="2722271"/>
                </a:lnTo>
                <a:lnTo>
                  <a:pt x="2566547" y="2722841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75075" y="2511425"/>
            <a:ext cx="155575" cy="142875"/>
          </a:xfrm>
          <a:custGeom>
            <a:avLst/>
            <a:gdLst/>
            <a:ahLst/>
            <a:cxnLst/>
            <a:rect l="l" t="t" r="r" b="b"/>
            <a:pathLst>
              <a:path w="155575" h="142875">
                <a:moveTo>
                  <a:pt x="0" y="142875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65413" y="2673350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53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24300" y="2368550"/>
            <a:ext cx="138430" cy="142875"/>
          </a:xfrm>
          <a:custGeom>
            <a:avLst/>
            <a:gdLst/>
            <a:ahLst/>
            <a:cxnLst/>
            <a:rect l="l" t="t" r="r" b="b"/>
            <a:pathLst>
              <a:path w="138429" h="142875">
                <a:moveTo>
                  <a:pt x="0" y="142875"/>
                </a:moveTo>
                <a:lnTo>
                  <a:pt x="138112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9775" y="2903538"/>
            <a:ext cx="513080" cy="612775"/>
          </a:xfrm>
          <a:custGeom>
            <a:avLst/>
            <a:gdLst/>
            <a:ahLst/>
            <a:cxnLst/>
            <a:rect l="l" t="t" r="r" b="b"/>
            <a:pathLst>
              <a:path w="513079" h="612775">
                <a:moveTo>
                  <a:pt x="0" y="612774"/>
                </a:moveTo>
                <a:lnTo>
                  <a:pt x="5127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2589" y="249626"/>
            <a:ext cx="3302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DHCP:</a:t>
            </a:r>
            <a:r>
              <a:rPr dirty="0" sz="3600" spc="-90"/>
              <a:t> </a:t>
            </a:r>
            <a:r>
              <a:rPr dirty="0" sz="3600" spc="-5"/>
              <a:t>example</a:t>
            </a:r>
            <a:endParaRPr sz="3600"/>
          </a:p>
        </p:txBody>
      </p:sp>
      <p:sp>
        <p:nvSpPr>
          <p:cNvPr id="9" name="object 9"/>
          <p:cNvSpPr/>
          <p:nvPr/>
        </p:nvSpPr>
        <p:spPr>
          <a:xfrm>
            <a:off x="1055711" y="1739059"/>
            <a:ext cx="836900" cy="561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15782" y="2304211"/>
            <a:ext cx="597117" cy="408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15002" y="2295524"/>
            <a:ext cx="139065" cy="309880"/>
          </a:xfrm>
          <a:custGeom>
            <a:avLst/>
            <a:gdLst/>
            <a:ahLst/>
            <a:cxnLst/>
            <a:rect l="l" t="t" r="r" b="b"/>
            <a:pathLst>
              <a:path w="139064" h="309880">
                <a:moveTo>
                  <a:pt x="22505" y="309319"/>
                </a:moveTo>
                <a:lnTo>
                  <a:pt x="0" y="305398"/>
                </a:lnTo>
                <a:lnTo>
                  <a:pt x="114301" y="0"/>
                </a:lnTo>
                <a:lnTo>
                  <a:pt x="138583" y="8333"/>
                </a:lnTo>
                <a:lnTo>
                  <a:pt x="22505" y="309319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27254" y="2296870"/>
            <a:ext cx="497513" cy="4115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13616" y="2590051"/>
            <a:ext cx="511910" cy="1196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88956" y="2354699"/>
            <a:ext cx="140335" cy="358140"/>
          </a:xfrm>
          <a:custGeom>
            <a:avLst/>
            <a:gdLst/>
            <a:ahLst/>
            <a:cxnLst/>
            <a:rect l="l" t="t" r="r" b="b"/>
            <a:pathLst>
              <a:path w="140335" h="358139">
                <a:moveTo>
                  <a:pt x="14941" y="357735"/>
                </a:moveTo>
                <a:lnTo>
                  <a:pt x="0" y="355147"/>
                </a:lnTo>
                <a:lnTo>
                  <a:pt x="135134" y="0"/>
                </a:lnTo>
                <a:lnTo>
                  <a:pt x="139968" y="0"/>
                </a:lnTo>
                <a:lnTo>
                  <a:pt x="14941" y="357735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13616" y="2606189"/>
            <a:ext cx="486426" cy="1183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205301" y="2732607"/>
            <a:ext cx="165100" cy="71755"/>
          </a:xfrm>
          <a:custGeom>
            <a:avLst/>
            <a:gdLst/>
            <a:ahLst/>
            <a:cxnLst/>
            <a:rect l="l" t="t" r="r" b="b"/>
            <a:pathLst>
              <a:path w="165100" h="71755">
                <a:moveTo>
                  <a:pt x="103071" y="71278"/>
                </a:moveTo>
                <a:lnTo>
                  <a:pt x="0" y="39889"/>
                </a:lnTo>
                <a:lnTo>
                  <a:pt x="64254" y="0"/>
                </a:lnTo>
                <a:lnTo>
                  <a:pt x="164913" y="27028"/>
                </a:lnTo>
                <a:lnTo>
                  <a:pt x="103071" y="71278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08371" y="2734133"/>
            <a:ext cx="159211" cy="677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20213" y="2760508"/>
            <a:ext cx="57150" cy="31115"/>
          </a:xfrm>
          <a:custGeom>
            <a:avLst/>
            <a:gdLst/>
            <a:ahLst/>
            <a:cxnLst/>
            <a:rect l="l" t="t" r="r" b="b"/>
            <a:pathLst>
              <a:path w="57150" h="31114">
                <a:moveTo>
                  <a:pt x="40131" y="30852"/>
                </a:moveTo>
                <a:lnTo>
                  <a:pt x="0" y="9591"/>
                </a:lnTo>
                <a:lnTo>
                  <a:pt x="16447" y="0"/>
                </a:lnTo>
                <a:lnTo>
                  <a:pt x="56579" y="10898"/>
                </a:lnTo>
                <a:lnTo>
                  <a:pt x="40131" y="3085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18239" y="2770535"/>
            <a:ext cx="44450" cy="19050"/>
          </a:xfrm>
          <a:custGeom>
            <a:avLst/>
            <a:gdLst/>
            <a:ahLst/>
            <a:cxnLst/>
            <a:rect l="l" t="t" r="r" b="b"/>
            <a:pathLst>
              <a:path w="44450" h="19050">
                <a:moveTo>
                  <a:pt x="20903" y="8195"/>
                </a:moveTo>
                <a:lnTo>
                  <a:pt x="0" y="1961"/>
                </a:lnTo>
                <a:lnTo>
                  <a:pt x="2631" y="0"/>
                </a:lnTo>
                <a:lnTo>
                  <a:pt x="20903" y="8195"/>
                </a:lnTo>
                <a:close/>
              </a:path>
              <a:path w="44450" h="19050">
                <a:moveTo>
                  <a:pt x="44201" y="18644"/>
                </a:moveTo>
                <a:lnTo>
                  <a:pt x="20903" y="8195"/>
                </a:lnTo>
                <a:lnTo>
                  <a:pt x="39473" y="13732"/>
                </a:lnTo>
                <a:lnTo>
                  <a:pt x="44201" y="18644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66705" y="2774458"/>
            <a:ext cx="57150" cy="22860"/>
          </a:xfrm>
          <a:custGeom>
            <a:avLst/>
            <a:gdLst/>
            <a:ahLst/>
            <a:cxnLst/>
            <a:rect l="l" t="t" r="r" b="b"/>
            <a:pathLst>
              <a:path w="57150" h="22860">
                <a:moveTo>
                  <a:pt x="40131" y="22233"/>
                </a:moveTo>
                <a:lnTo>
                  <a:pt x="0" y="10026"/>
                </a:lnTo>
                <a:lnTo>
                  <a:pt x="15570" y="0"/>
                </a:lnTo>
                <a:lnTo>
                  <a:pt x="56579" y="11334"/>
                </a:lnTo>
                <a:lnTo>
                  <a:pt x="40131" y="22233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64731" y="2784921"/>
            <a:ext cx="42545" cy="13970"/>
          </a:xfrm>
          <a:custGeom>
            <a:avLst/>
            <a:gdLst/>
            <a:ahLst/>
            <a:cxnLst/>
            <a:rect l="l" t="t" r="r" b="b"/>
            <a:pathLst>
              <a:path w="42544" h="13969">
                <a:moveTo>
                  <a:pt x="39473" y="13732"/>
                </a:moveTo>
                <a:lnTo>
                  <a:pt x="0" y="1961"/>
                </a:lnTo>
                <a:lnTo>
                  <a:pt x="2631" y="0"/>
                </a:lnTo>
                <a:lnTo>
                  <a:pt x="42544" y="11552"/>
                </a:lnTo>
                <a:lnTo>
                  <a:pt x="39473" y="1373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88010" y="2744864"/>
            <a:ext cx="200025" cy="154940"/>
          </a:xfrm>
          <a:custGeom>
            <a:avLst/>
            <a:gdLst/>
            <a:ahLst/>
            <a:cxnLst/>
            <a:rect l="l" t="t" r="r" b="b"/>
            <a:pathLst>
              <a:path w="200025" h="154939">
                <a:moveTo>
                  <a:pt x="0" y="154506"/>
                </a:moveTo>
                <a:lnTo>
                  <a:pt x="604" y="143869"/>
                </a:lnTo>
                <a:lnTo>
                  <a:pt x="199559" y="0"/>
                </a:lnTo>
                <a:lnTo>
                  <a:pt x="198954" y="10320"/>
                </a:lnTo>
                <a:lnTo>
                  <a:pt x="0" y="15450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78025" y="2755470"/>
            <a:ext cx="513715" cy="142875"/>
          </a:xfrm>
          <a:custGeom>
            <a:avLst/>
            <a:gdLst/>
            <a:ahLst/>
            <a:cxnLst/>
            <a:rect l="l" t="t" r="r" b="b"/>
            <a:pathLst>
              <a:path w="513714" h="142875">
                <a:moveTo>
                  <a:pt x="510765" y="142556"/>
                </a:moveTo>
                <a:lnTo>
                  <a:pt x="0" y="4732"/>
                </a:lnTo>
                <a:lnTo>
                  <a:pt x="1211" y="0"/>
                </a:lnTo>
                <a:lnTo>
                  <a:pt x="7270" y="0"/>
                </a:lnTo>
                <a:lnTo>
                  <a:pt x="513139" y="133683"/>
                </a:lnTo>
                <a:lnTo>
                  <a:pt x="510765" y="14255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978024" y="2612913"/>
            <a:ext cx="238362" cy="1452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95804" y="2735297"/>
            <a:ext cx="484505" cy="137795"/>
          </a:xfrm>
          <a:custGeom>
            <a:avLst/>
            <a:gdLst/>
            <a:ahLst/>
            <a:cxnLst/>
            <a:rect l="l" t="t" r="r" b="b"/>
            <a:pathLst>
              <a:path w="484505" h="137794">
                <a:moveTo>
                  <a:pt x="483316" y="137176"/>
                </a:moveTo>
                <a:lnTo>
                  <a:pt x="5643" y="4553"/>
                </a:lnTo>
                <a:lnTo>
                  <a:pt x="0" y="0"/>
                </a:lnTo>
                <a:lnTo>
                  <a:pt x="5746" y="0"/>
                </a:lnTo>
                <a:lnTo>
                  <a:pt x="483891" y="128638"/>
                </a:lnTo>
                <a:lnTo>
                  <a:pt x="483316" y="13717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79695" y="2725883"/>
            <a:ext cx="196850" cy="141605"/>
          </a:xfrm>
          <a:custGeom>
            <a:avLst/>
            <a:gdLst/>
            <a:ahLst/>
            <a:cxnLst/>
            <a:rect l="l" t="t" r="r" b="b"/>
            <a:pathLst>
              <a:path w="196850" h="141605">
                <a:moveTo>
                  <a:pt x="196554" y="0"/>
                </a:moveTo>
                <a:lnTo>
                  <a:pt x="0" y="129540"/>
                </a:lnTo>
                <a:lnTo>
                  <a:pt x="466" y="141211"/>
                </a:lnTo>
                <a:lnTo>
                  <a:pt x="2798" y="141211"/>
                </a:lnTo>
                <a:lnTo>
                  <a:pt x="196787" y="1542"/>
                </a:lnTo>
                <a:lnTo>
                  <a:pt x="19655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640964" y="3993868"/>
            <a:ext cx="18034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router </a:t>
            </a:r>
            <a:r>
              <a:rPr dirty="0" sz="1800" spc="-5" i="1">
                <a:latin typeface="Arial"/>
                <a:cs typeface="Arial"/>
              </a:rPr>
              <a:t>with</a:t>
            </a:r>
            <a:r>
              <a:rPr dirty="0" sz="1800" spc="-10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DHCP  </a:t>
            </a:r>
            <a:r>
              <a:rPr dirty="0" sz="1800" i="1">
                <a:latin typeface="Arial"/>
                <a:cs typeface="Arial"/>
              </a:rPr>
              <a:t>server </a:t>
            </a:r>
            <a:r>
              <a:rPr dirty="0" sz="1800" spc="-5" i="1">
                <a:latin typeface="Arial"/>
                <a:cs typeface="Arial"/>
              </a:rPr>
              <a:t>built into  </a:t>
            </a:r>
            <a:r>
              <a:rPr dirty="0" sz="1800" i="1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679700" y="3706095"/>
            <a:ext cx="1057275" cy="2261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79700" y="3706095"/>
            <a:ext cx="1059180" cy="226695"/>
          </a:xfrm>
          <a:custGeom>
            <a:avLst/>
            <a:gdLst/>
            <a:ahLst/>
            <a:cxnLst/>
            <a:rect l="l" t="t" r="r" b="b"/>
            <a:pathLst>
              <a:path w="1059179" h="226695">
                <a:moveTo>
                  <a:pt x="0" y="113071"/>
                </a:moveTo>
                <a:lnTo>
                  <a:pt x="41543" y="69058"/>
                </a:lnTo>
                <a:lnTo>
                  <a:pt x="90283" y="49851"/>
                </a:lnTo>
                <a:lnTo>
                  <a:pt x="154834" y="33117"/>
                </a:lnTo>
                <a:lnTo>
                  <a:pt x="233071" y="19310"/>
                </a:lnTo>
                <a:lnTo>
                  <a:pt x="322868" y="8885"/>
                </a:lnTo>
                <a:lnTo>
                  <a:pt x="528637" y="0"/>
                </a:lnTo>
                <a:lnTo>
                  <a:pt x="734407" y="8885"/>
                </a:lnTo>
                <a:lnTo>
                  <a:pt x="824203" y="19310"/>
                </a:lnTo>
                <a:lnTo>
                  <a:pt x="909106" y="33117"/>
                </a:lnTo>
                <a:lnTo>
                  <a:pt x="966992" y="49851"/>
                </a:lnTo>
                <a:lnTo>
                  <a:pt x="1015732" y="69058"/>
                </a:lnTo>
                <a:lnTo>
                  <a:pt x="1058557" y="101510"/>
                </a:lnTo>
                <a:lnTo>
                  <a:pt x="1057275" y="113071"/>
                </a:lnTo>
                <a:lnTo>
                  <a:pt x="1015732" y="157083"/>
                </a:lnTo>
                <a:lnTo>
                  <a:pt x="966992" y="176290"/>
                </a:lnTo>
                <a:lnTo>
                  <a:pt x="909106" y="195005"/>
                </a:lnTo>
                <a:lnTo>
                  <a:pt x="824203" y="206831"/>
                </a:lnTo>
                <a:lnTo>
                  <a:pt x="734407" y="217256"/>
                </a:lnTo>
                <a:lnTo>
                  <a:pt x="528637" y="226142"/>
                </a:lnTo>
                <a:lnTo>
                  <a:pt x="322867" y="217256"/>
                </a:lnTo>
                <a:lnTo>
                  <a:pt x="233071" y="206831"/>
                </a:lnTo>
                <a:lnTo>
                  <a:pt x="154834" y="195005"/>
                </a:lnTo>
                <a:lnTo>
                  <a:pt x="90283" y="176290"/>
                </a:lnTo>
                <a:lnTo>
                  <a:pt x="41543" y="157083"/>
                </a:lnTo>
                <a:lnTo>
                  <a:pt x="2729" y="124631"/>
                </a:lnTo>
                <a:lnTo>
                  <a:pt x="0" y="11307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74938" y="3525838"/>
            <a:ext cx="1066799" cy="2949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74938" y="3525838"/>
            <a:ext cx="1059180" cy="266065"/>
          </a:xfrm>
          <a:custGeom>
            <a:avLst/>
            <a:gdLst/>
            <a:ahLst/>
            <a:cxnLst/>
            <a:rect l="l" t="t" r="r" b="b"/>
            <a:pathLst>
              <a:path w="1059179" h="266064">
                <a:moveTo>
                  <a:pt x="0" y="141497"/>
                </a:moveTo>
                <a:lnTo>
                  <a:pt x="2733" y="129293"/>
                </a:lnTo>
                <a:lnTo>
                  <a:pt x="10756" y="105984"/>
                </a:lnTo>
                <a:lnTo>
                  <a:pt x="41605" y="91658"/>
                </a:lnTo>
                <a:lnTo>
                  <a:pt x="90418" y="58521"/>
                </a:lnTo>
                <a:lnTo>
                  <a:pt x="155066" y="38877"/>
                </a:lnTo>
                <a:lnTo>
                  <a:pt x="239291" y="22669"/>
                </a:lnTo>
                <a:lnTo>
                  <a:pt x="333170" y="10431"/>
                </a:lnTo>
                <a:lnTo>
                  <a:pt x="422732" y="2696"/>
                </a:lnTo>
                <a:lnTo>
                  <a:pt x="529431" y="0"/>
                </a:lnTo>
                <a:lnTo>
                  <a:pt x="636129" y="2696"/>
                </a:lnTo>
                <a:lnTo>
                  <a:pt x="735509" y="10431"/>
                </a:lnTo>
                <a:lnTo>
                  <a:pt x="825441" y="22669"/>
                </a:lnTo>
                <a:lnTo>
                  <a:pt x="903795" y="38877"/>
                </a:lnTo>
                <a:lnTo>
                  <a:pt x="968444" y="58521"/>
                </a:lnTo>
                <a:lnTo>
                  <a:pt x="1017257" y="91658"/>
                </a:lnTo>
                <a:lnTo>
                  <a:pt x="1048106" y="105984"/>
                </a:lnTo>
                <a:lnTo>
                  <a:pt x="1056129" y="129293"/>
                </a:lnTo>
                <a:lnTo>
                  <a:pt x="1058862" y="141497"/>
                </a:lnTo>
                <a:lnTo>
                  <a:pt x="1017257" y="184401"/>
                </a:lnTo>
                <a:lnTo>
                  <a:pt x="968444" y="206948"/>
                </a:lnTo>
                <a:lnTo>
                  <a:pt x="903795" y="226593"/>
                </a:lnTo>
                <a:lnTo>
                  <a:pt x="825441" y="242801"/>
                </a:lnTo>
                <a:lnTo>
                  <a:pt x="735509" y="255039"/>
                </a:lnTo>
                <a:lnTo>
                  <a:pt x="636130" y="262774"/>
                </a:lnTo>
                <a:lnTo>
                  <a:pt x="529431" y="265471"/>
                </a:lnTo>
                <a:lnTo>
                  <a:pt x="422732" y="262774"/>
                </a:lnTo>
                <a:lnTo>
                  <a:pt x="333172" y="255040"/>
                </a:lnTo>
                <a:lnTo>
                  <a:pt x="239311" y="242802"/>
                </a:lnTo>
                <a:lnTo>
                  <a:pt x="155067" y="226593"/>
                </a:lnTo>
                <a:lnTo>
                  <a:pt x="90418" y="206949"/>
                </a:lnTo>
                <a:lnTo>
                  <a:pt x="41605" y="184402"/>
                </a:lnTo>
                <a:lnTo>
                  <a:pt x="10756" y="159486"/>
                </a:lnTo>
                <a:lnTo>
                  <a:pt x="0" y="14150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87662" y="3599739"/>
            <a:ext cx="598805" cy="118110"/>
          </a:xfrm>
          <a:custGeom>
            <a:avLst/>
            <a:gdLst/>
            <a:ahLst/>
            <a:cxnLst/>
            <a:rect l="l" t="t" r="r" b="b"/>
            <a:pathLst>
              <a:path w="598804" h="118110">
                <a:moveTo>
                  <a:pt x="0" y="117828"/>
                </a:moveTo>
                <a:lnTo>
                  <a:pt x="185338" y="117828"/>
                </a:lnTo>
                <a:lnTo>
                  <a:pt x="370676" y="0"/>
                </a:lnTo>
                <a:lnTo>
                  <a:pt x="59848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14691" y="3599739"/>
            <a:ext cx="544830" cy="118110"/>
          </a:xfrm>
          <a:custGeom>
            <a:avLst/>
            <a:gdLst/>
            <a:ahLst/>
            <a:cxnLst/>
            <a:rect l="l" t="t" r="r" b="b"/>
            <a:pathLst>
              <a:path w="544829" h="118110">
                <a:moveTo>
                  <a:pt x="0" y="0"/>
                </a:moveTo>
                <a:lnTo>
                  <a:pt x="196398" y="0"/>
                </a:lnTo>
                <a:lnTo>
                  <a:pt x="370676" y="117828"/>
                </a:lnTo>
                <a:lnTo>
                  <a:pt x="544430" y="1178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79700" y="3650379"/>
            <a:ext cx="0" cy="179070"/>
          </a:xfrm>
          <a:custGeom>
            <a:avLst/>
            <a:gdLst/>
            <a:ahLst/>
            <a:cxnLst/>
            <a:rect l="l" t="t" r="r" b="b"/>
            <a:pathLst>
              <a:path w="0" h="179070">
                <a:moveTo>
                  <a:pt x="0" y="0"/>
                </a:moveTo>
                <a:lnTo>
                  <a:pt x="0" y="17861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33800" y="3667331"/>
            <a:ext cx="0" cy="167005"/>
          </a:xfrm>
          <a:custGeom>
            <a:avLst/>
            <a:gdLst/>
            <a:ahLst/>
            <a:cxnLst/>
            <a:rect l="l" t="t" r="r" b="b"/>
            <a:pathLst>
              <a:path w="0" h="167004">
                <a:moveTo>
                  <a:pt x="0" y="0"/>
                </a:moveTo>
                <a:lnTo>
                  <a:pt x="0" y="16658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25724" y="3330575"/>
            <a:ext cx="408434" cy="61904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27211" y="3401940"/>
            <a:ext cx="178435" cy="12700"/>
          </a:xfrm>
          <a:custGeom>
            <a:avLst/>
            <a:gdLst/>
            <a:ahLst/>
            <a:cxnLst/>
            <a:rect l="l" t="t" r="r" b="b"/>
            <a:pathLst>
              <a:path w="178435" h="12700">
                <a:moveTo>
                  <a:pt x="0" y="12705"/>
                </a:moveTo>
                <a:lnTo>
                  <a:pt x="177873" y="12705"/>
                </a:lnTo>
                <a:lnTo>
                  <a:pt x="177873" y="0"/>
                </a:lnTo>
                <a:lnTo>
                  <a:pt x="0" y="0"/>
                </a:lnTo>
                <a:lnTo>
                  <a:pt x="0" y="1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722449" y="3397178"/>
            <a:ext cx="187960" cy="22225"/>
          </a:xfrm>
          <a:custGeom>
            <a:avLst/>
            <a:gdLst/>
            <a:ahLst/>
            <a:cxnLst/>
            <a:rect l="l" t="t" r="r" b="b"/>
            <a:pathLst>
              <a:path w="187960" h="22225">
                <a:moveTo>
                  <a:pt x="0" y="22230"/>
                </a:moveTo>
                <a:lnTo>
                  <a:pt x="187398" y="22230"/>
                </a:lnTo>
                <a:lnTo>
                  <a:pt x="187398" y="0"/>
                </a:lnTo>
                <a:lnTo>
                  <a:pt x="0" y="0"/>
                </a:lnTo>
                <a:lnTo>
                  <a:pt x="0" y="2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87595" y="3396534"/>
            <a:ext cx="173355" cy="36830"/>
          </a:xfrm>
          <a:custGeom>
            <a:avLst/>
            <a:gdLst/>
            <a:ahLst/>
            <a:cxnLst/>
            <a:rect l="l" t="t" r="r" b="b"/>
            <a:pathLst>
              <a:path w="173355" h="36829">
                <a:moveTo>
                  <a:pt x="154807" y="36493"/>
                </a:moveTo>
                <a:lnTo>
                  <a:pt x="18246" y="36493"/>
                </a:lnTo>
                <a:lnTo>
                  <a:pt x="11769" y="35059"/>
                </a:lnTo>
                <a:lnTo>
                  <a:pt x="5899" y="31149"/>
                </a:lnTo>
                <a:lnTo>
                  <a:pt x="1642" y="25349"/>
                </a:lnTo>
                <a:lnTo>
                  <a:pt x="0" y="18246"/>
                </a:lnTo>
                <a:lnTo>
                  <a:pt x="1642" y="11144"/>
                </a:lnTo>
                <a:lnTo>
                  <a:pt x="5899" y="5344"/>
                </a:lnTo>
                <a:lnTo>
                  <a:pt x="11769" y="1433"/>
                </a:lnTo>
                <a:lnTo>
                  <a:pt x="18246" y="0"/>
                </a:lnTo>
                <a:lnTo>
                  <a:pt x="154807" y="0"/>
                </a:lnTo>
                <a:lnTo>
                  <a:pt x="161910" y="1433"/>
                </a:lnTo>
                <a:lnTo>
                  <a:pt x="167710" y="5344"/>
                </a:lnTo>
                <a:lnTo>
                  <a:pt x="171621" y="11144"/>
                </a:lnTo>
                <a:lnTo>
                  <a:pt x="173054" y="18246"/>
                </a:lnTo>
                <a:lnTo>
                  <a:pt x="171621" y="25349"/>
                </a:lnTo>
                <a:lnTo>
                  <a:pt x="167710" y="31149"/>
                </a:lnTo>
                <a:lnTo>
                  <a:pt x="161910" y="35059"/>
                </a:lnTo>
                <a:lnTo>
                  <a:pt x="154807" y="364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90931" y="3401129"/>
            <a:ext cx="165188" cy="2730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87714" y="3482362"/>
            <a:ext cx="180340" cy="38100"/>
          </a:xfrm>
          <a:custGeom>
            <a:avLst/>
            <a:gdLst/>
            <a:ahLst/>
            <a:cxnLst/>
            <a:rect l="l" t="t" r="r" b="b"/>
            <a:pathLst>
              <a:path w="180339" h="38100">
                <a:moveTo>
                  <a:pt x="154132" y="37845"/>
                </a:moveTo>
                <a:lnTo>
                  <a:pt x="18922" y="37845"/>
                </a:lnTo>
                <a:lnTo>
                  <a:pt x="13785" y="36358"/>
                </a:lnTo>
                <a:lnTo>
                  <a:pt x="7522" y="32303"/>
                </a:lnTo>
                <a:lnTo>
                  <a:pt x="2229" y="26288"/>
                </a:lnTo>
                <a:lnTo>
                  <a:pt x="0" y="18922"/>
                </a:lnTo>
                <a:lnTo>
                  <a:pt x="2230" y="11557"/>
                </a:lnTo>
                <a:lnTo>
                  <a:pt x="7523" y="5542"/>
                </a:lnTo>
                <a:lnTo>
                  <a:pt x="13786" y="1487"/>
                </a:lnTo>
                <a:lnTo>
                  <a:pt x="18923" y="0"/>
                </a:lnTo>
                <a:lnTo>
                  <a:pt x="154132" y="0"/>
                </a:lnTo>
                <a:lnTo>
                  <a:pt x="162580" y="1487"/>
                </a:lnTo>
                <a:lnTo>
                  <a:pt x="170975" y="5542"/>
                </a:lnTo>
                <a:lnTo>
                  <a:pt x="177411" y="11557"/>
                </a:lnTo>
                <a:lnTo>
                  <a:pt x="179980" y="18922"/>
                </a:lnTo>
                <a:lnTo>
                  <a:pt x="177411" y="26288"/>
                </a:lnTo>
                <a:lnTo>
                  <a:pt x="170975" y="32303"/>
                </a:lnTo>
                <a:lnTo>
                  <a:pt x="162580" y="36358"/>
                </a:lnTo>
                <a:lnTo>
                  <a:pt x="154132" y="37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90813" y="3487228"/>
            <a:ext cx="165188" cy="2811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28996" y="3581437"/>
            <a:ext cx="178435" cy="17145"/>
          </a:xfrm>
          <a:custGeom>
            <a:avLst/>
            <a:gdLst/>
            <a:ahLst/>
            <a:cxnLst/>
            <a:rect l="l" t="t" r="r" b="b"/>
            <a:pathLst>
              <a:path w="178435" h="17145">
                <a:moveTo>
                  <a:pt x="0" y="16926"/>
                </a:moveTo>
                <a:lnTo>
                  <a:pt x="177873" y="16926"/>
                </a:lnTo>
                <a:lnTo>
                  <a:pt x="177873" y="0"/>
                </a:lnTo>
                <a:lnTo>
                  <a:pt x="0" y="0"/>
                </a:lnTo>
                <a:lnTo>
                  <a:pt x="0" y="16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24233" y="3576674"/>
            <a:ext cx="187960" cy="26670"/>
          </a:xfrm>
          <a:custGeom>
            <a:avLst/>
            <a:gdLst/>
            <a:ahLst/>
            <a:cxnLst/>
            <a:rect l="l" t="t" r="r" b="b"/>
            <a:pathLst>
              <a:path w="187960" h="26670">
                <a:moveTo>
                  <a:pt x="0" y="26451"/>
                </a:moveTo>
                <a:lnTo>
                  <a:pt x="187398" y="26451"/>
                </a:lnTo>
                <a:lnTo>
                  <a:pt x="187398" y="0"/>
                </a:lnTo>
                <a:lnTo>
                  <a:pt x="0" y="0"/>
                </a:lnTo>
                <a:lnTo>
                  <a:pt x="0" y="264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731971" y="3662264"/>
            <a:ext cx="178435" cy="12700"/>
          </a:xfrm>
          <a:custGeom>
            <a:avLst/>
            <a:gdLst/>
            <a:ahLst/>
            <a:cxnLst/>
            <a:rect l="l" t="t" r="r" b="b"/>
            <a:pathLst>
              <a:path w="178435" h="12700">
                <a:moveTo>
                  <a:pt x="0" y="12705"/>
                </a:moveTo>
                <a:lnTo>
                  <a:pt x="177873" y="12705"/>
                </a:lnTo>
                <a:lnTo>
                  <a:pt x="177873" y="0"/>
                </a:lnTo>
                <a:lnTo>
                  <a:pt x="0" y="0"/>
                </a:lnTo>
                <a:lnTo>
                  <a:pt x="0" y="12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727208" y="3657501"/>
            <a:ext cx="187960" cy="22225"/>
          </a:xfrm>
          <a:custGeom>
            <a:avLst/>
            <a:gdLst/>
            <a:ahLst/>
            <a:cxnLst/>
            <a:rect l="l" t="t" r="r" b="b"/>
            <a:pathLst>
              <a:path w="187960" h="22225">
                <a:moveTo>
                  <a:pt x="0" y="22230"/>
                </a:moveTo>
                <a:lnTo>
                  <a:pt x="187398" y="22230"/>
                </a:lnTo>
                <a:lnTo>
                  <a:pt x="187398" y="0"/>
                </a:lnTo>
                <a:lnTo>
                  <a:pt x="0" y="0"/>
                </a:lnTo>
                <a:lnTo>
                  <a:pt x="0" y="22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88170" y="3656046"/>
            <a:ext cx="169545" cy="38735"/>
          </a:xfrm>
          <a:custGeom>
            <a:avLst/>
            <a:gdLst/>
            <a:ahLst/>
            <a:cxnLst/>
            <a:rect l="l" t="t" r="r" b="b"/>
            <a:pathLst>
              <a:path w="169544" h="38735">
                <a:moveTo>
                  <a:pt x="13839" y="38116"/>
                </a:moveTo>
                <a:lnTo>
                  <a:pt x="3314" y="38115"/>
                </a:lnTo>
                <a:lnTo>
                  <a:pt x="0" y="29583"/>
                </a:lnTo>
                <a:lnTo>
                  <a:pt x="0" y="8532"/>
                </a:lnTo>
                <a:lnTo>
                  <a:pt x="3314" y="0"/>
                </a:lnTo>
                <a:lnTo>
                  <a:pt x="150270" y="0"/>
                </a:lnTo>
                <a:lnTo>
                  <a:pt x="169328" y="19058"/>
                </a:lnTo>
                <a:lnTo>
                  <a:pt x="169054" y="26476"/>
                </a:lnTo>
                <a:lnTo>
                  <a:pt x="167010" y="32534"/>
                </a:lnTo>
                <a:lnTo>
                  <a:pt x="161360" y="36618"/>
                </a:lnTo>
                <a:lnTo>
                  <a:pt x="150270" y="38115"/>
                </a:lnTo>
                <a:lnTo>
                  <a:pt x="13839" y="38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86056" y="3660372"/>
            <a:ext cx="166667" cy="2919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84380" y="3573597"/>
            <a:ext cx="173355" cy="40005"/>
          </a:xfrm>
          <a:custGeom>
            <a:avLst/>
            <a:gdLst/>
            <a:ahLst/>
            <a:cxnLst/>
            <a:rect l="l" t="t" r="r" b="b"/>
            <a:pathLst>
              <a:path w="173355" h="40004">
                <a:moveTo>
                  <a:pt x="153245" y="39737"/>
                </a:moveTo>
                <a:lnTo>
                  <a:pt x="19868" y="39737"/>
                </a:lnTo>
                <a:lnTo>
                  <a:pt x="12135" y="38176"/>
                </a:lnTo>
                <a:lnTo>
                  <a:pt x="5819" y="33918"/>
                </a:lnTo>
                <a:lnTo>
                  <a:pt x="1561" y="27602"/>
                </a:lnTo>
                <a:lnTo>
                  <a:pt x="0" y="19868"/>
                </a:lnTo>
                <a:lnTo>
                  <a:pt x="1561" y="16286"/>
                </a:lnTo>
                <a:lnTo>
                  <a:pt x="5819" y="9509"/>
                </a:lnTo>
                <a:lnTo>
                  <a:pt x="12135" y="2945"/>
                </a:lnTo>
                <a:lnTo>
                  <a:pt x="19868" y="0"/>
                </a:lnTo>
                <a:lnTo>
                  <a:pt x="153245" y="0"/>
                </a:lnTo>
                <a:lnTo>
                  <a:pt x="163255" y="2945"/>
                </a:lnTo>
                <a:lnTo>
                  <a:pt x="169318" y="9509"/>
                </a:lnTo>
                <a:lnTo>
                  <a:pt x="172311" y="16286"/>
                </a:lnTo>
                <a:lnTo>
                  <a:pt x="173114" y="19868"/>
                </a:lnTo>
                <a:lnTo>
                  <a:pt x="172311" y="27602"/>
                </a:lnTo>
                <a:lnTo>
                  <a:pt x="169318" y="33918"/>
                </a:lnTo>
                <a:lnTo>
                  <a:pt x="163255" y="38176"/>
                </a:lnTo>
                <a:lnTo>
                  <a:pt x="153245" y="39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87723" y="3330575"/>
            <a:ext cx="169654" cy="61904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32091" y="3325812"/>
            <a:ext cx="30480" cy="628650"/>
          </a:xfrm>
          <a:custGeom>
            <a:avLst/>
            <a:gdLst/>
            <a:ahLst/>
            <a:cxnLst/>
            <a:rect l="l" t="t" r="r" b="b"/>
            <a:pathLst>
              <a:path w="30480" h="628650">
                <a:moveTo>
                  <a:pt x="0" y="628570"/>
                </a:moveTo>
                <a:lnTo>
                  <a:pt x="30048" y="628570"/>
                </a:lnTo>
                <a:lnTo>
                  <a:pt x="30048" y="0"/>
                </a:lnTo>
                <a:lnTo>
                  <a:pt x="0" y="0"/>
                </a:lnTo>
                <a:lnTo>
                  <a:pt x="0" y="628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55296" y="3486823"/>
            <a:ext cx="75287" cy="675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056188" y="3398426"/>
            <a:ext cx="72576" cy="6487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16272" y="3921236"/>
            <a:ext cx="14604" cy="26034"/>
          </a:xfrm>
          <a:custGeom>
            <a:avLst/>
            <a:gdLst/>
            <a:ahLst/>
            <a:cxnLst/>
            <a:rect l="l" t="t" r="r" b="b"/>
            <a:pathLst>
              <a:path w="14605" h="26035">
                <a:moveTo>
                  <a:pt x="11081" y="25410"/>
                </a:moveTo>
                <a:lnTo>
                  <a:pt x="7138" y="25410"/>
                </a:lnTo>
                <a:lnTo>
                  <a:pt x="3196" y="25410"/>
                </a:lnTo>
                <a:lnTo>
                  <a:pt x="0" y="19722"/>
                </a:lnTo>
                <a:lnTo>
                  <a:pt x="0" y="5688"/>
                </a:lnTo>
                <a:lnTo>
                  <a:pt x="3196" y="0"/>
                </a:lnTo>
                <a:lnTo>
                  <a:pt x="11081" y="0"/>
                </a:lnTo>
                <a:lnTo>
                  <a:pt x="14277" y="5688"/>
                </a:lnTo>
                <a:lnTo>
                  <a:pt x="14277" y="19722"/>
                </a:lnTo>
                <a:lnTo>
                  <a:pt x="11081" y="2541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052321" y="3921236"/>
            <a:ext cx="81915" cy="55880"/>
          </a:xfrm>
          <a:custGeom>
            <a:avLst/>
            <a:gdLst/>
            <a:ahLst/>
            <a:cxnLst/>
            <a:rect l="l" t="t" r="r" b="b"/>
            <a:pathLst>
              <a:path w="81914" h="55879">
                <a:moveTo>
                  <a:pt x="476" y="55879"/>
                </a:moveTo>
                <a:lnTo>
                  <a:pt x="0" y="23878"/>
                </a:lnTo>
                <a:lnTo>
                  <a:pt x="71445" y="0"/>
                </a:lnTo>
                <a:lnTo>
                  <a:pt x="81839" y="24779"/>
                </a:lnTo>
                <a:lnTo>
                  <a:pt x="476" y="5587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706688" y="3938537"/>
            <a:ext cx="357505" cy="40005"/>
          </a:xfrm>
          <a:custGeom>
            <a:avLst/>
            <a:gdLst/>
            <a:ahLst/>
            <a:cxnLst/>
            <a:rect l="l" t="t" r="r" b="b"/>
            <a:pathLst>
              <a:path w="357505" h="40004">
                <a:moveTo>
                  <a:pt x="337364" y="39737"/>
                </a:moveTo>
                <a:lnTo>
                  <a:pt x="19868" y="39737"/>
                </a:lnTo>
                <a:lnTo>
                  <a:pt x="12135" y="38176"/>
                </a:lnTo>
                <a:lnTo>
                  <a:pt x="5819" y="33918"/>
                </a:lnTo>
                <a:lnTo>
                  <a:pt x="1561" y="27602"/>
                </a:lnTo>
                <a:lnTo>
                  <a:pt x="0" y="19868"/>
                </a:lnTo>
                <a:lnTo>
                  <a:pt x="1561" y="12135"/>
                </a:lnTo>
                <a:lnTo>
                  <a:pt x="5819" y="5819"/>
                </a:lnTo>
                <a:lnTo>
                  <a:pt x="12135" y="1561"/>
                </a:lnTo>
                <a:lnTo>
                  <a:pt x="19868" y="0"/>
                </a:lnTo>
                <a:lnTo>
                  <a:pt x="337364" y="0"/>
                </a:lnTo>
                <a:lnTo>
                  <a:pt x="345098" y="1561"/>
                </a:lnTo>
                <a:lnTo>
                  <a:pt x="351414" y="5819"/>
                </a:lnTo>
                <a:lnTo>
                  <a:pt x="355672" y="12135"/>
                </a:lnTo>
                <a:lnTo>
                  <a:pt x="357233" y="19868"/>
                </a:lnTo>
                <a:lnTo>
                  <a:pt x="355672" y="27602"/>
                </a:lnTo>
                <a:lnTo>
                  <a:pt x="351414" y="33918"/>
                </a:lnTo>
                <a:lnTo>
                  <a:pt x="345098" y="38176"/>
                </a:lnTo>
                <a:lnTo>
                  <a:pt x="337364" y="3973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06688" y="3938537"/>
            <a:ext cx="357505" cy="40005"/>
          </a:xfrm>
          <a:custGeom>
            <a:avLst/>
            <a:gdLst/>
            <a:ahLst/>
            <a:cxnLst/>
            <a:rect l="l" t="t" r="r" b="b"/>
            <a:pathLst>
              <a:path w="357505" h="40004">
                <a:moveTo>
                  <a:pt x="0" y="19868"/>
                </a:moveTo>
                <a:lnTo>
                  <a:pt x="5819" y="5819"/>
                </a:lnTo>
                <a:lnTo>
                  <a:pt x="19868" y="0"/>
                </a:lnTo>
                <a:lnTo>
                  <a:pt x="337364" y="0"/>
                </a:lnTo>
                <a:lnTo>
                  <a:pt x="351414" y="5819"/>
                </a:lnTo>
                <a:lnTo>
                  <a:pt x="357233" y="19868"/>
                </a:lnTo>
                <a:lnTo>
                  <a:pt x="351414" y="33918"/>
                </a:lnTo>
                <a:lnTo>
                  <a:pt x="337364" y="39737"/>
                </a:lnTo>
                <a:lnTo>
                  <a:pt x="19868" y="39737"/>
                </a:lnTo>
                <a:lnTo>
                  <a:pt x="5819" y="33918"/>
                </a:lnTo>
                <a:lnTo>
                  <a:pt x="0" y="198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725724" y="3947998"/>
            <a:ext cx="319160" cy="221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25724" y="3947998"/>
            <a:ext cx="319405" cy="22225"/>
          </a:xfrm>
          <a:custGeom>
            <a:avLst/>
            <a:gdLst/>
            <a:ahLst/>
            <a:cxnLst/>
            <a:rect l="l" t="t" r="r" b="b"/>
            <a:pathLst>
              <a:path w="319405" h="22225">
                <a:moveTo>
                  <a:pt x="0" y="11083"/>
                </a:moveTo>
                <a:lnTo>
                  <a:pt x="3246" y="3246"/>
                </a:lnTo>
                <a:lnTo>
                  <a:pt x="11083" y="0"/>
                </a:lnTo>
                <a:lnTo>
                  <a:pt x="308077" y="0"/>
                </a:lnTo>
                <a:lnTo>
                  <a:pt x="315914" y="3246"/>
                </a:lnTo>
                <a:lnTo>
                  <a:pt x="319160" y="11083"/>
                </a:lnTo>
                <a:lnTo>
                  <a:pt x="315914" y="18920"/>
                </a:lnTo>
                <a:lnTo>
                  <a:pt x="308077" y="22166"/>
                </a:lnTo>
                <a:lnTo>
                  <a:pt x="11083" y="22166"/>
                </a:lnTo>
                <a:lnTo>
                  <a:pt x="3246" y="18920"/>
                </a:lnTo>
                <a:lnTo>
                  <a:pt x="0" y="110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55766" y="3859331"/>
            <a:ext cx="47625" cy="38735"/>
          </a:xfrm>
          <a:custGeom>
            <a:avLst/>
            <a:gdLst/>
            <a:ahLst/>
            <a:cxnLst/>
            <a:rect l="l" t="t" r="r" b="b"/>
            <a:pathLst>
              <a:path w="47625" h="38735">
                <a:moveTo>
                  <a:pt x="47591" y="19058"/>
                </a:moveTo>
                <a:lnTo>
                  <a:pt x="0" y="19058"/>
                </a:lnTo>
                <a:lnTo>
                  <a:pt x="1870" y="11639"/>
                </a:lnTo>
                <a:lnTo>
                  <a:pt x="6969" y="5581"/>
                </a:lnTo>
                <a:lnTo>
                  <a:pt x="14533" y="1497"/>
                </a:lnTo>
                <a:lnTo>
                  <a:pt x="23796" y="0"/>
                </a:lnTo>
                <a:lnTo>
                  <a:pt x="33058" y="1497"/>
                </a:lnTo>
                <a:lnTo>
                  <a:pt x="40622" y="5581"/>
                </a:lnTo>
                <a:lnTo>
                  <a:pt x="45721" y="11639"/>
                </a:lnTo>
                <a:lnTo>
                  <a:pt x="47591" y="19058"/>
                </a:lnTo>
                <a:close/>
              </a:path>
              <a:path w="47625" h="38735">
                <a:moveTo>
                  <a:pt x="23795" y="38115"/>
                </a:moveTo>
                <a:lnTo>
                  <a:pt x="14533" y="36617"/>
                </a:lnTo>
                <a:lnTo>
                  <a:pt x="6969" y="32533"/>
                </a:lnTo>
                <a:lnTo>
                  <a:pt x="1870" y="26475"/>
                </a:lnTo>
                <a:lnTo>
                  <a:pt x="0" y="19057"/>
                </a:lnTo>
                <a:lnTo>
                  <a:pt x="47591" y="19058"/>
                </a:lnTo>
                <a:lnTo>
                  <a:pt x="45721" y="26476"/>
                </a:lnTo>
                <a:lnTo>
                  <a:pt x="40621" y="32534"/>
                </a:lnTo>
                <a:lnTo>
                  <a:pt x="33058" y="36618"/>
                </a:lnTo>
                <a:lnTo>
                  <a:pt x="23795" y="3811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809902" y="3859331"/>
            <a:ext cx="47625" cy="38735"/>
          </a:xfrm>
          <a:custGeom>
            <a:avLst/>
            <a:gdLst/>
            <a:ahLst/>
            <a:cxnLst/>
            <a:rect l="l" t="t" r="r" b="b"/>
            <a:pathLst>
              <a:path w="47625" h="38735">
                <a:moveTo>
                  <a:pt x="47591" y="19058"/>
                </a:moveTo>
                <a:lnTo>
                  <a:pt x="0" y="19058"/>
                </a:lnTo>
                <a:lnTo>
                  <a:pt x="3333" y="11639"/>
                </a:lnTo>
                <a:lnTo>
                  <a:pt x="10871" y="5581"/>
                </a:lnTo>
                <a:lnTo>
                  <a:pt x="18923" y="1497"/>
                </a:lnTo>
                <a:lnTo>
                  <a:pt x="23796" y="0"/>
                </a:lnTo>
                <a:lnTo>
                  <a:pt x="33058" y="1497"/>
                </a:lnTo>
                <a:lnTo>
                  <a:pt x="40622" y="5581"/>
                </a:lnTo>
                <a:lnTo>
                  <a:pt x="45721" y="11639"/>
                </a:lnTo>
                <a:lnTo>
                  <a:pt x="47591" y="19058"/>
                </a:lnTo>
                <a:close/>
              </a:path>
              <a:path w="47625" h="38735">
                <a:moveTo>
                  <a:pt x="23795" y="38115"/>
                </a:moveTo>
                <a:lnTo>
                  <a:pt x="18922" y="36617"/>
                </a:lnTo>
                <a:lnTo>
                  <a:pt x="10870" y="32533"/>
                </a:lnTo>
                <a:lnTo>
                  <a:pt x="3332" y="26475"/>
                </a:lnTo>
                <a:lnTo>
                  <a:pt x="0" y="19057"/>
                </a:lnTo>
                <a:lnTo>
                  <a:pt x="47591" y="19058"/>
                </a:lnTo>
                <a:lnTo>
                  <a:pt x="45721" y="26476"/>
                </a:lnTo>
                <a:lnTo>
                  <a:pt x="40621" y="32534"/>
                </a:lnTo>
                <a:lnTo>
                  <a:pt x="33058" y="36618"/>
                </a:lnTo>
                <a:lnTo>
                  <a:pt x="23795" y="381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862252" y="3857709"/>
            <a:ext cx="52069" cy="38735"/>
          </a:xfrm>
          <a:custGeom>
            <a:avLst/>
            <a:gdLst/>
            <a:ahLst/>
            <a:cxnLst/>
            <a:rect l="l" t="t" r="r" b="b"/>
            <a:pathLst>
              <a:path w="52069" h="38735">
                <a:moveTo>
                  <a:pt x="23052" y="38115"/>
                </a:moveTo>
                <a:lnTo>
                  <a:pt x="14079" y="38000"/>
                </a:lnTo>
                <a:lnTo>
                  <a:pt x="6752" y="36221"/>
                </a:lnTo>
                <a:lnTo>
                  <a:pt x="1811" y="30624"/>
                </a:lnTo>
                <a:lnTo>
                  <a:pt x="0" y="19057"/>
                </a:lnTo>
                <a:lnTo>
                  <a:pt x="1811" y="11639"/>
                </a:lnTo>
                <a:lnTo>
                  <a:pt x="6751" y="5581"/>
                </a:lnTo>
                <a:lnTo>
                  <a:pt x="14079" y="1497"/>
                </a:lnTo>
                <a:lnTo>
                  <a:pt x="23052" y="0"/>
                </a:lnTo>
                <a:lnTo>
                  <a:pt x="32909" y="1497"/>
                </a:lnTo>
                <a:lnTo>
                  <a:pt x="42182" y="5581"/>
                </a:lnTo>
                <a:lnTo>
                  <a:pt x="49068" y="11639"/>
                </a:lnTo>
                <a:lnTo>
                  <a:pt x="51763" y="19057"/>
                </a:lnTo>
                <a:lnTo>
                  <a:pt x="49084" y="30626"/>
                </a:lnTo>
                <a:lnTo>
                  <a:pt x="42192" y="36222"/>
                </a:lnTo>
                <a:lnTo>
                  <a:pt x="32912" y="38001"/>
                </a:lnTo>
                <a:lnTo>
                  <a:pt x="23052" y="38115"/>
                </a:lnTo>
                <a:close/>
              </a:path>
              <a:path w="52069" h="38735">
                <a:moveTo>
                  <a:pt x="0" y="19058"/>
                </a:move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993873" y="3710111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6258"/>
                </a:lnTo>
              </a:path>
            </a:pathLst>
          </a:custGeom>
          <a:ln w="25282">
            <a:solidFill>
              <a:srgbClr val="29292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81231" y="3710111"/>
            <a:ext cx="25400" cy="206375"/>
          </a:xfrm>
          <a:custGeom>
            <a:avLst/>
            <a:gdLst/>
            <a:ahLst/>
            <a:cxnLst/>
            <a:rect l="l" t="t" r="r" b="b"/>
            <a:pathLst>
              <a:path w="25400" h="206375">
                <a:moveTo>
                  <a:pt x="0" y="0"/>
                </a:moveTo>
                <a:lnTo>
                  <a:pt x="25282" y="0"/>
                </a:lnTo>
                <a:lnTo>
                  <a:pt x="25282" y="206258"/>
                </a:lnTo>
                <a:lnTo>
                  <a:pt x="0" y="20625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775075" y="2500313"/>
            <a:ext cx="155575" cy="142875"/>
          </a:xfrm>
          <a:custGeom>
            <a:avLst/>
            <a:gdLst/>
            <a:ahLst/>
            <a:cxnLst/>
            <a:rect l="l" t="t" r="r" b="b"/>
            <a:pathLst>
              <a:path w="155575" h="142875">
                <a:moveTo>
                  <a:pt x="0" y="142875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40074" y="2779564"/>
            <a:ext cx="719439" cy="12099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40074" y="2779564"/>
            <a:ext cx="719455" cy="121285"/>
          </a:xfrm>
          <a:custGeom>
            <a:avLst/>
            <a:gdLst/>
            <a:ahLst/>
            <a:cxnLst/>
            <a:rect l="l" t="t" r="r" b="b"/>
            <a:pathLst>
              <a:path w="719454" h="121285">
                <a:moveTo>
                  <a:pt x="0" y="0"/>
                </a:moveTo>
                <a:lnTo>
                  <a:pt x="719439" y="0"/>
                </a:lnTo>
                <a:lnTo>
                  <a:pt x="719439" y="120998"/>
                </a:lnTo>
                <a:lnTo>
                  <a:pt x="0" y="1209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40074" y="2609460"/>
            <a:ext cx="963613" cy="1741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40074" y="2609460"/>
            <a:ext cx="963930" cy="174625"/>
          </a:xfrm>
          <a:custGeom>
            <a:avLst/>
            <a:gdLst/>
            <a:ahLst/>
            <a:cxnLst/>
            <a:rect l="l" t="t" r="r" b="b"/>
            <a:pathLst>
              <a:path w="963929" h="174625">
                <a:moveTo>
                  <a:pt x="0" y="174121"/>
                </a:moveTo>
                <a:lnTo>
                  <a:pt x="220369" y="0"/>
                </a:lnTo>
                <a:lnTo>
                  <a:pt x="963613" y="0"/>
                </a:lnTo>
                <a:lnTo>
                  <a:pt x="743243" y="174121"/>
                </a:lnTo>
                <a:lnTo>
                  <a:pt x="0" y="1741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858061" y="2598738"/>
            <a:ext cx="245745" cy="300355"/>
          </a:xfrm>
          <a:custGeom>
            <a:avLst/>
            <a:gdLst/>
            <a:ahLst/>
            <a:cxnLst/>
            <a:rect l="l" t="t" r="r" b="b"/>
            <a:pathLst>
              <a:path w="245745" h="300355">
                <a:moveTo>
                  <a:pt x="0" y="300036"/>
                </a:moveTo>
                <a:lnTo>
                  <a:pt x="0" y="184844"/>
                </a:lnTo>
                <a:lnTo>
                  <a:pt x="245626" y="0"/>
                </a:lnTo>
                <a:lnTo>
                  <a:pt x="245626" y="103137"/>
                </a:lnTo>
                <a:lnTo>
                  <a:pt x="0" y="300036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858061" y="2598738"/>
            <a:ext cx="245745" cy="300355"/>
          </a:xfrm>
          <a:custGeom>
            <a:avLst/>
            <a:gdLst/>
            <a:ahLst/>
            <a:cxnLst/>
            <a:rect l="l" t="t" r="r" b="b"/>
            <a:pathLst>
              <a:path w="245745" h="300355">
                <a:moveTo>
                  <a:pt x="0" y="184844"/>
                </a:moveTo>
                <a:lnTo>
                  <a:pt x="0" y="300036"/>
                </a:lnTo>
                <a:lnTo>
                  <a:pt x="245626" y="103137"/>
                </a:lnTo>
                <a:lnTo>
                  <a:pt x="245626" y="0"/>
                </a:lnTo>
                <a:lnTo>
                  <a:pt x="0" y="184844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234547" y="2638921"/>
            <a:ext cx="735965" cy="116205"/>
          </a:xfrm>
          <a:custGeom>
            <a:avLst/>
            <a:gdLst/>
            <a:ahLst/>
            <a:cxnLst/>
            <a:rect l="l" t="t" r="r" b="b"/>
            <a:pathLst>
              <a:path w="735964" h="116205">
                <a:moveTo>
                  <a:pt x="0" y="107156"/>
                </a:moveTo>
                <a:lnTo>
                  <a:pt x="97181" y="116043"/>
                </a:lnTo>
                <a:lnTo>
                  <a:pt x="575208" y="0"/>
                </a:lnTo>
                <a:lnTo>
                  <a:pt x="73542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406049" y="2633563"/>
            <a:ext cx="426084" cy="125095"/>
          </a:xfrm>
          <a:custGeom>
            <a:avLst/>
            <a:gdLst/>
            <a:ahLst/>
            <a:cxnLst/>
            <a:rect l="l" t="t" r="r" b="b"/>
            <a:pathLst>
              <a:path w="426085" h="125094">
                <a:moveTo>
                  <a:pt x="0" y="0"/>
                </a:moveTo>
                <a:lnTo>
                  <a:pt x="97378" y="1339"/>
                </a:lnTo>
                <a:lnTo>
                  <a:pt x="283415" y="124568"/>
                </a:lnTo>
                <a:lnTo>
                  <a:pt x="425849" y="12456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84237" y="3597275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84237" y="3597275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891540" y="3574399"/>
            <a:ext cx="385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42950" y="3600450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42950" y="3600450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27075" y="3590925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5" y="0"/>
                </a:lnTo>
                <a:lnTo>
                  <a:pt x="561975" y="149225"/>
                </a:lnTo>
                <a:lnTo>
                  <a:pt x="0" y="1492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84237" y="3832225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884237" y="3832225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891540" y="3809349"/>
            <a:ext cx="385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42950" y="3835400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42950" y="3835400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27075" y="3825875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5" y="0"/>
                </a:lnTo>
                <a:lnTo>
                  <a:pt x="561975" y="149225"/>
                </a:lnTo>
                <a:lnTo>
                  <a:pt x="0" y="1492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61975" y="3829050"/>
            <a:ext cx="152400" cy="147955"/>
          </a:xfrm>
          <a:custGeom>
            <a:avLst/>
            <a:gdLst/>
            <a:ahLst/>
            <a:cxnLst/>
            <a:rect l="l" t="t" r="r" b="b"/>
            <a:pathLst>
              <a:path w="152400" h="147954">
                <a:moveTo>
                  <a:pt x="0" y="0"/>
                </a:moveTo>
                <a:lnTo>
                  <a:pt x="152400" y="0"/>
                </a:lnTo>
                <a:lnTo>
                  <a:pt x="152400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47687" y="3811587"/>
            <a:ext cx="762000" cy="177800"/>
          </a:xfrm>
          <a:custGeom>
            <a:avLst/>
            <a:gdLst/>
            <a:ahLst/>
            <a:cxnLst/>
            <a:rect l="l" t="t" r="r" b="b"/>
            <a:pathLst>
              <a:path w="762000" h="177800">
                <a:moveTo>
                  <a:pt x="0" y="0"/>
                </a:moveTo>
                <a:lnTo>
                  <a:pt x="762000" y="0"/>
                </a:lnTo>
                <a:lnTo>
                  <a:pt x="762000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77887" y="4095750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77887" y="4095750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725487" y="4072874"/>
            <a:ext cx="5632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36599" y="4098925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6599" y="4098925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20725" y="4089400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5" y="0"/>
                </a:lnTo>
                <a:lnTo>
                  <a:pt x="561975" y="149224"/>
                </a:lnTo>
                <a:lnTo>
                  <a:pt x="0" y="1492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55625" y="4092575"/>
            <a:ext cx="152400" cy="147955"/>
          </a:xfrm>
          <a:custGeom>
            <a:avLst/>
            <a:gdLst/>
            <a:ahLst/>
            <a:cxnLst/>
            <a:rect l="l" t="t" r="r" b="b"/>
            <a:pathLst>
              <a:path w="152400" h="147954">
                <a:moveTo>
                  <a:pt x="0" y="0"/>
                </a:moveTo>
                <a:lnTo>
                  <a:pt x="152400" y="0"/>
                </a:lnTo>
                <a:lnTo>
                  <a:pt x="152400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41337" y="4075112"/>
            <a:ext cx="762000" cy="177800"/>
          </a:xfrm>
          <a:custGeom>
            <a:avLst/>
            <a:gdLst/>
            <a:ahLst/>
            <a:cxnLst/>
            <a:rect l="l" t="t" r="r" b="b"/>
            <a:pathLst>
              <a:path w="762000" h="177800">
                <a:moveTo>
                  <a:pt x="0" y="0"/>
                </a:moveTo>
                <a:lnTo>
                  <a:pt x="762000" y="0"/>
                </a:lnTo>
                <a:lnTo>
                  <a:pt x="762000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73062" y="4078287"/>
            <a:ext cx="149225" cy="171450"/>
          </a:xfrm>
          <a:custGeom>
            <a:avLst/>
            <a:gdLst/>
            <a:ahLst/>
            <a:cxnLst/>
            <a:rect l="l" t="t" r="r" b="b"/>
            <a:pathLst>
              <a:path w="149225" h="171450">
                <a:moveTo>
                  <a:pt x="0" y="0"/>
                </a:moveTo>
                <a:lnTo>
                  <a:pt x="149225" y="0"/>
                </a:lnTo>
                <a:lnTo>
                  <a:pt x="149225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322387" y="4076700"/>
            <a:ext cx="95250" cy="171450"/>
          </a:xfrm>
          <a:custGeom>
            <a:avLst/>
            <a:gdLst/>
            <a:ahLst/>
            <a:cxnLst/>
            <a:rect l="l" t="t" r="r" b="b"/>
            <a:pathLst>
              <a:path w="95250" h="171450">
                <a:moveTo>
                  <a:pt x="0" y="0"/>
                </a:moveTo>
                <a:lnTo>
                  <a:pt x="95250" y="0"/>
                </a:lnTo>
                <a:lnTo>
                  <a:pt x="9525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52425" y="4052887"/>
            <a:ext cx="1081405" cy="219075"/>
          </a:xfrm>
          <a:custGeom>
            <a:avLst/>
            <a:gdLst/>
            <a:ahLst/>
            <a:cxnLst/>
            <a:rect l="l" t="t" r="r" b="b"/>
            <a:pathLst>
              <a:path w="1081405" h="219075">
                <a:moveTo>
                  <a:pt x="0" y="0"/>
                </a:moveTo>
                <a:lnTo>
                  <a:pt x="1081087" y="0"/>
                </a:lnTo>
                <a:lnTo>
                  <a:pt x="1081087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895350" y="3319463"/>
            <a:ext cx="381000" cy="116681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974725" y="4457701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974725" y="4457701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 txBox="1"/>
          <p:nvPr/>
        </p:nvSpPr>
        <p:spPr>
          <a:xfrm>
            <a:off x="822325" y="4434825"/>
            <a:ext cx="5873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33437" y="4460876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33437" y="4460876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700" y="0"/>
                </a:lnTo>
                <a:lnTo>
                  <a:pt x="139700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17562" y="4451351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4" y="0"/>
                </a:lnTo>
                <a:lnTo>
                  <a:pt x="561974" y="149225"/>
                </a:lnTo>
                <a:lnTo>
                  <a:pt x="0" y="1492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52462" y="4454526"/>
            <a:ext cx="152400" cy="147955"/>
          </a:xfrm>
          <a:custGeom>
            <a:avLst/>
            <a:gdLst/>
            <a:ahLst/>
            <a:cxnLst/>
            <a:rect l="l" t="t" r="r" b="b"/>
            <a:pathLst>
              <a:path w="152400" h="147954">
                <a:moveTo>
                  <a:pt x="0" y="0"/>
                </a:moveTo>
                <a:lnTo>
                  <a:pt x="152399" y="0"/>
                </a:lnTo>
                <a:lnTo>
                  <a:pt x="152399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38175" y="4437063"/>
            <a:ext cx="762000" cy="177800"/>
          </a:xfrm>
          <a:custGeom>
            <a:avLst/>
            <a:gdLst/>
            <a:ahLst/>
            <a:cxnLst/>
            <a:rect l="l" t="t" r="r" b="b"/>
            <a:pathLst>
              <a:path w="762000" h="177800">
                <a:moveTo>
                  <a:pt x="0" y="0"/>
                </a:moveTo>
                <a:lnTo>
                  <a:pt x="761999" y="0"/>
                </a:lnTo>
                <a:lnTo>
                  <a:pt x="761999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69900" y="4440237"/>
            <a:ext cx="149225" cy="171450"/>
          </a:xfrm>
          <a:custGeom>
            <a:avLst/>
            <a:gdLst/>
            <a:ahLst/>
            <a:cxnLst/>
            <a:rect l="l" t="t" r="r" b="b"/>
            <a:pathLst>
              <a:path w="149225" h="171450">
                <a:moveTo>
                  <a:pt x="0" y="0"/>
                </a:moveTo>
                <a:lnTo>
                  <a:pt x="149224" y="0"/>
                </a:lnTo>
                <a:lnTo>
                  <a:pt x="149224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419225" y="4438650"/>
            <a:ext cx="95250" cy="171450"/>
          </a:xfrm>
          <a:custGeom>
            <a:avLst/>
            <a:gdLst/>
            <a:ahLst/>
            <a:cxnLst/>
            <a:rect l="l" t="t" r="r" b="b"/>
            <a:pathLst>
              <a:path w="95250" h="171450">
                <a:moveTo>
                  <a:pt x="0" y="0"/>
                </a:moveTo>
                <a:lnTo>
                  <a:pt x="95250" y="0"/>
                </a:lnTo>
                <a:lnTo>
                  <a:pt x="9525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49263" y="4414838"/>
            <a:ext cx="1081405" cy="219075"/>
          </a:xfrm>
          <a:custGeom>
            <a:avLst/>
            <a:gdLst/>
            <a:ahLst/>
            <a:cxnLst/>
            <a:rect l="l" t="t" r="r" b="b"/>
            <a:pathLst>
              <a:path w="1081405" h="219075">
                <a:moveTo>
                  <a:pt x="0" y="0"/>
                </a:moveTo>
                <a:lnTo>
                  <a:pt x="1081086" y="0"/>
                </a:lnTo>
                <a:lnTo>
                  <a:pt x="1081086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260600" y="3275012"/>
            <a:ext cx="533399" cy="12715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489075" y="3267075"/>
            <a:ext cx="782955" cy="1254125"/>
          </a:xfrm>
          <a:custGeom>
            <a:avLst/>
            <a:gdLst/>
            <a:ahLst/>
            <a:cxnLst/>
            <a:rect l="l" t="t" r="r" b="b"/>
            <a:pathLst>
              <a:path w="782955" h="1254125">
                <a:moveTo>
                  <a:pt x="0" y="0"/>
                </a:moveTo>
                <a:lnTo>
                  <a:pt x="782637" y="0"/>
                </a:lnTo>
                <a:lnTo>
                  <a:pt x="782637" y="1254125"/>
                </a:lnTo>
                <a:lnTo>
                  <a:pt x="0" y="12541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489075" y="3267075"/>
            <a:ext cx="782955" cy="1254125"/>
          </a:xfrm>
          <a:custGeom>
            <a:avLst/>
            <a:gdLst/>
            <a:ahLst/>
            <a:cxnLst/>
            <a:rect l="l" t="t" r="r" b="b"/>
            <a:pathLst>
              <a:path w="782955" h="1254125">
                <a:moveTo>
                  <a:pt x="0" y="0"/>
                </a:moveTo>
                <a:lnTo>
                  <a:pt x="782637" y="0"/>
                </a:lnTo>
                <a:lnTo>
                  <a:pt x="782637" y="1254125"/>
                </a:lnTo>
                <a:lnTo>
                  <a:pt x="0" y="12541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1489075" y="3267075"/>
            <a:ext cx="782955" cy="2495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24460">
              <a:lnSpc>
                <a:spcPts val="1885"/>
              </a:lnSpc>
              <a:spcBef>
                <a:spcPts val="75"/>
              </a:spcBef>
            </a:pPr>
            <a:r>
              <a:rPr dirty="0" sz="1600" spc="-5">
                <a:latin typeface="Arial"/>
                <a:cs typeface="Arial"/>
              </a:rPr>
              <a:t>DHCP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489075" y="3516313"/>
            <a:ext cx="782955" cy="25272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Arial"/>
                <a:cs typeface="Arial"/>
              </a:rPr>
              <a:t>UDP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714508" y="3264320"/>
            <a:ext cx="2590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745" algn="l"/>
              </a:tabLst>
            </a:pPr>
            <a:r>
              <a:rPr dirty="0" u="heavy" sz="1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489075" y="3768725"/>
            <a:ext cx="782955" cy="2870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39370">
              <a:lnSpc>
                <a:spcPts val="1889"/>
              </a:lnSpc>
            </a:pPr>
            <a:r>
              <a:rPr dirty="0" sz="1600" spc="-5"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489075" y="4055269"/>
            <a:ext cx="782955" cy="21780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2729">
              <a:lnSpc>
                <a:spcPts val="1550"/>
              </a:lnSpc>
            </a:pPr>
            <a:r>
              <a:rPr dirty="0" sz="1600" spc="-5">
                <a:latin typeface="Arial"/>
                <a:cs typeface="Arial"/>
              </a:rPr>
              <a:t>Eth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489075" y="4272756"/>
            <a:ext cx="782955" cy="2489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0504">
              <a:lnSpc>
                <a:spcPts val="1760"/>
              </a:lnSpc>
            </a:pPr>
            <a:r>
              <a:rPr dirty="0" sz="1600" spc="-5">
                <a:latin typeface="Arial"/>
                <a:cs typeface="Arial"/>
              </a:rPr>
              <a:t>Phy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1482725" y="4021137"/>
            <a:ext cx="776605" cy="0"/>
          </a:xfrm>
          <a:custGeom>
            <a:avLst/>
            <a:gdLst/>
            <a:ahLst/>
            <a:cxnLst/>
            <a:rect l="l" t="t" r="r" b="b"/>
            <a:pathLst>
              <a:path w="776605" h="0">
                <a:moveTo>
                  <a:pt x="0" y="0"/>
                </a:moveTo>
                <a:lnTo>
                  <a:pt x="7762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1477962" y="4273550"/>
            <a:ext cx="776605" cy="0"/>
          </a:xfrm>
          <a:custGeom>
            <a:avLst/>
            <a:gdLst/>
            <a:ahLst/>
            <a:cxnLst/>
            <a:rect l="l" t="t" r="r" b="b"/>
            <a:pathLst>
              <a:path w="776605" h="0">
                <a:moveTo>
                  <a:pt x="0" y="0"/>
                </a:moveTo>
                <a:lnTo>
                  <a:pt x="7762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74712" y="3397250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74712" y="3397250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882014" y="3374375"/>
            <a:ext cx="385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212850" y="1274762"/>
            <a:ext cx="958849" cy="14335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1206500" y="1277937"/>
            <a:ext cx="782955" cy="1254125"/>
          </a:xfrm>
          <a:custGeom>
            <a:avLst/>
            <a:gdLst/>
            <a:ahLst/>
            <a:cxnLst/>
            <a:rect l="l" t="t" r="r" b="b"/>
            <a:pathLst>
              <a:path w="782955" h="1254125">
                <a:moveTo>
                  <a:pt x="0" y="0"/>
                </a:moveTo>
                <a:lnTo>
                  <a:pt x="782637" y="0"/>
                </a:lnTo>
                <a:lnTo>
                  <a:pt x="782637" y="1254124"/>
                </a:lnTo>
                <a:lnTo>
                  <a:pt x="0" y="12541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206500" y="1277937"/>
            <a:ext cx="782955" cy="1254125"/>
          </a:xfrm>
          <a:custGeom>
            <a:avLst/>
            <a:gdLst/>
            <a:ahLst/>
            <a:cxnLst/>
            <a:rect l="l" t="t" r="r" b="b"/>
            <a:pathLst>
              <a:path w="782955" h="1254125">
                <a:moveTo>
                  <a:pt x="0" y="0"/>
                </a:moveTo>
                <a:lnTo>
                  <a:pt x="782637" y="0"/>
                </a:lnTo>
                <a:lnTo>
                  <a:pt x="782637" y="1254124"/>
                </a:lnTo>
                <a:lnTo>
                  <a:pt x="0" y="12541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1206500" y="1277937"/>
            <a:ext cx="782955" cy="2495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9525" rIns="0" bIns="0" rtlCol="0" vert="horz">
            <a:spAutoFit/>
          </a:bodyPr>
          <a:lstStyle/>
          <a:p>
            <a:pPr marL="124460">
              <a:lnSpc>
                <a:spcPts val="1885"/>
              </a:lnSpc>
              <a:spcBef>
                <a:spcPts val="75"/>
              </a:spcBef>
            </a:pPr>
            <a:r>
              <a:rPr dirty="0" sz="1600" spc="-5">
                <a:latin typeface="Arial"/>
                <a:cs typeface="Arial"/>
              </a:rPr>
              <a:t>DHCP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206500" y="1527175"/>
            <a:ext cx="782955" cy="25272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191770">
              <a:lnSpc>
                <a:spcPct val="100000"/>
              </a:lnSpc>
              <a:spcBef>
                <a:spcPts val="35"/>
              </a:spcBef>
            </a:pPr>
            <a:r>
              <a:rPr dirty="0" sz="1600" spc="-5">
                <a:latin typeface="Arial"/>
                <a:cs typeface="Arial"/>
              </a:rPr>
              <a:t>UDP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1206500" y="1779587"/>
            <a:ext cx="782955" cy="2571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39370">
              <a:lnSpc>
                <a:spcPts val="1889"/>
              </a:lnSpc>
            </a:pPr>
            <a:r>
              <a:rPr dirty="0" sz="1600" spc="-5"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206500" y="2036762"/>
            <a:ext cx="782955" cy="2362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2729">
              <a:lnSpc>
                <a:spcPts val="1785"/>
              </a:lnSpc>
            </a:pPr>
            <a:r>
              <a:rPr dirty="0" sz="1600" spc="-5">
                <a:latin typeface="Arial"/>
                <a:cs typeface="Arial"/>
              </a:rPr>
              <a:t>Eth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1206500" y="2272506"/>
            <a:ext cx="782955" cy="2597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30504">
              <a:lnSpc>
                <a:spcPts val="1845"/>
              </a:lnSpc>
            </a:pPr>
            <a:r>
              <a:rPr dirty="0" sz="1600" spc="-5">
                <a:latin typeface="Arial"/>
                <a:cs typeface="Arial"/>
              </a:rPr>
              <a:t>Phy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03250" y="158591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03250" y="158591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619129" y="1563037"/>
            <a:ext cx="385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461962" y="1589087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699" y="0"/>
                </a:lnTo>
                <a:lnTo>
                  <a:pt x="139699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61962" y="1589087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699" y="0"/>
                </a:lnTo>
                <a:lnTo>
                  <a:pt x="139699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46087" y="1579562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4" y="0"/>
                </a:lnTo>
                <a:lnTo>
                  <a:pt x="561974" y="149225"/>
                </a:lnTo>
                <a:lnTo>
                  <a:pt x="0" y="1492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03250" y="182086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03250" y="182086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619129" y="1797987"/>
            <a:ext cx="385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61962" y="1824037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699" y="0"/>
                </a:lnTo>
                <a:lnTo>
                  <a:pt x="139699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61962" y="1824037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699" y="0"/>
                </a:lnTo>
                <a:lnTo>
                  <a:pt x="139699" y="130175"/>
                </a:lnTo>
                <a:lnTo>
                  <a:pt x="0" y="130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46088" y="1814513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4" y="0"/>
                </a:lnTo>
                <a:lnTo>
                  <a:pt x="561974" y="149224"/>
                </a:lnTo>
                <a:lnTo>
                  <a:pt x="0" y="14922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280988" y="1817688"/>
            <a:ext cx="152400" cy="147955"/>
          </a:xfrm>
          <a:custGeom>
            <a:avLst/>
            <a:gdLst/>
            <a:ahLst/>
            <a:cxnLst/>
            <a:rect l="l" t="t" r="r" b="b"/>
            <a:pathLst>
              <a:path w="152400" h="147955">
                <a:moveTo>
                  <a:pt x="0" y="0"/>
                </a:moveTo>
                <a:lnTo>
                  <a:pt x="152399" y="0"/>
                </a:lnTo>
                <a:lnTo>
                  <a:pt x="152399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266700" y="1800225"/>
            <a:ext cx="762000" cy="177800"/>
          </a:xfrm>
          <a:custGeom>
            <a:avLst/>
            <a:gdLst/>
            <a:ahLst/>
            <a:cxnLst/>
            <a:rect l="l" t="t" r="r" b="b"/>
            <a:pathLst>
              <a:path w="762000" h="177800">
                <a:moveTo>
                  <a:pt x="0" y="0"/>
                </a:moveTo>
                <a:lnTo>
                  <a:pt x="761999" y="0"/>
                </a:lnTo>
                <a:lnTo>
                  <a:pt x="761999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96900" y="2084388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96900" y="2084388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 txBox="1"/>
          <p:nvPr/>
        </p:nvSpPr>
        <p:spPr>
          <a:xfrm>
            <a:off x="595312" y="2061512"/>
            <a:ext cx="4121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455612" y="2087563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699" y="0"/>
                </a:lnTo>
                <a:lnTo>
                  <a:pt x="139699" y="130174"/>
                </a:lnTo>
                <a:lnTo>
                  <a:pt x="0" y="130174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55612" y="2087563"/>
            <a:ext cx="139700" cy="130175"/>
          </a:xfrm>
          <a:custGeom>
            <a:avLst/>
            <a:gdLst/>
            <a:ahLst/>
            <a:cxnLst/>
            <a:rect l="l" t="t" r="r" b="b"/>
            <a:pathLst>
              <a:path w="139700" h="130175">
                <a:moveTo>
                  <a:pt x="0" y="0"/>
                </a:moveTo>
                <a:lnTo>
                  <a:pt x="139699" y="0"/>
                </a:lnTo>
                <a:lnTo>
                  <a:pt x="139699" y="130174"/>
                </a:lnTo>
                <a:lnTo>
                  <a:pt x="0" y="1301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39737" y="2078038"/>
            <a:ext cx="561975" cy="149225"/>
          </a:xfrm>
          <a:custGeom>
            <a:avLst/>
            <a:gdLst/>
            <a:ahLst/>
            <a:cxnLst/>
            <a:rect l="l" t="t" r="r" b="b"/>
            <a:pathLst>
              <a:path w="561975" h="149225">
                <a:moveTo>
                  <a:pt x="0" y="0"/>
                </a:moveTo>
                <a:lnTo>
                  <a:pt x="561974" y="0"/>
                </a:lnTo>
                <a:lnTo>
                  <a:pt x="561974" y="149225"/>
                </a:lnTo>
                <a:lnTo>
                  <a:pt x="0" y="1492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CC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74638" y="2081213"/>
            <a:ext cx="152400" cy="147955"/>
          </a:xfrm>
          <a:custGeom>
            <a:avLst/>
            <a:gdLst/>
            <a:ahLst/>
            <a:cxnLst/>
            <a:rect l="l" t="t" r="r" b="b"/>
            <a:pathLst>
              <a:path w="152400" h="147955">
                <a:moveTo>
                  <a:pt x="0" y="0"/>
                </a:moveTo>
                <a:lnTo>
                  <a:pt x="152399" y="0"/>
                </a:lnTo>
                <a:lnTo>
                  <a:pt x="152399" y="147637"/>
                </a:lnTo>
                <a:lnTo>
                  <a:pt x="0" y="147637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260350" y="2063750"/>
            <a:ext cx="762000" cy="177800"/>
          </a:xfrm>
          <a:custGeom>
            <a:avLst/>
            <a:gdLst/>
            <a:ahLst/>
            <a:cxnLst/>
            <a:rect l="l" t="t" r="r" b="b"/>
            <a:pathLst>
              <a:path w="762000" h="177800">
                <a:moveTo>
                  <a:pt x="0" y="0"/>
                </a:moveTo>
                <a:lnTo>
                  <a:pt x="761999" y="0"/>
                </a:lnTo>
                <a:lnTo>
                  <a:pt x="761999" y="177800"/>
                </a:lnTo>
                <a:lnTo>
                  <a:pt x="0" y="1778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92075" y="2066925"/>
            <a:ext cx="149225" cy="171450"/>
          </a:xfrm>
          <a:custGeom>
            <a:avLst/>
            <a:gdLst/>
            <a:ahLst/>
            <a:cxnLst/>
            <a:rect l="l" t="t" r="r" b="b"/>
            <a:pathLst>
              <a:path w="149225" h="171450">
                <a:moveTo>
                  <a:pt x="0" y="0"/>
                </a:moveTo>
                <a:lnTo>
                  <a:pt x="149224" y="0"/>
                </a:lnTo>
                <a:lnTo>
                  <a:pt x="149224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041400" y="2065337"/>
            <a:ext cx="95250" cy="171450"/>
          </a:xfrm>
          <a:custGeom>
            <a:avLst/>
            <a:gdLst/>
            <a:ahLst/>
            <a:cxnLst/>
            <a:rect l="l" t="t" r="r" b="b"/>
            <a:pathLst>
              <a:path w="95250" h="171450">
                <a:moveTo>
                  <a:pt x="0" y="0"/>
                </a:moveTo>
                <a:lnTo>
                  <a:pt x="95250" y="0"/>
                </a:lnTo>
                <a:lnTo>
                  <a:pt x="95250" y="171450"/>
                </a:lnTo>
                <a:lnTo>
                  <a:pt x="0" y="1714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1438" y="2041525"/>
            <a:ext cx="1081405" cy="219075"/>
          </a:xfrm>
          <a:custGeom>
            <a:avLst/>
            <a:gdLst/>
            <a:ahLst/>
            <a:cxnLst/>
            <a:rect l="l" t="t" r="r" b="b"/>
            <a:pathLst>
              <a:path w="1081405" h="219075">
                <a:moveTo>
                  <a:pt x="0" y="0"/>
                </a:moveTo>
                <a:lnTo>
                  <a:pt x="1081087" y="0"/>
                </a:lnTo>
                <a:lnTo>
                  <a:pt x="1081087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84200" y="1136650"/>
            <a:ext cx="380999" cy="12176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04837" y="138271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04837" y="1382712"/>
            <a:ext cx="389255" cy="136525"/>
          </a:xfrm>
          <a:custGeom>
            <a:avLst/>
            <a:gdLst/>
            <a:ahLst/>
            <a:cxnLst/>
            <a:rect l="l" t="t" r="r" b="b"/>
            <a:pathLst>
              <a:path w="389255" h="136525">
                <a:moveTo>
                  <a:pt x="0" y="0"/>
                </a:moveTo>
                <a:lnTo>
                  <a:pt x="388937" y="0"/>
                </a:lnTo>
                <a:lnTo>
                  <a:pt x="388937" y="136525"/>
                </a:lnTo>
                <a:lnTo>
                  <a:pt x="0" y="13652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 txBox="1"/>
          <p:nvPr/>
        </p:nvSpPr>
        <p:spPr>
          <a:xfrm>
            <a:off x="612140" y="1359836"/>
            <a:ext cx="38544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DHCP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3" name="object 16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  <p:sp>
        <p:nvSpPr>
          <p:cNvPr id="162" name="object 162"/>
          <p:cNvSpPr txBox="1"/>
          <p:nvPr/>
        </p:nvSpPr>
        <p:spPr>
          <a:xfrm>
            <a:off x="5079365" y="1143424"/>
            <a:ext cx="3300095" cy="457263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282575" marR="30480" indent="-233679">
              <a:lnSpc>
                <a:spcPct val="85000"/>
              </a:lnSpc>
              <a:spcBef>
                <a:spcPts val="495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82575" algn="l"/>
              </a:tabLst>
            </a:pPr>
            <a:r>
              <a:rPr dirty="0" sz="2200" spc="-5">
                <a:latin typeface="Arial"/>
                <a:cs typeface="Arial"/>
              </a:rPr>
              <a:t>DCP </a:t>
            </a:r>
            <a:r>
              <a:rPr dirty="0" sz="2200">
                <a:latin typeface="Arial"/>
                <a:cs typeface="Arial"/>
              </a:rPr>
              <a:t>server </a:t>
            </a:r>
            <a:r>
              <a:rPr dirty="0" sz="2200" spc="-5">
                <a:latin typeface="Arial"/>
                <a:cs typeface="Arial"/>
              </a:rPr>
              <a:t>formulates  DHCP ACK </a:t>
            </a:r>
            <a:r>
              <a:rPr dirty="0" sz="2200">
                <a:latin typeface="Arial"/>
                <a:cs typeface="Arial"/>
              </a:rPr>
              <a:t>containing  </a:t>
            </a:r>
            <a:r>
              <a:rPr dirty="0" sz="2200" spc="-5">
                <a:latin typeface="Arial"/>
                <a:cs typeface="Arial"/>
              </a:rPr>
              <a:t>client’s IP address, IP  address of first-hop  </a:t>
            </a:r>
            <a:r>
              <a:rPr dirty="0" sz="2200">
                <a:latin typeface="Arial"/>
                <a:cs typeface="Arial"/>
              </a:rPr>
              <a:t>router </a:t>
            </a:r>
            <a:r>
              <a:rPr dirty="0" sz="2200" spc="-5">
                <a:latin typeface="Arial"/>
                <a:cs typeface="Arial"/>
              </a:rPr>
              <a:t>for </a:t>
            </a:r>
            <a:r>
              <a:rPr dirty="0" sz="2200">
                <a:latin typeface="Arial"/>
                <a:cs typeface="Arial"/>
              </a:rPr>
              <a:t>client, </a:t>
            </a:r>
            <a:r>
              <a:rPr dirty="0" sz="2200" spc="-5">
                <a:latin typeface="Arial"/>
                <a:cs typeface="Arial"/>
              </a:rPr>
              <a:t>name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&amp;  </a:t>
            </a:r>
            <a:r>
              <a:rPr dirty="0" sz="2200" spc="-5">
                <a:latin typeface="Arial"/>
                <a:cs typeface="Arial"/>
              </a:rPr>
              <a:t>IP address of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DNS</a:t>
            </a:r>
            <a:endParaRPr sz="2200">
              <a:latin typeface="Arial"/>
              <a:cs typeface="Arial"/>
            </a:endParaRPr>
          </a:p>
          <a:p>
            <a:pPr marL="276225" marR="56515" indent="-233679">
              <a:lnSpc>
                <a:spcPct val="85000"/>
              </a:lnSpc>
              <a:spcBef>
                <a:spcPts val="484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76225" algn="l"/>
              </a:tabLst>
            </a:pPr>
            <a:r>
              <a:rPr dirty="0" sz="2200" spc="-330">
                <a:latin typeface="Arial"/>
                <a:cs typeface="Arial"/>
              </a:rPr>
              <a:t>e</a:t>
            </a:r>
            <a:r>
              <a:rPr dirty="0" baseline="12626" sz="3300" spc="-494">
                <a:latin typeface="Arial"/>
                <a:cs typeface="Arial"/>
              </a:rPr>
              <a:t>se</a:t>
            </a:r>
            <a:r>
              <a:rPr dirty="0" sz="2200" spc="-330">
                <a:latin typeface="Arial"/>
                <a:cs typeface="Arial"/>
              </a:rPr>
              <a:t>n</a:t>
            </a:r>
            <a:r>
              <a:rPr dirty="0" baseline="12626" sz="3300" spc="-494">
                <a:latin typeface="Arial"/>
                <a:cs typeface="Arial"/>
              </a:rPr>
              <a:t>r</a:t>
            </a:r>
            <a:r>
              <a:rPr dirty="0" sz="2200" spc="-330">
                <a:latin typeface="Arial"/>
                <a:cs typeface="Arial"/>
              </a:rPr>
              <a:t>c</a:t>
            </a:r>
            <a:r>
              <a:rPr dirty="0" baseline="12626" sz="3300" spc="-494">
                <a:latin typeface="Arial"/>
                <a:cs typeface="Arial"/>
              </a:rPr>
              <a:t>v</a:t>
            </a:r>
            <a:r>
              <a:rPr dirty="0" sz="2200" spc="-330">
                <a:latin typeface="Arial"/>
                <a:cs typeface="Arial"/>
              </a:rPr>
              <a:t>a</a:t>
            </a:r>
            <a:r>
              <a:rPr dirty="0" baseline="12626" sz="3300" spc="-494">
                <a:latin typeface="Arial"/>
                <a:cs typeface="Arial"/>
              </a:rPr>
              <a:t>e</a:t>
            </a:r>
            <a:r>
              <a:rPr dirty="0" sz="2200" spc="-330">
                <a:latin typeface="Arial"/>
                <a:cs typeface="Arial"/>
              </a:rPr>
              <a:t>p</a:t>
            </a:r>
            <a:r>
              <a:rPr dirty="0" baseline="12626" sz="3300" spc="-494">
                <a:latin typeface="Arial"/>
                <a:cs typeface="Arial"/>
              </a:rPr>
              <a:t>r</a:t>
            </a:r>
            <a:r>
              <a:rPr dirty="0" sz="2200" spc="-330">
                <a:latin typeface="Arial"/>
                <a:cs typeface="Arial"/>
              </a:rPr>
              <a:t>sulation </a:t>
            </a:r>
            <a:r>
              <a:rPr dirty="0" sz="2200" spc="-5">
                <a:latin typeface="Arial"/>
                <a:cs typeface="Arial"/>
              </a:rPr>
              <a:t>of DHCP  </a:t>
            </a:r>
            <a:r>
              <a:rPr dirty="0" sz="2200">
                <a:latin typeface="Arial"/>
                <a:cs typeface="Arial"/>
              </a:rPr>
              <a:t>server, </a:t>
            </a:r>
            <a:r>
              <a:rPr dirty="0" sz="2200" spc="-5">
                <a:latin typeface="Arial"/>
                <a:cs typeface="Arial"/>
              </a:rPr>
              <a:t>frame</a:t>
            </a:r>
            <a:r>
              <a:rPr dirty="0" sz="2200" spc="-11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forwarded  to </a:t>
            </a:r>
            <a:r>
              <a:rPr dirty="0" sz="2200">
                <a:latin typeface="Arial"/>
                <a:cs typeface="Arial"/>
              </a:rPr>
              <a:t>client, </a:t>
            </a:r>
            <a:r>
              <a:rPr dirty="0" sz="2200" spc="-5">
                <a:latin typeface="Arial"/>
                <a:cs typeface="Arial"/>
              </a:rPr>
              <a:t>demuxing up  to DHCP at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client</a:t>
            </a:r>
            <a:endParaRPr sz="2200">
              <a:latin typeface="Arial"/>
              <a:cs typeface="Arial"/>
            </a:endParaRPr>
          </a:p>
          <a:p>
            <a:pPr marL="271145" marR="118110" indent="-233679">
              <a:lnSpc>
                <a:spcPct val="85000"/>
              </a:lnSpc>
              <a:spcBef>
                <a:spcPts val="1260"/>
              </a:spcBef>
              <a:buClr>
                <a:srgbClr val="000099"/>
              </a:buClr>
              <a:buSzPct val="102272"/>
              <a:buFont typeface="Wingdings"/>
              <a:buChar char=""/>
              <a:tabLst>
                <a:tab pos="271780" algn="l"/>
              </a:tabLst>
            </a:pPr>
            <a:r>
              <a:rPr dirty="0" sz="2200">
                <a:latin typeface="Arial"/>
                <a:cs typeface="Arial"/>
              </a:rPr>
              <a:t>client </a:t>
            </a:r>
            <a:r>
              <a:rPr dirty="0" sz="2200" spc="-5">
                <a:latin typeface="Arial"/>
                <a:cs typeface="Arial"/>
              </a:rPr>
              <a:t>now </a:t>
            </a:r>
            <a:r>
              <a:rPr dirty="0" sz="2200">
                <a:latin typeface="Arial"/>
                <a:cs typeface="Arial"/>
              </a:rPr>
              <a:t>knows </a:t>
            </a:r>
            <a:r>
              <a:rPr dirty="0" sz="2200" spc="-5">
                <a:latin typeface="Arial"/>
                <a:cs typeface="Arial"/>
              </a:rPr>
              <a:t>its IP  address, name and IP  address of DSN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server,  </a:t>
            </a:r>
            <a:r>
              <a:rPr dirty="0" sz="2200" spc="-5">
                <a:latin typeface="Arial"/>
                <a:cs typeface="Arial"/>
              </a:rPr>
              <a:t>IP address of its first-  hop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router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265" y="1130855"/>
            <a:ext cx="3608116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514" y="15293"/>
            <a:ext cx="3473450" cy="9855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779"/>
              </a:lnSpc>
              <a:spcBef>
                <a:spcPts val="100"/>
              </a:spcBef>
            </a:pPr>
            <a:r>
              <a:rPr dirty="0" sz="3600" spc="-5"/>
              <a:t>DHCP:</a:t>
            </a:r>
            <a:endParaRPr sz="3600"/>
          </a:p>
          <a:p>
            <a:pPr marL="12700">
              <a:lnSpc>
                <a:spcPts val="3779"/>
              </a:lnSpc>
            </a:pPr>
            <a:r>
              <a:rPr dirty="0" sz="3600" spc="-10"/>
              <a:t>Wireshark</a:t>
            </a:r>
            <a:r>
              <a:rPr dirty="0" sz="3600" spc="-90"/>
              <a:t> </a:t>
            </a:r>
            <a:r>
              <a:rPr dirty="0" sz="3600" spc="-5"/>
              <a:t>output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657726" y="514054"/>
            <a:ext cx="2089785" cy="103124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dirty="0" sz="1200">
                <a:latin typeface="Arial"/>
                <a:cs typeface="Arial"/>
              </a:rPr>
              <a:t>Message </a:t>
            </a:r>
            <a:r>
              <a:rPr dirty="0" sz="1200" spc="-5">
                <a:latin typeface="Arial"/>
                <a:cs typeface="Arial"/>
              </a:rPr>
              <a:t>type: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Boot Reply</a:t>
            </a:r>
            <a:r>
              <a:rPr dirty="0" sz="1200" spc="-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(2)  </a:t>
            </a:r>
            <a:r>
              <a:rPr dirty="0" sz="1200" spc="-5">
                <a:latin typeface="Arial"/>
                <a:cs typeface="Arial"/>
              </a:rPr>
              <a:t>Hardware type: Ethernet  Hardware address length: </a:t>
            </a:r>
            <a:r>
              <a:rPr dirty="0" sz="1200">
                <a:latin typeface="Arial"/>
                <a:cs typeface="Arial"/>
              </a:rPr>
              <a:t>6  </a:t>
            </a:r>
            <a:r>
              <a:rPr dirty="0" sz="1200" spc="-5">
                <a:latin typeface="Arial"/>
                <a:cs typeface="Arial"/>
              </a:rPr>
              <a:t>Hops: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Transaction ID:</a:t>
            </a:r>
            <a:r>
              <a:rPr dirty="0" sz="12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0x6b3a11b7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0"/>
              </a:lnSpc>
            </a:pPr>
            <a:r>
              <a:rPr dirty="0" sz="1200" spc="-5">
                <a:latin typeface="Arial"/>
                <a:cs typeface="Arial"/>
              </a:rPr>
              <a:t>Seconds elapsed: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6" y="1501606"/>
            <a:ext cx="4329430" cy="3171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Bootp flags: 0x0000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(Unicast)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Client IP address: 192.168.1.101</a:t>
            </a:r>
            <a:r>
              <a:rPr dirty="0" sz="12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(192.168.1.101)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200" spc="-5">
                <a:latin typeface="Arial"/>
                <a:cs typeface="Arial"/>
              </a:rPr>
              <a:t>Your </a:t>
            </a:r>
            <a:r>
              <a:rPr dirty="0" sz="1200">
                <a:latin typeface="Arial"/>
                <a:cs typeface="Arial"/>
              </a:rPr>
              <a:t>(client) </a:t>
            </a:r>
            <a:r>
              <a:rPr dirty="0" sz="1200" spc="-5">
                <a:latin typeface="Arial"/>
                <a:cs typeface="Arial"/>
              </a:rPr>
              <a:t>IP address: 0.0.0.0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(0.0.0.0)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Next server IP address: 192.168.1.1</a:t>
            </a:r>
            <a:r>
              <a:rPr dirty="0" sz="12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(192.168.1.1)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Relay agent IP address: 0.0.0.0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(0.0.0.0)</a:t>
            </a:r>
            <a:endParaRPr sz="1200">
              <a:latin typeface="Arial"/>
              <a:cs typeface="Arial"/>
            </a:endParaRPr>
          </a:p>
          <a:p>
            <a:pPr marL="12700" marR="306705">
              <a:lnSpc>
                <a:spcPts val="1260"/>
              </a:lnSpc>
              <a:spcBef>
                <a:spcPts val="145"/>
              </a:spcBef>
            </a:pPr>
            <a:r>
              <a:rPr dirty="0" sz="1200" spc="-5">
                <a:latin typeface="Arial"/>
                <a:cs typeface="Arial"/>
              </a:rPr>
              <a:t>Client </a:t>
            </a:r>
            <a:r>
              <a:rPr dirty="0" sz="1200">
                <a:latin typeface="Arial"/>
                <a:cs typeface="Arial"/>
              </a:rPr>
              <a:t>MAC </a:t>
            </a:r>
            <a:r>
              <a:rPr dirty="0" sz="1200" spc="-5">
                <a:latin typeface="Arial"/>
                <a:cs typeface="Arial"/>
              </a:rPr>
              <a:t>address: Wistron_23:68:8a </a:t>
            </a:r>
            <a:r>
              <a:rPr dirty="0" sz="1200">
                <a:latin typeface="Arial"/>
                <a:cs typeface="Arial"/>
              </a:rPr>
              <a:t>(00:16:d3:23:68:8a)  </a:t>
            </a:r>
            <a:r>
              <a:rPr dirty="0" sz="1200" spc="-5">
                <a:latin typeface="Arial"/>
                <a:cs typeface="Arial"/>
              </a:rPr>
              <a:t>Server host name not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given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dirty="0" sz="1200" spc="-5">
                <a:latin typeface="Arial"/>
                <a:cs typeface="Arial"/>
              </a:rPr>
              <a:t>Boot file name not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given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200">
                <a:latin typeface="Arial"/>
                <a:cs typeface="Arial"/>
              </a:rPr>
              <a:t>Magic cookie: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(OK)</a:t>
            </a:r>
            <a:endParaRPr sz="1200">
              <a:latin typeface="Arial"/>
              <a:cs typeface="Arial"/>
            </a:endParaRPr>
          </a:p>
          <a:p>
            <a:pPr marL="12700" marR="523240">
              <a:lnSpc>
                <a:spcPts val="1300"/>
              </a:lnSpc>
              <a:spcBef>
                <a:spcPts val="90"/>
              </a:spcBef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Option: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(t=53,l=1)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DHCP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Message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Type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DHCP ACK  Option: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(t=54,l=4)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Server Identifier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192.168.1.1  Option: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(t=1,l=4)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Subnet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Mask =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255.255.255.0  Option: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(t=3,l=4)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Router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192.168.1.1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Option: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(6)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Domain Name</a:t>
            </a:r>
            <a:r>
              <a:rPr dirty="0" sz="12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  <a:p>
            <a:pPr marL="265430" marR="629285" indent="-42545">
              <a:lnSpc>
                <a:spcPts val="1300"/>
              </a:lnSpc>
              <a:spcBef>
                <a:spcPts val="85"/>
              </a:spcBef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Length: 12; Value: 445747E2445749F244574092;  IP Address:</a:t>
            </a:r>
            <a:r>
              <a:rPr dirty="0" sz="12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68.87.71.226;</a:t>
            </a:r>
            <a:endParaRPr sz="1200">
              <a:latin typeface="Arial"/>
              <a:cs typeface="Arial"/>
            </a:endParaRPr>
          </a:p>
          <a:p>
            <a:pPr marL="265430">
              <a:lnSpc>
                <a:spcPts val="1200"/>
              </a:lnSpc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IP Address:</a:t>
            </a:r>
            <a:r>
              <a:rPr dirty="0" sz="1200" spc="-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68.87.73.242;</a:t>
            </a:r>
            <a:endParaRPr sz="1200">
              <a:latin typeface="Arial"/>
              <a:cs typeface="Arial"/>
            </a:endParaRPr>
          </a:p>
          <a:p>
            <a:pPr marL="265430">
              <a:lnSpc>
                <a:spcPts val="1295"/>
              </a:lnSpc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IP Address:</a:t>
            </a:r>
            <a:r>
              <a:rPr dirty="0" sz="1200" spc="-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68.87.64.146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70"/>
              </a:lnSpc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Option: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(t=15,l=20)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Domain Name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2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"hsd1.ma.comcast.net."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22787" y="298450"/>
            <a:ext cx="9525" cy="6276975"/>
          </a:xfrm>
          <a:custGeom>
            <a:avLst/>
            <a:gdLst/>
            <a:ahLst/>
            <a:cxnLst/>
            <a:rect l="l" t="t" r="r" b="b"/>
            <a:pathLst>
              <a:path w="9525" h="6276975">
                <a:moveTo>
                  <a:pt x="0" y="0"/>
                </a:moveTo>
                <a:lnTo>
                  <a:pt x="9525" y="6276975"/>
                </a:lnTo>
              </a:path>
            </a:pathLst>
          </a:custGeom>
          <a:ln w="19050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13028" y="510375"/>
            <a:ext cx="686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reply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235903" y="852005"/>
            <a:ext cx="2417445" cy="120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99"/>
                </a:solidFill>
                <a:latin typeface="Arial"/>
                <a:cs typeface="Arial"/>
              </a:rPr>
              <a:t>(home</a:t>
            </a:r>
            <a:r>
              <a:rPr dirty="0" sz="3200" spc="-9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0099"/>
                </a:solidFill>
                <a:latin typeface="Arial"/>
                <a:cs typeface="Arial"/>
              </a:rPr>
              <a:t>LAN)</a:t>
            </a:r>
            <a:endParaRPr sz="3200">
              <a:latin typeface="Arial"/>
              <a:cs typeface="Arial"/>
            </a:endParaRPr>
          </a:p>
          <a:p>
            <a:pPr marL="12700" marR="146050">
              <a:lnSpc>
                <a:spcPts val="1300"/>
              </a:lnSpc>
              <a:spcBef>
                <a:spcPts val="1580"/>
              </a:spcBef>
            </a:pPr>
            <a:r>
              <a:rPr dirty="0" sz="1200">
                <a:latin typeface="Arial"/>
                <a:cs typeface="Arial"/>
              </a:rPr>
              <a:t>Message </a:t>
            </a:r>
            <a:r>
              <a:rPr dirty="0" sz="1200" spc="-5">
                <a:latin typeface="Arial"/>
                <a:cs typeface="Arial"/>
              </a:rPr>
              <a:t>type: </a:t>
            </a:r>
            <a:r>
              <a:rPr dirty="0" u="sng" sz="12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Boot Request</a:t>
            </a:r>
            <a:r>
              <a:rPr dirty="0" u="sng" sz="12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(1)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Hardware type: Ethernet  Hardware address length: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903" y="2014305"/>
            <a:ext cx="2345055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Hops: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Transaction ID:</a:t>
            </a:r>
            <a:r>
              <a:rPr dirty="0" sz="120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0x6b3a11b7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200" spc="-5">
                <a:latin typeface="Arial"/>
                <a:cs typeface="Arial"/>
              </a:rPr>
              <a:t>Seconds elapsed: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00"/>
              </a:lnSpc>
              <a:spcBef>
                <a:spcPts val="85"/>
              </a:spcBef>
            </a:pPr>
            <a:r>
              <a:rPr dirty="0" sz="1200" spc="-5">
                <a:latin typeface="Arial"/>
                <a:cs typeface="Arial"/>
              </a:rPr>
              <a:t>Bootp flags: 0x0000 </a:t>
            </a:r>
            <a:r>
              <a:rPr dirty="0" sz="1200">
                <a:latin typeface="Arial"/>
                <a:cs typeface="Arial"/>
              </a:rPr>
              <a:t>(Unicast)  </a:t>
            </a:r>
            <a:r>
              <a:rPr dirty="0" sz="1200" spc="-5">
                <a:latin typeface="Arial"/>
                <a:cs typeface="Arial"/>
              </a:rPr>
              <a:t>Client IP address: 0.0.0.0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(0.0.0.0)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903" y="2837265"/>
            <a:ext cx="4238625" cy="3335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Your </a:t>
            </a:r>
            <a:r>
              <a:rPr dirty="0" sz="1200">
                <a:latin typeface="Arial"/>
                <a:cs typeface="Arial"/>
              </a:rPr>
              <a:t>(client) </a:t>
            </a:r>
            <a:r>
              <a:rPr dirty="0" sz="1200" spc="-5">
                <a:latin typeface="Arial"/>
                <a:cs typeface="Arial"/>
              </a:rPr>
              <a:t>IP address: 0.0.0.0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(0.0.0.0)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200" spc="-5">
                <a:latin typeface="Arial"/>
                <a:cs typeface="Arial"/>
              </a:rPr>
              <a:t>Next </a:t>
            </a:r>
            <a:r>
              <a:rPr dirty="0" sz="1200">
                <a:latin typeface="Arial"/>
                <a:cs typeface="Arial"/>
              </a:rPr>
              <a:t>server </a:t>
            </a:r>
            <a:r>
              <a:rPr dirty="0" sz="1200" spc="-5">
                <a:latin typeface="Arial"/>
                <a:cs typeface="Arial"/>
              </a:rPr>
              <a:t>IP address: 0.0.0.0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(0.0.0.0)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5"/>
              </a:lnSpc>
            </a:pPr>
            <a:r>
              <a:rPr dirty="0" sz="1200" spc="-5">
                <a:latin typeface="Arial"/>
                <a:cs typeface="Arial"/>
              </a:rPr>
              <a:t>Relay agent IP address: 0.0.0.0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(0.0.0.0)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05"/>
              </a:lnSpc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Client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MAC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address: Wistron_23:68:8a</a:t>
            </a:r>
            <a:r>
              <a:rPr dirty="0" sz="12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(00:16:d3:23:68:8a)</a:t>
            </a:r>
            <a:endParaRPr sz="1200">
              <a:latin typeface="Arial"/>
              <a:cs typeface="Arial"/>
            </a:endParaRPr>
          </a:p>
          <a:p>
            <a:pPr marL="12700" marR="2356485">
              <a:lnSpc>
                <a:spcPct val="89300"/>
              </a:lnSpc>
              <a:spcBef>
                <a:spcPts val="65"/>
              </a:spcBef>
            </a:pPr>
            <a:r>
              <a:rPr dirty="0" sz="1200" spc="-5">
                <a:latin typeface="Arial"/>
                <a:cs typeface="Arial"/>
              </a:rPr>
              <a:t>Server host name not given  Boot file name not given  </a:t>
            </a:r>
            <a:r>
              <a:rPr dirty="0" sz="1200">
                <a:latin typeface="Arial"/>
                <a:cs typeface="Arial"/>
              </a:rPr>
              <a:t>Magic cookie: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(OK)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25"/>
              </a:lnSpc>
            </a:pPr>
            <a:r>
              <a:rPr dirty="0" sz="1200" spc="-5">
                <a:latin typeface="Arial"/>
                <a:cs typeface="Arial"/>
              </a:rPr>
              <a:t>Option: </a:t>
            </a:r>
            <a:r>
              <a:rPr dirty="0" sz="1200">
                <a:latin typeface="Arial"/>
                <a:cs typeface="Arial"/>
              </a:rPr>
              <a:t>(t=53,l=1)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DHCP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Message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Type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DHCP</a:t>
            </a:r>
            <a:r>
              <a:rPr dirty="0" sz="1200" spc="-5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Request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95"/>
              </a:lnSpc>
            </a:pPr>
            <a:r>
              <a:rPr dirty="0" sz="1200" spc="-5">
                <a:latin typeface="Arial"/>
                <a:cs typeface="Arial"/>
              </a:rPr>
              <a:t>Option: </a:t>
            </a:r>
            <a:r>
              <a:rPr dirty="0" sz="1200">
                <a:latin typeface="Arial"/>
                <a:cs typeface="Arial"/>
              </a:rPr>
              <a:t>(61) </a:t>
            </a:r>
            <a:r>
              <a:rPr dirty="0" sz="1200" spc="-5">
                <a:latin typeface="Arial"/>
                <a:cs typeface="Arial"/>
              </a:rPr>
              <a:t>Client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identifier</a:t>
            </a:r>
            <a:endParaRPr sz="1200">
              <a:latin typeface="Arial"/>
              <a:cs typeface="Arial"/>
            </a:endParaRPr>
          </a:p>
          <a:p>
            <a:pPr marL="223520" marR="1543685">
              <a:lnSpc>
                <a:spcPts val="1300"/>
              </a:lnSpc>
              <a:spcBef>
                <a:spcPts val="85"/>
              </a:spcBef>
            </a:pPr>
            <a:r>
              <a:rPr dirty="0" sz="1200" spc="-5">
                <a:latin typeface="Arial"/>
                <a:cs typeface="Arial"/>
              </a:rPr>
              <a:t>Length: 7; Value: 010016D323688A;  Hardware type: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Ethernet</a:t>
            </a:r>
            <a:endParaRPr sz="1200">
              <a:latin typeface="Arial"/>
              <a:cs typeface="Arial"/>
            </a:endParaRPr>
          </a:p>
          <a:p>
            <a:pPr marL="223520">
              <a:lnSpc>
                <a:spcPts val="1200"/>
              </a:lnSpc>
            </a:pPr>
            <a:r>
              <a:rPr dirty="0" sz="1200" spc="-5">
                <a:latin typeface="Arial"/>
                <a:cs typeface="Arial"/>
              </a:rPr>
              <a:t>Client </a:t>
            </a:r>
            <a:r>
              <a:rPr dirty="0" sz="1200">
                <a:latin typeface="Arial"/>
                <a:cs typeface="Arial"/>
              </a:rPr>
              <a:t>MAC </a:t>
            </a:r>
            <a:r>
              <a:rPr dirty="0" sz="1200" spc="-5">
                <a:latin typeface="Arial"/>
                <a:cs typeface="Arial"/>
              </a:rPr>
              <a:t>address: Wistron_23:68:8a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(00:16:d3:23:68:8a)</a:t>
            </a:r>
            <a:endParaRPr sz="1200">
              <a:latin typeface="Arial"/>
              <a:cs typeface="Arial"/>
            </a:endParaRPr>
          </a:p>
          <a:p>
            <a:pPr marL="12700" marR="321945">
              <a:lnSpc>
                <a:spcPts val="1300"/>
              </a:lnSpc>
              <a:spcBef>
                <a:spcPts val="90"/>
              </a:spcBef>
            </a:pPr>
            <a:r>
              <a:rPr dirty="0" sz="1200" spc="-5">
                <a:latin typeface="Arial"/>
                <a:cs typeface="Arial"/>
              </a:rPr>
              <a:t>Option: </a:t>
            </a:r>
            <a:r>
              <a:rPr dirty="0" sz="1200">
                <a:latin typeface="Arial"/>
                <a:cs typeface="Arial"/>
              </a:rPr>
              <a:t>(t=50,l=4) </a:t>
            </a:r>
            <a:r>
              <a:rPr dirty="0" sz="1200" spc="-5">
                <a:latin typeface="Arial"/>
                <a:cs typeface="Arial"/>
              </a:rPr>
              <a:t>Requested IP Address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192.168.1.101  Option: </a:t>
            </a:r>
            <a:r>
              <a:rPr dirty="0" sz="1200">
                <a:latin typeface="Arial"/>
                <a:cs typeface="Arial"/>
              </a:rPr>
              <a:t>(t=12,l=5) </a:t>
            </a:r>
            <a:r>
              <a:rPr dirty="0" sz="1200" spc="-5">
                <a:latin typeface="Arial"/>
                <a:cs typeface="Arial"/>
              </a:rPr>
              <a:t>Host Name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"nomad"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Option: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(55)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Parameter Request</a:t>
            </a:r>
            <a:r>
              <a:rPr dirty="0" sz="12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1200">
              <a:latin typeface="Arial"/>
              <a:cs typeface="Arial"/>
            </a:endParaRPr>
          </a:p>
          <a:p>
            <a:pPr marL="223520">
              <a:lnSpc>
                <a:spcPts val="1295"/>
              </a:lnSpc>
            </a:pPr>
            <a:r>
              <a:rPr dirty="0" sz="1200" spc="-5">
                <a:latin typeface="Arial"/>
                <a:cs typeface="Arial"/>
              </a:rPr>
              <a:t>Length: 11; Value:</a:t>
            </a:r>
            <a:r>
              <a:rPr dirty="0" sz="1200" spc="-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010F03062C2E2F1F21F92B</a:t>
            </a:r>
            <a:endParaRPr sz="1200">
              <a:latin typeface="Arial"/>
              <a:cs typeface="Arial"/>
            </a:endParaRPr>
          </a:p>
          <a:p>
            <a:pPr marL="223520" marR="1254125" indent="3175">
              <a:lnSpc>
                <a:spcPts val="1300"/>
              </a:lnSpc>
              <a:spcBef>
                <a:spcPts val="85"/>
              </a:spcBef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1 =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Subnet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Mask;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15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Domain Name 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3 =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Router;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6 =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Domain Name Server  </a:t>
            </a:r>
            <a:r>
              <a:rPr dirty="0" sz="1200" spc="-5">
                <a:latin typeface="Arial"/>
                <a:cs typeface="Arial"/>
              </a:rPr>
              <a:t>44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NetBIOS over TCP/IP Name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  <a:p>
            <a:pPr marL="223520">
              <a:lnSpc>
                <a:spcPts val="1270"/>
              </a:lnSpc>
            </a:pPr>
            <a:r>
              <a:rPr dirty="0" sz="1200">
                <a:latin typeface="Arial"/>
                <a:cs typeface="Arial"/>
              </a:rPr>
              <a:t>……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1764" y="1910550"/>
            <a:ext cx="1042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968" y="1067355"/>
            <a:ext cx="7649329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101404"/>
            <a:ext cx="560959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Two </a:t>
            </a:r>
            <a:r>
              <a:rPr dirty="0"/>
              <a:t>key</a:t>
            </a:r>
            <a:r>
              <a:rPr dirty="0" spc="-100"/>
              <a:t> </a:t>
            </a:r>
            <a:r>
              <a:rPr dirty="0" spc="-5"/>
              <a:t>network-layer  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4214" y="1876330"/>
            <a:ext cx="3967479" cy="3531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network-layer</a:t>
            </a:r>
            <a:r>
              <a:rPr dirty="0" sz="2800" spc="-3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functions:</a:t>
            </a:r>
            <a:endParaRPr sz="2800">
              <a:latin typeface="Arial"/>
              <a:cs typeface="Arial"/>
            </a:endParaRPr>
          </a:p>
          <a:p>
            <a:pPr marL="12700" marR="621030">
              <a:lnSpc>
                <a:spcPct val="85300"/>
              </a:lnSpc>
              <a:spcBef>
                <a:spcPts val="509"/>
              </a:spcBef>
              <a:buSzPct val="98214"/>
              <a:buFont typeface="Wingdings"/>
              <a:buChar char=""/>
              <a:tabLst>
                <a:tab pos="179070" algn="l"/>
              </a:tabLst>
            </a:pPr>
            <a:r>
              <a:rPr dirty="0" sz="2800" spc="-5" i="1">
                <a:solidFill>
                  <a:srgbClr val="000099"/>
                </a:solidFill>
                <a:latin typeface="Arial"/>
                <a:cs typeface="Arial"/>
              </a:rPr>
              <a:t>forwarding: </a:t>
            </a:r>
            <a:r>
              <a:rPr dirty="0" sz="2800">
                <a:latin typeface="Arial"/>
                <a:cs typeface="Arial"/>
              </a:rPr>
              <a:t>move  </a:t>
            </a:r>
            <a:r>
              <a:rPr dirty="0" sz="2800" spc="-5">
                <a:latin typeface="Arial"/>
                <a:cs typeface="Arial"/>
              </a:rPr>
              <a:t>packets from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5">
                <a:latin typeface="Arial"/>
                <a:cs typeface="Arial"/>
              </a:rPr>
              <a:t>router’s  </a:t>
            </a:r>
            <a:r>
              <a:rPr dirty="0" sz="2800" spc="-5">
                <a:latin typeface="Arial"/>
                <a:cs typeface="Arial"/>
              </a:rPr>
              <a:t>input to appropriate  </a:t>
            </a:r>
            <a:r>
              <a:rPr dirty="0" sz="2800">
                <a:latin typeface="Arial"/>
                <a:cs typeface="Arial"/>
              </a:rPr>
              <a:t>router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output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86300"/>
              </a:lnSpc>
              <a:spcBef>
                <a:spcPts val="480"/>
              </a:spcBef>
              <a:buSzPct val="98214"/>
              <a:buFont typeface="Wingdings"/>
              <a:buChar char=""/>
              <a:tabLst>
                <a:tab pos="179070" algn="l"/>
              </a:tabLst>
            </a:pP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routing: </a:t>
            </a:r>
            <a:r>
              <a:rPr dirty="0" sz="2800" spc="-5">
                <a:latin typeface="Arial"/>
                <a:cs typeface="Arial"/>
              </a:rPr>
              <a:t>determine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route  </a:t>
            </a:r>
            <a:r>
              <a:rPr dirty="0" sz="2800" spc="-5">
                <a:latin typeface="Arial"/>
                <a:cs typeface="Arial"/>
              </a:rPr>
              <a:t>taken by packets from  </a:t>
            </a:r>
            <a:r>
              <a:rPr dirty="0" sz="2800">
                <a:latin typeface="Arial"/>
                <a:cs typeface="Arial"/>
              </a:rPr>
              <a:t>source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destination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05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i="1">
                <a:latin typeface="Arial"/>
                <a:cs typeface="Arial"/>
              </a:rPr>
              <a:t>routing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algorithms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6640" y="1855694"/>
            <a:ext cx="3933825" cy="317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112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analogy: taking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a</a:t>
            </a:r>
            <a:r>
              <a:rPr dirty="0" sz="2800" spc="-4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trip</a:t>
            </a:r>
            <a:endParaRPr sz="2800">
              <a:latin typeface="Arial"/>
              <a:cs typeface="Arial"/>
            </a:endParaRPr>
          </a:p>
          <a:p>
            <a:pPr algn="just" marL="419100" marR="5080" indent="-347980">
              <a:lnSpc>
                <a:spcPct val="85500"/>
              </a:lnSpc>
              <a:spcBef>
                <a:spcPts val="545"/>
              </a:spcBef>
              <a:buSzPct val="101785"/>
              <a:buFont typeface="Wingdings"/>
              <a:buChar char=""/>
              <a:tabLst>
                <a:tab pos="419100" algn="l"/>
              </a:tabLst>
            </a:pP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forwarding</a:t>
            </a:r>
            <a:r>
              <a:rPr dirty="0" sz="2800" i="1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dirty="0" sz="2800" spc="-5">
                <a:latin typeface="Arial"/>
                <a:cs typeface="Arial"/>
              </a:rPr>
              <a:t>process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of  getting through </a:t>
            </a:r>
            <a:r>
              <a:rPr dirty="0" sz="2800">
                <a:latin typeface="Arial"/>
                <a:cs typeface="Arial"/>
              </a:rPr>
              <a:t>single  </a:t>
            </a:r>
            <a:r>
              <a:rPr dirty="0" sz="2800" spc="-5">
                <a:latin typeface="Arial"/>
                <a:cs typeface="Arial"/>
              </a:rPr>
              <a:t>interchange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L="360045" marR="285750" indent="-347980">
              <a:lnSpc>
                <a:spcPct val="85500"/>
              </a:lnSpc>
              <a:buSzPct val="101785"/>
              <a:buFont typeface="Wingdings"/>
              <a:buChar char=""/>
              <a:tabLst>
                <a:tab pos="360045" algn="l"/>
                <a:tab pos="360680" algn="l"/>
              </a:tabLst>
            </a:pP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routing: </a:t>
            </a:r>
            <a:r>
              <a:rPr dirty="0" sz="2800" spc="-5">
                <a:latin typeface="Arial"/>
                <a:cs typeface="Arial"/>
              </a:rPr>
              <a:t>process of  planning trip from  </a:t>
            </a:r>
            <a:r>
              <a:rPr dirty="0" sz="2800">
                <a:latin typeface="Arial"/>
                <a:cs typeface="Arial"/>
              </a:rPr>
              <a:t>source </a:t>
            </a:r>
            <a:r>
              <a:rPr dirty="0" sz="2800" spc="-5">
                <a:latin typeface="Arial"/>
                <a:cs typeface="Arial"/>
              </a:rPr>
              <a:t>to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destination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10" y="6504222"/>
            <a:ext cx="2155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Network Layer: Data Plane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4-5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042" y="889555"/>
            <a:ext cx="6750602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78" y="265234"/>
            <a:ext cx="75653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IP addresses: how to get</a:t>
            </a:r>
            <a:r>
              <a:rPr dirty="0" spc="-110"/>
              <a:t> </a:t>
            </a:r>
            <a:r>
              <a:rPr dirty="0" spc="-5"/>
              <a:t>one?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6103" y="1282193"/>
            <a:ext cx="7675880" cy="12954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Q: </a:t>
            </a:r>
            <a:r>
              <a:rPr dirty="0" sz="2800" spc="-5">
                <a:latin typeface="Arial"/>
                <a:cs typeface="Arial"/>
              </a:rPr>
              <a:t>how does </a:t>
            </a:r>
            <a:r>
              <a:rPr dirty="0" sz="2800" spc="-5" i="1">
                <a:latin typeface="Arial"/>
                <a:cs typeface="Arial"/>
              </a:rPr>
              <a:t>network </a:t>
            </a:r>
            <a:r>
              <a:rPr dirty="0" sz="2800" spc="-5">
                <a:latin typeface="Arial"/>
                <a:cs typeface="Arial"/>
              </a:rPr>
              <a:t>get </a:t>
            </a:r>
            <a:r>
              <a:rPr dirty="0" sz="2800">
                <a:latin typeface="Arial"/>
                <a:cs typeface="Arial"/>
              </a:rPr>
              <a:t>subnet </a:t>
            </a:r>
            <a:r>
              <a:rPr dirty="0" sz="2800" spc="-5">
                <a:latin typeface="Arial"/>
                <a:cs typeface="Arial"/>
              </a:rPr>
              <a:t>part of IP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addr?</a:t>
            </a:r>
            <a:endParaRPr sz="2800">
              <a:latin typeface="Arial"/>
              <a:cs typeface="Arial"/>
            </a:endParaRPr>
          </a:p>
          <a:p>
            <a:pPr marL="355600" marR="669925" indent="-342900">
              <a:lnSpc>
                <a:spcPts val="2840"/>
              </a:lnSpc>
              <a:spcBef>
                <a:spcPts val="745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A: </a:t>
            </a:r>
            <a:r>
              <a:rPr dirty="0" sz="2800" spc="-5">
                <a:latin typeface="Arial"/>
                <a:cs typeface="Arial"/>
              </a:rPr>
              <a:t>gets allocated portion of its provider </a:t>
            </a:r>
            <a:r>
              <a:rPr dirty="0" sz="2800" spc="20">
                <a:latin typeface="Arial"/>
                <a:cs typeface="Arial"/>
              </a:rPr>
              <a:t>ISP’s  </a:t>
            </a:r>
            <a:r>
              <a:rPr dirty="0" sz="2800" spc="-5">
                <a:latin typeface="Arial"/>
                <a:cs typeface="Arial"/>
              </a:rPr>
              <a:t>address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space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878" y="3541430"/>
            <a:ext cx="1146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ISP's</a:t>
            </a:r>
            <a:r>
              <a:rPr dirty="0" sz="1800" spc="-8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block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40940" y="3805590"/>
            <a:ext cx="2794000" cy="0"/>
          </a:xfrm>
          <a:custGeom>
            <a:avLst/>
            <a:gdLst/>
            <a:ahLst/>
            <a:cxnLst/>
            <a:rect l="l" t="t" r="r" b="b"/>
            <a:pathLst>
              <a:path w="2794000" h="0">
                <a:moveTo>
                  <a:pt x="0" y="0"/>
                </a:moveTo>
                <a:lnTo>
                  <a:pt x="2793999" y="0"/>
                </a:lnTo>
              </a:path>
            </a:pathLst>
          </a:custGeom>
          <a:ln w="1371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34940" y="3566542"/>
            <a:ext cx="381000" cy="283845"/>
          </a:xfrm>
          <a:custGeom>
            <a:avLst/>
            <a:gdLst/>
            <a:ahLst/>
            <a:cxnLst/>
            <a:rect l="l" t="t" r="r" b="b"/>
            <a:pathLst>
              <a:path w="381000" h="283845">
                <a:moveTo>
                  <a:pt x="0" y="0"/>
                </a:moveTo>
                <a:lnTo>
                  <a:pt x="381000" y="0"/>
                </a:lnTo>
                <a:lnTo>
                  <a:pt x="381000" y="283480"/>
                </a:lnTo>
                <a:lnTo>
                  <a:pt x="0" y="28348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34940" y="3798732"/>
            <a:ext cx="381000" cy="13970"/>
          </a:xfrm>
          <a:custGeom>
            <a:avLst/>
            <a:gdLst/>
            <a:ahLst/>
            <a:cxnLst/>
            <a:rect l="l" t="t" r="r" b="b"/>
            <a:pathLst>
              <a:path w="381000" h="13970">
                <a:moveTo>
                  <a:pt x="0" y="13716"/>
                </a:moveTo>
                <a:lnTo>
                  <a:pt x="381000" y="13716"/>
                </a:lnTo>
                <a:lnTo>
                  <a:pt x="381000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15940" y="3805590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 h="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3716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28240" y="3541430"/>
            <a:ext cx="6249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065" algn="l"/>
              </a:tabLst>
            </a:pP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11001000  00010111 </a:t>
            </a:r>
            <a:r>
              <a:rPr dirty="0" sz="1800" spc="1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00010000 </a:t>
            </a:r>
            <a:r>
              <a:rPr dirty="0" sz="1800" spc="5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00000000	200.23.16.0/20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0778" y="4090070"/>
            <a:ext cx="6249035" cy="146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4365">
              <a:lnSpc>
                <a:spcPct val="100000"/>
              </a:lnSpc>
              <a:spcBef>
                <a:spcPts val="100"/>
              </a:spcBef>
              <a:tabLst>
                <a:tab pos="4697730" algn="l"/>
              </a:tabLst>
            </a:pPr>
            <a:r>
              <a:rPr dirty="0" sz="1800">
                <a:latin typeface="Arial"/>
                <a:cs typeface="Arial"/>
              </a:rPr>
              <a:t>0 </a:t>
            </a:r>
            <a:r>
              <a:rPr dirty="0" sz="1800" spc="-5">
                <a:latin typeface="Arial"/>
                <a:cs typeface="Arial"/>
              </a:rPr>
              <a:t> 0000000</a:t>
            </a:r>
            <a:r>
              <a:rPr dirty="0" sz="1800">
                <a:latin typeface="Arial"/>
                <a:cs typeface="Arial"/>
              </a:rPr>
              <a:t>0	</a:t>
            </a:r>
            <a:r>
              <a:rPr dirty="0" sz="1800" spc="-5">
                <a:latin typeface="Arial"/>
                <a:cs typeface="Arial"/>
              </a:rPr>
              <a:t>200.23.16.0/23</a:t>
            </a:r>
            <a:endParaRPr sz="1800">
              <a:latin typeface="Arial"/>
              <a:cs typeface="Arial"/>
            </a:endParaRPr>
          </a:p>
          <a:p>
            <a:pPr algn="ctr" marL="3174365">
              <a:lnSpc>
                <a:spcPct val="100000"/>
              </a:lnSpc>
              <a:tabLst>
                <a:tab pos="4697730" algn="l"/>
              </a:tabLst>
            </a:pPr>
            <a:r>
              <a:rPr dirty="0" sz="1800">
                <a:latin typeface="Arial"/>
                <a:cs typeface="Arial"/>
              </a:rPr>
              <a:t>0 </a:t>
            </a:r>
            <a:r>
              <a:rPr dirty="0" sz="1800" spc="-5">
                <a:latin typeface="Arial"/>
                <a:cs typeface="Arial"/>
              </a:rPr>
              <a:t> 0000000</a:t>
            </a:r>
            <a:r>
              <a:rPr dirty="0" sz="1800">
                <a:latin typeface="Arial"/>
                <a:cs typeface="Arial"/>
              </a:rPr>
              <a:t>0	</a:t>
            </a:r>
            <a:r>
              <a:rPr dirty="0" sz="1800" spc="-5">
                <a:latin typeface="Arial"/>
                <a:cs typeface="Arial"/>
              </a:rPr>
              <a:t>200.23.18.0/23</a:t>
            </a:r>
            <a:endParaRPr sz="1800">
              <a:latin typeface="Arial"/>
              <a:cs typeface="Arial"/>
            </a:endParaRPr>
          </a:p>
          <a:p>
            <a:pPr algn="ctr" marL="3174365">
              <a:lnSpc>
                <a:spcPct val="100000"/>
              </a:lnSpc>
              <a:tabLst>
                <a:tab pos="4697730" algn="l"/>
              </a:tabLst>
            </a:pPr>
            <a:r>
              <a:rPr dirty="0" sz="1800">
                <a:latin typeface="Arial"/>
                <a:cs typeface="Arial"/>
              </a:rPr>
              <a:t>0 </a:t>
            </a:r>
            <a:r>
              <a:rPr dirty="0" sz="1800" spc="-5">
                <a:latin typeface="Arial"/>
                <a:cs typeface="Arial"/>
              </a:rPr>
              <a:t> 0000000</a:t>
            </a:r>
            <a:r>
              <a:rPr dirty="0" sz="1800">
                <a:latin typeface="Arial"/>
                <a:cs typeface="Arial"/>
              </a:rPr>
              <a:t>0	</a:t>
            </a:r>
            <a:r>
              <a:rPr dirty="0" sz="1800" spc="-5">
                <a:latin typeface="Arial"/>
                <a:cs typeface="Arial"/>
              </a:rPr>
              <a:t>200.23.20.0/23</a:t>
            </a:r>
            <a:endParaRPr sz="1800">
              <a:latin typeface="Arial"/>
              <a:cs typeface="Arial"/>
            </a:endParaRPr>
          </a:p>
          <a:p>
            <a:pPr algn="ctr" marL="3115310">
              <a:lnSpc>
                <a:spcPct val="100000"/>
              </a:lnSpc>
              <a:tabLst>
                <a:tab pos="4420870" algn="l"/>
              </a:tabLst>
            </a:pPr>
            <a:r>
              <a:rPr dirty="0" sz="1800">
                <a:latin typeface="Arial"/>
                <a:cs typeface="Arial"/>
              </a:rPr>
              <a:t>….	….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  <a:tabLst>
                <a:tab pos="4698365" algn="l"/>
              </a:tabLst>
            </a:pPr>
            <a:r>
              <a:rPr dirty="0" sz="1800" spc="-5">
                <a:latin typeface="Arial"/>
                <a:cs typeface="Arial"/>
              </a:rPr>
              <a:t>1100100</a:t>
            </a:r>
            <a:r>
              <a:rPr dirty="0" sz="1800">
                <a:latin typeface="Arial"/>
                <a:cs typeface="Arial"/>
              </a:rPr>
              <a:t>0 </a:t>
            </a:r>
            <a:r>
              <a:rPr dirty="0" sz="1800" spc="-5">
                <a:latin typeface="Arial"/>
                <a:cs typeface="Arial"/>
              </a:rPr>
              <a:t> 0001011</a:t>
            </a:r>
            <a:r>
              <a:rPr dirty="0" sz="1800">
                <a:latin typeface="Arial"/>
                <a:cs typeface="Arial"/>
              </a:rPr>
              <a:t>1 </a:t>
            </a:r>
            <a:r>
              <a:rPr dirty="0" sz="1800" spc="-5">
                <a:latin typeface="Arial"/>
                <a:cs typeface="Arial"/>
              </a:rPr>
              <a:t> 000</a:t>
            </a:r>
            <a:r>
              <a:rPr dirty="0" sz="1800" spc="-10">
                <a:latin typeface="Arial"/>
                <a:cs typeface="Arial"/>
              </a:rPr>
              <a:t>1</a:t>
            </a:r>
            <a:r>
              <a:rPr dirty="0" sz="1800" spc="-5">
                <a:latin typeface="Arial"/>
                <a:cs typeface="Arial"/>
              </a:rPr>
              <a:t>111</a:t>
            </a:r>
            <a:r>
              <a:rPr dirty="0" sz="1800">
                <a:latin typeface="Arial"/>
                <a:cs typeface="Arial"/>
              </a:rPr>
              <a:t>0 </a:t>
            </a:r>
            <a:r>
              <a:rPr dirty="0" sz="1800" spc="-5">
                <a:latin typeface="Arial"/>
                <a:cs typeface="Arial"/>
              </a:rPr>
              <a:t> 0000000</a:t>
            </a:r>
            <a:r>
              <a:rPr dirty="0" sz="1800">
                <a:latin typeface="Arial"/>
                <a:cs typeface="Arial"/>
              </a:rPr>
              <a:t>0	</a:t>
            </a:r>
            <a:r>
              <a:rPr dirty="0" sz="1800" spc="-5">
                <a:latin typeface="Arial"/>
                <a:cs typeface="Arial"/>
              </a:rPr>
              <a:t>200.23.30.0/23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416619" y="4115182"/>
          <a:ext cx="3201035" cy="79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35"/>
                <a:gridCol w="1143635"/>
                <a:gridCol w="581025"/>
                <a:gridCol w="391160"/>
              </a:tblGrid>
              <a:tr h="241493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11001000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00010111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0001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71874">
                <a:tc>
                  <a:txBody>
                    <a:bodyPr/>
                    <a:lstStyle/>
                    <a:p>
                      <a:pPr>
                        <a:lnSpc>
                          <a:spcPts val="1880"/>
                        </a:lnSpc>
                        <a:spcBef>
                          <a:spcPts val="16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11001000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ts val="16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00010111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80"/>
                        </a:lnSpc>
                        <a:spcBef>
                          <a:spcPts val="16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0001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ts val="16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ts val="1880"/>
                        </a:lnSpc>
                        <a:spcBef>
                          <a:spcPts val="18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11001000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ts val="18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00010111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80"/>
                        </a:lnSpc>
                        <a:spcBef>
                          <a:spcPts val="18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0001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  <a:spcBef>
                          <a:spcPts val="18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010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286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709773" y="4913031"/>
            <a:ext cx="381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…..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0878" y="4090070"/>
            <a:ext cx="1507490" cy="1469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Organization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Organization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Organization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20256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800" spc="-5">
                <a:latin typeface="Arial"/>
                <a:cs typeface="Arial"/>
              </a:rPr>
              <a:t>Organization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23478" y="5525522"/>
            <a:ext cx="2794000" cy="0"/>
          </a:xfrm>
          <a:custGeom>
            <a:avLst/>
            <a:gdLst/>
            <a:ahLst/>
            <a:cxnLst/>
            <a:rect l="l" t="t" r="r" b="b"/>
            <a:pathLst>
              <a:path w="2794000" h="0">
                <a:moveTo>
                  <a:pt x="0" y="0"/>
                </a:moveTo>
                <a:lnTo>
                  <a:pt x="2793999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17478" y="5284495"/>
            <a:ext cx="381000" cy="274320"/>
          </a:xfrm>
          <a:custGeom>
            <a:avLst/>
            <a:gdLst/>
            <a:ahLst/>
            <a:cxnLst/>
            <a:rect l="l" t="t" r="r" b="b"/>
            <a:pathLst>
              <a:path w="381000" h="274320">
                <a:moveTo>
                  <a:pt x="0" y="0"/>
                </a:moveTo>
                <a:lnTo>
                  <a:pt x="381000" y="0"/>
                </a:lnTo>
                <a:lnTo>
                  <a:pt x="381000" y="274320"/>
                </a:lnTo>
                <a:lnTo>
                  <a:pt x="0" y="27432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17478" y="552552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7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6481" rIns="0" bIns="0" rtlCol="0" vert="horz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60"/>
              </a:spcBef>
            </a:pPr>
            <a:r>
              <a:rPr dirty="0" sz="3600" spc="-5"/>
              <a:t>Hierarchical addressing: route  aggregation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173871" y="4111725"/>
            <a:ext cx="2021205" cy="337820"/>
          </a:xfrm>
          <a:custGeom>
            <a:avLst/>
            <a:gdLst/>
            <a:ahLst/>
            <a:cxnLst/>
            <a:rect l="l" t="t" r="r" b="b"/>
            <a:pathLst>
              <a:path w="2021204" h="337820">
                <a:moveTo>
                  <a:pt x="1965732" y="306291"/>
                </a:moveTo>
                <a:lnTo>
                  <a:pt x="0" y="18849"/>
                </a:lnTo>
                <a:lnTo>
                  <a:pt x="2756" y="0"/>
                </a:lnTo>
                <a:lnTo>
                  <a:pt x="1968491" y="287442"/>
                </a:lnTo>
                <a:lnTo>
                  <a:pt x="1983268" y="299229"/>
                </a:lnTo>
                <a:lnTo>
                  <a:pt x="1965732" y="306291"/>
                </a:lnTo>
                <a:close/>
              </a:path>
              <a:path w="2021204" h="337820">
                <a:moveTo>
                  <a:pt x="1944309" y="268155"/>
                </a:moveTo>
                <a:lnTo>
                  <a:pt x="1940196" y="264875"/>
                </a:lnTo>
                <a:lnTo>
                  <a:pt x="1939521" y="258882"/>
                </a:lnTo>
                <a:lnTo>
                  <a:pt x="1942801" y="254769"/>
                </a:lnTo>
                <a:lnTo>
                  <a:pt x="1947276" y="252337"/>
                </a:lnTo>
                <a:lnTo>
                  <a:pt x="1953389" y="251243"/>
                </a:lnTo>
                <a:lnTo>
                  <a:pt x="1957554" y="251535"/>
                </a:lnTo>
                <a:lnTo>
                  <a:pt x="1944309" y="268155"/>
                </a:lnTo>
                <a:close/>
              </a:path>
              <a:path w="2021204" h="337820">
                <a:moveTo>
                  <a:pt x="2004068" y="311389"/>
                </a:moveTo>
                <a:lnTo>
                  <a:pt x="2000594" y="311389"/>
                </a:lnTo>
                <a:lnTo>
                  <a:pt x="2003351" y="292540"/>
                </a:lnTo>
                <a:lnTo>
                  <a:pt x="1968491" y="287442"/>
                </a:lnTo>
                <a:lnTo>
                  <a:pt x="1944309" y="268155"/>
                </a:lnTo>
                <a:lnTo>
                  <a:pt x="1956187" y="253262"/>
                </a:lnTo>
                <a:lnTo>
                  <a:pt x="2020678" y="304700"/>
                </a:lnTo>
                <a:lnTo>
                  <a:pt x="2004068" y="311389"/>
                </a:lnTo>
                <a:close/>
              </a:path>
              <a:path w="2021204" h="337820">
                <a:moveTo>
                  <a:pt x="1983268" y="299229"/>
                </a:moveTo>
                <a:lnTo>
                  <a:pt x="1968491" y="287442"/>
                </a:lnTo>
                <a:lnTo>
                  <a:pt x="2003351" y="292540"/>
                </a:lnTo>
                <a:lnTo>
                  <a:pt x="2003265" y="293129"/>
                </a:lnTo>
                <a:lnTo>
                  <a:pt x="1998414" y="293129"/>
                </a:lnTo>
                <a:lnTo>
                  <a:pt x="1983268" y="299229"/>
                </a:lnTo>
                <a:close/>
              </a:path>
              <a:path w="2021204" h="337820">
                <a:moveTo>
                  <a:pt x="1996033" y="309410"/>
                </a:moveTo>
                <a:lnTo>
                  <a:pt x="1983268" y="299229"/>
                </a:lnTo>
                <a:lnTo>
                  <a:pt x="1998414" y="293129"/>
                </a:lnTo>
                <a:lnTo>
                  <a:pt x="1996033" y="309410"/>
                </a:lnTo>
                <a:close/>
              </a:path>
              <a:path w="2021204" h="337820">
                <a:moveTo>
                  <a:pt x="2000884" y="309410"/>
                </a:moveTo>
                <a:lnTo>
                  <a:pt x="1996033" y="309410"/>
                </a:lnTo>
                <a:lnTo>
                  <a:pt x="1998414" y="293129"/>
                </a:lnTo>
                <a:lnTo>
                  <a:pt x="2003265" y="293129"/>
                </a:lnTo>
                <a:lnTo>
                  <a:pt x="2000884" y="309410"/>
                </a:lnTo>
                <a:close/>
              </a:path>
              <a:path w="2021204" h="337820">
                <a:moveTo>
                  <a:pt x="2000594" y="311389"/>
                </a:moveTo>
                <a:lnTo>
                  <a:pt x="1965732" y="306291"/>
                </a:lnTo>
                <a:lnTo>
                  <a:pt x="1983268" y="299229"/>
                </a:lnTo>
                <a:lnTo>
                  <a:pt x="1996033" y="309410"/>
                </a:lnTo>
                <a:lnTo>
                  <a:pt x="2000884" y="309410"/>
                </a:lnTo>
                <a:lnTo>
                  <a:pt x="2000594" y="311389"/>
                </a:lnTo>
                <a:close/>
              </a:path>
              <a:path w="2021204" h="337820">
                <a:moveTo>
                  <a:pt x="1944159" y="335517"/>
                </a:moveTo>
                <a:lnTo>
                  <a:pt x="1937042" y="317846"/>
                </a:lnTo>
                <a:lnTo>
                  <a:pt x="1965732" y="306291"/>
                </a:lnTo>
                <a:lnTo>
                  <a:pt x="2000594" y="311389"/>
                </a:lnTo>
                <a:lnTo>
                  <a:pt x="2004068" y="311389"/>
                </a:lnTo>
                <a:lnTo>
                  <a:pt x="1944159" y="335517"/>
                </a:lnTo>
                <a:close/>
              </a:path>
              <a:path w="2021204" h="337820">
                <a:moveTo>
                  <a:pt x="1949646" y="337483"/>
                </a:moveTo>
                <a:lnTo>
                  <a:pt x="1933730" y="335120"/>
                </a:lnTo>
                <a:lnTo>
                  <a:pt x="1929800" y="325361"/>
                </a:lnTo>
                <a:lnTo>
                  <a:pt x="1932162" y="319812"/>
                </a:lnTo>
                <a:lnTo>
                  <a:pt x="1937042" y="317846"/>
                </a:lnTo>
                <a:lnTo>
                  <a:pt x="1944159" y="335517"/>
                </a:lnTo>
                <a:lnTo>
                  <a:pt x="1949646" y="337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2100" y="4397375"/>
            <a:ext cx="895350" cy="457200"/>
          </a:xfrm>
          <a:custGeom>
            <a:avLst/>
            <a:gdLst/>
            <a:ahLst/>
            <a:cxnLst/>
            <a:rect l="l" t="t" r="r" b="b"/>
            <a:pathLst>
              <a:path w="895350" h="457200">
                <a:moveTo>
                  <a:pt x="0" y="457200"/>
                </a:moveTo>
                <a:lnTo>
                  <a:pt x="8953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60675" y="3768725"/>
            <a:ext cx="752475" cy="171450"/>
          </a:xfrm>
          <a:custGeom>
            <a:avLst/>
            <a:gdLst/>
            <a:ahLst/>
            <a:cxnLst/>
            <a:rect l="l" t="t" r="r" b="b"/>
            <a:pathLst>
              <a:path w="752475" h="171450">
                <a:moveTo>
                  <a:pt x="0" y="0"/>
                </a:moveTo>
                <a:lnTo>
                  <a:pt x="752475" y="1714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7350" y="2987675"/>
            <a:ext cx="847725" cy="762000"/>
          </a:xfrm>
          <a:custGeom>
            <a:avLst/>
            <a:gdLst/>
            <a:ahLst/>
            <a:cxnLst/>
            <a:rect l="l" t="t" r="r" b="b"/>
            <a:pathLst>
              <a:path w="847725" h="762000">
                <a:moveTo>
                  <a:pt x="0" y="0"/>
                </a:moveTo>
                <a:lnTo>
                  <a:pt x="847725" y="762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79041" y="3590925"/>
            <a:ext cx="1750695" cy="949960"/>
          </a:xfrm>
          <a:custGeom>
            <a:avLst/>
            <a:gdLst/>
            <a:ahLst/>
            <a:cxnLst/>
            <a:rect l="l" t="t" r="r" b="b"/>
            <a:pathLst>
              <a:path w="1750695" h="949960">
                <a:moveTo>
                  <a:pt x="287874" y="915928"/>
                </a:moveTo>
                <a:lnTo>
                  <a:pt x="237110" y="914970"/>
                </a:lnTo>
                <a:lnTo>
                  <a:pt x="190845" y="912275"/>
                </a:lnTo>
                <a:lnTo>
                  <a:pt x="150290" y="907453"/>
                </a:lnTo>
                <a:lnTo>
                  <a:pt x="67725" y="882539"/>
                </a:lnTo>
                <a:lnTo>
                  <a:pt x="17043" y="837604"/>
                </a:lnTo>
                <a:lnTo>
                  <a:pt x="3402" y="759331"/>
                </a:lnTo>
                <a:lnTo>
                  <a:pt x="771" y="700087"/>
                </a:lnTo>
                <a:lnTo>
                  <a:pt x="0" y="661990"/>
                </a:lnTo>
                <a:lnTo>
                  <a:pt x="815" y="616243"/>
                </a:lnTo>
                <a:lnTo>
                  <a:pt x="3152" y="564455"/>
                </a:lnTo>
                <a:lnTo>
                  <a:pt x="6945" y="508234"/>
                </a:lnTo>
                <a:lnTo>
                  <a:pt x="12126" y="449192"/>
                </a:lnTo>
                <a:lnTo>
                  <a:pt x="18631" y="388937"/>
                </a:lnTo>
                <a:lnTo>
                  <a:pt x="26392" y="329079"/>
                </a:lnTo>
                <a:lnTo>
                  <a:pt x="35343" y="271227"/>
                </a:lnTo>
                <a:lnTo>
                  <a:pt x="45420" y="216991"/>
                </a:lnTo>
                <a:lnTo>
                  <a:pt x="56554" y="167980"/>
                </a:lnTo>
                <a:lnTo>
                  <a:pt x="68681" y="125805"/>
                </a:lnTo>
                <a:lnTo>
                  <a:pt x="111058" y="45045"/>
                </a:lnTo>
                <a:lnTo>
                  <a:pt x="144881" y="16933"/>
                </a:lnTo>
                <a:lnTo>
                  <a:pt x="182937" y="3373"/>
                </a:lnTo>
                <a:lnTo>
                  <a:pt x="224961" y="0"/>
                </a:lnTo>
                <a:lnTo>
                  <a:pt x="270690" y="2447"/>
                </a:lnTo>
                <a:lnTo>
                  <a:pt x="319859" y="6350"/>
                </a:lnTo>
                <a:lnTo>
                  <a:pt x="359717" y="12712"/>
                </a:lnTo>
                <a:lnTo>
                  <a:pt x="402682" y="25697"/>
                </a:lnTo>
                <a:lnTo>
                  <a:pt x="448139" y="43296"/>
                </a:lnTo>
                <a:lnTo>
                  <a:pt x="544078" y="84298"/>
                </a:lnTo>
                <a:lnTo>
                  <a:pt x="593330" y="103683"/>
                </a:lnTo>
                <a:lnTo>
                  <a:pt x="642620" y="119645"/>
                </a:lnTo>
                <a:lnTo>
                  <a:pt x="691334" y="130175"/>
                </a:lnTo>
                <a:lnTo>
                  <a:pt x="738996" y="134779"/>
                </a:lnTo>
                <a:lnTo>
                  <a:pt x="1344296" y="135160"/>
                </a:lnTo>
                <a:lnTo>
                  <a:pt x="1355253" y="135922"/>
                </a:lnTo>
                <a:lnTo>
                  <a:pt x="1411805" y="141023"/>
                </a:lnTo>
                <a:lnTo>
                  <a:pt x="1466461" y="147592"/>
                </a:lnTo>
                <a:lnTo>
                  <a:pt x="1517869" y="155963"/>
                </a:lnTo>
                <a:lnTo>
                  <a:pt x="1564674" y="166475"/>
                </a:lnTo>
                <a:lnTo>
                  <a:pt x="1605526" y="179462"/>
                </a:lnTo>
                <a:lnTo>
                  <a:pt x="1680101" y="226225"/>
                </a:lnTo>
                <a:lnTo>
                  <a:pt x="1711105" y="263742"/>
                </a:lnTo>
                <a:lnTo>
                  <a:pt x="1732752" y="306396"/>
                </a:lnTo>
                <a:lnTo>
                  <a:pt x="1745706" y="352772"/>
                </a:lnTo>
                <a:lnTo>
                  <a:pt x="1750636" y="401452"/>
                </a:lnTo>
                <a:lnTo>
                  <a:pt x="1748206" y="451021"/>
                </a:lnTo>
                <a:lnTo>
                  <a:pt x="1739083" y="500062"/>
                </a:lnTo>
                <a:lnTo>
                  <a:pt x="1725691" y="540085"/>
                </a:lnTo>
                <a:lnTo>
                  <a:pt x="1705321" y="584001"/>
                </a:lnTo>
                <a:lnTo>
                  <a:pt x="1679111" y="630296"/>
                </a:lnTo>
                <a:lnTo>
                  <a:pt x="1648197" y="677452"/>
                </a:lnTo>
                <a:lnTo>
                  <a:pt x="1613717" y="723956"/>
                </a:lnTo>
                <a:lnTo>
                  <a:pt x="1576806" y="768290"/>
                </a:lnTo>
                <a:lnTo>
                  <a:pt x="1538601" y="808940"/>
                </a:lnTo>
                <a:lnTo>
                  <a:pt x="1500240" y="844390"/>
                </a:lnTo>
                <a:lnTo>
                  <a:pt x="1462858" y="873124"/>
                </a:lnTo>
                <a:lnTo>
                  <a:pt x="1420182" y="897560"/>
                </a:lnTo>
                <a:lnTo>
                  <a:pt x="1396699" y="906892"/>
                </a:lnTo>
                <a:lnTo>
                  <a:pt x="667293" y="906892"/>
                </a:lnTo>
                <a:lnTo>
                  <a:pt x="619000" y="907130"/>
                </a:lnTo>
                <a:lnTo>
                  <a:pt x="341922" y="915541"/>
                </a:lnTo>
                <a:lnTo>
                  <a:pt x="287874" y="915928"/>
                </a:lnTo>
                <a:close/>
              </a:path>
              <a:path w="1750695" h="949960">
                <a:moveTo>
                  <a:pt x="1344296" y="135160"/>
                </a:moveTo>
                <a:lnTo>
                  <a:pt x="785988" y="135160"/>
                </a:lnTo>
                <a:lnTo>
                  <a:pt x="832981" y="132602"/>
                </a:lnTo>
                <a:lnTo>
                  <a:pt x="929644" y="123803"/>
                </a:lnTo>
                <a:lnTo>
                  <a:pt x="980655" y="120129"/>
                </a:lnTo>
                <a:lnTo>
                  <a:pt x="1034345" y="118650"/>
                </a:lnTo>
                <a:lnTo>
                  <a:pt x="1091383" y="120650"/>
                </a:lnTo>
                <a:lnTo>
                  <a:pt x="1137130" y="123461"/>
                </a:lnTo>
                <a:lnTo>
                  <a:pt x="1298157" y="131952"/>
                </a:lnTo>
                <a:lnTo>
                  <a:pt x="1344296" y="135160"/>
                </a:lnTo>
                <a:close/>
              </a:path>
              <a:path w="1750695" h="949960">
                <a:moveTo>
                  <a:pt x="1030207" y="949454"/>
                </a:moveTo>
                <a:lnTo>
                  <a:pt x="981415" y="945307"/>
                </a:lnTo>
                <a:lnTo>
                  <a:pt x="933485" y="938244"/>
                </a:lnTo>
                <a:lnTo>
                  <a:pt x="832209" y="920814"/>
                </a:lnTo>
                <a:lnTo>
                  <a:pt x="774865" y="913168"/>
                </a:lnTo>
                <a:lnTo>
                  <a:pt x="710384" y="908049"/>
                </a:lnTo>
                <a:lnTo>
                  <a:pt x="667293" y="906892"/>
                </a:lnTo>
                <a:lnTo>
                  <a:pt x="1396699" y="906892"/>
                </a:lnTo>
                <a:lnTo>
                  <a:pt x="1327239" y="928349"/>
                </a:lnTo>
                <a:lnTo>
                  <a:pt x="1278311" y="936823"/>
                </a:lnTo>
                <a:lnTo>
                  <a:pt x="1228640" y="942097"/>
                </a:lnTo>
                <a:lnTo>
                  <a:pt x="1178894" y="945231"/>
                </a:lnTo>
                <a:lnTo>
                  <a:pt x="1081858" y="949324"/>
                </a:lnTo>
                <a:lnTo>
                  <a:pt x="1030207" y="94945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85765" y="3322171"/>
            <a:ext cx="1515745" cy="8807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“Send </a:t>
            </a:r>
            <a:r>
              <a:rPr dirty="0" sz="1400">
                <a:latin typeface="Arial"/>
                <a:cs typeface="Arial"/>
              </a:rPr>
              <a:t>me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anything  with addresses  beginning  </a:t>
            </a:r>
            <a:r>
              <a:rPr dirty="0" sz="1400" spc="-10">
                <a:latin typeface="Arial"/>
                <a:cs typeface="Arial"/>
              </a:rPr>
              <a:t>200.23.16.0/20”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970" y="2778125"/>
            <a:ext cx="2159000" cy="381635"/>
          </a:xfrm>
          <a:custGeom>
            <a:avLst/>
            <a:gdLst/>
            <a:ahLst/>
            <a:cxnLst/>
            <a:rect l="l" t="t" r="r" b="b"/>
            <a:pathLst>
              <a:path w="2159000" h="381635">
                <a:moveTo>
                  <a:pt x="308843" y="347603"/>
                </a:moveTo>
                <a:lnTo>
                  <a:pt x="258080" y="346645"/>
                </a:lnTo>
                <a:lnTo>
                  <a:pt x="211815" y="343950"/>
                </a:lnTo>
                <a:lnTo>
                  <a:pt x="171260" y="339128"/>
                </a:lnTo>
                <a:lnTo>
                  <a:pt x="87813" y="308702"/>
                </a:lnTo>
                <a:lnTo>
                  <a:pt x="53961" y="276753"/>
                </a:lnTo>
                <a:lnTo>
                  <a:pt x="33250" y="239513"/>
                </a:lnTo>
                <a:lnTo>
                  <a:pt x="22858" y="200554"/>
                </a:lnTo>
                <a:lnTo>
                  <a:pt x="19962" y="163446"/>
                </a:lnTo>
                <a:lnTo>
                  <a:pt x="21741" y="131762"/>
                </a:lnTo>
                <a:lnTo>
                  <a:pt x="19814" y="115380"/>
                </a:lnTo>
                <a:lnTo>
                  <a:pt x="12673" y="102420"/>
                </a:lnTo>
                <a:lnTo>
                  <a:pt x="4631" y="91604"/>
                </a:lnTo>
                <a:lnTo>
                  <a:pt x="0" y="81650"/>
                </a:lnTo>
                <a:lnTo>
                  <a:pt x="49682" y="44158"/>
                </a:lnTo>
                <a:lnTo>
                  <a:pt x="101809" y="24849"/>
                </a:lnTo>
                <a:lnTo>
                  <a:pt x="178904" y="0"/>
                </a:lnTo>
                <a:lnTo>
                  <a:pt x="648211" y="21938"/>
                </a:lnTo>
                <a:lnTo>
                  <a:pt x="836318" y="27368"/>
                </a:lnTo>
                <a:lnTo>
                  <a:pt x="902804" y="28575"/>
                </a:lnTo>
                <a:lnTo>
                  <a:pt x="2065719" y="28893"/>
                </a:lnTo>
                <a:lnTo>
                  <a:pt x="2106904" y="44061"/>
                </a:lnTo>
                <a:lnTo>
                  <a:pt x="2135894" y="64692"/>
                </a:lnTo>
                <a:lnTo>
                  <a:pt x="2152855" y="89396"/>
                </a:lnTo>
                <a:lnTo>
                  <a:pt x="2158816" y="117098"/>
                </a:lnTo>
                <a:lnTo>
                  <a:pt x="2154808" y="146724"/>
                </a:lnTo>
                <a:lnTo>
                  <a:pt x="2121009" y="207460"/>
                </a:lnTo>
                <a:lnTo>
                  <a:pt x="2093279" y="236421"/>
                </a:lnTo>
                <a:lnTo>
                  <a:pt x="2059701" y="263014"/>
                </a:lnTo>
                <a:lnTo>
                  <a:pt x="2021308" y="286164"/>
                </a:lnTo>
                <a:lnTo>
                  <a:pt x="1979129" y="304799"/>
                </a:lnTo>
                <a:lnTo>
                  <a:pt x="1909158" y="323622"/>
                </a:lnTo>
                <a:lnTo>
                  <a:pt x="1865323" y="331682"/>
                </a:lnTo>
                <a:lnTo>
                  <a:pt x="1818945" y="338567"/>
                </a:lnTo>
                <a:lnTo>
                  <a:pt x="688263" y="338567"/>
                </a:lnTo>
                <a:lnTo>
                  <a:pt x="639970" y="338805"/>
                </a:lnTo>
                <a:lnTo>
                  <a:pt x="362892" y="347216"/>
                </a:lnTo>
                <a:lnTo>
                  <a:pt x="308843" y="347603"/>
                </a:lnTo>
                <a:close/>
              </a:path>
              <a:path w="2159000" h="381635">
                <a:moveTo>
                  <a:pt x="2065719" y="28893"/>
                </a:moveTo>
                <a:lnTo>
                  <a:pt x="945741" y="28893"/>
                </a:lnTo>
                <a:lnTo>
                  <a:pt x="1041999" y="27940"/>
                </a:lnTo>
                <a:lnTo>
                  <a:pt x="1680173" y="9882"/>
                </a:lnTo>
                <a:lnTo>
                  <a:pt x="1788959" y="9154"/>
                </a:lnTo>
                <a:lnTo>
                  <a:pt x="1839605" y="9610"/>
                </a:lnTo>
                <a:lnTo>
                  <a:pt x="1887201" y="10714"/>
                </a:lnTo>
                <a:lnTo>
                  <a:pt x="1931329" y="12540"/>
                </a:lnTo>
                <a:lnTo>
                  <a:pt x="1971574" y="15164"/>
                </a:lnTo>
                <a:lnTo>
                  <a:pt x="2038752" y="23106"/>
                </a:lnTo>
                <a:lnTo>
                  <a:pt x="2064854" y="28575"/>
                </a:lnTo>
                <a:lnTo>
                  <a:pt x="2065719" y="28893"/>
                </a:lnTo>
                <a:close/>
              </a:path>
              <a:path w="2159000" h="381635">
                <a:moveTo>
                  <a:pt x="1033735" y="381374"/>
                </a:moveTo>
                <a:lnTo>
                  <a:pt x="979599" y="378345"/>
                </a:lnTo>
                <a:lnTo>
                  <a:pt x="936178" y="372823"/>
                </a:lnTo>
                <a:lnTo>
                  <a:pt x="899232" y="365719"/>
                </a:lnTo>
                <a:lnTo>
                  <a:pt x="864518" y="357946"/>
                </a:lnTo>
                <a:lnTo>
                  <a:pt x="827794" y="350415"/>
                </a:lnTo>
                <a:lnTo>
                  <a:pt x="784820" y="344037"/>
                </a:lnTo>
                <a:lnTo>
                  <a:pt x="731354" y="339724"/>
                </a:lnTo>
                <a:lnTo>
                  <a:pt x="688263" y="338567"/>
                </a:lnTo>
                <a:lnTo>
                  <a:pt x="1818945" y="338567"/>
                </a:lnTo>
                <a:lnTo>
                  <a:pt x="1763910" y="345357"/>
                </a:lnTo>
                <a:lnTo>
                  <a:pt x="1707914" y="351079"/>
                </a:lnTo>
                <a:lnTo>
                  <a:pt x="1649445" y="356125"/>
                </a:lnTo>
                <a:lnTo>
                  <a:pt x="1589296" y="360549"/>
                </a:lnTo>
                <a:lnTo>
                  <a:pt x="1467119" y="367740"/>
                </a:lnTo>
                <a:lnTo>
                  <a:pt x="1102829" y="380999"/>
                </a:lnTo>
                <a:lnTo>
                  <a:pt x="1033735" y="38137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11250" y="2800350"/>
            <a:ext cx="1539875" cy="336550"/>
          </a:xfrm>
          <a:custGeom>
            <a:avLst/>
            <a:gdLst/>
            <a:ahLst/>
            <a:cxnLst/>
            <a:rect l="l" t="t" r="r" b="b"/>
            <a:pathLst>
              <a:path w="1539875" h="336550">
                <a:moveTo>
                  <a:pt x="0" y="0"/>
                </a:moveTo>
                <a:lnTo>
                  <a:pt x="1539875" y="0"/>
                </a:lnTo>
                <a:lnTo>
                  <a:pt x="1539875" y="336549"/>
                </a:lnTo>
                <a:lnTo>
                  <a:pt x="0" y="336549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1545" y="3368675"/>
            <a:ext cx="2159000" cy="381635"/>
          </a:xfrm>
          <a:custGeom>
            <a:avLst/>
            <a:gdLst/>
            <a:ahLst/>
            <a:cxnLst/>
            <a:rect l="l" t="t" r="r" b="b"/>
            <a:pathLst>
              <a:path w="2159000" h="381635">
                <a:moveTo>
                  <a:pt x="308843" y="347603"/>
                </a:moveTo>
                <a:lnTo>
                  <a:pt x="258080" y="346645"/>
                </a:lnTo>
                <a:lnTo>
                  <a:pt x="211815" y="343950"/>
                </a:lnTo>
                <a:lnTo>
                  <a:pt x="171260" y="339128"/>
                </a:lnTo>
                <a:lnTo>
                  <a:pt x="87813" y="308702"/>
                </a:lnTo>
                <a:lnTo>
                  <a:pt x="53961" y="276753"/>
                </a:lnTo>
                <a:lnTo>
                  <a:pt x="33250" y="239513"/>
                </a:lnTo>
                <a:lnTo>
                  <a:pt x="22858" y="200553"/>
                </a:lnTo>
                <a:lnTo>
                  <a:pt x="19962" y="163445"/>
                </a:lnTo>
                <a:lnTo>
                  <a:pt x="21741" y="131762"/>
                </a:lnTo>
                <a:lnTo>
                  <a:pt x="19814" y="115379"/>
                </a:lnTo>
                <a:lnTo>
                  <a:pt x="12673" y="102420"/>
                </a:lnTo>
                <a:lnTo>
                  <a:pt x="4631" y="91604"/>
                </a:lnTo>
                <a:lnTo>
                  <a:pt x="0" y="81650"/>
                </a:lnTo>
                <a:lnTo>
                  <a:pt x="49682" y="44158"/>
                </a:lnTo>
                <a:lnTo>
                  <a:pt x="101809" y="24849"/>
                </a:lnTo>
                <a:lnTo>
                  <a:pt x="178904" y="0"/>
                </a:lnTo>
                <a:lnTo>
                  <a:pt x="648211" y="21938"/>
                </a:lnTo>
                <a:lnTo>
                  <a:pt x="836318" y="27368"/>
                </a:lnTo>
                <a:lnTo>
                  <a:pt x="902804" y="28575"/>
                </a:lnTo>
                <a:lnTo>
                  <a:pt x="2065719" y="28893"/>
                </a:lnTo>
                <a:lnTo>
                  <a:pt x="2106904" y="44061"/>
                </a:lnTo>
                <a:lnTo>
                  <a:pt x="2135894" y="64692"/>
                </a:lnTo>
                <a:lnTo>
                  <a:pt x="2152855" y="89396"/>
                </a:lnTo>
                <a:lnTo>
                  <a:pt x="2158816" y="117097"/>
                </a:lnTo>
                <a:lnTo>
                  <a:pt x="2154808" y="146724"/>
                </a:lnTo>
                <a:lnTo>
                  <a:pt x="2121009" y="207460"/>
                </a:lnTo>
                <a:lnTo>
                  <a:pt x="2093279" y="236421"/>
                </a:lnTo>
                <a:lnTo>
                  <a:pt x="2059701" y="263014"/>
                </a:lnTo>
                <a:lnTo>
                  <a:pt x="2021308" y="286164"/>
                </a:lnTo>
                <a:lnTo>
                  <a:pt x="1979129" y="304799"/>
                </a:lnTo>
                <a:lnTo>
                  <a:pt x="1909158" y="323622"/>
                </a:lnTo>
                <a:lnTo>
                  <a:pt x="1865323" y="331682"/>
                </a:lnTo>
                <a:lnTo>
                  <a:pt x="1818945" y="338567"/>
                </a:lnTo>
                <a:lnTo>
                  <a:pt x="688263" y="338567"/>
                </a:lnTo>
                <a:lnTo>
                  <a:pt x="639970" y="338805"/>
                </a:lnTo>
                <a:lnTo>
                  <a:pt x="362892" y="347216"/>
                </a:lnTo>
                <a:lnTo>
                  <a:pt x="308843" y="347603"/>
                </a:lnTo>
                <a:close/>
              </a:path>
              <a:path w="2159000" h="381635">
                <a:moveTo>
                  <a:pt x="2065719" y="28893"/>
                </a:moveTo>
                <a:lnTo>
                  <a:pt x="945741" y="28893"/>
                </a:lnTo>
                <a:lnTo>
                  <a:pt x="1041999" y="27940"/>
                </a:lnTo>
                <a:lnTo>
                  <a:pt x="1680173" y="9882"/>
                </a:lnTo>
                <a:lnTo>
                  <a:pt x="1788959" y="9153"/>
                </a:lnTo>
                <a:lnTo>
                  <a:pt x="1839605" y="9610"/>
                </a:lnTo>
                <a:lnTo>
                  <a:pt x="1887201" y="10714"/>
                </a:lnTo>
                <a:lnTo>
                  <a:pt x="1931329" y="12540"/>
                </a:lnTo>
                <a:lnTo>
                  <a:pt x="1971574" y="15164"/>
                </a:lnTo>
                <a:lnTo>
                  <a:pt x="2038752" y="23106"/>
                </a:lnTo>
                <a:lnTo>
                  <a:pt x="2064854" y="28575"/>
                </a:lnTo>
                <a:lnTo>
                  <a:pt x="2065719" y="28893"/>
                </a:lnTo>
                <a:close/>
              </a:path>
              <a:path w="2159000" h="381635">
                <a:moveTo>
                  <a:pt x="1033735" y="381374"/>
                </a:moveTo>
                <a:lnTo>
                  <a:pt x="979599" y="378345"/>
                </a:lnTo>
                <a:lnTo>
                  <a:pt x="936178" y="372823"/>
                </a:lnTo>
                <a:lnTo>
                  <a:pt x="899232" y="365719"/>
                </a:lnTo>
                <a:lnTo>
                  <a:pt x="864518" y="357946"/>
                </a:lnTo>
                <a:lnTo>
                  <a:pt x="827794" y="350415"/>
                </a:lnTo>
                <a:lnTo>
                  <a:pt x="784820" y="344037"/>
                </a:lnTo>
                <a:lnTo>
                  <a:pt x="731354" y="339724"/>
                </a:lnTo>
                <a:lnTo>
                  <a:pt x="688263" y="338567"/>
                </a:lnTo>
                <a:lnTo>
                  <a:pt x="1818945" y="338567"/>
                </a:lnTo>
                <a:lnTo>
                  <a:pt x="1763910" y="345357"/>
                </a:lnTo>
                <a:lnTo>
                  <a:pt x="1707914" y="351079"/>
                </a:lnTo>
                <a:lnTo>
                  <a:pt x="1649445" y="356125"/>
                </a:lnTo>
                <a:lnTo>
                  <a:pt x="1589296" y="360549"/>
                </a:lnTo>
                <a:lnTo>
                  <a:pt x="1467119" y="367740"/>
                </a:lnTo>
                <a:lnTo>
                  <a:pt x="1102829" y="380999"/>
                </a:lnTo>
                <a:lnTo>
                  <a:pt x="1033735" y="38137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39825" y="3390900"/>
            <a:ext cx="1539875" cy="336550"/>
          </a:xfrm>
          <a:custGeom>
            <a:avLst/>
            <a:gdLst/>
            <a:ahLst/>
            <a:cxnLst/>
            <a:rect l="l" t="t" r="r" b="b"/>
            <a:pathLst>
              <a:path w="1539875" h="336550">
                <a:moveTo>
                  <a:pt x="0" y="0"/>
                </a:moveTo>
                <a:lnTo>
                  <a:pt x="1539875" y="0"/>
                </a:lnTo>
                <a:lnTo>
                  <a:pt x="1539875" y="336549"/>
                </a:lnTo>
                <a:lnTo>
                  <a:pt x="0" y="336549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18565" y="3418307"/>
            <a:ext cx="1381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200.23.18.0/23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820" y="4787901"/>
            <a:ext cx="2159000" cy="381635"/>
          </a:xfrm>
          <a:custGeom>
            <a:avLst/>
            <a:gdLst/>
            <a:ahLst/>
            <a:cxnLst/>
            <a:rect l="l" t="t" r="r" b="b"/>
            <a:pathLst>
              <a:path w="2159000" h="381635">
                <a:moveTo>
                  <a:pt x="308843" y="347602"/>
                </a:moveTo>
                <a:lnTo>
                  <a:pt x="258080" y="346644"/>
                </a:lnTo>
                <a:lnTo>
                  <a:pt x="211815" y="343950"/>
                </a:lnTo>
                <a:lnTo>
                  <a:pt x="171260" y="339127"/>
                </a:lnTo>
                <a:lnTo>
                  <a:pt x="87813" y="308701"/>
                </a:lnTo>
                <a:lnTo>
                  <a:pt x="53961" y="276753"/>
                </a:lnTo>
                <a:lnTo>
                  <a:pt x="33250" y="239513"/>
                </a:lnTo>
                <a:lnTo>
                  <a:pt x="22858" y="200553"/>
                </a:lnTo>
                <a:lnTo>
                  <a:pt x="19962" y="163445"/>
                </a:lnTo>
                <a:lnTo>
                  <a:pt x="21741" y="131762"/>
                </a:lnTo>
                <a:lnTo>
                  <a:pt x="19814" y="115379"/>
                </a:lnTo>
                <a:lnTo>
                  <a:pt x="12673" y="102420"/>
                </a:lnTo>
                <a:lnTo>
                  <a:pt x="4631" y="91604"/>
                </a:lnTo>
                <a:lnTo>
                  <a:pt x="0" y="81650"/>
                </a:lnTo>
                <a:lnTo>
                  <a:pt x="49682" y="44157"/>
                </a:lnTo>
                <a:lnTo>
                  <a:pt x="101809" y="24848"/>
                </a:lnTo>
                <a:lnTo>
                  <a:pt x="178904" y="0"/>
                </a:lnTo>
                <a:lnTo>
                  <a:pt x="648211" y="21937"/>
                </a:lnTo>
                <a:lnTo>
                  <a:pt x="836318" y="27368"/>
                </a:lnTo>
                <a:lnTo>
                  <a:pt x="902804" y="28574"/>
                </a:lnTo>
                <a:lnTo>
                  <a:pt x="2065719" y="28893"/>
                </a:lnTo>
                <a:lnTo>
                  <a:pt x="2106904" y="44060"/>
                </a:lnTo>
                <a:lnTo>
                  <a:pt x="2135894" y="64692"/>
                </a:lnTo>
                <a:lnTo>
                  <a:pt x="2152855" y="89395"/>
                </a:lnTo>
                <a:lnTo>
                  <a:pt x="2158816" y="117097"/>
                </a:lnTo>
                <a:lnTo>
                  <a:pt x="2154808" y="146724"/>
                </a:lnTo>
                <a:lnTo>
                  <a:pt x="2121009" y="207459"/>
                </a:lnTo>
                <a:lnTo>
                  <a:pt x="2093279" y="236421"/>
                </a:lnTo>
                <a:lnTo>
                  <a:pt x="2059701" y="263014"/>
                </a:lnTo>
                <a:lnTo>
                  <a:pt x="2021308" y="286164"/>
                </a:lnTo>
                <a:lnTo>
                  <a:pt x="1979129" y="304799"/>
                </a:lnTo>
                <a:lnTo>
                  <a:pt x="1909158" y="323622"/>
                </a:lnTo>
                <a:lnTo>
                  <a:pt x="1865323" y="331681"/>
                </a:lnTo>
                <a:lnTo>
                  <a:pt x="1818946" y="338567"/>
                </a:lnTo>
                <a:lnTo>
                  <a:pt x="688263" y="338567"/>
                </a:lnTo>
                <a:lnTo>
                  <a:pt x="639970" y="338805"/>
                </a:lnTo>
                <a:lnTo>
                  <a:pt x="362892" y="347216"/>
                </a:lnTo>
                <a:lnTo>
                  <a:pt x="308843" y="347602"/>
                </a:lnTo>
                <a:close/>
              </a:path>
              <a:path w="2159000" h="381635">
                <a:moveTo>
                  <a:pt x="2065719" y="28893"/>
                </a:moveTo>
                <a:lnTo>
                  <a:pt x="945741" y="28893"/>
                </a:lnTo>
                <a:lnTo>
                  <a:pt x="1041999" y="27940"/>
                </a:lnTo>
                <a:lnTo>
                  <a:pt x="1680173" y="9882"/>
                </a:lnTo>
                <a:lnTo>
                  <a:pt x="1788959" y="9153"/>
                </a:lnTo>
                <a:lnTo>
                  <a:pt x="1839605" y="9610"/>
                </a:lnTo>
                <a:lnTo>
                  <a:pt x="1887201" y="10713"/>
                </a:lnTo>
                <a:lnTo>
                  <a:pt x="1931329" y="12540"/>
                </a:lnTo>
                <a:lnTo>
                  <a:pt x="1971574" y="15164"/>
                </a:lnTo>
                <a:lnTo>
                  <a:pt x="2038752" y="23106"/>
                </a:lnTo>
                <a:lnTo>
                  <a:pt x="2064854" y="28574"/>
                </a:lnTo>
                <a:lnTo>
                  <a:pt x="2065719" y="28893"/>
                </a:lnTo>
                <a:close/>
              </a:path>
              <a:path w="2159000" h="381635">
                <a:moveTo>
                  <a:pt x="1033735" y="381374"/>
                </a:moveTo>
                <a:lnTo>
                  <a:pt x="979599" y="378345"/>
                </a:lnTo>
                <a:lnTo>
                  <a:pt x="936178" y="372822"/>
                </a:lnTo>
                <a:lnTo>
                  <a:pt x="899232" y="365719"/>
                </a:lnTo>
                <a:lnTo>
                  <a:pt x="864518" y="357946"/>
                </a:lnTo>
                <a:lnTo>
                  <a:pt x="827794" y="350415"/>
                </a:lnTo>
                <a:lnTo>
                  <a:pt x="784820" y="344037"/>
                </a:lnTo>
                <a:lnTo>
                  <a:pt x="731354" y="339724"/>
                </a:lnTo>
                <a:lnTo>
                  <a:pt x="688263" y="338567"/>
                </a:lnTo>
                <a:lnTo>
                  <a:pt x="1818946" y="338567"/>
                </a:lnTo>
                <a:lnTo>
                  <a:pt x="1763910" y="345357"/>
                </a:lnTo>
                <a:lnTo>
                  <a:pt x="1707914" y="351078"/>
                </a:lnTo>
                <a:lnTo>
                  <a:pt x="1649445" y="356125"/>
                </a:lnTo>
                <a:lnTo>
                  <a:pt x="1589296" y="360549"/>
                </a:lnTo>
                <a:lnTo>
                  <a:pt x="1467119" y="367740"/>
                </a:lnTo>
                <a:lnTo>
                  <a:pt x="1102829" y="380999"/>
                </a:lnTo>
                <a:lnTo>
                  <a:pt x="1033735" y="38137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54100" y="4810125"/>
            <a:ext cx="1539875" cy="336550"/>
          </a:xfrm>
          <a:custGeom>
            <a:avLst/>
            <a:gdLst/>
            <a:ahLst/>
            <a:cxnLst/>
            <a:rect l="l" t="t" r="r" b="b"/>
            <a:pathLst>
              <a:path w="1539875" h="336550">
                <a:moveTo>
                  <a:pt x="0" y="0"/>
                </a:moveTo>
                <a:lnTo>
                  <a:pt x="1539875" y="0"/>
                </a:lnTo>
                <a:lnTo>
                  <a:pt x="1539875" y="336549"/>
                </a:lnTo>
                <a:lnTo>
                  <a:pt x="0" y="336549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32840" y="4837532"/>
            <a:ext cx="1381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200.23.30.0/23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85540" y="4027021"/>
            <a:ext cx="13468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Fly-By-Night-ISP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87952" y="3148478"/>
            <a:ext cx="1375212" cy="261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37564" y="2459146"/>
            <a:ext cx="1733550" cy="63817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400" spc="-5">
                <a:latin typeface="Arial"/>
                <a:cs typeface="Arial"/>
              </a:rPr>
              <a:t>Organization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65125">
              <a:lnSpc>
                <a:spcPct val="100000"/>
              </a:lnSpc>
              <a:spcBef>
                <a:spcPts val="650"/>
              </a:spcBef>
            </a:pPr>
            <a:r>
              <a:rPr dirty="0" sz="1600" spc="-5">
                <a:latin typeface="Arial"/>
                <a:cs typeface="Arial"/>
              </a:rPr>
              <a:t>200.23.16.0/23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6139" y="4541371"/>
            <a:ext cx="1178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Organization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86015" y="4350871"/>
            <a:ext cx="627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7089" y="3179297"/>
            <a:ext cx="1178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Organization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21891" y="4905375"/>
            <a:ext cx="1750695" cy="949960"/>
          </a:xfrm>
          <a:custGeom>
            <a:avLst/>
            <a:gdLst/>
            <a:ahLst/>
            <a:cxnLst/>
            <a:rect l="l" t="t" r="r" b="b"/>
            <a:pathLst>
              <a:path w="1750695" h="949960">
                <a:moveTo>
                  <a:pt x="287874" y="915928"/>
                </a:moveTo>
                <a:lnTo>
                  <a:pt x="237110" y="914970"/>
                </a:lnTo>
                <a:lnTo>
                  <a:pt x="190845" y="912275"/>
                </a:lnTo>
                <a:lnTo>
                  <a:pt x="150290" y="907453"/>
                </a:lnTo>
                <a:lnTo>
                  <a:pt x="67725" y="882539"/>
                </a:lnTo>
                <a:lnTo>
                  <a:pt x="17043" y="837604"/>
                </a:lnTo>
                <a:lnTo>
                  <a:pt x="3402" y="759331"/>
                </a:lnTo>
                <a:lnTo>
                  <a:pt x="771" y="700087"/>
                </a:lnTo>
                <a:lnTo>
                  <a:pt x="0" y="661990"/>
                </a:lnTo>
                <a:lnTo>
                  <a:pt x="815" y="616243"/>
                </a:lnTo>
                <a:lnTo>
                  <a:pt x="3152" y="564455"/>
                </a:lnTo>
                <a:lnTo>
                  <a:pt x="6945" y="508234"/>
                </a:lnTo>
                <a:lnTo>
                  <a:pt x="12126" y="449192"/>
                </a:lnTo>
                <a:lnTo>
                  <a:pt x="18631" y="388937"/>
                </a:lnTo>
                <a:lnTo>
                  <a:pt x="26392" y="329079"/>
                </a:lnTo>
                <a:lnTo>
                  <a:pt x="35343" y="271227"/>
                </a:lnTo>
                <a:lnTo>
                  <a:pt x="45420" y="216991"/>
                </a:lnTo>
                <a:lnTo>
                  <a:pt x="56554" y="167980"/>
                </a:lnTo>
                <a:lnTo>
                  <a:pt x="68681" y="125805"/>
                </a:lnTo>
                <a:lnTo>
                  <a:pt x="111058" y="45045"/>
                </a:lnTo>
                <a:lnTo>
                  <a:pt x="144881" y="16933"/>
                </a:lnTo>
                <a:lnTo>
                  <a:pt x="182937" y="3373"/>
                </a:lnTo>
                <a:lnTo>
                  <a:pt x="224961" y="0"/>
                </a:lnTo>
                <a:lnTo>
                  <a:pt x="270690" y="2447"/>
                </a:lnTo>
                <a:lnTo>
                  <a:pt x="319859" y="6350"/>
                </a:lnTo>
                <a:lnTo>
                  <a:pt x="359717" y="12712"/>
                </a:lnTo>
                <a:lnTo>
                  <a:pt x="402682" y="25697"/>
                </a:lnTo>
                <a:lnTo>
                  <a:pt x="448139" y="43296"/>
                </a:lnTo>
                <a:lnTo>
                  <a:pt x="544078" y="84298"/>
                </a:lnTo>
                <a:lnTo>
                  <a:pt x="593330" y="103683"/>
                </a:lnTo>
                <a:lnTo>
                  <a:pt x="642620" y="119645"/>
                </a:lnTo>
                <a:lnTo>
                  <a:pt x="691334" y="130175"/>
                </a:lnTo>
                <a:lnTo>
                  <a:pt x="738996" y="134779"/>
                </a:lnTo>
                <a:lnTo>
                  <a:pt x="1344296" y="135160"/>
                </a:lnTo>
                <a:lnTo>
                  <a:pt x="1355253" y="135922"/>
                </a:lnTo>
                <a:lnTo>
                  <a:pt x="1411805" y="141023"/>
                </a:lnTo>
                <a:lnTo>
                  <a:pt x="1466461" y="147592"/>
                </a:lnTo>
                <a:lnTo>
                  <a:pt x="1517869" y="155963"/>
                </a:lnTo>
                <a:lnTo>
                  <a:pt x="1564674" y="166475"/>
                </a:lnTo>
                <a:lnTo>
                  <a:pt x="1605526" y="179462"/>
                </a:lnTo>
                <a:lnTo>
                  <a:pt x="1680101" y="226225"/>
                </a:lnTo>
                <a:lnTo>
                  <a:pt x="1711105" y="263742"/>
                </a:lnTo>
                <a:lnTo>
                  <a:pt x="1732752" y="306396"/>
                </a:lnTo>
                <a:lnTo>
                  <a:pt x="1745706" y="352772"/>
                </a:lnTo>
                <a:lnTo>
                  <a:pt x="1750636" y="401452"/>
                </a:lnTo>
                <a:lnTo>
                  <a:pt x="1748206" y="451021"/>
                </a:lnTo>
                <a:lnTo>
                  <a:pt x="1739083" y="500062"/>
                </a:lnTo>
                <a:lnTo>
                  <a:pt x="1725691" y="540085"/>
                </a:lnTo>
                <a:lnTo>
                  <a:pt x="1705321" y="584001"/>
                </a:lnTo>
                <a:lnTo>
                  <a:pt x="1679111" y="630296"/>
                </a:lnTo>
                <a:lnTo>
                  <a:pt x="1648197" y="677452"/>
                </a:lnTo>
                <a:lnTo>
                  <a:pt x="1613717" y="723956"/>
                </a:lnTo>
                <a:lnTo>
                  <a:pt x="1576806" y="768290"/>
                </a:lnTo>
                <a:lnTo>
                  <a:pt x="1538601" y="808940"/>
                </a:lnTo>
                <a:lnTo>
                  <a:pt x="1500240" y="844390"/>
                </a:lnTo>
                <a:lnTo>
                  <a:pt x="1462858" y="873124"/>
                </a:lnTo>
                <a:lnTo>
                  <a:pt x="1420182" y="897560"/>
                </a:lnTo>
                <a:lnTo>
                  <a:pt x="1396699" y="906892"/>
                </a:lnTo>
                <a:lnTo>
                  <a:pt x="667293" y="906892"/>
                </a:lnTo>
                <a:lnTo>
                  <a:pt x="619000" y="907130"/>
                </a:lnTo>
                <a:lnTo>
                  <a:pt x="341922" y="915541"/>
                </a:lnTo>
                <a:lnTo>
                  <a:pt x="287874" y="915928"/>
                </a:lnTo>
                <a:close/>
              </a:path>
              <a:path w="1750695" h="949960">
                <a:moveTo>
                  <a:pt x="1344296" y="135160"/>
                </a:moveTo>
                <a:lnTo>
                  <a:pt x="785988" y="135160"/>
                </a:lnTo>
                <a:lnTo>
                  <a:pt x="832981" y="132602"/>
                </a:lnTo>
                <a:lnTo>
                  <a:pt x="929644" y="123803"/>
                </a:lnTo>
                <a:lnTo>
                  <a:pt x="980655" y="120129"/>
                </a:lnTo>
                <a:lnTo>
                  <a:pt x="1034345" y="118650"/>
                </a:lnTo>
                <a:lnTo>
                  <a:pt x="1091383" y="120650"/>
                </a:lnTo>
                <a:lnTo>
                  <a:pt x="1137130" y="123461"/>
                </a:lnTo>
                <a:lnTo>
                  <a:pt x="1298157" y="131952"/>
                </a:lnTo>
                <a:lnTo>
                  <a:pt x="1344296" y="135160"/>
                </a:lnTo>
                <a:close/>
              </a:path>
              <a:path w="1750695" h="949960">
                <a:moveTo>
                  <a:pt x="1030207" y="949454"/>
                </a:moveTo>
                <a:lnTo>
                  <a:pt x="981415" y="945307"/>
                </a:lnTo>
                <a:lnTo>
                  <a:pt x="933485" y="938244"/>
                </a:lnTo>
                <a:lnTo>
                  <a:pt x="832209" y="920814"/>
                </a:lnTo>
                <a:lnTo>
                  <a:pt x="774865" y="913168"/>
                </a:lnTo>
                <a:lnTo>
                  <a:pt x="710384" y="908049"/>
                </a:lnTo>
                <a:lnTo>
                  <a:pt x="667293" y="906892"/>
                </a:lnTo>
                <a:lnTo>
                  <a:pt x="1396699" y="906892"/>
                </a:lnTo>
                <a:lnTo>
                  <a:pt x="1327239" y="928349"/>
                </a:lnTo>
                <a:lnTo>
                  <a:pt x="1278311" y="936823"/>
                </a:lnTo>
                <a:lnTo>
                  <a:pt x="1228640" y="942097"/>
                </a:lnTo>
                <a:lnTo>
                  <a:pt x="1178894" y="945231"/>
                </a:lnTo>
                <a:lnTo>
                  <a:pt x="1081858" y="949324"/>
                </a:lnTo>
                <a:lnTo>
                  <a:pt x="1030207" y="94945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95090" y="5284321"/>
            <a:ext cx="8642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ISPs-R-Us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40546" y="4869416"/>
            <a:ext cx="2021205" cy="337820"/>
          </a:xfrm>
          <a:custGeom>
            <a:avLst/>
            <a:gdLst/>
            <a:ahLst/>
            <a:cxnLst/>
            <a:rect l="l" t="t" r="r" b="b"/>
            <a:pathLst>
              <a:path w="2021204" h="337820">
                <a:moveTo>
                  <a:pt x="1965733" y="31191"/>
                </a:moveTo>
                <a:lnTo>
                  <a:pt x="0" y="318634"/>
                </a:lnTo>
                <a:lnTo>
                  <a:pt x="2756" y="337483"/>
                </a:lnTo>
                <a:lnTo>
                  <a:pt x="1968490" y="50040"/>
                </a:lnTo>
                <a:lnTo>
                  <a:pt x="1983268" y="38254"/>
                </a:lnTo>
                <a:lnTo>
                  <a:pt x="1965733" y="31191"/>
                </a:lnTo>
                <a:close/>
              </a:path>
              <a:path w="2021204" h="337820">
                <a:moveTo>
                  <a:pt x="1944309" y="69327"/>
                </a:moveTo>
                <a:lnTo>
                  <a:pt x="1940196" y="72607"/>
                </a:lnTo>
                <a:lnTo>
                  <a:pt x="1939521" y="78601"/>
                </a:lnTo>
                <a:lnTo>
                  <a:pt x="1946081" y="86826"/>
                </a:lnTo>
                <a:lnTo>
                  <a:pt x="1952074" y="87500"/>
                </a:lnTo>
                <a:lnTo>
                  <a:pt x="1956187" y="84220"/>
                </a:lnTo>
                <a:lnTo>
                  <a:pt x="1944309" y="69327"/>
                </a:lnTo>
                <a:close/>
              </a:path>
              <a:path w="2021204" h="337820">
                <a:moveTo>
                  <a:pt x="2004069" y="26094"/>
                </a:moveTo>
                <a:lnTo>
                  <a:pt x="2000594" y="26094"/>
                </a:lnTo>
                <a:lnTo>
                  <a:pt x="2003351" y="44943"/>
                </a:lnTo>
                <a:lnTo>
                  <a:pt x="1968490" y="50040"/>
                </a:lnTo>
                <a:lnTo>
                  <a:pt x="1944309" y="69327"/>
                </a:lnTo>
                <a:lnTo>
                  <a:pt x="1956187" y="84220"/>
                </a:lnTo>
                <a:lnTo>
                  <a:pt x="2020678" y="32783"/>
                </a:lnTo>
                <a:lnTo>
                  <a:pt x="2004069" y="26094"/>
                </a:lnTo>
                <a:close/>
              </a:path>
              <a:path w="2021204" h="337820">
                <a:moveTo>
                  <a:pt x="1983268" y="38254"/>
                </a:moveTo>
                <a:lnTo>
                  <a:pt x="1968490" y="50040"/>
                </a:lnTo>
                <a:lnTo>
                  <a:pt x="2003351" y="44943"/>
                </a:lnTo>
                <a:lnTo>
                  <a:pt x="2003265" y="44354"/>
                </a:lnTo>
                <a:lnTo>
                  <a:pt x="1998414" y="44354"/>
                </a:lnTo>
                <a:lnTo>
                  <a:pt x="1983268" y="38254"/>
                </a:lnTo>
                <a:close/>
              </a:path>
              <a:path w="2021204" h="337820">
                <a:moveTo>
                  <a:pt x="1996033" y="28072"/>
                </a:moveTo>
                <a:lnTo>
                  <a:pt x="1983268" y="38254"/>
                </a:lnTo>
                <a:lnTo>
                  <a:pt x="1998414" y="44354"/>
                </a:lnTo>
                <a:lnTo>
                  <a:pt x="1996033" y="28072"/>
                </a:lnTo>
                <a:close/>
              </a:path>
              <a:path w="2021204" h="337820">
                <a:moveTo>
                  <a:pt x="2000884" y="28072"/>
                </a:moveTo>
                <a:lnTo>
                  <a:pt x="1996033" y="28072"/>
                </a:lnTo>
                <a:lnTo>
                  <a:pt x="1998414" y="44354"/>
                </a:lnTo>
                <a:lnTo>
                  <a:pt x="2003265" y="44354"/>
                </a:lnTo>
                <a:lnTo>
                  <a:pt x="2000884" y="28072"/>
                </a:lnTo>
                <a:close/>
              </a:path>
              <a:path w="2021204" h="337820">
                <a:moveTo>
                  <a:pt x="2000594" y="26094"/>
                </a:moveTo>
                <a:lnTo>
                  <a:pt x="1965733" y="31191"/>
                </a:lnTo>
                <a:lnTo>
                  <a:pt x="1983268" y="38254"/>
                </a:lnTo>
                <a:lnTo>
                  <a:pt x="1996033" y="28072"/>
                </a:lnTo>
                <a:lnTo>
                  <a:pt x="2000884" y="28072"/>
                </a:lnTo>
                <a:lnTo>
                  <a:pt x="2000594" y="26094"/>
                </a:lnTo>
                <a:close/>
              </a:path>
              <a:path w="2021204" h="337820">
                <a:moveTo>
                  <a:pt x="1944159" y="1965"/>
                </a:moveTo>
                <a:lnTo>
                  <a:pt x="1937042" y="19636"/>
                </a:lnTo>
                <a:lnTo>
                  <a:pt x="1965733" y="31191"/>
                </a:lnTo>
                <a:lnTo>
                  <a:pt x="2000594" y="26094"/>
                </a:lnTo>
                <a:lnTo>
                  <a:pt x="2004069" y="26094"/>
                </a:lnTo>
                <a:lnTo>
                  <a:pt x="1944159" y="1965"/>
                </a:lnTo>
                <a:close/>
              </a:path>
              <a:path w="2021204" h="337820">
                <a:moveTo>
                  <a:pt x="1939280" y="0"/>
                </a:moveTo>
                <a:lnTo>
                  <a:pt x="1933730" y="2363"/>
                </a:lnTo>
                <a:lnTo>
                  <a:pt x="1929800" y="12122"/>
                </a:lnTo>
                <a:lnTo>
                  <a:pt x="1932162" y="17671"/>
                </a:lnTo>
                <a:lnTo>
                  <a:pt x="1937042" y="19636"/>
                </a:lnTo>
                <a:lnTo>
                  <a:pt x="1944159" y="1965"/>
                </a:lnTo>
                <a:lnTo>
                  <a:pt x="1939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32125" y="5445125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79725" y="5511800"/>
            <a:ext cx="638175" cy="171450"/>
          </a:xfrm>
          <a:custGeom>
            <a:avLst/>
            <a:gdLst/>
            <a:ahLst/>
            <a:cxnLst/>
            <a:rect l="l" t="t" r="r" b="b"/>
            <a:pathLst>
              <a:path w="638175" h="171450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17875" y="5759450"/>
            <a:ext cx="247650" cy="409575"/>
          </a:xfrm>
          <a:custGeom>
            <a:avLst/>
            <a:gdLst/>
            <a:ahLst/>
            <a:cxnLst/>
            <a:rect l="l" t="t" r="r" b="b"/>
            <a:pathLst>
              <a:path w="247650" h="409575">
                <a:moveTo>
                  <a:pt x="0" y="409575"/>
                </a:moveTo>
                <a:lnTo>
                  <a:pt x="247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609590" y="5179546"/>
            <a:ext cx="1515745" cy="8807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“Send </a:t>
            </a:r>
            <a:r>
              <a:rPr dirty="0" sz="1400">
                <a:latin typeface="Arial"/>
                <a:cs typeface="Arial"/>
              </a:rPr>
              <a:t>me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anything  with addresses  beginning  </a:t>
            </a:r>
            <a:r>
              <a:rPr dirty="0" sz="1400" spc="-10">
                <a:latin typeface="Arial"/>
                <a:cs typeface="Arial"/>
              </a:rPr>
              <a:t>199.31.0.0/16”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0595" y="3959225"/>
            <a:ext cx="2159000" cy="381635"/>
          </a:xfrm>
          <a:custGeom>
            <a:avLst/>
            <a:gdLst/>
            <a:ahLst/>
            <a:cxnLst/>
            <a:rect l="l" t="t" r="r" b="b"/>
            <a:pathLst>
              <a:path w="2159000" h="381635">
                <a:moveTo>
                  <a:pt x="308843" y="347603"/>
                </a:moveTo>
                <a:lnTo>
                  <a:pt x="258080" y="346645"/>
                </a:lnTo>
                <a:lnTo>
                  <a:pt x="211815" y="343950"/>
                </a:lnTo>
                <a:lnTo>
                  <a:pt x="171260" y="339128"/>
                </a:lnTo>
                <a:lnTo>
                  <a:pt x="87813" y="308702"/>
                </a:lnTo>
                <a:lnTo>
                  <a:pt x="53961" y="276753"/>
                </a:lnTo>
                <a:lnTo>
                  <a:pt x="33250" y="239513"/>
                </a:lnTo>
                <a:lnTo>
                  <a:pt x="22858" y="200553"/>
                </a:lnTo>
                <a:lnTo>
                  <a:pt x="19962" y="163445"/>
                </a:lnTo>
                <a:lnTo>
                  <a:pt x="21741" y="131762"/>
                </a:lnTo>
                <a:lnTo>
                  <a:pt x="19814" y="115379"/>
                </a:lnTo>
                <a:lnTo>
                  <a:pt x="12673" y="102420"/>
                </a:lnTo>
                <a:lnTo>
                  <a:pt x="4631" y="91604"/>
                </a:lnTo>
                <a:lnTo>
                  <a:pt x="0" y="81650"/>
                </a:lnTo>
                <a:lnTo>
                  <a:pt x="49682" y="44158"/>
                </a:lnTo>
                <a:lnTo>
                  <a:pt x="101809" y="24849"/>
                </a:lnTo>
                <a:lnTo>
                  <a:pt x="178904" y="0"/>
                </a:lnTo>
                <a:lnTo>
                  <a:pt x="648211" y="21938"/>
                </a:lnTo>
                <a:lnTo>
                  <a:pt x="836318" y="27368"/>
                </a:lnTo>
                <a:lnTo>
                  <a:pt x="902804" y="28575"/>
                </a:lnTo>
                <a:lnTo>
                  <a:pt x="2065719" y="28893"/>
                </a:lnTo>
                <a:lnTo>
                  <a:pt x="2106904" y="44061"/>
                </a:lnTo>
                <a:lnTo>
                  <a:pt x="2135894" y="64692"/>
                </a:lnTo>
                <a:lnTo>
                  <a:pt x="2152855" y="89396"/>
                </a:lnTo>
                <a:lnTo>
                  <a:pt x="2158816" y="117097"/>
                </a:lnTo>
                <a:lnTo>
                  <a:pt x="2154808" y="146724"/>
                </a:lnTo>
                <a:lnTo>
                  <a:pt x="2121009" y="207460"/>
                </a:lnTo>
                <a:lnTo>
                  <a:pt x="2093279" y="236421"/>
                </a:lnTo>
                <a:lnTo>
                  <a:pt x="2059701" y="263014"/>
                </a:lnTo>
                <a:lnTo>
                  <a:pt x="2021308" y="286164"/>
                </a:lnTo>
                <a:lnTo>
                  <a:pt x="1979129" y="304799"/>
                </a:lnTo>
                <a:lnTo>
                  <a:pt x="1909158" y="323622"/>
                </a:lnTo>
                <a:lnTo>
                  <a:pt x="1865323" y="331682"/>
                </a:lnTo>
                <a:lnTo>
                  <a:pt x="1818945" y="338567"/>
                </a:lnTo>
                <a:lnTo>
                  <a:pt x="688263" y="338567"/>
                </a:lnTo>
                <a:lnTo>
                  <a:pt x="639970" y="338805"/>
                </a:lnTo>
                <a:lnTo>
                  <a:pt x="362892" y="347216"/>
                </a:lnTo>
                <a:lnTo>
                  <a:pt x="308843" y="347603"/>
                </a:lnTo>
                <a:close/>
              </a:path>
              <a:path w="2159000" h="381635">
                <a:moveTo>
                  <a:pt x="2065719" y="28893"/>
                </a:moveTo>
                <a:lnTo>
                  <a:pt x="945741" y="28893"/>
                </a:lnTo>
                <a:lnTo>
                  <a:pt x="1041999" y="27940"/>
                </a:lnTo>
                <a:lnTo>
                  <a:pt x="1680173" y="9882"/>
                </a:lnTo>
                <a:lnTo>
                  <a:pt x="1788959" y="9153"/>
                </a:lnTo>
                <a:lnTo>
                  <a:pt x="1839605" y="9610"/>
                </a:lnTo>
                <a:lnTo>
                  <a:pt x="1887201" y="10714"/>
                </a:lnTo>
                <a:lnTo>
                  <a:pt x="1931329" y="12540"/>
                </a:lnTo>
                <a:lnTo>
                  <a:pt x="1971574" y="15164"/>
                </a:lnTo>
                <a:lnTo>
                  <a:pt x="2038752" y="23106"/>
                </a:lnTo>
                <a:lnTo>
                  <a:pt x="2064854" y="28575"/>
                </a:lnTo>
                <a:lnTo>
                  <a:pt x="2065719" y="28893"/>
                </a:lnTo>
                <a:close/>
              </a:path>
              <a:path w="2159000" h="381635">
                <a:moveTo>
                  <a:pt x="1033735" y="381374"/>
                </a:moveTo>
                <a:lnTo>
                  <a:pt x="979599" y="378345"/>
                </a:lnTo>
                <a:lnTo>
                  <a:pt x="936178" y="372823"/>
                </a:lnTo>
                <a:lnTo>
                  <a:pt x="899232" y="365719"/>
                </a:lnTo>
                <a:lnTo>
                  <a:pt x="864518" y="357946"/>
                </a:lnTo>
                <a:lnTo>
                  <a:pt x="827794" y="350415"/>
                </a:lnTo>
                <a:lnTo>
                  <a:pt x="784820" y="344037"/>
                </a:lnTo>
                <a:lnTo>
                  <a:pt x="731354" y="339724"/>
                </a:lnTo>
                <a:lnTo>
                  <a:pt x="688263" y="338567"/>
                </a:lnTo>
                <a:lnTo>
                  <a:pt x="1818945" y="338567"/>
                </a:lnTo>
                <a:lnTo>
                  <a:pt x="1763910" y="345357"/>
                </a:lnTo>
                <a:lnTo>
                  <a:pt x="1707914" y="351079"/>
                </a:lnTo>
                <a:lnTo>
                  <a:pt x="1649445" y="356125"/>
                </a:lnTo>
                <a:lnTo>
                  <a:pt x="1589296" y="360549"/>
                </a:lnTo>
                <a:lnTo>
                  <a:pt x="1467119" y="367740"/>
                </a:lnTo>
                <a:lnTo>
                  <a:pt x="1102829" y="380999"/>
                </a:lnTo>
                <a:lnTo>
                  <a:pt x="1033735" y="38137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58875" y="3981450"/>
            <a:ext cx="1539875" cy="336550"/>
          </a:xfrm>
          <a:custGeom>
            <a:avLst/>
            <a:gdLst/>
            <a:ahLst/>
            <a:cxnLst/>
            <a:rect l="l" t="t" r="r" b="b"/>
            <a:pathLst>
              <a:path w="1539875" h="336550">
                <a:moveTo>
                  <a:pt x="0" y="0"/>
                </a:moveTo>
                <a:lnTo>
                  <a:pt x="1539875" y="0"/>
                </a:lnTo>
                <a:lnTo>
                  <a:pt x="1539875" y="336549"/>
                </a:lnTo>
                <a:lnTo>
                  <a:pt x="0" y="336549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237615" y="4008857"/>
            <a:ext cx="1381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200.23.20.0/23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6139" y="3769846"/>
            <a:ext cx="1178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Organization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34564" y="4359879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4724" y="4491642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63265" y="4064604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3426" y="4196367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5478" y="1381913"/>
            <a:ext cx="85750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hierarchical addressing allows efficient advertisement of </a:t>
            </a:r>
            <a:r>
              <a:rPr dirty="0" sz="2400">
                <a:latin typeface="Arial"/>
                <a:cs typeface="Arial"/>
              </a:rPr>
              <a:t>routing  </a:t>
            </a:r>
            <a:r>
              <a:rPr dirty="0" sz="2400" spc="-5">
                <a:latin typeface="Arial"/>
                <a:cs typeface="Arial"/>
              </a:rPr>
              <a:t>information: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84200" y="901700"/>
            <a:ext cx="7769225" cy="173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9066" y="3137366"/>
            <a:ext cx="1375212" cy="261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8830" y="1488275"/>
            <a:ext cx="7346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ISPs-R-Us has </a:t>
            </a:r>
            <a:r>
              <a:rPr dirty="0" sz="2400">
                <a:latin typeface="Arial"/>
                <a:cs typeface="Arial"/>
              </a:rPr>
              <a:t>a more specific route </a:t>
            </a:r>
            <a:r>
              <a:rPr dirty="0" sz="2400" spc="-5">
                <a:latin typeface="Arial"/>
                <a:cs typeface="Arial"/>
              </a:rPr>
              <a:t>to Organization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3871" y="4105375"/>
            <a:ext cx="2021205" cy="337820"/>
          </a:xfrm>
          <a:custGeom>
            <a:avLst/>
            <a:gdLst/>
            <a:ahLst/>
            <a:cxnLst/>
            <a:rect l="l" t="t" r="r" b="b"/>
            <a:pathLst>
              <a:path w="2021204" h="337820">
                <a:moveTo>
                  <a:pt x="1965732" y="306291"/>
                </a:moveTo>
                <a:lnTo>
                  <a:pt x="0" y="18849"/>
                </a:lnTo>
                <a:lnTo>
                  <a:pt x="2756" y="0"/>
                </a:lnTo>
                <a:lnTo>
                  <a:pt x="1968491" y="287442"/>
                </a:lnTo>
                <a:lnTo>
                  <a:pt x="1983268" y="299229"/>
                </a:lnTo>
                <a:lnTo>
                  <a:pt x="1965732" y="306291"/>
                </a:lnTo>
                <a:close/>
              </a:path>
              <a:path w="2021204" h="337820">
                <a:moveTo>
                  <a:pt x="1944309" y="268155"/>
                </a:moveTo>
                <a:lnTo>
                  <a:pt x="1940196" y="264875"/>
                </a:lnTo>
                <a:lnTo>
                  <a:pt x="1939521" y="258882"/>
                </a:lnTo>
                <a:lnTo>
                  <a:pt x="1942801" y="254769"/>
                </a:lnTo>
                <a:lnTo>
                  <a:pt x="1947276" y="252337"/>
                </a:lnTo>
                <a:lnTo>
                  <a:pt x="1953389" y="251243"/>
                </a:lnTo>
                <a:lnTo>
                  <a:pt x="1957554" y="251535"/>
                </a:lnTo>
                <a:lnTo>
                  <a:pt x="1944309" y="268155"/>
                </a:lnTo>
                <a:close/>
              </a:path>
              <a:path w="2021204" h="337820">
                <a:moveTo>
                  <a:pt x="2004068" y="311389"/>
                </a:moveTo>
                <a:lnTo>
                  <a:pt x="2000594" y="311389"/>
                </a:lnTo>
                <a:lnTo>
                  <a:pt x="2003351" y="292540"/>
                </a:lnTo>
                <a:lnTo>
                  <a:pt x="1968491" y="287442"/>
                </a:lnTo>
                <a:lnTo>
                  <a:pt x="1944309" y="268155"/>
                </a:lnTo>
                <a:lnTo>
                  <a:pt x="1956187" y="253262"/>
                </a:lnTo>
                <a:lnTo>
                  <a:pt x="2020678" y="304700"/>
                </a:lnTo>
                <a:lnTo>
                  <a:pt x="2004068" y="311389"/>
                </a:lnTo>
                <a:close/>
              </a:path>
              <a:path w="2021204" h="337820">
                <a:moveTo>
                  <a:pt x="1983268" y="299229"/>
                </a:moveTo>
                <a:lnTo>
                  <a:pt x="1968491" y="287442"/>
                </a:lnTo>
                <a:lnTo>
                  <a:pt x="2003351" y="292540"/>
                </a:lnTo>
                <a:lnTo>
                  <a:pt x="2003265" y="293129"/>
                </a:lnTo>
                <a:lnTo>
                  <a:pt x="1998414" y="293129"/>
                </a:lnTo>
                <a:lnTo>
                  <a:pt x="1983268" y="299229"/>
                </a:lnTo>
                <a:close/>
              </a:path>
              <a:path w="2021204" h="337820">
                <a:moveTo>
                  <a:pt x="1996033" y="309410"/>
                </a:moveTo>
                <a:lnTo>
                  <a:pt x="1983268" y="299229"/>
                </a:lnTo>
                <a:lnTo>
                  <a:pt x="1998414" y="293129"/>
                </a:lnTo>
                <a:lnTo>
                  <a:pt x="1996033" y="309410"/>
                </a:lnTo>
                <a:close/>
              </a:path>
              <a:path w="2021204" h="337820">
                <a:moveTo>
                  <a:pt x="2000884" y="309410"/>
                </a:moveTo>
                <a:lnTo>
                  <a:pt x="1996033" y="309410"/>
                </a:lnTo>
                <a:lnTo>
                  <a:pt x="1998414" y="293129"/>
                </a:lnTo>
                <a:lnTo>
                  <a:pt x="2003265" y="293129"/>
                </a:lnTo>
                <a:lnTo>
                  <a:pt x="2000884" y="309410"/>
                </a:lnTo>
                <a:close/>
              </a:path>
              <a:path w="2021204" h="337820">
                <a:moveTo>
                  <a:pt x="2000594" y="311389"/>
                </a:moveTo>
                <a:lnTo>
                  <a:pt x="1965732" y="306291"/>
                </a:lnTo>
                <a:lnTo>
                  <a:pt x="1983268" y="299229"/>
                </a:lnTo>
                <a:lnTo>
                  <a:pt x="1996033" y="309410"/>
                </a:lnTo>
                <a:lnTo>
                  <a:pt x="2000884" y="309410"/>
                </a:lnTo>
                <a:lnTo>
                  <a:pt x="2000594" y="311389"/>
                </a:lnTo>
                <a:close/>
              </a:path>
              <a:path w="2021204" h="337820">
                <a:moveTo>
                  <a:pt x="1944159" y="335517"/>
                </a:moveTo>
                <a:lnTo>
                  <a:pt x="1937042" y="317846"/>
                </a:lnTo>
                <a:lnTo>
                  <a:pt x="1965732" y="306291"/>
                </a:lnTo>
                <a:lnTo>
                  <a:pt x="2000594" y="311389"/>
                </a:lnTo>
                <a:lnTo>
                  <a:pt x="2004068" y="311389"/>
                </a:lnTo>
                <a:lnTo>
                  <a:pt x="1944159" y="335517"/>
                </a:lnTo>
                <a:close/>
              </a:path>
              <a:path w="2021204" h="337820">
                <a:moveTo>
                  <a:pt x="1949646" y="337483"/>
                </a:moveTo>
                <a:lnTo>
                  <a:pt x="1933730" y="335120"/>
                </a:lnTo>
                <a:lnTo>
                  <a:pt x="1929800" y="325361"/>
                </a:lnTo>
                <a:lnTo>
                  <a:pt x="1932162" y="319812"/>
                </a:lnTo>
                <a:lnTo>
                  <a:pt x="1937042" y="317846"/>
                </a:lnTo>
                <a:lnTo>
                  <a:pt x="1944159" y="335517"/>
                </a:lnTo>
                <a:lnTo>
                  <a:pt x="1949646" y="337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2100" y="4391025"/>
            <a:ext cx="895350" cy="457200"/>
          </a:xfrm>
          <a:custGeom>
            <a:avLst/>
            <a:gdLst/>
            <a:ahLst/>
            <a:cxnLst/>
            <a:rect l="l" t="t" r="r" b="b"/>
            <a:pathLst>
              <a:path w="895350" h="457200">
                <a:moveTo>
                  <a:pt x="0" y="457200"/>
                </a:moveTo>
                <a:lnTo>
                  <a:pt x="8953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94050" y="5667375"/>
            <a:ext cx="333375" cy="247650"/>
          </a:xfrm>
          <a:custGeom>
            <a:avLst/>
            <a:gdLst/>
            <a:ahLst/>
            <a:cxnLst/>
            <a:rect l="l" t="t" r="r" b="b"/>
            <a:pathLst>
              <a:path w="333375" h="247650">
                <a:moveTo>
                  <a:pt x="0" y="247650"/>
                </a:moveTo>
                <a:lnTo>
                  <a:pt x="3333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27350" y="2981325"/>
            <a:ext cx="847725" cy="762000"/>
          </a:xfrm>
          <a:custGeom>
            <a:avLst/>
            <a:gdLst/>
            <a:ahLst/>
            <a:cxnLst/>
            <a:rect l="l" t="t" r="r" b="b"/>
            <a:pathLst>
              <a:path w="847725" h="762000">
                <a:moveTo>
                  <a:pt x="0" y="0"/>
                </a:moveTo>
                <a:lnTo>
                  <a:pt x="847725" y="762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79041" y="3584575"/>
            <a:ext cx="1750695" cy="949960"/>
          </a:xfrm>
          <a:custGeom>
            <a:avLst/>
            <a:gdLst/>
            <a:ahLst/>
            <a:cxnLst/>
            <a:rect l="l" t="t" r="r" b="b"/>
            <a:pathLst>
              <a:path w="1750695" h="949960">
                <a:moveTo>
                  <a:pt x="287874" y="915928"/>
                </a:moveTo>
                <a:lnTo>
                  <a:pt x="237110" y="914970"/>
                </a:lnTo>
                <a:lnTo>
                  <a:pt x="190845" y="912275"/>
                </a:lnTo>
                <a:lnTo>
                  <a:pt x="150290" y="907453"/>
                </a:lnTo>
                <a:lnTo>
                  <a:pt x="67725" y="882539"/>
                </a:lnTo>
                <a:lnTo>
                  <a:pt x="17043" y="837604"/>
                </a:lnTo>
                <a:lnTo>
                  <a:pt x="3402" y="759331"/>
                </a:lnTo>
                <a:lnTo>
                  <a:pt x="771" y="700087"/>
                </a:lnTo>
                <a:lnTo>
                  <a:pt x="0" y="661990"/>
                </a:lnTo>
                <a:lnTo>
                  <a:pt x="815" y="616243"/>
                </a:lnTo>
                <a:lnTo>
                  <a:pt x="3152" y="564455"/>
                </a:lnTo>
                <a:lnTo>
                  <a:pt x="6945" y="508234"/>
                </a:lnTo>
                <a:lnTo>
                  <a:pt x="12126" y="449192"/>
                </a:lnTo>
                <a:lnTo>
                  <a:pt x="18631" y="388937"/>
                </a:lnTo>
                <a:lnTo>
                  <a:pt x="26392" y="329079"/>
                </a:lnTo>
                <a:lnTo>
                  <a:pt x="35343" y="271227"/>
                </a:lnTo>
                <a:lnTo>
                  <a:pt x="45420" y="216991"/>
                </a:lnTo>
                <a:lnTo>
                  <a:pt x="56554" y="167980"/>
                </a:lnTo>
                <a:lnTo>
                  <a:pt x="68681" y="125805"/>
                </a:lnTo>
                <a:lnTo>
                  <a:pt x="111058" y="45045"/>
                </a:lnTo>
                <a:lnTo>
                  <a:pt x="144881" y="16933"/>
                </a:lnTo>
                <a:lnTo>
                  <a:pt x="182937" y="3373"/>
                </a:lnTo>
                <a:lnTo>
                  <a:pt x="224961" y="0"/>
                </a:lnTo>
                <a:lnTo>
                  <a:pt x="270690" y="2447"/>
                </a:lnTo>
                <a:lnTo>
                  <a:pt x="319859" y="6350"/>
                </a:lnTo>
                <a:lnTo>
                  <a:pt x="359717" y="12712"/>
                </a:lnTo>
                <a:lnTo>
                  <a:pt x="402682" y="25697"/>
                </a:lnTo>
                <a:lnTo>
                  <a:pt x="448139" y="43296"/>
                </a:lnTo>
                <a:lnTo>
                  <a:pt x="544078" y="84298"/>
                </a:lnTo>
                <a:lnTo>
                  <a:pt x="593330" y="103683"/>
                </a:lnTo>
                <a:lnTo>
                  <a:pt x="642620" y="119645"/>
                </a:lnTo>
                <a:lnTo>
                  <a:pt x="691334" y="130175"/>
                </a:lnTo>
                <a:lnTo>
                  <a:pt x="738996" y="134779"/>
                </a:lnTo>
                <a:lnTo>
                  <a:pt x="1344296" y="135160"/>
                </a:lnTo>
                <a:lnTo>
                  <a:pt x="1355253" y="135922"/>
                </a:lnTo>
                <a:lnTo>
                  <a:pt x="1411805" y="141023"/>
                </a:lnTo>
                <a:lnTo>
                  <a:pt x="1466461" y="147592"/>
                </a:lnTo>
                <a:lnTo>
                  <a:pt x="1517869" y="155963"/>
                </a:lnTo>
                <a:lnTo>
                  <a:pt x="1564674" y="166475"/>
                </a:lnTo>
                <a:lnTo>
                  <a:pt x="1605526" y="179462"/>
                </a:lnTo>
                <a:lnTo>
                  <a:pt x="1680101" y="226225"/>
                </a:lnTo>
                <a:lnTo>
                  <a:pt x="1711105" y="263742"/>
                </a:lnTo>
                <a:lnTo>
                  <a:pt x="1732752" y="306396"/>
                </a:lnTo>
                <a:lnTo>
                  <a:pt x="1745706" y="352772"/>
                </a:lnTo>
                <a:lnTo>
                  <a:pt x="1750636" y="401452"/>
                </a:lnTo>
                <a:lnTo>
                  <a:pt x="1748206" y="451021"/>
                </a:lnTo>
                <a:lnTo>
                  <a:pt x="1739083" y="500062"/>
                </a:lnTo>
                <a:lnTo>
                  <a:pt x="1725691" y="540085"/>
                </a:lnTo>
                <a:lnTo>
                  <a:pt x="1705321" y="584001"/>
                </a:lnTo>
                <a:lnTo>
                  <a:pt x="1679111" y="630296"/>
                </a:lnTo>
                <a:lnTo>
                  <a:pt x="1648197" y="677452"/>
                </a:lnTo>
                <a:lnTo>
                  <a:pt x="1613717" y="723956"/>
                </a:lnTo>
                <a:lnTo>
                  <a:pt x="1576806" y="768290"/>
                </a:lnTo>
                <a:lnTo>
                  <a:pt x="1538601" y="808940"/>
                </a:lnTo>
                <a:lnTo>
                  <a:pt x="1500240" y="844390"/>
                </a:lnTo>
                <a:lnTo>
                  <a:pt x="1462858" y="873124"/>
                </a:lnTo>
                <a:lnTo>
                  <a:pt x="1420182" y="897560"/>
                </a:lnTo>
                <a:lnTo>
                  <a:pt x="1396699" y="906892"/>
                </a:lnTo>
                <a:lnTo>
                  <a:pt x="667293" y="906892"/>
                </a:lnTo>
                <a:lnTo>
                  <a:pt x="619000" y="907130"/>
                </a:lnTo>
                <a:lnTo>
                  <a:pt x="341922" y="915541"/>
                </a:lnTo>
                <a:lnTo>
                  <a:pt x="287874" y="915928"/>
                </a:lnTo>
                <a:close/>
              </a:path>
              <a:path w="1750695" h="949960">
                <a:moveTo>
                  <a:pt x="1344296" y="135160"/>
                </a:moveTo>
                <a:lnTo>
                  <a:pt x="785988" y="135160"/>
                </a:lnTo>
                <a:lnTo>
                  <a:pt x="832981" y="132602"/>
                </a:lnTo>
                <a:lnTo>
                  <a:pt x="929644" y="123803"/>
                </a:lnTo>
                <a:lnTo>
                  <a:pt x="980655" y="120129"/>
                </a:lnTo>
                <a:lnTo>
                  <a:pt x="1034345" y="118650"/>
                </a:lnTo>
                <a:lnTo>
                  <a:pt x="1091383" y="120650"/>
                </a:lnTo>
                <a:lnTo>
                  <a:pt x="1137130" y="123461"/>
                </a:lnTo>
                <a:lnTo>
                  <a:pt x="1298157" y="131952"/>
                </a:lnTo>
                <a:lnTo>
                  <a:pt x="1344296" y="135160"/>
                </a:lnTo>
                <a:close/>
              </a:path>
              <a:path w="1750695" h="949960">
                <a:moveTo>
                  <a:pt x="1030207" y="949454"/>
                </a:moveTo>
                <a:lnTo>
                  <a:pt x="981415" y="945307"/>
                </a:lnTo>
                <a:lnTo>
                  <a:pt x="933485" y="938244"/>
                </a:lnTo>
                <a:lnTo>
                  <a:pt x="832209" y="920814"/>
                </a:lnTo>
                <a:lnTo>
                  <a:pt x="774865" y="913168"/>
                </a:lnTo>
                <a:lnTo>
                  <a:pt x="710384" y="908049"/>
                </a:lnTo>
                <a:lnTo>
                  <a:pt x="667293" y="906892"/>
                </a:lnTo>
                <a:lnTo>
                  <a:pt x="1396699" y="906892"/>
                </a:lnTo>
                <a:lnTo>
                  <a:pt x="1327239" y="928349"/>
                </a:lnTo>
                <a:lnTo>
                  <a:pt x="1278311" y="936823"/>
                </a:lnTo>
                <a:lnTo>
                  <a:pt x="1228640" y="942097"/>
                </a:lnTo>
                <a:lnTo>
                  <a:pt x="1178894" y="945231"/>
                </a:lnTo>
                <a:lnTo>
                  <a:pt x="1081858" y="949324"/>
                </a:lnTo>
                <a:lnTo>
                  <a:pt x="1030207" y="94945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85765" y="3315821"/>
            <a:ext cx="1515745" cy="8807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dirty="0" sz="1400" spc="-5">
                <a:latin typeface="Arial"/>
                <a:cs typeface="Arial"/>
              </a:rPr>
              <a:t>“Send </a:t>
            </a:r>
            <a:r>
              <a:rPr dirty="0" sz="1400">
                <a:latin typeface="Arial"/>
                <a:cs typeface="Arial"/>
              </a:rPr>
              <a:t>me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anything  with addresses  beginning  </a:t>
            </a:r>
            <a:r>
              <a:rPr dirty="0" u="sng" sz="1400" spc="-1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200.23.16.0/20</a:t>
            </a:r>
            <a:r>
              <a:rPr dirty="0" sz="1400" spc="-10"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2970" y="2771775"/>
            <a:ext cx="2159000" cy="381635"/>
          </a:xfrm>
          <a:custGeom>
            <a:avLst/>
            <a:gdLst/>
            <a:ahLst/>
            <a:cxnLst/>
            <a:rect l="l" t="t" r="r" b="b"/>
            <a:pathLst>
              <a:path w="2159000" h="381635">
                <a:moveTo>
                  <a:pt x="308843" y="347603"/>
                </a:moveTo>
                <a:lnTo>
                  <a:pt x="258080" y="346645"/>
                </a:lnTo>
                <a:lnTo>
                  <a:pt x="211815" y="343950"/>
                </a:lnTo>
                <a:lnTo>
                  <a:pt x="171260" y="339128"/>
                </a:lnTo>
                <a:lnTo>
                  <a:pt x="87813" y="308702"/>
                </a:lnTo>
                <a:lnTo>
                  <a:pt x="53961" y="276753"/>
                </a:lnTo>
                <a:lnTo>
                  <a:pt x="33250" y="239513"/>
                </a:lnTo>
                <a:lnTo>
                  <a:pt x="22858" y="200554"/>
                </a:lnTo>
                <a:lnTo>
                  <a:pt x="19962" y="163446"/>
                </a:lnTo>
                <a:lnTo>
                  <a:pt x="21741" y="131762"/>
                </a:lnTo>
                <a:lnTo>
                  <a:pt x="19814" y="115380"/>
                </a:lnTo>
                <a:lnTo>
                  <a:pt x="12673" y="102420"/>
                </a:lnTo>
                <a:lnTo>
                  <a:pt x="4631" y="91604"/>
                </a:lnTo>
                <a:lnTo>
                  <a:pt x="0" y="81650"/>
                </a:lnTo>
                <a:lnTo>
                  <a:pt x="49682" y="44158"/>
                </a:lnTo>
                <a:lnTo>
                  <a:pt x="101809" y="24849"/>
                </a:lnTo>
                <a:lnTo>
                  <a:pt x="178904" y="0"/>
                </a:lnTo>
                <a:lnTo>
                  <a:pt x="648211" y="21938"/>
                </a:lnTo>
                <a:lnTo>
                  <a:pt x="836318" y="27368"/>
                </a:lnTo>
                <a:lnTo>
                  <a:pt x="902804" y="28575"/>
                </a:lnTo>
                <a:lnTo>
                  <a:pt x="2065719" y="28893"/>
                </a:lnTo>
                <a:lnTo>
                  <a:pt x="2106904" y="44061"/>
                </a:lnTo>
                <a:lnTo>
                  <a:pt x="2135894" y="64692"/>
                </a:lnTo>
                <a:lnTo>
                  <a:pt x="2152855" y="89396"/>
                </a:lnTo>
                <a:lnTo>
                  <a:pt x="2158816" y="117098"/>
                </a:lnTo>
                <a:lnTo>
                  <a:pt x="2154808" y="146724"/>
                </a:lnTo>
                <a:lnTo>
                  <a:pt x="2121009" y="207460"/>
                </a:lnTo>
                <a:lnTo>
                  <a:pt x="2093279" y="236421"/>
                </a:lnTo>
                <a:lnTo>
                  <a:pt x="2059701" y="263014"/>
                </a:lnTo>
                <a:lnTo>
                  <a:pt x="2021308" y="286164"/>
                </a:lnTo>
                <a:lnTo>
                  <a:pt x="1979129" y="304799"/>
                </a:lnTo>
                <a:lnTo>
                  <a:pt x="1909158" y="323622"/>
                </a:lnTo>
                <a:lnTo>
                  <a:pt x="1865323" y="331682"/>
                </a:lnTo>
                <a:lnTo>
                  <a:pt x="1818945" y="338567"/>
                </a:lnTo>
                <a:lnTo>
                  <a:pt x="688263" y="338567"/>
                </a:lnTo>
                <a:lnTo>
                  <a:pt x="639970" y="338805"/>
                </a:lnTo>
                <a:lnTo>
                  <a:pt x="362892" y="347216"/>
                </a:lnTo>
                <a:lnTo>
                  <a:pt x="308843" y="347603"/>
                </a:lnTo>
                <a:close/>
              </a:path>
              <a:path w="2159000" h="381635">
                <a:moveTo>
                  <a:pt x="2065719" y="28893"/>
                </a:moveTo>
                <a:lnTo>
                  <a:pt x="945741" y="28893"/>
                </a:lnTo>
                <a:lnTo>
                  <a:pt x="1041999" y="27940"/>
                </a:lnTo>
                <a:lnTo>
                  <a:pt x="1680173" y="9882"/>
                </a:lnTo>
                <a:lnTo>
                  <a:pt x="1788959" y="9154"/>
                </a:lnTo>
                <a:lnTo>
                  <a:pt x="1839605" y="9610"/>
                </a:lnTo>
                <a:lnTo>
                  <a:pt x="1887201" y="10714"/>
                </a:lnTo>
                <a:lnTo>
                  <a:pt x="1931329" y="12540"/>
                </a:lnTo>
                <a:lnTo>
                  <a:pt x="1971574" y="15164"/>
                </a:lnTo>
                <a:lnTo>
                  <a:pt x="2038752" y="23106"/>
                </a:lnTo>
                <a:lnTo>
                  <a:pt x="2064854" y="28575"/>
                </a:lnTo>
                <a:lnTo>
                  <a:pt x="2065719" y="28893"/>
                </a:lnTo>
                <a:close/>
              </a:path>
              <a:path w="2159000" h="381635">
                <a:moveTo>
                  <a:pt x="1033735" y="381374"/>
                </a:moveTo>
                <a:lnTo>
                  <a:pt x="979599" y="378345"/>
                </a:lnTo>
                <a:lnTo>
                  <a:pt x="936178" y="372823"/>
                </a:lnTo>
                <a:lnTo>
                  <a:pt x="899232" y="365719"/>
                </a:lnTo>
                <a:lnTo>
                  <a:pt x="864518" y="357946"/>
                </a:lnTo>
                <a:lnTo>
                  <a:pt x="827794" y="350415"/>
                </a:lnTo>
                <a:lnTo>
                  <a:pt x="784820" y="344037"/>
                </a:lnTo>
                <a:lnTo>
                  <a:pt x="731354" y="339724"/>
                </a:lnTo>
                <a:lnTo>
                  <a:pt x="688263" y="338567"/>
                </a:lnTo>
                <a:lnTo>
                  <a:pt x="1818945" y="338567"/>
                </a:lnTo>
                <a:lnTo>
                  <a:pt x="1763910" y="345357"/>
                </a:lnTo>
                <a:lnTo>
                  <a:pt x="1707914" y="351079"/>
                </a:lnTo>
                <a:lnTo>
                  <a:pt x="1649445" y="356125"/>
                </a:lnTo>
                <a:lnTo>
                  <a:pt x="1589296" y="360549"/>
                </a:lnTo>
                <a:lnTo>
                  <a:pt x="1467119" y="367740"/>
                </a:lnTo>
                <a:lnTo>
                  <a:pt x="1102829" y="380999"/>
                </a:lnTo>
                <a:lnTo>
                  <a:pt x="1033735" y="38137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11250" y="2794000"/>
            <a:ext cx="1539875" cy="336550"/>
          </a:xfrm>
          <a:custGeom>
            <a:avLst/>
            <a:gdLst/>
            <a:ahLst/>
            <a:cxnLst/>
            <a:rect l="l" t="t" r="r" b="b"/>
            <a:pathLst>
              <a:path w="1539875" h="336550">
                <a:moveTo>
                  <a:pt x="0" y="0"/>
                </a:moveTo>
                <a:lnTo>
                  <a:pt x="1539875" y="0"/>
                </a:lnTo>
                <a:lnTo>
                  <a:pt x="1539875" y="336549"/>
                </a:lnTo>
                <a:lnTo>
                  <a:pt x="0" y="336549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2520" y="5848351"/>
            <a:ext cx="2159000" cy="381635"/>
          </a:xfrm>
          <a:custGeom>
            <a:avLst/>
            <a:gdLst/>
            <a:ahLst/>
            <a:cxnLst/>
            <a:rect l="l" t="t" r="r" b="b"/>
            <a:pathLst>
              <a:path w="2159000" h="381635">
                <a:moveTo>
                  <a:pt x="308843" y="347602"/>
                </a:moveTo>
                <a:lnTo>
                  <a:pt x="258080" y="346644"/>
                </a:lnTo>
                <a:lnTo>
                  <a:pt x="211815" y="343950"/>
                </a:lnTo>
                <a:lnTo>
                  <a:pt x="171260" y="339127"/>
                </a:lnTo>
                <a:lnTo>
                  <a:pt x="87813" y="308701"/>
                </a:lnTo>
                <a:lnTo>
                  <a:pt x="53961" y="276753"/>
                </a:lnTo>
                <a:lnTo>
                  <a:pt x="33250" y="239513"/>
                </a:lnTo>
                <a:lnTo>
                  <a:pt x="22858" y="200553"/>
                </a:lnTo>
                <a:lnTo>
                  <a:pt x="19962" y="163445"/>
                </a:lnTo>
                <a:lnTo>
                  <a:pt x="21741" y="131762"/>
                </a:lnTo>
                <a:lnTo>
                  <a:pt x="19814" y="115379"/>
                </a:lnTo>
                <a:lnTo>
                  <a:pt x="12673" y="102420"/>
                </a:lnTo>
                <a:lnTo>
                  <a:pt x="4631" y="91604"/>
                </a:lnTo>
                <a:lnTo>
                  <a:pt x="0" y="81650"/>
                </a:lnTo>
                <a:lnTo>
                  <a:pt x="49682" y="44157"/>
                </a:lnTo>
                <a:lnTo>
                  <a:pt x="101809" y="24848"/>
                </a:lnTo>
                <a:lnTo>
                  <a:pt x="178904" y="0"/>
                </a:lnTo>
                <a:lnTo>
                  <a:pt x="648211" y="21937"/>
                </a:lnTo>
                <a:lnTo>
                  <a:pt x="836318" y="27368"/>
                </a:lnTo>
                <a:lnTo>
                  <a:pt x="902804" y="28574"/>
                </a:lnTo>
                <a:lnTo>
                  <a:pt x="2065719" y="28893"/>
                </a:lnTo>
                <a:lnTo>
                  <a:pt x="2106904" y="44060"/>
                </a:lnTo>
                <a:lnTo>
                  <a:pt x="2135894" y="64692"/>
                </a:lnTo>
                <a:lnTo>
                  <a:pt x="2152855" y="89395"/>
                </a:lnTo>
                <a:lnTo>
                  <a:pt x="2158816" y="117097"/>
                </a:lnTo>
                <a:lnTo>
                  <a:pt x="2154808" y="146724"/>
                </a:lnTo>
                <a:lnTo>
                  <a:pt x="2121009" y="207459"/>
                </a:lnTo>
                <a:lnTo>
                  <a:pt x="2093279" y="236421"/>
                </a:lnTo>
                <a:lnTo>
                  <a:pt x="2059702" y="263014"/>
                </a:lnTo>
                <a:lnTo>
                  <a:pt x="2021308" y="286164"/>
                </a:lnTo>
                <a:lnTo>
                  <a:pt x="1979129" y="304799"/>
                </a:lnTo>
                <a:lnTo>
                  <a:pt x="1909158" y="323622"/>
                </a:lnTo>
                <a:lnTo>
                  <a:pt x="1865323" y="331681"/>
                </a:lnTo>
                <a:lnTo>
                  <a:pt x="1818946" y="338567"/>
                </a:lnTo>
                <a:lnTo>
                  <a:pt x="688263" y="338567"/>
                </a:lnTo>
                <a:lnTo>
                  <a:pt x="639970" y="338805"/>
                </a:lnTo>
                <a:lnTo>
                  <a:pt x="362892" y="347216"/>
                </a:lnTo>
                <a:lnTo>
                  <a:pt x="308843" y="347602"/>
                </a:lnTo>
                <a:close/>
              </a:path>
              <a:path w="2159000" h="381635">
                <a:moveTo>
                  <a:pt x="2065719" y="28893"/>
                </a:moveTo>
                <a:lnTo>
                  <a:pt x="945741" y="28893"/>
                </a:lnTo>
                <a:lnTo>
                  <a:pt x="1041999" y="27940"/>
                </a:lnTo>
                <a:lnTo>
                  <a:pt x="1680173" y="9882"/>
                </a:lnTo>
                <a:lnTo>
                  <a:pt x="1788959" y="9153"/>
                </a:lnTo>
                <a:lnTo>
                  <a:pt x="1839605" y="9610"/>
                </a:lnTo>
                <a:lnTo>
                  <a:pt x="1887201" y="10713"/>
                </a:lnTo>
                <a:lnTo>
                  <a:pt x="1931329" y="12540"/>
                </a:lnTo>
                <a:lnTo>
                  <a:pt x="1971574" y="15164"/>
                </a:lnTo>
                <a:lnTo>
                  <a:pt x="2038752" y="23106"/>
                </a:lnTo>
                <a:lnTo>
                  <a:pt x="2064854" y="28574"/>
                </a:lnTo>
                <a:lnTo>
                  <a:pt x="2065719" y="28893"/>
                </a:lnTo>
                <a:close/>
              </a:path>
              <a:path w="2159000" h="381635">
                <a:moveTo>
                  <a:pt x="1033735" y="381374"/>
                </a:moveTo>
                <a:lnTo>
                  <a:pt x="979599" y="378345"/>
                </a:lnTo>
                <a:lnTo>
                  <a:pt x="936179" y="372822"/>
                </a:lnTo>
                <a:lnTo>
                  <a:pt x="899232" y="365719"/>
                </a:lnTo>
                <a:lnTo>
                  <a:pt x="864518" y="357946"/>
                </a:lnTo>
                <a:lnTo>
                  <a:pt x="827794" y="350415"/>
                </a:lnTo>
                <a:lnTo>
                  <a:pt x="784820" y="344037"/>
                </a:lnTo>
                <a:lnTo>
                  <a:pt x="731354" y="339724"/>
                </a:lnTo>
                <a:lnTo>
                  <a:pt x="688263" y="338567"/>
                </a:lnTo>
                <a:lnTo>
                  <a:pt x="1818946" y="338567"/>
                </a:lnTo>
                <a:lnTo>
                  <a:pt x="1763910" y="345357"/>
                </a:lnTo>
                <a:lnTo>
                  <a:pt x="1707914" y="351078"/>
                </a:lnTo>
                <a:lnTo>
                  <a:pt x="1649445" y="356125"/>
                </a:lnTo>
                <a:lnTo>
                  <a:pt x="1589296" y="360549"/>
                </a:lnTo>
                <a:lnTo>
                  <a:pt x="1467119" y="367740"/>
                </a:lnTo>
                <a:lnTo>
                  <a:pt x="1102829" y="380999"/>
                </a:lnTo>
                <a:lnTo>
                  <a:pt x="1033735" y="38137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20800" y="5870575"/>
            <a:ext cx="1539875" cy="336550"/>
          </a:xfrm>
          <a:custGeom>
            <a:avLst/>
            <a:gdLst/>
            <a:ahLst/>
            <a:cxnLst/>
            <a:rect l="l" t="t" r="r" b="b"/>
            <a:pathLst>
              <a:path w="1539875" h="336550">
                <a:moveTo>
                  <a:pt x="0" y="0"/>
                </a:moveTo>
                <a:lnTo>
                  <a:pt x="1539875" y="0"/>
                </a:lnTo>
                <a:lnTo>
                  <a:pt x="1539875" y="336549"/>
                </a:lnTo>
                <a:lnTo>
                  <a:pt x="0" y="336549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99540" y="5897982"/>
            <a:ext cx="1381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200.23.18.0/23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95820" y="4781551"/>
            <a:ext cx="2159000" cy="381635"/>
          </a:xfrm>
          <a:custGeom>
            <a:avLst/>
            <a:gdLst/>
            <a:ahLst/>
            <a:cxnLst/>
            <a:rect l="l" t="t" r="r" b="b"/>
            <a:pathLst>
              <a:path w="2159000" h="381635">
                <a:moveTo>
                  <a:pt x="308843" y="347602"/>
                </a:moveTo>
                <a:lnTo>
                  <a:pt x="258080" y="346644"/>
                </a:lnTo>
                <a:lnTo>
                  <a:pt x="211815" y="343950"/>
                </a:lnTo>
                <a:lnTo>
                  <a:pt x="171260" y="339127"/>
                </a:lnTo>
                <a:lnTo>
                  <a:pt x="87813" y="308701"/>
                </a:lnTo>
                <a:lnTo>
                  <a:pt x="53961" y="276753"/>
                </a:lnTo>
                <a:lnTo>
                  <a:pt x="33250" y="239513"/>
                </a:lnTo>
                <a:lnTo>
                  <a:pt x="22858" y="200553"/>
                </a:lnTo>
                <a:lnTo>
                  <a:pt x="19962" y="163445"/>
                </a:lnTo>
                <a:lnTo>
                  <a:pt x="21741" y="131762"/>
                </a:lnTo>
                <a:lnTo>
                  <a:pt x="19814" y="115379"/>
                </a:lnTo>
                <a:lnTo>
                  <a:pt x="12673" y="102420"/>
                </a:lnTo>
                <a:lnTo>
                  <a:pt x="4631" y="91604"/>
                </a:lnTo>
                <a:lnTo>
                  <a:pt x="0" y="81650"/>
                </a:lnTo>
                <a:lnTo>
                  <a:pt x="49682" y="44157"/>
                </a:lnTo>
                <a:lnTo>
                  <a:pt x="101809" y="24848"/>
                </a:lnTo>
                <a:lnTo>
                  <a:pt x="178904" y="0"/>
                </a:lnTo>
                <a:lnTo>
                  <a:pt x="648211" y="21937"/>
                </a:lnTo>
                <a:lnTo>
                  <a:pt x="836318" y="27368"/>
                </a:lnTo>
                <a:lnTo>
                  <a:pt x="902804" y="28574"/>
                </a:lnTo>
                <a:lnTo>
                  <a:pt x="2065719" y="28893"/>
                </a:lnTo>
                <a:lnTo>
                  <a:pt x="2106904" y="44060"/>
                </a:lnTo>
                <a:lnTo>
                  <a:pt x="2135894" y="64692"/>
                </a:lnTo>
                <a:lnTo>
                  <a:pt x="2152855" y="89395"/>
                </a:lnTo>
                <a:lnTo>
                  <a:pt x="2158816" y="117097"/>
                </a:lnTo>
                <a:lnTo>
                  <a:pt x="2154808" y="146724"/>
                </a:lnTo>
                <a:lnTo>
                  <a:pt x="2121009" y="207459"/>
                </a:lnTo>
                <a:lnTo>
                  <a:pt x="2093279" y="236421"/>
                </a:lnTo>
                <a:lnTo>
                  <a:pt x="2059701" y="263014"/>
                </a:lnTo>
                <a:lnTo>
                  <a:pt x="2021308" y="286164"/>
                </a:lnTo>
                <a:lnTo>
                  <a:pt x="1979129" y="304799"/>
                </a:lnTo>
                <a:lnTo>
                  <a:pt x="1909158" y="323622"/>
                </a:lnTo>
                <a:lnTo>
                  <a:pt x="1865323" y="331681"/>
                </a:lnTo>
                <a:lnTo>
                  <a:pt x="1818946" y="338567"/>
                </a:lnTo>
                <a:lnTo>
                  <a:pt x="688263" y="338567"/>
                </a:lnTo>
                <a:lnTo>
                  <a:pt x="639970" y="338805"/>
                </a:lnTo>
                <a:lnTo>
                  <a:pt x="362892" y="347216"/>
                </a:lnTo>
                <a:lnTo>
                  <a:pt x="308843" y="347602"/>
                </a:lnTo>
                <a:close/>
              </a:path>
              <a:path w="2159000" h="381635">
                <a:moveTo>
                  <a:pt x="2065719" y="28893"/>
                </a:moveTo>
                <a:lnTo>
                  <a:pt x="945741" y="28893"/>
                </a:lnTo>
                <a:lnTo>
                  <a:pt x="1041999" y="27940"/>
                </a:lnTo>
                <a:lnTo>
                  <a:pt x="1680173" y="9882"/>
                </a:lnTo>
                <a:lnTo>
                  <a:pt x="1788959" y="9153"/>
                </a:lnTo>
                <a:lnTo>
                  <a:pt x="1839605" y="9610"/>
                </a:lnTo>
                <a:lnTo>
                  <a:pt x="1887201" y="10713"/>
                </a:lnTo>
                <a:lnTo>
                  <a:pt x="1931329" y="12540"/>
                </a:lnTo>
                <a:lnTo>
                  <a:pt x="1971574" y="15164"/>
                </a:lnTo>
                <a:lnTo>
                  <a:pt x="2038752" y="23106"/>
                </a:lnTo>
                <a:lnTo>
                  <a:pt x="2064854" y="28574"/>
                </a:lnTo>
                <a:lnTo>
                  <a:pt x="2065719" y="28893"/>
                </a:lnTo>
                <a:close/>
              </a:path>
              <a:path w="2159000" h="381635">
                <a:moveTo>
                  <a:pt x="1033735" y="381374"/>
                </a:moveTo>
                <a:lnTo>
                  <a:pt x="979599" y="378345"/>
                </a:lnTo>
                <a:lnTo>
                  <a:pt x="936178" y="372822"/>
                </a:lnTo>
                <a:lnTo>
                  <a:pt x="899232" y="365719"/>
                </a:lnTo>
                <a:lnTo>
                  <a:pt x="864518" y="357946"/>
                </a:lnTo>
                <a:lnTo>
                  <a:pt x="827794" y="350415"/>
                </a:lnTo>
                <a:lnTo>
                  <a:pt x="784820" y="344037"/>
                </a:lnTo>
                <a:lnTo>
                  <a:pt x="731354" y="339724"/>
                </a:lnTo>
                <a:lnTo>
                  <a:pt x="688263" y="338567"/>
                </a:lnTo>
                <a:lnTo>
                  <a:pt x="1818946" y="338567"/>
                </a:lnTo>
                <a:lnTo>
                  <a:pt x="1763910" y="345357"/>
                </a:lnTo>
                <a:lnTo>
                  <a:pt x="1707914" y="351078"/>
                </a:lnTo>
                <a:lnTo>
                  <a:pt x="1649445" y="356125"/>
                </a:lnTo>
                <a:lnTo>
                  <a:pt x="1589296" y="360549"/>
                </a:lnTo>
                <a:lnTo>
                  <a:pt x="1467119" y="367740"/>
                </a:lnTo>
                <a:lnTo>
                  <a:pt x="1102829" y="380999"/>
                </a:lnTo>
                <a:lnTo>
                  <a:pt x="1033735" y="38137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54100" y="4803775"/>
            <a:ext cx="1539875" cy="336550"/>
          </a:xfrm>
          <a:custGeom>
            <a:avLst/>
            <a:gdLst/>
            <a:ahLst/>
            <a:cxnLst/>
            <a:rect l="l" t="t" r="r" b="b"/>
            <a:pathLst>
              <a:path w="1539875" h="336550">
                <a:moveTo>
                  <a:pt x="0" y="0"/>
                </a:moveTo>
                <a:lnTo>
                  <a:pt x="1539875" y="0"/>
                </a:lnTo>
                <a:lnTo>
                  <a:pt x="1539875" y="336549"/>
                </a:lnTo>
                <a:lnTo>
                  <a:pt x="0" y="336549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32840" y="4831182"/>
            <a:ext cx="1381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200.23.30.0/23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5540" y="4020671"/>
            <a:ext cx="13468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Fly-By-Night-ISP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564" y="2452796"/>
            <a:ext cx="1733550" cy="63817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400" spc="-5">
                <a:latin typeface="Arial"/>
                <a:cs typeface="Arial"/>
              </a:rPr>
              <a:t>Organization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65125">
              <a:lnSpc>
                <a:spcPct val="100000"/>
              </a:lnSpc>
              <a:spcBef>
                <a:spcPts val="650"/>
              </a:spcBef>
            </a:pPr>
            <a:r>
              <a:rPr dirty="0" sz="1600" spc="-5">
                <a:latin typeface="Arial"/>
                <a:cs typeface="Arial"/>
              </a:rPr>
              <a:t>200.23.16.0/23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6139" y="4535021"/>
            <a:ext cx="1178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Organization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86015" y="4344521"/>
            <a:ext cx="6273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Internet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28064" y="5658971"/>
            <a:ext cx="1178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Organization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21891" y="4899025"/>
            <a:ext cx="1750695" cy="949960"/>
          </a:xfrm>
          <a:custGeom>
            <a:avLst/>
            <a:gdLst/>
            <a:ahLst/>
            <a:cxnLst/>
            <a:rect l="l" t="t" r="r" b="b"/>
            <a:pathLst>
              <a:path w="1750695" h="949960">
                <a:moveTo>
                  <a:pt x="287874" y="915928"/>
                </a:moveTo>
                <a:lnTo>
                  <a:pt x="237110" y="914970"/>
                </a:lnTo>
                <a:lnTo>
                  <a:pt x="190845" y="912275"/>
                </a:lnTo>
                <a:lnTo>
                  <a:pt x="150290" y="907453"/>
                </a:lnTo>
                <a:lnTo>
                  <a:pt x="67725" y="882539"/>
                </a:lnTo>
                <a:lnTo>
                  <a:pt x="17043" y="837604"/>
                </a:lnTo>
                <a:lnTo>
                  <a:pt x="3402" y="759331"/>
                </a:lnTo>
                <a:lnTo>
                  <a:pt x="771" y="700087"/>
                </a:lnTo>
                <a:lnTo>
                  <a:pt x="0" y="661990"/>
                </a:lnTo>
                <a:lnTo>
                  <a:pt x="815" y="616243"/>
                </a:lnTo>
                <a:lnTo>
                  <a:pt x="3152" y="564455"/>
                </a:lnTo>
                <a:lnTo>
                  <a:pt x="6945" y="508234"/>
                </a:lnTo>
                <a:lnTo>
                  <a:pt x="12126" y="449192"/>
                </a:lnTo>
                <a:lnTo>
                  <a:pt x="18631" y="388937"/>
                </a:lnTo>
                <a:lnTo>
                  <a:pt x="26392" y="329079"/>
                </a:lnTo>
                <a:lnTo>
                  <a:pt x="35343" y="271227"/>
                </a:lnTo>
                <a:lnTo>
                  <a:pt x="45420" y="216991"/>
                </a:lnTo>
                <a:lnTo>
                  <a:pt x="56554" y="167980"/>
                </a:lnTo>
                <a:lnTo>
                  <a:pt x="68681" y="125805"/>
                </a:lnTo>
                <a:lnTo>
                  <a:pt x="111058" y="45045"/>
                </a:lnTo>
                <a:lnTo>
                  <a:pt x="144881" y="16933"/>
                </a:lnTo>
                <a:lnTo>
                  <a:pt x="182937" y="3373"/>
                </a:lnTo>
                <a:lnTo>
                  <a:pt x="224961" y="0"/>
                </a:lnTo>
                <a:lnTo>
                  <a:pt x="270690" y="2447"/>
                </a:lnTo>
                <a:lnTo>
                  <a:pt x="319859" y="6350"/>
                </a:lnTo>
                <a:lnTo>
                  <a:pt x="359717" y="12712"/>
                </a:lnTo>
                <a:lnTo>
                  <a:pt x="402682" y="25697"/>
                </a:lnTo>
                <a:lnTo>
                  <a:pt x="448139" y="43296"/>
                </a:lnTo>
                <a:lnTo>
                  <a:pt x="544078" y="84298"/>
                </a:lnTo>
                <a:lnTo>
                  <a:pt x="593330" y="103683"/>
                </a:lnTo>
                <a:lnTo>
                  <a:pt x="642620" y="119645"/>
                </a:lnTo>
                <a:lnTo>
                  <a:pt x="691334" y="130175"/>
                </a:lnTo>
                <a:lnTo>
                  <a:pt x="738996" y="134779"/>
                </a:lnTo>
                <a:lnTo>
                  <a:pt x="1344296" y="135160"/>
                </a:lnTo>
                <a:lnTo>
                  <a:pt x="1355253" y="135922"/>
                </a:lnTo>
                <a:lnTo>
                  <a:pt x="1411805" y="141023"/>
                </a:lnTo>
                <a:lnTo>
                  <a:pt x="1466461" y="147592"/>
                </a:lnTo>
                <a:lnTo>
                  <a:pt x="1517869" y="155963"/>
                </a:lnTo>
                <a:lnTo>
                  <a:pt x="1564674" y="166475"/>
                </a:lnTo>
                <a:lnTo>
                  <a:pt x="1605526" y="179462"/>
                </a:lnTo>
                <a:lnTo>
                  <a:pt x="1680101" y="226225"/>
                </a:lnTo>
                <a:lnTo>
                  <a:pt x="1711105" y="263742"/>
                </a:lnTo>
                <a:lnTo>
                  <a:pt x="1732752" y="306396"/>
                </a:lnTo>
                <a:lnTo>
                  <a:pt x="1745706" y="352772"/>
                </a:lnTo>
                <a:lnTo>
                  <a:pt x="1750636" y="401452"/>
                </a:lnTo>
                <a:lnTo>
                  <a:pt x="1748206" y="451021"/>
                </a:lnTo>
                <a:lnTo>
                  <a:pt x="1739083" y="500062"/>
                </a:lnTo>
                <a:lnTo>
                  <a:pt x="1725691" y="540085"/>
                </a:lnTo>
                <a:lnTo>
                  <a:pt x="1705321" y="584001"/>
                </a:lnTo>
                <a:lnTo>
                  <a:pt x="1679111" y="630296"/>
                </a:lnTo>
                <a:lnTo>
                  <a:pt x="1648197" y="677452"/>
                </a:lnTo>
                <a:lnTo>
                  <a:pt x="1613717" y="723956"/>
                </a:lnTo>
                <a:lnTo>
                  <a:pt x="1576806" y="768290"/>
                </a:lnTo>
                <a:lnTo>
                  <a:pt x="1538601" y="808940"/>
                </a:lnTo>
                <a:lnTo>
                  <a:pt x="1500240" y="844390"/>
                </a:lnTo>
                <a:lnTo>
                  <a:pt x="1462858" y="873124"/>
                </a:lnTo>
                <a:lnTo>
                  <a:pt x="1420182" y="897560"/>
                </a:lnTo>
                <a:lnTo>
                  <a:pt x="1396699" y="906892"/>
                </a:lnTo>
                <a:lnTo>
                  <a:pt x="667293" y="906892"/>
                </a:lnTo>
                <a:lnTo>
                  <a:pt x="619000" y="907130"/>
                </a:lnTo>
                <a:lnTo>
                  <a:pt x="341922" y="915541"/>
                </a:lnTo>
                <a:lnTo>
                  <a:pt x="287874" y="915928"/>
                </a:lnTo>
                <a:close/>
              </a:path>
              <a:path w="1750695" h="949960">
                <a:moveTo>
                  <a:pt x="1344296" y="135160"/>
                </a:moveTo>
                <a:lnTo>
                  <a:pt x="785988" y="135160"/>
                </a:lnTo>
                <a:lnTo>
                  <a:pt x="832981" y="132602"/>
                </a:lnTo>
                <a:lnTo>
                  <a:pt x="929644" y="123803"/>
                </a:lnTo>
                <a:lnTo>
                  <a:pt x="980655" y="120129"/>
                </a:lnTo>
                <a:lnTo>
                  <a:pt x="1034345" y="118650"/>
                </a:lnTo>
                <a:lnTo>
                  <a:pt x="1091383" y="120650"/>
                </a:lnTo>
                <a:lnTo>
                  <a:pt x="1137130" y="123461"/>
                </a:lnTo>
                <a:lnTo>
                  <a:pt x="1298157" y="131952"/>
                </a:lnTo>
                <a:lnTo>
                  <a:pt x="1344296" y="135160"/>
                </a:lnTo>
                <a:close/>
              </a:path>
              <a:path w="1750695" h="949960">
                <a:moveTo>
                  <a:pt x="1030207" y="949454"/>
                </a:moveTo>
                <a:lnTo>
                  <a:pt x="981415" y="945307"/>
                </a:lnTo>
                <a:lnTo>
                  <a:pt x="933485" y="938244"/>
                </a:lnTo>
                <a:lnTo>
                  <a:pt x="832209" y="920814"/>
                </a:lnTo>
                <a:lnTo>
                  <a:pt x="774865" y="913168"/>
                </a:lnTo>
                <a:lnTo>
                  <a:pt x="710384" y="908049"/>
                </a:lnTo>
                <a:lnTo>
                  <a:pt x="667293" y="906892"/>
                </a:lnTo>
                <a:lnTo>
                  <a:pt x="1396699" y="906892"/>
                </a:lnTo>
                <a:lnTo>
                  <a:pt x="1327239" y="928349"/>
                </a:lnTo>
                <a:lnTo>
                  <a:pt x="1278311" y="936823"/>
                </a:lnTo>
                <a:lnTo>
                  <a:pt x="1228640" y="942097"/>
                </a:lnTo>
                <a:lnTo>
                  <a:pt x="1178894" y="945231"/>
                </a:lnTo>
                <a:lnTo>
                  <a:pt x="1081858" y="949324"/>
                </a:lnTo>
                <a:lnTo>
                  <a:pt x="1030207" y="94945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895090" y="5277971"/>
            <a:ext cx="8642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ISPs-R-Us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40546" y="4863066"/>
            <a:ext cx="2021205" cy="337820"/>
          </a:xfrm>
          <a:custGeom>
            <a:avLst/>
            <a:gdLst/>
            <a:ahLst/>
            <a:cxnLst/>
            <a:rect l="l" t="t" r="r" b="b"/>
            <a:pathLst>
              <a:path w="2021204" h="337820">
                <a:moveTo>
                  <a:pt x="1965733" y="31191"/>
                </a:moveTo>
                <a:lnTo>
                  <a:pt x="0" y="318634"/>
                </a:lnTo>
                <a:lnTo>
                  <a:pt x="2756" y="337483"/>
                </a:lnTo>
                <a:lnTo>
                  <a:pt x="1968490" y="50040"/>
                </a:lnTo>
                <a:lnTo>
                  <a:pt x="1983268" y="38254"/>
                </a:lnTo>
                <a:lnTo>
                  <a:pt x="1965733" y="31191"/>
                </a:lnTo>
                <a:close/>
              </a:path>
              <a:path w="2021204" h="337820">
                <a:moveTo>
                  <a:pt x="1944309" y="69327"/>
                </a:moveTo>
                <a:lnTo>
                  <a:pt x="1940196" y="72607"/>
                </a:lnTo>
                <a:lnTo>
                  <a:pt x="1939521" y="78601"/>
                </a:lnTo>
                <a:lnTo>
                  <a:pt x="1946081" y="86826"/>
                </a:lnTo>
                <a:lnTo>
                  <a:pt x="1952074" y="87500"/>
                </a:lnTo>
                <a:lnTo>
                  <a:pt x="1956187" y="84220"/>
                </a:lnTo>
                <a:lnTo>
                  <a:pt x="1944309" y="69327"/>
                </a:lnTo>
                <a:close/>
              </a:path>
              <a:path w="2021204" h="337820">
                <a:moveTo>
                  <a:pt x="2004069" y="26094"/>
                </a:moveTo>
                <a:lnTo>
                  <a:pt x="2000594" y="26094"/>
                </a:lnTo>
                <a:lnTo>
                  <a:pt x="2003351" y="44943"/>
                </a:lnTo>
                <a:lnTo>
                  <a:pt x="1968490" y="50040"/>
                </a:lnTo>
                <a:lnTo>
                  <a:pt x="1944309" y="69327"/>
                </a:lnTo>
                <a:lnTo>
                  <a:pt x="1956187" y="84220"/>
                </a:lnTo>
                <a:lnTo>
                  <a:pt x="2020678" y="32783"/>
                </a:lnTo>
                <a:lnTo>
                  <a:pt x="2004069" y="26094"/>
                </a:lnTo>
                <a:close/>
              </a:path>
              <a:path w="2021204" h="337820">
                <a:moveTo>
                  <a:pt x="1983268" y="38254"/>
                </a:moveTo>
                <a:lnTo>
                  <a:pt x="1968490" y="50040"/>
                </a:lnTo>
                <a:lnTo>
                  <a:pt x="2003351" y="44943"/>
                </a:lnTo>
                <a:lnTo>
                  <a:pt x="2003265" y="44354"/>
                </a:lnTo>
                <a:lnTo>
                  <a:pt x="1998414" y="44354"/>
                </a:lnTo>
                <a:lnTo>
                  <a:pt x="1983268" y="38254"/>
                </a:lnTo>
                <a:close/>
              </a:path>
              <a:path w="2021204" h="337820">
                <a:moveTo>
                  <a:pt x="1996033" y="28072"/>
                </a:moveTo>
                <a:lnTo>
                  <a:pt x="1983268" y="38254"/>
                </a:lnTo>
                <a:lnTo>
                  <a:pt x="1998414" y="44354"/>
                </a:lnTo>
                <a:lnTo>
                  <a:pt x="1996033" y="28072"/>
                </a:lnTo>
                <a:close/>
              </a:path>
              <a:path w="2021204" h="337820">
                <a:moveTo>
                  <a:pt x="2000884" y="28072"/>
                </a:moveTo>
                <a:lnTo>
                  <a:pt x="1996033" y="28072"/>
                </a:lnTo>
                <a:lnTo>
                  <a:pt x="1998414" y="44354"/>
                </a:lnTo>
                <a:lnTo>
                  <a:pt x="2003265" y="44354"/>
                </a:lnTo>
                <a:lnTo>
                  <a:pt x="2000884" y="28072"/>
                </a:lnTo>
                <a:close/>
              </a:path>
              <a:path w="2021204" h="337820">
                <a:moveTo>
                  <a:pt x="2000594" y="26094"/>
                </a:moveTo>
                <a:lnTo>
                  <a:pt x="1965733" y="31191"/>
                </a:lnTo>
                <a:lnTo>
                  <a:pt x="1983268" y="38254"/>
                </a:lnTo>
                <a:lnTo>
                  <a:pt x="1996033" y="28072"/>
                </a:lnTo>
                <a:lnTo>
                  <a:pt x="2000884" y="28072"/>
                </a:lnTo>
                <a:lnTo>
                  <a:pt x="2000594" y="26094"/>
                </a:lnTo>
                <a:close/>
              </a:path>
              <a:path w="2021204" h="337820">
                <a:moveTo>
                  <a:pt x="1944159" y="1965"/>
                </a:moveTo>
                <a:lnTo>
                  <a:pt x="1937042" y="19636"/>
                </a:lnTo>
                <a:lnTo>
                  <a:pt x="1965733" y="31191"/>
                </a:lnTo>
                <a:lnTo>
                  <a:pt x="2000594" y="26094"/>
                </a:lnTo>
                <a:lnTo>
                  <a:pt x="2004069" y="26094"/>
                </a:lnTo>
                <a:lnTo>
                  <a:pt x="1944159" y="1965"/>
                </a:lnTo>
                <a:close/>
              </a:path>
              <a:path w="2021204" h="337820">
                <a:moveTo>
                  <a:pt x="1939280" y="0"/>
                </a:moveTo>
                <a:lnTo>
                  <a:pt x="1933730" y="2363"/>
                </a:lnTo>
                <a:lnTo>
                  <a:pt x="1929800" y="12122"/>
                </a:lnTo>
                <a:lnTo>
                  <a:pt x="1932162" y="17671"/>
                </a:lnTo>
                <a:lnTo>
                  <a:pt x="1937042" y="19636"/>
                </a:lnTo>
                <a:lnTo>
                  <a:pt x="1944159" y="1965"/>
                </a:lnTo>
                <a:lnTo>
                  <a:pt x="1939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32125" y="5438775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79725" y="5505450"/>
            <a:ext cx="638175" cy="171450"/>
          </a:xfrm>
          <a:custGeom>
            <a:avLst/>
            <a:gdLst/>
            <a:ahLst/>
            <a:cxnLst/>
            <a:rect l="l" t="t" r="r" b="b"/>
            <a:pathLst>
              <a:path w="638175" h="171450">
                <a:moveTo>
                  <a:pt x="0" y="171450"/>
                </a:moveTo>
                <a:lnTo>
                  <a:pt x="638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317875" y="5753100"/>
            <a:ext cx="247650" cy="409575"/>
          </a:xfrm>
          <a:custGeom>
            <a:avLst/>
            <a:gdLst/>
            <a:ahLst/>
            <a:cxnLst/>
            <a:rect l="l" t="t" r="r" b="b"/>
            <a:pathLst>
              <a:path w="247650" h="409575">
                <a:moveTo>
                  <a:pt x="0" y="409575"/>
                </a:moveTo>
                <a:lnTo>
                  <a:pt x="247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609589" y="5173196"/>
            <a:ext cx="1932939" cy="880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164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“Send </a:t>
            </a:r>
            <a:r>
              <a:rPr dirty="0" sz="1400">
                <a:latin typeface="Arial"/>
                <a:cs typeface="Arial"/>
              </a:rPr>
              <a:t>me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anything  with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addresses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89"/>
              </a:lnSpc>
              <a:spcBef>
                <a:spcPts val="45"/>
              </a:spcBef>
            </a:pPr>
            <a:r>
              <a:rPr dirty="0" sz="1400" spc="-5">
                <a:latin typeface="Arial"/>
                <a:cs typeface="Arial"/>
              </a:rPr>
              <a:t>beginning 199.31.0.0/16  or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u="sng" sz="1400" spc="-1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200.23.18.0/23</a:t>
            </a:r>
            <a:r>
              <a:rPr dirty="0" sz="1400" spc="-10">
                <a:latin typeface="Arial"/>
                <a:cs typeface="Arial"/>
              </a:rPr>
              <a:t>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0595" y="3952875"/>
            <a:ext cx="2159000" cy="381635"/>
          </a:xfrm>
          <a:custGeom>
            <a:avLst/>
            <a:gdLst/>
            <a:ahLst/>
            <a:cxnLst/>
            <a:rect l="l" t="t" r="r" b="b"/>
            <a:pathLst>
              <a:path w="2159000" h="381635">
                <a:moveTo>
                  <a:pt x="308843" y="347603"/>
                </a:moveTo>
                <a:lnTo>
                  <a:pt x="258080" y="346645"/>
                </a:lnTo>
                <a:lnTo>
                  <a:pt x="211815" y="343950"/>
                </a:lnTo>
                <a:lnTo>
                  <a:pt x="171260" y="339128"/>
                </a:lnTo>
                <a:lnTo>
                  <a:pt x="87813" y="308702"/>
                </a:lnTo>
                <a:lnTo>
                  <a:pt x="53961" y="276753"/>
                </a:lnTo>
                <a:lnTo>
                  <a:pt x="33250" y="239513"/>
                </a:lnTo>
                <a:lnTo>
                  <a:pt x="22858" y="200553"/>
                </a:lnTo>
                <a:lnTo>
                  <a:pt x="19962" y="163445"/>
                </a:lnTo>
                <a:lnTo>
                  <a:pt x="21741" y="131762"/>
                </a:lnTo>
                <a:lnTo>
                  <a:pt x="19814" y="115379"/>
                </a:lnTo>
                <a:lnTo>
                  <a:pt x="12673" y="102420"/>
                </a:lnTo>
                <a:lnTo>
                  <a:pt x="4631" y="91604"/>
                </a:lnTo>
                <a:lnTo>
                  <a:pt x="0" y="81650"/>
                </a:lnTo>
                <a:lnTo>
                  <a:pt x="49682" y="44158"/>
                </a:lnTo>
                <a:lnTo>
                  <a:pt x="101809" y="24849"/>
                </a:lnTo>
                <a:lnTo>
                  <a:pt x="178904" y="0"/>
                </a:lnTo>
                <a:lnTo>
                  <a:pt x="648211" y="21938"/>
                </a:lnTo>
                <a:lnTo>
                  <a:pt x="836318" y="27368"/>
                </a:lnTo>
                <a:lnTo>
                  <a:pt x="902804" y="28575"/>
                </a:lnTo>
                <a:lnTo>
                  <a:pt x="2065719" y="28893"/>
                </a:lnTo>
                <a:lnTo>
                  <a:pt x="2106904" y="44061"/>
                </a:lnTo>
                <a:lnTo>
                  <a:pt x="2135894" y="64692"/>
                </a:lnTo>
                <a:lnTo>
                  <a:pt x="2152855" y="89396"/>
                </a:lnTo>
                <a:lnTo>
                  <a:pt x="2158816" y="117097"/>
                </a:lnTo>
                <a:lnTo>
                  <a:pt x="2154808" y="146724"/>
                </a:lnTo>
                <a:lnTo>
                  <a:pt x="2121009" y="207460"/>
                </a:lnTo>
                <a:lnTo>
                  <a:pt x="2093279" y="236421"/>
                </a:lnTo>
                <a:lnTo>
                  <a:pt x="2059701" y="263014"/>
                </a:lnTo>
                <a:lnTo>
                  <a:pt x="2021308" y="286164"/>
                </a:lnTo>
                <a:lnTo>
                  <a:pt x="1979129" y="304799"/>
                </a:lnTo>
                <a:lnTo>
                  <a:pt x="1909158" y="323622"/>
                </a:lnTo>
                <a:lnTo>
                  <a:pt x="1865323" y="331682"/>
                </a:lnTo>
                <a:lnTo>
                  <a:pt x="1818945" y="338567"/>
                </a:lnTo>
                <a:lnTo>
                  <a:pt x="688263" y="338567"/>
                </a:lnTo>
                <a:lnTo>
                  <a:pt x="639970" y="338805"/>
                </a:lnTo>
                <a:lnTo>
                  <a:pt x="362892" y="347216"/>
                </a:lnTo>
                <a:lnTo>
                  <a:pt x="308843" y="347603"/>
                </a:lnTo>
                <a:close/>
              </a:path>
              <a:path w="2159000" h="381635">
                <a:moveTo>
                  <a:pt x="2065719" y="28893"/>
                </a:moveTo>
                <a:lnTo>
                  <a:pt x="945741" y="28893"/>
                </a:lnTo>
                <a:lnTo>
                  <a:pt x="1041999" y="27940"/>
                </a:lnTo>
                <a:lnTo>
                  <a:pt x="1680173" y="9882"/>
                </a:lnTo>
                <a:lnTo>
                  <a:pt x="1788959" y="9153"/>
                </a:lnTo>
                <a:lnTo>
                  <a:pt x="1839605" y="9610"/>
                </a:lnTo>
                <a:lnTo>
                  <a:pt x="1887201" y="10714"/>
                </a:lnTo>
                <a:lnTo>
                  <a:pt x="1931329" y="12540"/>
                </a:lnTo>
                <a:lnTo>
                  <a:pt x="1971574" y="15164"/>
                </a:lnTo>
                <a:lnTo>
                  <a:pt x="2038752" y="23106"/>
                </a:lnTo>
                <a:lnTo>
                  <a:pt x="2064854" y="28575"/>
                </a:lnTo>
                <a:lnTo>
                  <a:pt x="2065719" y="28893"/>
                </a:lnTo>
                <a:close/>
              </a:path>
              <a:path w="2159000" h="381635">
                <a:moveTo>
                  <a:pt x="1033735" y="381374"/>
                </a:moveTo>
                <a:lnTo>
                  <a:pt x="979599" y="378345"/>
                </a:lnTo>
                <a:lnTo>
                  <a:pt x="936178" y="372823"/>
                </a:lnTo>
                <a:lnTo>
                  <a:pt x="899232" y="365719"/>
                </a:lnTo>
                <a:lnTo>
                  <a:pt x="864518" y="357946"/>
                </a:lnTo>
                <a:lnTo>
                  <a:pt x="827794" y="350415"/>
                </a:lnTo>
                <a:lnTo>
                  <a:pt x="784820" y="344037"/>
                </a:lnTo>
                <a:lnTo>
                  <a:pt x="731354" y="339724"/>
                </a:lnTo>
                <a:lnTo>
                  <a:pt x="688263" y="338567"/>
                </a:lnTo>
                <a:lnTo>
                  <a:pt x="1818945" y="338567"/>
                </a:lnTo>
                <a:lnTo>
                  <a:pt x="1763910" y="345357"/>
                </a:lnTo>
                <a:lnTo>
                  <a:pt x="1707914" y="351079"/>
                </a:lnTo>
                <a:lnTo>
                  <a:pt x="1649445" y="356125"/>
                </a:lnTo>
                <a:lnTo>
                  <a:pt x="1589296" y="360549"/>
                </a:lnTo>
                <a:lnTo>
                  <a:pt x="1467119" y="367740"/>
                </a:lnTo>
                <a:lnTo>
                  <a:pt x="1102829" y="380999"/>
                </a:lnTo>
                <a:lnTo>
                  <a:pt x="1033735" y="381374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58875" y="3975100"/>
            <a:ext cx="1539875" cy="336550"/>
          </a:xfrm>
          <a:custGeom>
            <a:avLst/>
            <a:gdLst/>
            <a:ahLst/>
            <a:cxnLst/>
            <a:rect l="l" t="t" r="r" b="b"/>
            <a:pathLst>
              <a:path w="1539875" h="336550">
                <a:moveTo>
                  <a:pt x="0" y="0"/>
                </a:moveTo>
                <a:lnTo>
                  <a:pt x="1539875" y="0"/>
                </a:lnTo>
                <a:lnTo>
                  <a:pt x="1539875" y="336549"/>
                </a:lnTo>
                <a:lnTo>
                  <a:pt x="0" y="336549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237615" y="4002507"/>
            <a:ext cx="13811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200.23.20.0/23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6139" y="3763496"/>
            <a:ext cx="1178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Organization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34564" y="4353529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4724" y="4485292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63265" y="4058254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3426" y="4190017"/>
            <a:ext cx="96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0168" y="927655"/>
            <a:ext cx="7649329" cy="121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47040" y="164444"/>
            <a:ext cx="7317105" cy="1061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400" spc="-5"/>
              <a:t>Hierarchical addressing: more </a:t>
            </a:r>
            <a:r>
              <a:rPr dirty="0" sz="3400"/>
              <a:t>specific  routes</a:t>
            </a:r>
            <a:endParaRPr sz="3400"/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992" y="1029255"/>
            <a:ext cx="5400171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500450"/>
            <a:ext cx="60407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IP addressing: </a:t>
            </a:r>
            <a:r>
              <a:rPr dirty="0" sz="3600" spc="-10"/>
              <a:t>the </a:t>
            </a:r>
            <a:r>
              <a:rPr dirty="0" sz="3600" spc="-5"/>
              <a:t>last</a:t>
            </a:r>
            <a:r>
              <a:rPr dirty="0" sz="3600" spc="-90"/>
              <a:t> </a:t>
            </a:r>
            <a:r>
              <a:rPr dirty="0" sz="3600" spc="-5"/>
              <a:t>word...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34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12140" y="1539369"/>
            <a:ext cx="7298690" cy="272605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Q: </a:t>
            </a:r>
            <a:r>
              <a:rPr dirty="0" sz="2800" spc="-5">
                <a:latin typeface="Arial"/>
                <a:cs typeface="Arial"/>
              </a:rPr>
              <a:t>how does an ISP get block of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addresses?</a:t>
            </a:r>
            <a:endParaRPr sz="2800">
              <a:latin typeface="Arial"/>
              <a:cs typeface="Arial"/>
            </a:endParaRPr>
          </a:p>
          <a:p>
            <a:pPr marL="504190" marR="5080" indent="-492125">
              <a:lnSpc>
                <a:spcPct val="103600"/>
              </a:lnSpc>
              <a:spcBef>
                <a:spcPts val="95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A: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ICANN</a:t>
            </a:r>
            <a:r>
              <a:rPr dirty="0" sz="2800" spc="-5">
                <a:latin typeface="Arial"/>
                <a:cs typeface="Arial"/>
              </a:rPr>
              <a:t>: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I</a:t>
            </a:r>
            <a:r>
              <a:rPr dirty="0" sz="2800" spc="-5">
                <a:latin typeface="Arial"/>
                <a:cs typeface="Arial"/>
              </a:rPr>
              <a:t>nternet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C</a:t>
            </a:r>
            <a:r>
              <a:rPr dirty="0" sz="2800" spc="-5">
                <a:latin typeface="Arial"/>
                <a:cs typeface="Arial"/>
              </a:rPr>
              <a:t>orporation for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A</a:t>
            </a:r>
            <a:r>
              <a:rPr dirty="0" sz="2800" spc="-5">
                <a:latin typeface="Arial"/>
                <a:cs typeface="Arial"/>
              </a:rPr>
              <a:t>ssigned 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dirty="0" sz="2800" spc="-5">
                <a:latin typeface="Arial"/>
                <a:cs typeface="Arial"/>
              </a:rPr>
              <a:t>ames and </a:t>
            </a:r>
            <a:r>
              <a:rPr dirty="0" sz="2800" spc="-5">
                <a:solidFill>
                  <a:srgbClr val="000099"/>
                </a:solidFill>
                <a:latin typeface="Arial"/>
                <a:cs typeface="Arial"/>
              </a:rPr>
              <a:t>N</a:t>
            </a:r>
            <a:r>
              <a:rPr dirty="0" sz="2800" spc="-5">
                <a:latin typeface="Arial"/>
                <a:cs typeface="Arial"/>
              </a:rPr>
              <a:t>umbers</a:t>
            </a:r>
            <a:r>
              <a:rPr dirty="0" sz="2800" spc="-40">
                <a:latin typeface="Arial"/>
                <a:cs typeface="Arial"/>
                <a:hlinkClick r:id="rId3"/>
              </a:rPr>
              <a:t> </a:t>
            </a:r>
            <a:r>
              <a:rPr dirty="0" sz="2800" spc="-5">
                <a:latin typeface="Arial"/>
                <a:cs typeface="Arial"/>
                <a:hlinkClick r:id="rId3"/>
              </a:rPr>
              <a:t>http://www.icann.org/</a:t>
            </a:r>
            <a:endParaRPr sz="2800">
              <a:latin typeface="Arial"/>
              <a:cs typeface="Arial"/>
            </a:endParaRPr>
          </a:p>
          <a:p>
            <a:pPr marL="701675" indent="-232410">
              <a:lnSpc>
                <a:spcPct val="100000"/>
              </a:lnSpc>
              <a:spcBef>
                <a:spcPts val="204"/>
              </a:spcBef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 spc="-5">
                <a:latin typeface="Arial"/>
                <a:cs typeface="Arial"/>
              </a:rPr>
              <a:t>allocates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addresses</a:t>
            </a:r>
            <a:endParaRPr sz="2800">
              <a:latin typeface="Arial"/>
              <a:cs typeface="Arial"/>
            </a:endParaRPr>
          </a:p>
          <a:p>
            <a:pPr marL="701675" indent="-232410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>
                <a:latin typeface="Arial"/>
                <a:cs typeface="Arial"/>
              </a:rPr>
              <a:t>manages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DNS</a:t>
            </a:r>
            <a:endParaRPr sz="2800">
              <a:latin typeface="Arial"/>
              <a:cs typeface="Arial"/>
            </a:endParaRPr>
          </a:p>
          <a:p>
            <a:pPr marL="701675" indent="-23241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 spc="-5">
                <a:latin typeface="Arial"/>
                <a:cs typeface="Arial"/>
              </a:rPr>
              <a:t>assigns domain names, </a:t>
            </a:r>
            <a:r>
              <a:rPr dirty="0" sz="2800">
                <a:latin typeface="Arial"/>
                <a:cs typeface="Arial"/>
              </a:rPr>
              <a:t>resolves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disputes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20444" y="1882389"/>
            <a:ext cx="3571240" cy="2632075"/>
          </a:xfrm>
          <a:custGeom>
            <a:avLst/>
            <a:gdLst/>
            <a:ahLst/>
            <a:cxnLst/>
            <a:rect l="l" t="t" r="r" b="b"/>
            <a:pathLst>
              <a:path w="3571240" h="2632075">
                <a:moveTo>
                  <a:pt x="3563397" y="1214121"/>
                </a:moveTo>
                <a:lnTo>
                  <a:pt x="1814898" y="1214121"/>
                </a:lnTo>
                <a:lnTo>
                  <a:pt x="1872705" y="1213786"/>
                </a:lnTo>
                <a:lnTo>
                  <a:pt x="1984481" y="1211660"/>
                </a:lnTo>
                <a:lnTo>
                  <a:pt x="2038124" y="1209786"/>
                </a:lnTo>
                <a:lnTo>
                  <a:pt x="2090054" y="1207314"/>
                </a:lnTo>
                <a:lnTo>
                  <a:pt x="2140107" y="1204204"/>
                </a:lnTo>
                <a:lnTo>
                  <a:pt x="2188120" y="1200413"/>
                </a:lnTo>
                <a:lnTo>
                  <a:pt x="2233931" y="1195901"/>
                </a:lnTo>
                <a:lnTo>
                  <a:pt x="2277376" y="1190624"/>
                </a:lnTo>
                <a:lnTo>
                  <a:pt x="2318293" y="1184542"/>
                </a:lnTo>
                <a:lnTo>
                  <a:pt x="2356519" y="1177613"/>
                </a:lnTo>
                <a:lnTo>
                  <a:pt x="2424244" y="1161045"/>
                </a:lnTo>
                <a:lnTo>
                  <a:pt x="2498842" y="1131305"/>
                </a:lnTo>
                <a:lnTo>
                  <a:pt x="2537307" y="1107891"/>
                </a:lnTo>
                <a:lnTo>
                  <a:pt x="2569327" y="1081376"/>
                </a:lnTo>
                <a:lnTo>
                  <a:pt x="2595415" y="1052055"/>
                </a:lnTo>
                <a:lnTo>
                  <a:pt x="2631850" y="986177"/>
                </a:lnTo>
                <a:lnTo>
                  <a:pt x="2650722" y="912617"/>
                </a:lnTo>
                <a:lnTo>
                  <a:pt x="2654855" y="873695"/>
                </a:lnTo>
                <a:lnTo>
                  <a:pt x="2656137" y="833737"/>
                </a:lnTo>
                <a:lnTo>
                  <a:pt x="2655083" y="793040"/>
                </a:lnTo>
                <a:lnTo>
                  <a:pt x="2652205" y="751898"/>
                </a:lnTo>
                <a:lnTo>
                  <a:pt x="2648018" y="710607"/>
                </a:lnTo>
                <a:lnTo>
                  <a:pt x="2643035" y="669461"/>
                </a:lnTo>
                <a:lnTo>
                  <a:pt x="2637769" y="628756"/>
                </a:lnTo>
                <a:lnTo>
                  <a:pt x="2632734" y="588786"/>
                </a:lnTo>
                <a:lnTo>
                  <a:pt x="2628443" y="549848"/>
                </a:lnTo>
                <a:lnTo>
                  <a:pt x="2625411" y="512236"/>
                </a:lnTo>
                <a:lnTo>
                  <a:pt x="2624150" y="476246"/>
                </a:lnTo>
                <a:lnTo>
                  <a:pt x="2625174" y="442171"/>
                </a:lnTo>
                <a:lnTo>
                  <a:pt x="2636132" y="380953"/>
                </a:lnTo>
                <a:lnTo>
                  <a:pt x="2676167" y="303181"/>
                </a:lnTo>
                <a:lnTo>
                  <a:pt x="2708468" y="254576"/>
                </a:lnTo>
                <a:lnTo>
                  <a:pt x="2743445" y="208990"/>
                </a:lnTo>
                <a:lnTo>
                  <a:pt x="2780548" y="166833"/>
                </a:lnTo>
                <a:lnTo>
                  <a:pt x="2819225" y="128511"/>
                </a:lnTo>
                <a:lnTo>
                  <a:pt x="2858926" y="94432"/>
                </a:lnTo>
                <a:lnTo>
                  <a:pt x="2899099" y="65006"/>
                </a:lnTo>
                <a:lnTo>
                  <a:pt x="2939193" y="40639"/>
                </a:lnTo>
                <a:lnTo>
                  <a:pt x="2978658" y="21739"/>
                </a:lnTo>
                <a:lnTo>
                  <a:pt x="3016941" y="8715"/>
                </a:lnTo>
                <a:lnTo>
                  <a:pt x="3089702" y="0"/>
                </a:lnTo>
                <a:lnTo>
                  <a:pt x="3126998" y="1453"/>
                </a:lnTo>
                <a:lnTo>
                  <a:pt x="3164895" y="7008"/>
                </a:lnTo>
                <a:lnTo>
                  <a:pt x="3202907" y="17336"/>
                </a:lnTo>
                <a:lnTo>
                  <a:pt x="3240547" y="33109"/>
                </a:lnTo>
                <a:lnTo>
                  <a:pt x="3277328" y="55001"/>
                </a:lnTo>
                <a:lnTo>
                  <a:pt x="3312763" y="83685"/>
                </a:lnTo>
                <a:lnTo>
                  <a:pt x="3346367" y="119832"/>
                </a:lnTo>
                <a:lnTo>
                  <a:pt x="3377652" y="164117"/>
                </a:lnTo>
                <a:lnTo>
                  <a:pt x="3406131" y="217210"/>
                </a:lnTo>
                <a:lnTo>
                  <a:pt x="3431319" y="279786"/>
                </a:lnTo>
                <a:lnTo>
                  <a:pt x="3452076" y="348393"/>
                </a:lnTo>
                <a:lnTo>
                  <a:pt x="3461934" y="387361"/>
                </a:lnTo>
                <a:lnTo>
                  <a:pt x="3471433" y="429121"/>
                </a:lnTo>
                <a:lnTo>
                  <a:pt x="3480562" y="473436"/>
                </a:lnTo>
                <a:lnTo>
                  <a:pt x="3489312" y="520069"/>
                </a:lnTo>
                <a:lnTo>
                  <a:pt x="3497674" y="568781"/>
                </a:lnTo>
                <a:lnTo>
                  <a:pt x="3505637" y="619334"/>
                </a:lnTo>
                <a:lnTo>
                  <a:pt x="3513193" y="671492"/>
                </a:lnTo>
                <a:lnTo>
                  <a:pt x="3520331" y="725016"/>
                </a:lnTo>
                <a:lnTo>
                  <a:pt x="3527042" y="779669"/>
                </a:lnTo>
                <a:lnTo>
                  <a:pt x="3533316" y="835212"/>
                </a:lnTo>
                <a:lnTo>
                  <a:pt x="3539143" y="891409"/>
                </a:lnTo>
                <a:lnTo>
                  <a:pt x="3544515" y="948021"/>
                </a:lnTo>
                <a:lnTo>
                  <a:pt x="3549420" y="1004811"/>
                </a:lnTo>
                <a:lnTo>
                  <a:pt x="3553850" y="1061541"/>
                </a:lnTo>
                <a:lnTo>
                  <a:pt x="3557795" y="1117974"/>
                </a:lnTo>
                <a:lnTo>
                  <a:pt x="3561246" y="1173871"/>
                </a:lnTo>
                <a:lnTo>
                  <a:pt x="3563397" y="1214121"/>
                </a:lnTo>
                <a:close/>
              </a:path>
              <a:path w="3571240" h="2632075">
                <a:moveTo>
                  <a:pt x="3100126" y="2631468"/>
                </a:moveTo>
                <a:lnTo>
                  <a:pt x="3050338" y="2627758"/>
                </a:lnTo>
                <a:lnTo>
                  <a:pt x="3001004" y="2620427"/>
                </a:lnTo>
                <a:lnTo>
                  <a:pt x="2952818" y="2609594"/>
                </a:lnTo>
                <a:lnTo>
                  <a:pt x="2906476" y="2595378"/>
                </a:lnTo>
                <a:lnTo>
                  <a:pt x="2862673" y="2577896"/>
                </a:lnTo>
                <a:lnTo>
                  <a:pt x="2822106" y="2557268"/>
                </a:lnTo>
                <a:lnTo>
                  <a:pt x="2785468" y="2533613"/>
                </a:lnTo>
                <a:lnTo>
                  <a:pt x="2753456" y="2507048"/>
                </a:lnTo>
                <a:lnTo>
                  <a:pt x="2725031" y="2465569"/>
                </a:lnTo>
                <a:lnTo>
                  <a:pt x="2710077" y="2411477"/>
                </a:lnTo>
                <a:lnTo>
                  <a:pt x="2705268" y="2346847"/>
                </a:lnTo>
                <a:lnTo>
                  <a:pt x="2705628" y="2311530"/>
                </a:lnTo>
                <a:lnTo>
                  <a:pt x="2707277" y="2274303"/>
                </a:lnTo>
                <a:lnTo>
                  <a:pt x="2709801" y="2235582"/>
                </a:lnTo>
                <a:lnTo>
                  <a:pt x="2712782" y="2195643"/>
                </a:lnTo>
                <a:lnTo>
                  <a:pt x="2715805" y="2154762"/>
                </a:lnTo>
                <a:lnTo>
                  <a:pt x="2718455" y="2113215"/>
                </a:lnTo>
                <a:lnTo>
                  <a:pt x="2720317" y="2071279"/>
                </a:lnTo>
                <a:lnTo>
                  <a:pt x="2720973" y="2029231"/>
                </a:lnTo>
                <a:lnTo>
                  <a:pt x="2720009" y="1987346"/>
                </a:lnTo>
                <a:lnTo>
                  <a:pt x="2717009" y="1945901"/>
                </a:lnTo>
                <a:lnTo>
                  <a:pt x="2711557" y="1905173"/>
                </a:lnTo>
                <a:lnTo>
                  <a:pt x="2703238" y="1865437"/>
                </a:lnTo>
                <a:lnTo>
                  <a:pt x="2691636" y="1826971"/>
                </a:lnTo>
                <a:lnTo>
                  <a:pt x="2676335" y="1790050"/>
                </a:lnTo>
                <a:lnTo>
                  <a:pt x="2656920" y="1754951"/>
                </a:lnTo>
                <a:lnTo>
                  <a:pt x="2632975" y="1721951"/>
                </a:lnTo>
                <a:lnTo>
                  <a:pt x="2604084" y="1691325"/>
                </a:lnTo>
                <a:lnTo>
                  <a:pt x="2569832" y="1663351"/>
                </a:lnTo>
                <a:lnTo>
                  <a:pt x="2529802" y="1638304"/>
                </a:lnTo>
                <a:lnTo>
                  <a:pt x="2483581" y="1616461"/>
                </a:lnTo>
                <a:lnTo>
                  <a:pt x="2421648" y="1595108"/>
                </a:lnTo>
                <a:lnTo>
                  <a:pt x="2348410" y="1576471"/>
                </a:lnTo>
                <a:lnTo>
                  <a:pt x="2307902" y="1568107"/>
                </a:lnTo>
                <a:lnTo>
                  <a:pt x="2264988" y="1560346"/>
                </a:lnTo>
                <a:lnTo>
                  <a:pt x="2219807" y="1553163"/>
                </a:lnTo>
                <a:lnTo>
                  <a:pt x="2172500" y="1546533"/>
                </a:lnTo>
                <a:lnTo>
                  <a:pt x="2123207" y="1540430"/>
                </a:lnTo>
                <a:lnTo>
                  <a:pt x="2072066" y="1534828"/>
                </a:lnTo>
                <a:lnTo>
                  <a:pt x="2019220" y="1529704"/>
                </a:lnTo>
                <a:lnTo>
                  <a:pt x="1908966" y="1520784"/>
                </a:lnTo>
                <a:lnTo>
                  <a:pt x="1793565" y="1513469"/>
                </a:lnTo>
                <a:lnTo>
                  <a:pt x="1674136" y="1507555"/>
                </a:lnTo>
                <a:lnTo>
                  <a:pt x="1427673" y="1499126"/>
                </a:lnTo>
                <a:lnTo>
                  <a:pt x="708043" y="1486485"/>
                </a:lnTo>
                <a:lnTo>
                  <a:pt x="458575" y="1479305"/>
                </a:lnTo>
                <a:lnTo>
                  <a:pt x="373290" y="1474999"/>
                </a:lnTo>
                <a:lnTo>
                  <a:pt x="334314" y="1472437"/>
                </a:lnTo>
                <a:lnTo>
                  <a:pt x="264397" y="1466371"/>
                </a:lnTo>
                <a:lnTo>
                  <a:pt x="206125" y="1458879"/>
                </a:lnTo>
                <a:lnTo>
                  <a:pt x="131080" y="1443000"/>
                </a:lnTo>
                <a:lnTo>
                  <a:pt x="89261" y="1430534"/>
                </a:lnTo>
                <a:lnTo>
                  <a:pt x="30639" y="1403310"/>
                </a:lnTo>
                <a:lnTo>
                  <a:pt x="3040" y="1373864"/>
                </a:lnTo>
                <a:lnTo>
                  <a:pt x="0" y="1358620"/>
                </a:lnTo>
                <a:lnTo>
                  <a:pt x="3665" y="1343196"/>
                </a:lnTo>
                <a:lnTo>
                  <a:pt x="29714" y="1312306"/>
                </a:lnTo>
                <a:lnTo>
                  <a:pt x="78387" y="1282194"/>
                </a:lnTo>
                <a:lnTo>
                  <a:pt x="146886" y="1253859"/>
                </a:lnTo>
                <a:lnTo>
                  <a:pt x="187694" y="1240671"/>
                </a:lnTo>
                <a:lnTo>
                  <a:pt x="232409" y="1228302"/>
                </a:lnTo>
                <a:lnTo>
                  <a:pt x="280681" y="1216877"/>
                </a:lnTo>
                <a:lnTo>
                  <a:pt x="332159" y="1206522"/>
                </a:lnTo>
                <a:lnTo>
                  <a:pt x="386493" y="1197361"/>
                </a:lnTo>
                <a:lnTo>
                  <a:pt x="448242" y="1191265"/>
                </a:lnTo>
                <a:lnTo>
                  <a:pt x="522038" y="1187623"/>
                </a:lnTo>
                <a:lnTo>
                  <a:pt x="563045" y="1186618"/>
                </a:lnTo>
                <a:lnTo>
                  <a:pt x="606576" y="1186101"/>
                </a:lnTo>
                <a:lnTo>
                  <a:pt x="652466" y="1186031"/>
                </a:lnTo>
                <a:lnTo>
                  <a:pt x="802666" y="1188081"/>
                </a:lnTo>
                <a:lnTo>
                  <a:pt x="1574681" y="1211576"/>
                </a:lnTo>
                <a:lnTo>
                  <a:pt x="1756030" y="1214025"/>
                </a:lnTo>
                <a:lnTo>
                  <a:pt x="3563397" y="1214121"/>
                </a:lnTo>
                <a:lnTo>
                  <a:pt x="3566624" y="1283108"/>
                </a:lnTo>
                <a:lnTo>
                  <a:pt x="3568532" y="1335972"/>
                </a:lnTo>
                <a:lnTo>
                  <a:pt x="3569907" y="1387351"/>
                </a:lnTo>
                <a:lnTo>
                  <a:pt x="3570739" y="1437005"/>
                </a:lnTo>
                <a:lnTo>
                  <a:pt x="3570962" y="1474999"/>
                </a:lnTo>
                <a:lnTo>
                  <a:pt x="3570845" y="1585463"/>
                </a:lnTo>
                <a:lnTo>
                  <a:pt x="3570445" y="1650409"/>
                </a:lnTo>
                <a:lnTo>
                  <a:pt x="3569774" y="1707484"/>
                </a:lnTo>
                <a:lnTo>
                  <a:pt x="3568722" y="1765009"/>
                </a:lnTo>
                <a:lnTo>
                  <a:pt x="3567205" y="1822701"/>
                </a:lnTo>
                <a:lnTo>
                  <a:pt x="3565139" y="1880280"/>
                </a:lnTo>
                <a:lnTo>
                  <a:pt x="3562440" y="1937462"/>
                </a:lnTo>
                <a:lnTo>
                  <a:pt x="3559022" y="1993966"/>
                </a:lnTo>
                <a:lnTo>
                  <a:pt x="3554803" y="2049511"/>
                </a:lnTo>
                <a:lnTo>
                  <a:pt x="3549697" y="2103814"/>
                </a:lnTo>
                <a:lnTo>
                  <a:pt x="3543620" y="2156595"/>
                </a:lnTo>
                <a:lnTo>
                  <a:pt x="3536487" y="2207570"/>
                </a:lnTo>
                <a:lnTo>
                  <a:pt x="3528215" y="2256458"/>
                </a:lnTo>
                <a:lnTo>
                  <a:pt x="3518719" y="2302978"/>
                </a:lnTo>
                <a:lnTo>
                  <a:pt x="3507874" y="2346985"/>
                </a:lnTo>
                <a:lnTo>
                  <a:pt x="3495719" y="2387784"/>
                </a:lnTo>
                <a:lnTo>
                  <a:pt x="3482045" y="2425507"/>
                </a:lnTo>
                <a:lnTo>
                  <a:pt x="3449929" y="2490183"/>
                </a:lnTo>
                <a:lnTo>
                  <a:pt x="3402934" y="2546098"/>
                </a:lnTo>
                <a:lnTo>
                  <a:pt x="3369440" y="2571053"/>
                </a:lnTo>
                <a:lnTo>
                  <a:pt x="3331533" y="2591558"/>
                </a:lnTo>
                <a:lnTo>
                  <a:pt x="3289907" y="2607730"/>
                </a:lnTo>
                <a:lnTo>
                  <a:pt x="3245258" y="2619689"/>
                </a:lnTo>
                <a:lnTo>
                  <a:pt x="3198282" y="2627552"/>
                </a:lnTo>
                <a:lnTo>
                  <a:pt x="3149673" y="2631439"/>
                </a:lnTo>
                <a:lnTo>
                  <a:pt x="3100126" y="263146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NAT: network</a:t>
            </a:r>
            <a:r>
              <a:rPr dirty="0" spc="-100"/>
              <a:t> </a:t>
            </a:r>
            <a:r>
              <a:rPr dirty="0" spc="-5"/>
              <a:t>address  translation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03893" y="2624787"/>
            <a:ext cx="3569099" cy="13224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67200" y="3182938"/>
            <a:ext cx="1214755" cy="11430"/>
          </a:xfrm>
          <a:custGeom>
            <a:avLst/>
            <a:gdLst/>
            <a:ahLst/>
            <a:cxnLst/>
            <a:rect l="l" t="t" r="r" b="b"/>
            <a:pathLst>
              <a:path w="1214754" h="11430">
                <a:moveTo>
                  <a:pt x="0" y="11111"/>
                </a:moveTo>
                <a:lnTo>
                  <a:pt x="12144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10399" y="3233738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300038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07238" y="2446338"/>
            <a:ext cx="133350" cy="6350"/>
          </a:xfrm>
          <a:custGeom>
            <a:avLst/>
            <a:gdLst/>
            <a:ahLst/>
            <a:cxnLst/>
            <a:rect l="l" t="t" r="r" b="b"/>
            <a:pathLst>
              <a:path w="133350" h="6350">
                <a:moveTo>
                  <a:pt x="-9525" y="3175"/>
                </a:moveTo>
                <a:lnTo>
                  <a:pt x="142875" y="31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13588" y="3951287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 h="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20034" y="2203870"/>
            <a:ext cx="7600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10.0.0.1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7034" y="2972220"/>
            <a:ext cx="7600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10.0.0.2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89240" y="3778670"/>
            <a:ext cx="7600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10.0.0.3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1812" y="2939529"/>
            <a:ext cx="93650" cy="1338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02839" y="3351632"/>
            <a:ext cx="10985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138.76.29.7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94099" y="3271837"/>
            <a:ext cx="93650" cy="1338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6437" y="3222625"/>
            <a:ext cx="3025775" cy="6350"/>
          </a:xfrm>
          <a:custGeom>
            <a:avLst/>
            <a:gdLst/>
            <a:ahLst/>
            <a:cxnLst/>
            <a:rect l="l" t="t" r="r" b="b"/>
            <a:pathLst>
              <a:path w="3025775" h="6350">
                <a:moveTo>
                  <a:pt x="0" y="0"/>
                </a:moveTo>
                <a:lnTo>
                  <a:pt x="3025775" y="63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6728" y="1701518"/>
            <a:ext cx="2625725" cy="126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6890" marR="5080" indent="3810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local network  </a:t>
            </a:r>
            <a:r>
              <a:rPr dirty="0" sz="1800">
                <a:latin typeface="Arial"/>
                <a:cs typeface="Arial"/>
              </a:rPr>
              <a:t>(e.g., </a:t>
            </a:r>
            <a:r>
              <a:rPr dirty="0" sz="1800" spc="-5">
                <a:latin typeface="Arial"/>
                <a:cs typeface="Arial"/>
              </a:rPr>
              <a:t>home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network)</a:t>
            </a:r>
            <a:endParaRPr sz="1800">
              <a:latin typeface="Arial"/>
              <a:cs typeface="Arial"/>
            </a:endParaRPr>
          </a:p>
          <a:p>
            <a:pPr marL="1088390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10.0.0/24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600" spc="-5">
                <a:latin typeface="Arial"/>
                <a:cs typeface="Arial"/>
              </a:rPr>
              <a:t>10.0.0.4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85000" y="1862138"/>
            <a:ext cx="1386205" cy="76200"/>
          </a:xfrm>
          <a:custGeom>
            <a:avLst/>
            <a:gdLst/>
            <a:ahLst/>
            <a:cxnLst/>
            <a:rect l="l" t="t" r="r" b="b"/>
            <a:pathLst>
              <a:path w="1386204" h="76200">
                <a:moveTo>
                  <a:pt x="1373187" y="44450"/>
                </a:moveTo>
                <a:lnTo>
                  <a:pt x="1351592" y="44450"/>
                </a:lnTo>
                <a:lnTo>
                  <a:pt x="1351592" y="31750"/>
                </a:lnTo>
                <a:lnTo>
                  <a:pt x="1309688" y="31750"/>
                </a:lnTo>
                <a:lnTo>
                  <a:pt x="1309688" y="0"/>
                </a:lnTo>
                <a:lnTo>
                  <a:pt x="1385888" y="38100"/>
                </a:lnTo>
                <a:lnTo>
                  <a:pt x="1373187" y="44450"/>
                </a:lnTo>
                <a:close/>
              </a:path>
              <a:path w="1386204" h="76200">
                <a:moveTo>
                  <a:pt x="1309688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1309688" y="31750"/>
                </a:lnTo>
                <a:lnTo>
                  <a:pt x="1309688" y="44450"/>
                </a:lnTo>
                <a:close/>
              </a:path>
              <a:path w="1386204" h="76200">
                <a:moveTo>
                  <a:pt x="1351592" y="44450"/>
                </a:moveTo>
                <a:lnTo>
                  <a:pt x="1309688" y="44450"/>
                </a:lnTo>
                <a:lnTo>
                  <a:pt x="1309688" y="31750"/>
                </a:lnTo>
                <a:lnTo>
                  <a:pt x="1351592" y="31750"/>
                </a:lnTo>
                <a:lnTo>
                  <a:pt x="1351592" y="44450"/>
                </a:lnTo>
                <a:close/>
              </a:path>
              <a:path w="1386204" h="76200">
                <a:moveTo>
                  <a:pt x="1309688" y="76200"/>
                </a:moveTo>
                <a:lnTo>
                  <a:pt x="1309688" y="44450"/>
                </a:lnTo>
                <a:lnTo>
                  <a:pt x="1373187" y="44450"/>
                </a:lnTo>
                <a:lnTo>
                  <a:pt x="130968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33837" y="1760538"/>
            <a:ext cx="0" cy="1081405"/>
          </a:xfrm>
          <a:custGeom>
            <a:avLst/>
            <a:gdLst/>
            <a:ahLst/>
            <a:cxnLst/>
            <a:rect l="l" t="t" r="r" b="b"/>
            <a:pathLst>
              <a:path w="0" h="1081405">
                <a:moveTo>
                  <a:pt x="0" y="0"/>
                </a:moveTo>
                <a:lnTo>
                  <a:pt x="0" y="10810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73537" y="1849438"/>
            <a:ext cx="898525" cy="76200"/>
          </a:xfrm>
          <a:custGeom>
            <a:avLst/>
            <a:gdLst/>
            <a:ahLst/>
            <a:cxnLst/>
            <a:rect l="l" t="t" r="r" b="b"/>
            <a:pathLst>
              <a:path w="898525" h="76200">
                <a:moveTo>
                  <a:pt x="12700" y="31749"/>
                </a:moveTo>
                <a:lnTo>
                  <a:pt x="34273" y="31749"/>
                </a:lnTo>
                <a:lnTo>
                  <a:pt x="34273" y="44449"/>
                </a:lnTo>
                <a:lnTo>
                  <a:pt x="76200" y="44449"/>
                </a:lnTo>
                <a:lnTo>
                  <a:pt x="76200" y="76200"/>
                </a:lnTo>
                <a:lnTo>
                  <a:pt x="0" y="38100"/>
                </a:lnTo>
                <a:lnTo>
                  <a:pt x="12700" y="31749"/>
                </a:lnTo>
                <a:close/>
              </a:path>
              <a:path w="898525" h="76200">
                <a:moveTo>
                  <a:pt x="76200" y="31749"/>
                </a:moveTo>
                <a:lnTo>
                  <a:pt x="898525" y="31750"/>
                </a:lnTo>
                <a:lnTo>
                  <a:pt x="898525" y="44450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898525" h="76200">
                <a:moveTo>
                  <a:pt x="34273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34273" y="44449"/>
                </a:lnTo>
                <a:lnTo>
                  <a:pt x="34273" y="31749"/>
                </a:lnTo>
                <a:close/>
              </a:path>
              <a:path w="898525" h="76200">
                <a:moveTo>
                  <a:pt x="76200" y="0"/>
                </a:moveTo>
                <a:lnTo>
                  <a:pt x="76200" y="31749"/>
                </a:lnTo>
                <a:lnTo>
                  <a:pt x="12700" y="31749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78100" y="1862138"/>
            <a:ext cx="1386205" cy="76200"/>
          </a:xfrm>
          <a:custGeom>
            <a:avLst/>
            <a:gdLst/>
            <a:ahLst/>
            <a:cxnLst/>
            <a:rect l="l" t="t" r="r" b="b"/>
            <a:pathLst>
              <a:path w="1386204" h="76200">
                <a:moveTo>
                  <a:pt x="1309688" y="76200"/>
                </a:moveTo>
                <a:lnTo>
                  <a:pt x="1309688" y="0"/>
                </a:lnTo>
                <a:lnTo>
                  <a:pt x="1373188" y="31750"/>
                </a:lnTo>
                <a:lnTo>
                  <a:pt x="1351600" y="31750"/>
                </a:lnTo>
                <a:lnTo>
                  <a:pt x="1351600" y="44450"/>
                </a:lnTo>
                <a:lnTo>
                  <a:pt x="1373188" y="44450"/>
                </a:lnTo>
                <a:lnTo>
                  <a:pt x="1309688" y="76200"/>
                </a:lnTo>
                <a:close/>
              </a:path>
              <a:path w="1386204" h="76200">
                <a:moveTo>
                  <a:pt x="1309688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1309688" y="31750"/>
                </a:lnTo>
                <a:lnTo>
                  <a:pt x="1309688" y="44450"/>
                </a:lnTo>
                <a:close/>
              </a:path>
              <a:path w="1386204" h="76200">
                <a:moveTo>
                  <a:pt x="1373188" y="44450"/>
                </a:moveTo>
                <a:lnTo>
                  <a:pt x="1351600" y="44450"/>
                </a:lnTo>
                <a:lnTo>
                  <a:pt x="1351600" y="31750"/>
                </a:lnTo>
                <a:lnTo>
                  <a:pt x="1373188" y="31750"/>
                </a:lnTo>
                <a:lnTo>
                  <a:pt x="1385888" y="38100"/>
                </a:lnTo>
                <a:lnTo>
                  <a:pt x="1373188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6762" y="1849438"/>
            <a:ext cx="898525" cy="76200"/>
          </a:xfrm>
          <a:custGeom>
            <a:avLst/>
            <a:gdLst/>
            <a:ahLst/>
            <a:cxnLst/>
            <a:rect l="l" t="t" r="r" b="b"/>
            <a:pathLst>
              <a:path w="898525" h="76200">
                <a:moveTo>
                  <a:pt x="76200" y="0"/>
                </a:moveTo>
                <a:lnTo>
                  <a:pt x="76200" y="76200"/>
                </a:lnTo>
                <a:lnTo>
                  <a:pt x="12700" y="44450"/>
                </a:lnTo>
                <a:lnTo>
                  <a:pt x="34290" y="44450"/>
                </a:lnTo>
                <a:lnTo>
                  <a:pt x="34290" y="31750"/>
                </a:lnTo>
                <a:lnTo>
                  <a:pt x="12700" y="31750"/>
                </a:lnTo>
                <a:lnTo>
                  <a:pt x="76200" y="0"/>
                </a:lnTo>
                <a:close/>
              </a:path>
              <a:path w="898525" h="76200">
                <a:moveTo>
                  <a:pt x="76200" y="31750"/>
                </a:moveTo>
                <a:lnTo>
                  <a:pt x="898525" y="31750"/>
                </a:lnTo>
                <a:lnTo>
                  <a:pt x="898525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98525" h="76200">
                <a:moveTo>
                  <a:pt x="12700" y="31750"/>
                </a:moveTo>
                <a:lnTo>
                  <a:pt x="34290" y="31750"/>
                </a:lnTo>
                <a:lnTo>
                  <a:pt x="34290" y="44450"/>
                </a:lnTo>
                <a:lnTo>
                  <a:pt x="12700" y="44450"/>
                </a:lnTo>
                <a:lnTo>
                  <a:pt x="0" y="38100"/>
                </a:lnTo>
                <a:lnTo>
                  <a:pt x="12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39265" y="1688818"/>
            <a:ext cx="7994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41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rest </a:t>
            </a:r>
            <a:r>
              <a:rPr dirty="0" sz="1800" spc="-5">
                <a:latin typeface="Arial"/>
                <a:cs typeface="Arial"/>
              </a:rPr>
              <a:t>of  Internet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39590" y="4722006"/>
            <a:ext cx="4004945" cy="132397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540"/>
              </a:spcBef>
            </a:pPr>
            <a:r>
              <a:rPr dirty="0" sz="2400" spc="-5">
                <a:latin typeface="Arial"/>
                <a:cs typeface="Arial"/>
              </a:rPr>
              <a:t>datagrams with </a:t>
            </a:r>
            <a:r>
              <a:rPr dirty="0" sz="2400">
                <a:latin typeface="Arial"/>
                <a:cs typeface="Arial"/>
              </a:rPr>
              <a:t>source </a:t>
            </a:r>
            <a:r>
              <a:rPr dirty="0" sz="2400" spc="-5">
                <a:latin typeface="Arial"/>
                <a:cs typeface="Arial"/>
              </a:rPr>
              <a:t>or  destination in this network  have 10.0.0/24 address for  </a:t>
            </a:r>
            <a:r>
              <a:rPr dirty="0" sz="2400">
                <a:latin typeface="Arial"/>
                <a:cs typeface="Arial"/>
              </a:rPr>
              <a:t>source, </a:t>
            </a:r>
            <a:r>
              <a:rPr dirty="0" sz="2400" spc="-5">
                <a:latin typeface="Arial"/>
                <a:cs typeface="Arial"/>
              </a:rPr>
              <a:t>destination </a:t>
            </a:r>
            <a:r>
              <a:rPr dirty="0" sz="2400">
                <a:latin typeface="Arial"/>
                <a:cs typeface="Arial"/>
              </a:rPr>
              <a:t>(as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usual)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5835" y="4722753"/>
            <a:ext cx="2909570" cy="226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985">
              <a:lnSpc>
                <a:spcPts val="2680"/>
              </a:lnSpc>
              <a:spcBef>
                <a:spcPts val="100"/>
              </a:spcBef>
            </a:pP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all </a:t>
            </a:r>
            <a:r>
              <a:rPr dirty="0" sz="2400" spc="-5">
                <a:latin typeface="Arial"/>
                <a:cs typeface="Arial"/>
              </a:rPr>
              <a:t>datagrams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leaving</a:t>
            </a:r>
            <a:endParaRPr sz="2400">
              <a:latin typeface="Arial"/>
              <a:cs typeface="Arial"/>
            </a:endParaRPr>
          </a:p>
          <a:p>
            <a:pPr algn="r" marL="33020" marR="5080" indent="2235200">
              <a:lnSpc>
                <a:spcPct val="85000"/>
              </a:lnSpc>
              <a:spcBef>
                <a:spcPts val="229"/>
              </a:spcBef>
            </a:pPr>
            <a:r>
              <a:rPr dirty="0" sz="2400" spc="-5">
                <a:latin typeface="Arial"/>
                <a:cs typeface="Arial"/>
              </a:rPr>
              <a:t>local  network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have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CC0000"/>
                </a:solidFill>
                <a:latin typeface="Arial"/>
                <a:cs typeface="Arial"/>
              </a:rPr>
              <a:t>same </a:t>
            </a:r>
            <a:r>
              <a:rPr dirty="0" sz="240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single source </a:t>
            </a:r>
            <a:r>
              <a:rPr dirty="0" sz="2400" spc="-5">
                <a:latin typeface="Arial"/>
                <a:cs typeface="Arial"/>
              </a:rPr>
              <a:t>NAT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IP</a:t>
            </a:r>
            <a:endParaRPr sz="2400">
              <a:latin typeface="Arial"/>
              <a:cs typeface="Arial"/>
            </a:endParaRPr>
          </a:p>
          <a:p>
            <a:pPr algn="just" marL="99695" marR="5715" indent="1626870">
              <a:lnSpc>
                <a:spcPts val="2450"/>
              </a:lnSpc>
              <a:spcBef>
                <a:spcPts val="10"/>
              </a:spcBef>
            </a:pPr>
            <a:r>
              <a:rPr dirty="0" sz="2400" spc="-5">
                <a:latin typeface="Arial"/>
                <a:cs typeface="Arial"/>
              </a:rPr>
              <a:t>address:  138.76.29.7,different  </a:t>
            </a:r>
            <a:r>
              <a:rPr dirty="0" sz="2400">
                <a:latin typeface="Arial"/>
                <a:cs typeface="Arial"/>
              </a:rPr>
              <a:t>source </a:t>
            </a:r>
            <a:r>
              <a:rPr dirty="0" sz="2400" spc="-5">
                <a:latin typeface="Arial"/>
                <a:cs typeface="Arial"/>
              </a:rPr>
              <a:t>port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numbers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96900" y="927100"/>
            <a:ext cx="7769225" cy="1730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18062" y="3344862"/>
            <a:ext cx="668655" cy="1427480"/>
          </a:xfrm>
          <a:custGeom>
            <a:avLst/>
            <a:gdLst/>
            <a:ahLst/>
            <a:cxnLst/>
            <a:rect l="l" t="t" r="r" b="b"/>
            <a:pathLst>
              <a:path w="668654" h="1427479">
                <a:moveTo>
                  <a:pt x="0" y="1427162"/>
                </a:moveTo>
                <a:lnTo>
                  <a:pt x="668337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06688" y="3308350"/>
            <a:ext cx="668655" cy="1427480"/>
          </a:xfrm>
          <a:custGeom>
            <a:avLst/>
            <a:gdLst/>
            <a:ahLst/>
            <a:cxnLst/>
            <a:rect l="l" t="t" r="r" b="b"/>
            <a:pathLst>
              <a:path w="668654" h="1427479">
                <a:moveTo>
                  <a:pt x="0" y="1427162"/>
                </a:moveTo>
                <a:lnTo>
                  <a:pt x="668336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37806" y="3215278"/>
            <a:ext cx="892075" cy="191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37806" y="3215278"/>
            <a:ext cx="892175" cy="191770"/>
          </a:xfrm>
          <a:custGeom>
            <a:avLst/>
            <a:gdLst/>
            <a:ahLst/>
            <a:cxnLst/>
            <a:rect l="l" t="t" r="r" b="b"/>
            <a:pathLst>
              <a:path w="892175" h="191770">
                <a:moveTo>
                  <a:pt x="0" y="94768"/>
                </a:moveTo>
                <a:lnTo>
                  <a:pt x="9061" y="86544"/>
                </a:lnTo>
                <a:lnTo>
                  <a:pt x="35051" y="57117"/>
                </a:lnTo>
                <a:lnTo>
                  <a:pt x="76176" y="40686"/>
                </a:lnTo>
                <a:lnTo>
                  <a:pt x="130641" y="26370"/>
                </a:lnTo>
                <a:lnTo>
                  <a:pt x="272419" y="5641"/>
                </a:lnTo>
                <a:lnTo>
                  <a:pt x="446037" y="0"/>
                </a:lnTo>
                <a:lnTo>
                  <a:pt x="619655" y="5641"/>
                </a:lnTo>
                <a:lnTo>
                  <a:pt x="761433" y="26370"/>
                </a:lnTo>
                <a:lnTo>
                  <a:pt x="815899" y="40686"/>
                </a:lnTo>
                <a:lnTo>
                  <a:pt x="857023" y="57117"/>
                </a:lnTo>
                <a:lnTo>
                  <a:pt x="883013" y="86544"/>
                </a:lnTo>
                <a:lnTo>
                  <a:pt x="892075" y="94768"/>
                </a:lnTo>
                <a:lnTo>
                  <a:pt x="883013" y="114262"/>
                </a:lnTo>
                <a:lnTo>
                  <a:pt x="815899" y="148850"/>
                </a:lnTo>
                <a:lnTo>
                  <a:pt x="761434" y="165359"/>
                </a:lnTo>
                <a:lnTo>
                  <a:pt x="619655" y="183895"/>
                </a:lnTo>
                <a:lnTo>
                  <a:pt x="446037" y="191496"/>
                </a:lnTo>
                <a:lnTo>
                  <a:pt x="272420" y="183895"/>
                </a:lnTo>
                <a:lnTo>
                  <a:pt x="130641" y="165359"/>
                </a:lnTo>
                <a:lnTo>
                  <a:pt x="76176" y="148850"/>
                </a:lnTo>
                <a:lnTo>
                  <a:pt x="35052" y="132419"/>
                </a:lnTo>
                <a:lnTo>
                  <a:pt x="0" y="94768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33787" y="3059113"/>
            <a:ext cx="900112" cy="2523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33787" y="3059113"/>
            <a:ext cx="893444" cy="227329"/>
          </a:xfrm>
          <a:custGeom>
            <a:avLst/>
            <a:gdLst/>
            <a:ahLst/>
            <a:cxnLst/>
            <a:rect l="l" t="t" r="r" b="b"/>
            <a:pathLst>
              <a:path w="893445" h="227329">
                <a:moveTo>
                  <a:pt x="0" y="113550"/>
                </a:moveTo>
                <a:lnTo>
                  <a:pt x="35104" y="69351"/>
                </a:lnTo>
                <a:lnTo>
                  <a:pt x="76290" y="50063"/>
                </a:lnTo>
                <a:lnTo>
                  <a:pt x="130837" y="33258"/>
                </a:lnTo>
                <a:lnTo>
                  <a:pt x="196949" y="19392"/>
                </a:lnTo>
                <a:lnTo>
                  <a:pt x="272828" y="8923"/>
                </a:lnTo>
                <a:lnTo>
                  <a:pt x="446707" y="0"/>
                </a:lnTo>
                <a:lnTo>
                  <a:pt x="620586" y="8923"/>
                </a:lnTo>
                <a:lnTo>
                  <a:pt x="696465" y="19392"/>
                </a:lnTo>
                <a:lnTo>
                  <a:pt x="762577" y="33258"/>
                </a:lnTo>
                <a:lnTo>
                  <a:pt x="817124" y="50063"/>
                </a:lnTo>
                <a:lnTo>
                  <a:pt x="858310" y="69351"/>
                </a:lnTo>
                <a:lnTo>
                  <a:pt x="893414" y="113550"/>
                </a:lnTo>
                <a:lnTo>
                  <a:pt x="884339" y="136435"/>
                </a:lnTo>
                <a:lnTo>
                  <a:pt x="858310" y="157750"/>
                </a:lnTo>
                <a:lnTo>
                  <a:pt x="817124" y="177038"/>
                </a:lnTo>
                <a:lnTo>
                  <a:pt x="762577" y="193843"/>
                </a:lnTo>
                <a:lnTo>
                  <a:pt x="696466" y="207709"/>
                </a:lnTo>
                <a:lnTo>
                  <a:pt x="620586" y="224401"/>
                </a:lnTo>
                <a:lnTo>
                  <a:pt x="446707" y="227101"/>
                </a:lnTo>
                <a:lnTo>
                  <a:pt x="272829" y="224401"/>
                </a:lnTo>
                <a:lnTo>
                  <a:pt x="196949" y="207709"/>
                </a:lnTo>
                <a:lnTo>
                  <a:pt x="130838" y="193843"/>
                </a:lnTo>
                <a:lnTo>
                  <a:pt x="76291" y="177038"/>
                </a:lnTo>
                <a:lnTo>
                  <a:pt x="35104" y="157750"/>
                </a:lnTo>
                <a:lnTo>
                  <a:pt x="9075" y="136435"/>
                </a:lnTo>
                <a:lnTo>
                  <a:pt x="0" y="113551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13274" y="3117991"/>
            <a:ext cx="507365" cy="105410"/>
          </a:xfrm>
          <a:custGeom>
            <a:avLst/>
            <a:gdLst/>
            <a:ahLst/>
            <a:cxnLst/>
            <a:rect l="l" t="t" r="r" b="b"/>
            <a:pathLst>
              <a:path w="507364" h="105410">
                <a:moveTo>
                  <a:pt x="0" y="105139"/>
                </a:moveTo>
                <a:lnTo>
                  <a:pt x="156378" y="105139"/>
                </a:lnTo>
                <a:lnTo>
                  <a:pt x="312757" y="0"/>
                </a:lnTo>
                <a:lnTo>
                  <a:pt x="50720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42194" y="3117991"/>
            <a:ext cx="453390" cy="105410"/>
          </a:xfrm>
          <a:custGeom>
            <a:avLst/>
            <a:gdLst/>
            <a:ahLst/>
            <a:cxnLst/>
            <a:rect l="l" t="t" r="r" b="b"/>
            <a:pathLst>
              <a:path w="453389" h="105410">
                <a:moveTo>
                  <a:pt x="0" y="0"/>
                </a:moveTo>
                <a:lnTo>
                  <a:pt x="150264" y="0"/>
                </a:lnTo>
                <a:lnTo>
                  <a:pt x="306643" y="105139"/>
                </a:lnTo>
                <a:lnTo>
                  <a:pt x="453248" y="10513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39146" y="3165654"/>
            <a:ext cx="0" cy="153035"/>
          </a:xfrm>
          <a:custGeom>
            <a:avLst/>
            <a:gdLst/>
            <a:ahLst/>
            <a:cxnLst/>
            <a:rect l="l" t="t" r="r" b="b"/>
            <a:pathLst>
              <a:path w="0" h="153035">
                <a:moveTo>
                  <a:pt x="0" y="0"/>
                </a:moveTo>
                <a:lnTo>
                  <a:pt x="0" y="152803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27202" y="3174065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59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13600" y="2235200"/>
            <a:ext cx="64135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63474" y="2293567"/>
            <a:ext cx="311849" cy="2558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51700" y="2921000"/>
            <a:ext cx="641350" cy="5587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09119" y="2969842"/>
            <a:ext cx="305891" cy="2558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51700" y="3670300"/>
            <a:ext cx="64135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11099" y="3723904"/>
            <a:ext cx="311849" cy="2558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633210" y="6504222"/>
            <a:ext cx="2240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Network Layer: Data Plane</a:t>
            </a:r>
            <a:r>
              <a:rPr dirty="0" sz="1200" spc="3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4-54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503" y="1566846"/>
            <a:ext cx="8240395" cy="442531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5600" marR="336550" indent="-342900">
              <a:lnSpc>
                <a:spcPts val="2890"/>
              </a:lnSpc>
              <a:spcBef>
                <a:spcPts val="585"/>
              </a:spcBef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motivation: </a:t>
            </a:r>
            <a:r>
              <a:rPr dirty="0" sz="2800" spc="-5">
                <a:latin typeface="Arial"/>
                <a:cs typeface="Arial"/>
              </a:rPr>
              <a:t>local network uses just one IP address  as far as outside world is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concerned:</a:t>
            </a:r>
            <a:endParaRPr sz="2800">
              <a:latin typeface="Arial"/>
              <a:cs typeface="Arial"/>
            </a:endParaRPr>
          </a:p>
          <a:p>
            <a:pPr marL="701675" marR="285750" indent="-231775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701675" algn="l"/>
                <a:tab pos="7393305" algn="l"/>
              </a:tabLst>
            </a:pPr>
            <a:r>
              <a:rPr dirty="0" sz="2800">
                <a:latin typeface="Arial"/>
                <a:cs typeface="Arial"/>
              </a:rPr>
              <a:t>range</a:t>
            </a:r>
            <a:r>
              <a:rPr dirty="0" sz="2800" spc="-5">
                <a:latin typeface="Arial"/>
                <a:cs typeface="Arial"/>
              </a:rPr>
              <a:t> o</a:t>
            </a:r>
            <a:r>
              <a:rPr dirty="0" sz="2800">
                <a:latin typeface="Arial"/>
                <a:cs typeface="Arial"/>
              </a:rPr>
              <a:t>f</a:t>
            </a:r>
            <a:r>
              <a:rPr dirty="0" sz="2800" spc="-5">
                <a:latin typeface="Arial"/>
                <a:cs typeface="Arial"/>
              </a:rPr>
              <a:t> addresse</a:t>
            </a:r>
            <a:r>
              <a:rPr dirty="0" sz="2800">
                <a:latin typeface="Arial"/>
                <a:cs typeface="Arial"/>
              </a:rPr>
              <a:t>s</a:t>
            </a:r>
            <a:r>
              <a:rPr dirty="0" sz="2800" spc="-5">
                <a:latin typeface="Arial"/>
                <a:cs typeface="Arial"/>
              </a:rPr>
              <a:t> no</a:t>
            </a:r>
            <a:r>
              <a:rPr dirty="0" sz="2800">
                <a:latin typeface="Arial"/>
                <a:cs typeface="Arial"/>
              </a:rPr>
              <a:t>t</a:t>
            </a:r>
            <a:r>
              <a:rPr dirty="0" sz="2800" spc="-5">
                <a:latin typeface="Arial"/>
                <a:cs typeface="Arial"/>
              </a:rPr>
              <a:t> neede</a:t>
            </a:r>
            <a:r>
              <a:rPr dirty="0" sz="2800">
                <a:latin typeface="Arial"/>
                <a:cs typeface="Arial"/>
              </a:rPr>
              <a:t>d</a:t>
            </a:r>
            <a:r>
              <a:rPr dirty="0" sz="2800" spc="-5">
                <a:latin typeface="Arial"/>
                <a:cs typeface="Arial"/>
              </a:rPr>
              <a:t> fro</a:t>
            </a:r>
            <a:r>
              <a:rPr dirty="0" sz="2800">
                <a:latin typeface="Arial"/>
                <a:cs typeface="Arial"/>
              </a:rPr>
              <a:t>m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ISP</a:t>
            </a:r>
            <a:r>
              <a:rPr dirty="0" sz="2800">
                <a:latin typeface="Arial"/>
                <a:cs typeface="Arial"/>
              </a:rPr>
              <a:t>:	</a:t>
            </a:r>
            <a:r>
              <a:rPr dirty="0" sz="2800" spc="-5">
                <a:latin typeface="Arial"/>
                <a:cs typeface="Arial"/>
              </a:rPr>
              <a:t>just  one IP address for all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devices</a:t>
            </a:r>
            <a:endParaRPr sz="2800">
              <a:latin typeface="Arial"/>
              <a:cs typeface="Arial"/>
            </a:endParaRPr>
          </a:p>
          <a:p>
            <a:pPr marL="701675" marR="1051560" indent="-231775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701675" algn="l"/>
              </a:tabLst>
            </a:pPr>
            <a:r>
              <a:rPr dirty="0" sz="2800">
                <a:latin typeface="Arial"/>
                <a:cs typeface="Arial"/>
              </a:rPr>
              <a:t>can change </a:t>
            </a:r>
            <a:r>
              <a:rPr dirty="0" sz="2800" spc="-5">
                <a:latin typeface="Arial"/>
                <a:cs typeface="Arial"/>
              </a:rPr>
              <a:t>addresses of devices in local  network without notifying outside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world</a:t>
            </a:r>
            <a:endParaRPr sz="2800">
              <a:latin typeface="Arial"/>
              <a:cs typeface="Arial"/>
            </a:endParaRPr>
          </a:p>
          <a:p>
            <a:pPr marL="701675" marR="123189" indent="-231775">
              <a:lnSpc>
                <a:spcPts val="2860"/>
              </a:lnSpc>
              <a:spcBef>
                <a:spcPts val="6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701675" algn="l"/>
              </a:tabLst>
            </a:pPr>
            <a:r>
              <a:rPr dirty="0" sz="2800">
                <a:latin typeface="Arial"/>
                <a:cs typeface="Arial"/>
              </a:rPr>
              <a:t>can change </a:t>
            </a:r>
            <a:r>
              <a:rPr dirty="0" sz="2800" spc="-5">
                <a:latin typeface="Arial"/>
                <a:cs typeface="Arial"/>
              </a:rPr>
              <a:t>ISP without </a:t>
            </a:r>
            <a:r>
              <a:rPr dirty="0" sz="2800">
                <a:latin typeface="Arial"/>
                <a:cs typeface="Arial"/>
              </a:rPr>
              <a:t>changing </a:t>
            </a:r>
            <a:r>
              <a:rPr dirty="0" sz="2800" spc="-5">
                <a:latin typeface="Arial"/>
                <a:cs typeface="Arial"/>
              </a:rPr>
              <a:t>addresses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of  devices in local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 marL="701675" marR="5080" indent="-231775">
              <a:lnSpc>
                <a:spcPct val="85000"/>
              </a:lnSpc>
              <a:spcBef>
                <a:spcPts val="65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701675" algn="l"/>
              </a:tabLst>
            </a:pPr>
            <a:r>
              <a:rPr dirty="0" sz="2800" spc="-5">
                <a:latin typeface="Arial"/>
                <a:cs typeface="Arial"/>
              </a:rPr>
              <a:t>devices inside local net not explicitly  addressable, </a:t>
            </a:r>
            <a:r>
              <a:rPr dirty="0" sz="2800">
                <a:latin typeface="Arial"/>
                <a:cs typeface="Arial"/>
              </a:rPr>
              <a:t>visible </a:t>
            </a:r>
            <a:r>
              <a:rPr dirty="0" sz="2800" spc="-5">
                <a:latin typeface="Arial"/>
                <a:cs typeface="Arial"/>
              </a:rPr>
              <a:t>by outside world </a:t>
            </a:r>
            <a:r>
              <a:rPr dirty="0" sz="2800">
                <a:latin typeface="Arial"/>
                <a:cs typeface="Arial"/>
              </a:rPr>
              <a:t>(a security  </a:t>
            </a:r>
            <a:r>
              <a:rPr dirty="0" sz="2800" spc="-5">
                <a:latin typeface="Arial"/>
                <a:cs typeface="Arial"/>
              </a:rPr>
              <a:t>plus)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NAT: network</a:t>
            </a:r>
            <a:r>
              <a:rPr dirty="0" spc="-100"/>
              <a:t> </a:t>
            </a:r>
            <a:r>
              <a:rPr dirty="0" spc="-5"/>
              <a:t>address  translation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96900" y="927100"/>
            <a:ext cx="7769225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56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890" y="2200174"/>
            <a:ext cx="7847965" cy="441833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43840" marR="38100" indent="-231775">
              <a:lnSpc>
                <a:spcPct val="80500"/>
              </a:lnSpc>
              <a:spcBef>
                <a:spcPts val="660"/>
              </a:spcBef>
              <a:buSzPct val="102083"/>
              <a:buFont typeface="Wingdings"/>
              <a:buChar char=""/>
              <a:tabLst>
                <a:tab pos="244475" algn="l"/>
              </a:tabLst>
            </a:pPr>
            <a:r>
              <a:rPr dirty="0" sz="2400" spc="-5" i="1">
                <a:solidFill>
                  <a:srgbClr val="000099"/>
                </a:solidFill>
                <a:latin typeface="Arial"/>
                <a:cs typeface="Arial"/>
              </a:rPr>
              <a:t>outgoing datagrams: </a:t>
            </a:r>
            <a:r>
              <a:rPr dirty="0" sz="2400" i="1">
                <a:solidFill>
                  <a:srgbClr val="000099"/>
                </a:solidFill>
                <a:latin typeface="Arial"/>
                <a:cs typeface="Arial"/>
              </a:rPr>
              <a:t>replace </a:t>
            </a:r>
            <a:r>
              <a:rPr dirty="0" sz="2400">
                <a:latin typeface="Arial"/>
                <a:cs typeface="Arial"/>
              </a:rPr>
              <a:t>(source </a:t>
            </a:r>
            <a:r>
              <a:rPr dirty="0" sz="2400" spc="-5">
                <a:latin typeface="Arial"/>
                <a:cs typeface="Arial"/>
              </a:rPr>
              <a:t>IP address, port #)  of every outgoing datagram to </a:t>
            </a:r>
            <a:r>
              <a:rPr dirty="0" sz="2400">
                <a:latin typeface="Arial"/>
                <a:cs typeface="Arial"/>
              </a:rPr>
              <a:t>(NAT </a:t>
            </a:r>
            <a:r>
              <a:rPr dirty="0" sz="2400" spc="-5">
                <a:latin typeface="Arial"/>
                <a:cs typeface="Arial"/>
              </a:rPr>
              <a:t>IP address, new  port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#)</a:t>
            </a:r>
            <a:endParaRPr sz="2400">
              <a:latin typeface="Arial"/>
              <a:cs typeface="Arial"/>
            </a:endParaRPr>
          </a:p>
          <a:p>
            <a:pPr marL="469265" marR="210185">
              <a:lnSpc>
                <a:spcPct val="77800"/>
              </a:lnSpc>
              <a:spcBef>
                <a:spcPts val="700"/>
              </a:spcBef>
            </a:pPr>
            <a:r>
              <a:rPr dirty="0" sz="2400">
                <a:latin typeface="Arial"/>
                <a:cs typeface="Arial"/>
              </a:rPr>
              <a:t>. . . remote clients/servers </a:t>
            </a:r>
            <a:r>
              <a:rPr dirty="0" sz="2400" spc="-5">
                <a:latin typeface="Arial"/>
                <a:cs typeface="Arial"/>
              </a:rPr>
              <a:t>will </a:t>
            </a:r>
            <a:r>
              <a:rPr dirty="0" sz="2400">
                <a:latin typeface="Arial"/>
                <a:cs typeface="Arial"/>
              </a:rPr>
              <a:t>respond </a:t>
            </a:r>
            <a:r>
              <a:rPr dirty="0" sz="2400" spc="-5">
                <a:latin typeface="Arial"/>
                <a:cs typeface="Arial"/>
              </a:rPr>
              <a:t>using </a:t>
            </a:r>
            <a:r>
              <a:rPr dirty="0" sz="2400">
                <a:latin typeface="Arial"/>
                <a:cs typeface="Arial"/>
              </a:rPr>
              <a:t>(NAT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IP  address, new port #) as destination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243840" marR="445770" indent="-231775">
              <a:lnSpc>
                <a:spcPct val="81000"/>
              </a:lnSpc>
              <a:buSzPct val="102083"/>
              <a:buFont typeface="Wingdings"/>
              <a:buChar char=""/>
              <a:tabLst>
                <a:tab pos="244475" algn="l"/>
                <a:tab pos="2545715" algn="l"/>
              </a:tabLst>
            </a:pPr>
            <a:r>
              <a:rPr dirty="0" sz="2400" i="1">
                <a:solidFill>
                  <a:srgbClr val="000099"/>
                </a:solidFill>
                <a:latin typeface="Arial"/>
                <a:cs typeface="Arial"/>
              </a:rPr>
              <a:t>remember (in </a:t>
            </a:r>
            <a:r>
              <a:rPr dirty="0" sz="2400" spc="-5" i="1">
                <a:solidFill>
                  <a:srgbClr val="000099"/>
                </a:solidFill>
                <a:latin typeface="Arial"/>
                <a:cs typeface="Arial"/>
              </a:rPr>
              <a:t>NAT translation table) </a:t>
            </a:r>
            <a:r>
              <a:rPr dirty="0" sz="2400" spc="-5">
                <a:latin typeface="Arial"/>
                <a:cs typeface="Arial"/>
              </a:rPr>
              <a:t>every </a:t>
            </a:r>
            <a:r>
              <a:rPr dirty="0" sz="2400">
                <a:latin typeface="Arial"/>
                <a:cs typeface="Arial"/>
              </a:rPr>
              <a:t>(source </a:t>
            </a:r>
            <a:r>
              <a:rPr dirty="0" sz="2400" spc="-5">
                <a:latin typeface="Arial"/>
                <a:cs typeface="Arial"/>
              </a:rPr>
              <a:t>IP  address, port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#)	to </a:t>
            </a:r>
            <a:r>
              <a:rPr dirty="0" sz="2400">
                <a:latin typeface="Arial"/>
                <a:cs typeface="Arial"/>
              </a:rPr>
              <a:t>(NAT </a:t>
            </a:r>
            <a:r>
              <a:rPr dirty="0" sz="2400" spc="-5">
                <a:latin typeface="Arial"/>
                <a:cs typeface="Arial"/>
              </a:rPr>
              <a:t>IP address, new port #)  translation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pair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99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243840" marR="5080" indent="-231775">
              <a:lnSpc>
                <a:spcPct val="80300"/>
              </a:lnSpc>
              <a:buSzPct val="102083"/>
              <a:buFont typeface="Wingdings"/>
              <a:buChar char=""/>
              <a:tabLst>
                <a:tab pos="244475" algn="l"/>
              </a:tabLst>
            </a:pPr>
            <a:r>
              <a:rPr dirty="0" sz="2400" spc="-5" i="1">
                <a:solidFill>
                  <a:srgbClr val="000099"/>
                </a:solidFill>
                <a:latin typeface="Arial"/>
                <a:cs typeface="Arial"/>
              </a:rPr>
              <a:t>incoming datagrams: </a:t>
            </a:r>
            <a:r>
              <a:rPr dirty="0" sz="2400" i="1">
                <a:solidFill>
                  <a:srgbClr val="000099"/>
                </a:solidFill>
                <a:latin typeface="Arial"/>
                <a:cs typeface="Arial"/>
              </a:rPr>
              <a:t>replace </a:t>
            </a:r>
            <a:r>
              <a:rPr dirty="0" sz="2400">
                <a:latin typeface="Arial"/>
                <a:cs typeface="Arial"/>
              </a:rPr>
              <a:t>(NAT </a:t>
            </a:r>
            <a:r>
              <a:rPr dirty="0" sz="2400" spc="-5">
                <a:latin typeface="Arial"/>
                <a:cs typeface="Arial"/>
              </a:rPr>
              <a:t>IP address, new port  #) in dest fields of every incoming datagram with  </a:t>
            </a:r>
            <a:r>
              <a:rPr dirty="0" sz="2400">
                <a:latin typeface="Arial"/>
                <a:cs typeface="Arial"/>
              </a:rPr>
              <a:t>corresponding (source </a:t>
            </a:r>
            <a:r>
              <a:rPr dirty="0" sz="2400" spc="-5">
                <a:latin typeface="Arial"/>
                <a:cs typeface="Arial"/>
              </a:rPr>
              <a:t>IP address, port #) </a:t>
            </a:r>
            <a:r>
              <a:rPr dirty="0" sz="2400">
                <a:latin typeface="Arial"/>
                <a:cs typeface="Arial"/>
              </a:rPr>
              <a:t>stored </a:t>
            </a:r>
            <a:r>
              <a:rPr dirty="0" sz="2400" spc="-5">
                <a:latin typeface="Arial"/>
                <a:cs typeface="Arial"/>
              </a:rPr>
              <a:t>in NAT  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965" y="0"/>
            <a:ext cx="5553075" cy="189928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875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NAT: network</a:t>
            </a:r>
            <a:r>
              <a:rPr dirty="0" spc="-100"/>
              <a:t> </a:t>
            </a:r>
            <a:r>
              <a:rPr dirty="0" spc="-5"/>
              <a:t>address  translation</a:t>
            </a: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implementation</a:t>
            </a:r>
            <a:r>
              <a:rPr dirty="0" sz="2800" spc="-5">
                <a:solidFill>
                  <a:srgbClr val="CC0000"/>
                </a:solidFill>
              </a:rPr>
              <a:t>: </a:t>
            </a:r>
            <a:r>
              <a:rPr dirty="0" sz="2800" spc="-5">
                <a:solidFill>
                  <a:srgbClr val="000000"/>
                </a:solidFill>
              </a:rPr>
              <a:t>NAT </a:t>
            </a:r>
            <a:r>
              <a:rPr dirty="0" sz="2800">
                <a:solidFill>
                  <a:srgbClr val="000000"/>
                </a:solidFill>
              </a:rPr>
              <a:t>router</a:t>
            </a:r>
            <a:r>
              <a:rPr dirty="0" sz="2800" spc="-30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must: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00" y="927100"/>
            <a:ext cx="7769225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56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63" y="3756309"/>
            <a:ext cx="3834483" cy="115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36356" y="2933314"/>
            <a:ext cx="3571240" cy="2632075"/>
          </a:xfrm>
          <a:custGeom>
            <a:avLst/>
            <a:gdLst/>
            <a:ahLst/>
            <a:cxnLst/>
            <a:rect l="l" t="t" r="r" b="b"/>
            <a:pathLst>
              <a:path w="3571240" h="2632075">
                <a:moveTo>
                  <a:pt x="3563395" y="1214120"/>
                </a:moveTo>
                <a:lnTo>
                  <a:pt x="1814898" y="1214120"/>
                </a:lnTo>
                <a:lnTo>
                  <a:pt x="1872704" y="1213786"/>
                </a:lnTo>
                <a:lnTo>
                  <a:pt x="1984480" y="1211660"/>
                </a:lnTo>
                <a:lnTo>
                  <a:pt x="2038123" y="1209786"/>
                </a:lnTo>
                <a:lnTo>
                  <a:pt x="2090053" y="1207314"/>
                </a:lnTo>
                <a:lnTo>
                  <a:pt x="2140106" y="1204204"/>
                </a:lnTo>
                <a:lnTo>
                  <a:pt x="2188119" y="1200413"/>
                </a:lnTo>
                <a:lnTo>
                  <a:pt x="2233930" y="1195901"/>
                </a:lnTo>
                <a:lnTo>
                  <a:pt x="2277375" y="1190624"/>
                </a:lnTo>
                <a:lnTo>
                  <a:pt x="2318292" y="1184542"/>
                </a:lnTo>
                <a:lnTo>
                  <a:pt x="2356518" y="1177613"/>
                </a:lnTo>
                <a:lnTo>
                  <a:pt x="2424243" y="1161045"/>
                </a:lnTo>
                <a:lnTo>
                  <a:pt x="2498841" y="1131305"/>
                </a:lnTo>
                <a:lnTo>
                  <a:pt x="2537306" y="1107891"/>
                </a:lnTo>
                <a:lnTo>
                  <a:pt x="2569326" y="1081376"/>
                </a:lnTo>
                <a:lnTo>
                  <a:pt x="2595414" y="1052055"/>
                </a:lnTo>
                <a:lnTo>
                  <a:pt x="2631850" y="986177"/>
                </a:lnTo>
                <a:lnTo>
                  <a:pt x="2650721" y="912617"/>
                </a:lnTo>
                <a:lnTo>
                  <a:pt x="2654854" y="873695"/>
                </a:lnTo>
                <a:lnTo>
                  <a:pt x="2656136" y="833737"/>
                </a:lnTo>
                <a:lnTo>
                  <a:pt x="2655082" y="793040"/>
                </a:lnTo>
                <a:lnTo>
                  <a:pt x="2652205" y="751898"/>
                </a:lnTo>
                <a:lnTo>
                  <a:pt x="2648017" y="710607"/>
                </a:lnTo>
                <a:lnTo>
                  <a:pt x="2643034" y="669461"/>
                </a:lnTo>
                <a:lnTo>
                  <a:pt x="2637768" y="628756"/>
                </a:lnTo>
                <a:lnTo>
                  <a:pt x="2632733" y="588787"/>
                </a:lnTo>
                <a:lnTo>
                  <a:pt x="2628442" y="549848"/>
                </a:lnTo>
                <a:lnTo>
                  <a:pt x="2625410" y="512236"/>
                </a:lnTo>
                <a:lnTo>
                  <a:pt x="2624149" y="476246"/>
                </a:lnTo>
                <a:lnTo>
                  <a:pt x="2625173" y="442171"/>
                </a:lnTo>
                <a:lnTo>
                  <a:pt x="2636131" y="380953"/>
                </a:lnTo>
                <a:lnTo>
                  <a:pt x="2676166" y="303181"/>
                </a:lnTo>
                <a:lnTo>
                  <a:pt x="2708467" y="254576"/>
                </a:lnTo>
                <a:lnTo>
                  <a:pt x="2743444" y="208990"/>
                </a:lnTo>
                <a:lnTo>
                  <a:pt x="2780547" y="166833"/>
                </a:lnTo>
                <a:lnTo>
                  <a:pt x="2819225" y="128511"/>
                </a:lnTo>
                <a:lnTo>
                  <a:pt x="2858925" y="94432"/>
                </a:lnTo>
                <a:lnTo>
                  <a:pt x="2899098" y="65006"/>
                </a:lnTo>
                <a:lnTo>
                  <a:pt x="2939192" y="40639"/>
                </a:lnTo>
                <a:lnTo>
                  <a:pt x="2978657" y="21739"/>
                </a:lnTo>
                <a:lnTo>
                  <a:pt x="3016941" y="8715"/>
                </a:lnTo>
                <a:lnTo>
                  <a:pt x="3089701" y="0"/>
                </a:lnTo>
                <a:lnTo>
                  <a:pt x="3126997" y="1453"/>
                </a:lnTo>
                <a:lnTo>
                  <a:pt x="3164894" y="7008"/>
                </a:lnTo>
                <a:lnTo>
                  <a:pt x="3202906" y="17336"/>
                </a:lnTo>
                <a:lnTo>
                  <a:pt x="3240545" y="33109"/>
                </a:lnTo>
                <a:lnTo>
                  <a:pt x="3277326" y="55001"/>
                </a:lnTo>
                <a:lnTo>
                  <a:pt x="3312762" y="83685"/>
                </a:lnTo>
                <a:lnTo>
                  <a:pt x="3346365" y="119832"/>
                </a:lnTo>
                <a:lnTo>
                  <a:pt x="3377650" y="164117"/>
                </a:lnTo>
                <a:lnTo>
                  <a:pt x="3406130" y="217210"/>
                </a:lnTo>
                <a:lnTo>
                  <a:pt x="3431317" y="279786"/>
                </a:lnTo>
                <a:lnTo>
                  <a:pt x="3452074" y="348393"/>
                </a:lnTo>
                <a:lnTo>
                  <a:pt x="3461933" y="387361"/>
                </a:lnTo>
                <a:lnTo>
                  <a:pt x="3471431" y="429121"/>
                </a:lnTo>
                <a:lnTo>
                  <a:pt x="3480560" y="473436"/>
                </a:lnTo>
                <a:lnTo>
                  <a:pt x="3489311" y="520069"/>
                </a:lnTo>
                <a:lnTo>
                  <a:pt x="3497672" y="568781"/>
                </a:lnTo>
                <a:lnTo>
                  <a:pt x="3505636" y="619334"/>
                </a:lnTo>
                <a:lnTo>
                  <a:pt x="3513191" y="671492"/>
                </a:lnTo>
                <a:lnTo>
                  <a:pt x="3520329" y="725016"/>
                </a:lnTo>
                <a:lnTo>
                  <a:pt x="3527040" y="779669"/>
                </a:lnTo>
                <a:lnTo>
                  <a:pt x="3533314" y="835212"/>
                </a:lnTo>
                <a:lnTo>
                  <a:pt x="3539142" y="891409"/>
                </a:lnTo>
                <a:lnTo>
                  <a:pt x="3544513" y="948021"/>
                </a:lnTo>
                <a:lnTo>
                  <a:pt x="3549419" y="1004811"/>
                </a:lnTo>
                <a:lnTo>
                  <a:pt x="3553849" y="1061541"/>
                </a:lnTo>
                <a:lnTo>
                  <a:pt x="3557794" y="1117974"/>
                </a:lnTo>
                <a:lnTo>
                  <a:pt x="3561244" y="1173871"/>
                </a:lnTo>
                <a:lnTo>
                  <a:pt x="3563395" y="1214120"/>
                </a:lnTo>
                <a:close/>
              </a:path>
              <a:path w="3571240" h="2632075">
                <a:moveTo>
                  <a:pt x="3100125" y="2631468"/>
                </a:moveTo>
                <a:lnTo>
                  <a:pt x="3050337" y="2627758"/>
                </a:lnTo>
                <a:lnTo>
                  <a:pt x="3001003" y="2620427"/>
                </a:lnTo>
                <a:lnTo>
                  <a:pt x="2952817" y="2609594"/>
                </a:lnTo>
                <a:lnTo>
                  <a:pt x="2906475" y="2595378"/>
                </a:lnTo>
                <a:lnTo>
                  <a:pt x="2862673" y="2577896"/>
                </a:lnTo>
                <a:lnTo>
                  <a:pt x="2822105" y="2557268"/>
                </a:lnTo>
                <a:lnTo>
                  <a:pt x="2785467" y="2533613"/>
                </a:lnTo>
                <a:lnTo>
                  <a:pt x="2753455" y="2507048"/>
                </a:lnTo>
                <a:lnTo>
                  <a:pt x="2725030" y="2465569"/>
                </a:lnTo>
                <a:lnTo>
                  <a:pt x="2710076" y="2411477"/>
                </a:lnTo>
                <a:lnTo>
                  <a:pt x="2705268" y="2346847"/>
                </a:lnTo>
                <a:lnTo>
                  <a:pt x="2705627" y="2311530"/>
                </a:lnTo>
                <a:lnTo>
                  <a:pt x="2707276" y="2274303"/>
                </a:lnTo>
                <a:lnTo>
                  <a:pt x="2709800" y="2235582"/>
                </a:lnTo>
                <a:lnTo>
                  <a:pt x="2712781" y="2195643"/>
                </a:lnTo>
                <a:lnTo>
                  <a:pt x="2715805" y="2154762"/>
                </a:lnTo>
                <a:lnTo>
                  <a:pt x="2718455" y="2113215"/>
                </a:lnTo>
                <a:lnTo>
                  <a:pt x="2720316" y="2071279"/>
                </a:lnTo>
                <a:lnTo>
                  <a:pt x="2720972" y="2029231"/>
                </a:lnTo>
                <a:lnTo>
                  <a:pt x="2720008" y="1987346"/>
                </a:lnTo>
                <a:lnTo>
                  <a:pt x="2717008" y="1945901"/>
                </a:lnTo>
                <a:lnTo>
                  <a:pt x="2711556" y="1905173"/>
                </a:lnTo>
                <a:lnTo>
                  <a:pt x="2703237" y="1865437"/>
                </a:lnTo>
                <a:lnTo>
                  <a:pt x="2691635" y="1826971"/>
                </a:lnTo>
                <a:lnTo>
                  <a:pt x="2676334" y="1790050"/>
                </a:lnTo>
                <a:lnTo>
                  <a:pt x="2656919" y="1754951"/>
                </a:lnTo>
                <a:lnTo>
                  <a:pt x="2632974" y="1721951"/>
                </a:lnTo>
                <a:lnTo>
                  <a:pt x="2604083" y="1691325"/>
                </a:lnTo>
                <a:lnTo>
                  <a:pt x="2569831" y="1663351"/>
                </a:lnTo>
                <a:lnTo>
                  <a:pt x="2529802" y="1638304"/>
                </a:lnTo>
                <a:lnTo>
                  <a:pt x="2483580" y="1616461"/>
                </a:lnTo>
                <a:lnTo>
                  <a:pt x="2421647" y="1595108"/>
                </a:lnTo>
                <a:lnTo>
                  <a:pt x="2348409" y="1576471"/>
                </a:lnTo>
                <a:lnTo>
                  <a:pt x="2307901" y="1568107"/>
                </a:lnTo>
                <a:lnTo>
                  <a:pt x="2264987" y="1560346"/>
                </a:lnTo>
                <a:lnTo>
                  <a:pt x="2219806" y="1553163"/>
                </a:lnTo>
                <a:lnTo>
                  <a:pt x="2172499" y="1546533"/>
                </a:lnTo>
                <a:lnTo>
                  <a:pt x="2123206" y="1540430"/>
                </a:lnTo>
                <a:lnTo>
                  <a:pt x="2072066" y="1534828"/>
                </a:lnTo>
                <a:lnTo>
                  <a:pt x="2019219" y="1529704"/>
                </a:lnTo>
                <a:lnTo>
                  <a:pt x="1908965" y="1520784"/>
                </a:lnTo>
                <a:lnTo>
                  <a:pt x="1793564" y="1513469"/>
                </a:lnTo>
                <a:lnTo>
                  <a:pt x="1674135" y="1507555"/>
                </a:lnTo>
                <a:lnTo>
                  <a:pt x="1427672" y="1499126"/>
                </a:lnTo>
                <a:lnTo>
                  <a:pt x="708043" y="1486485"/>
                </a:lnTo>
                <a:lnTo>
                  <a:pt x="458575" y="1479305"/>
                </a:lnTo>
                <a:lnTo>
                  <a:pt x="373290" y="1474999"/>
                </a:lnTo>
                <a:lnTo>
                  <a:pt x="334314" y="1472437"/>
                </a:lnTo>
                <a:lnTo>
                  <a:pt x="264397" y="1466371"/>
                </a:lnTo>
                <a:lnTo>
                  <a:pt x="206125" y="1458879"/>
                </a:lnTo>
                <a:lnTo>
                  <a:pt x="131080" y="1443000"/>
                </a:lnTo>
                <a:lnTo>
                  <a:pt x="89261" y="1430533"/>
                </a:lnTo>
                <a:lnTo>
                  <a:pt x="30639" y="1403310"/>
                </a:lnTo>
                <a:lnTo>
                  <a:pt x="3040" y="1373864"/>
                </a:lnTo>
                <a:lnTo>
                  <a:pt x="0" y="1358620"/>
                </a:lnTo>
                <a:lnTo>
                  <a:pt x="3665" y="1343196"/>
                </a:lnTo>
                <a:lnTo>
                  <a:pt x="29714" y="1312306"/>
                </a:lnTo>
                <a:lnTo>
                  <a:pt x="78387" y="1282194"/>
                </a:lnTo>
                <a:lnTo>
                  <a:pt x="146886" y="1253859"/>
                </a:lnTo>
                <a:lnTo>
                  <a:pt x="187694" y="1240671"/>
                </a:lnTo>
                <a:lnTo>
                  <a:pt x="232409" y="1228302"/>
                </a:lnTo>
                <a:lnTo>
                  <a:pt x="280681" y="1216877"/>
                </a:lnTo>
                <a:lnTo>
                  <a:pt x="332159" y="1206522"/>
                </a:lnTo>
                <a:lnTo>
                  <a:pt x="386493" y="1197361"/>
                </a:lnTo>
                <a:lnTo>
                  <a:pt x="448242" y="1191265"/>
                </a:lnTo>
                <a:lnTo>
                  <a:pt x="522037" y="1187623"/>
                </a:lnTo>
                <a:lnTo>
                  <a:pt x="563045" y="1186618"/>
                </a:lnTo>
                <a:lnTo>
                  <a:pt x="606575" y="1186101"/>
                </a:lnTo>
                <a:lnTo>
                  <a:pt x="652466" y="1186030"/>
                </a:lnTo>
                <a:lnTo>
                  <a:pt x="802665" y="1188081"/>
                </a:lnTo>
                <a:lnTo>
                  <a:pt x="1574681" y="1211576"/>
                </a:lnTo>
                <a:lnTo>
                  <a:pt x="1756029" y="1214025"/>
                </a:lnTo>
                <a:lnTo>
                  <a:pt x="3563395" y="1214120"/>
                </a:lnTo>
                <a:lnTo>
                  <a:pt x="3566622" y="1283108"/>
                </a:lnTo>
                <a:lnTo>
                  <a:pt x="3568531" y="1335972"/>
                </a:lnTo>
                <a:lnTo>
                  <a:pt x="3569906" y="1387351"/>
                </a:lnTo>
                <a:lnTo>
                  <a:pt x="3570738" y="1437005"/>
                </a:lnTo>
                <a:lnTo>
                  <a:pt x="3570961" y="1474999"/>
                </a:lnTo>
                <a:lnTo>
                  <a:pt x="3570844" y="1585463"/>
                </a:lnTo>
                <a:lnTo>
                  <a:pt x="3570443" y="1650409"/>
                </a:lnTo>
                <a:lnTo>
                  <a:pt x="3569772" y="1707484"/>
                </a:lnTo>
                <a:lnTo>
                  <a:pt x="3568720" y="1765009"/>
                </a:lnTo>
                <a:lnTo>
                  <a:pt x="3567204" y="1822701"/>
                </a:lnTo>
                <a:lnTo>
                  <a:pt x="3565138" y="1880280"/>
                </a:lnTo>
                <a:lnTo>
                  <a:pt x="3562438" y="1937462"/>
                </a:lnTo>
                <a:lnTo>
                  <a:pt x="3559021" y="1993966"/>
                </a:lnTo>
                <a:lnTo>
                  <a:pt x="3554801" y="2049511"/>
                </a:lnTo>
                <a:lnTo>
                  <a:pt x="3549695" y="2103814"/>
                </a:lnTo>
                <a:lnTo>
                  <a:pt x="3543618" y="2156595"/>
                </a:lnTo>
                <a:lnTo>
                  <a:pt x="3536486" y="2207570"/>
                </a:lnTo>
                <a:lnTo>
                  <a:pt x="3528214" y="2256458"/>
                </a:lnTo>
                <a:lnTo>
                  <a:pt x="3518718" y="2302978"/>
                </a:lnTo>
                <a:lnTo>
                  <a:pt x="3507873" y="2346985"/>
                </a:lnTo>
                <a:lnTo>
                  <a:pt x="3495717" y="2387784"/>
                </a:lnTo>
                <a:lnTo>
                  <a:pt x="3482043" y="2425507"/>
                </a:lnTo>
                <a:lnTo>
                  <a:pt x="3449928" y="2490183"/>
                </a:lnTo>
                <a:lnTo>
                  <a:pt x="3402933" y="2546098"/>
                </a:lnTo>
                <a:lnTo>
                  <a:pt x="3369439" y="2571053"/>
                </a:lnTo>
                <a:lnTo>
                  <a:pt x="3331532" y="2591558"/>
                </a:lnTo>
                <a:lnTo>
                  <a:pt x="3289906" y="2607730"/>
                </a:lnTo>
                <a:lnTo>
                  <a:pt x="3245257" y="2619689"/>
                </a:lnTo>
                <a:lnTo>
                  <a:pt x="3198280" y="2627552"/>
                </a:lnTo>
                <a:lnTo>
                  <a:pt x="3149671" y="2631439"/>
                </a:lnTo>
                <a:lnTo>
                  <a:pt x="3100125" y="263146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83112" y="4244975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4" h="0">
                <a:moveTo>
                  <a:pt x="0" y="0"/>
                </a:moveTo>
                <a:lnTo>
                  <a:pt x="60483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3150" y="3497262"/>
            <a:ext cx="133350" cy="6350"/>
          </a:xfrm>
          <a:custGeom>
            <a:avLst/>
            <a:gdLst/>
            <a:ahLst/>
            <a:cxnLst/>
            <a:rect l="l" t="t" r="r" b="b"/>
            <a:pathLst>
              <a:path w="133350" h="6350">
                <a:moveTo>
                  <a:pt x="-9525" y="3175"/>
                </a:moveTo>
                <a:lnTo>
                  <a:pt x="142875" y="31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29500" y="5002212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 h="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54365" y="4023145"/>
            <a:ext cx="7600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10.0.0.2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6265" y="4918495"/>
            <a:ext cx="7600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10.0.0.3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7619" y="2925763"/>
            <a:ext cx="1864995" cy="406400"/>
          </a:xfrm>
          <a:custGeom>
            <a:avLst/>
            <a:gdLst/>
            <a:ahLst/>
            <a:cxnLst/>
            <a:rect l="l" t="t" r="r" b="b"/>
            <a:pathLst>
              <a:path w="1864995" h="406400">
                <a:moveTo>
                  <a:pt x="0" y="0"/>
                </a:moveTo>
                <a:lnTo>
                  <a:pt x="1864905" y="0"/>
                </a:lnTo>
                <a:lnTo>
                  <a:pt x="1864905" y="406399"/>
                </a:lnTo>
                <a:lnTo>
                  <a:pt x="0" y="406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37619" y="2925763"/>
            <a:ext cx="1864995" cy="406400"/>
          </a:xfrm>
          <a:custGeom>
            <a:avLst/>
            <a:gdLst/>
            <a:ahLst/>
            <a:cxnLst/>
            <a:rect l="l" t="t" r="r" b="b"/>
            <a:pathLst>
              <a:path w="1864995" h="406400">
                <a:moveTo>
                  <a:pt x="0" y="0"/>
                </a:moveTo>
                <a:lnTo>
                  <a:pt x="1864905" y="0"/>
                </a:lnTo>
                <a:lnTo>
                  <a:pt x="1864905" y="406399"/>
                </a:lnTo>
                <a:lnTo>
                  <a:pt x="0" y="406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42047" y="2855913"/>
            <a:ext cx="85845" cy="157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21777" y="3265487"/>
            <a:ext cx="85845" cy="157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67375" y="3346450"/>
            <a:ext cx="909955" cy="586105"/>
          </a:xfrm>
          <a:custGeom>
            <a:avLst/>
            <a:gdLst/>
            <a:ahLst/>
            <a:cxnLst/>
            <a:rect l="l" t="t" r="r" b="b"/>
            <a:pathLst>
              <a:path w="909954" h="586104">
                <a:moveTo>
                  <a:pt x="909637" y="542924"/>
                </a:moveTo>
                <a:lnTo>
                  <a:pt x="881062" y="542924"/>
                </a:lnTo>
                <a:lnTo>
                  <a:pt x="895349" y="528637"/>
                </a:lnTo>
                <a:lnTo>
                  <a:pt x="881062" y="528637"/>
                </a:lnTo>
                <a:lnTo>
                  <a:pt x="881062" y="0"/>
                </a:lnTo>
                <a:lnTo>
                  <a:pt x="909637" y="0"/>
                </a:lnTo>
                <a:lnTo>
                  <a:pt x="909637" y="542924"/>
                </a:lnTo>
                <a:close/>
              </a:path>
              <a:path w="909954" h="586104">
                <a:moveTo>
                  <a:pt x="85725" y="585787"/>
                </a:moveTo>
                <a:lnTo>
                  <a:pt x="0" y="542924"/>
                </a:lnTo>
                <a:lnTo>
                  <a:pt x="85725" y="500062"/>
                </a:lnTo>
                <a:lnTo>
                  <a:pt x="85725" y="528636"/>
                </a:lnTo>
                <a:lnTo>
                  <a:pt x="77148" y="528636"/>
                </a:lnTo>
                <a:lnTo>
                  <a:pt x="77148" y="557211"/>
                </a:lnTo>
                <a:lnTo>
                  <a:pt x="85725" y="557211"/>
                </a:lnTo>
                <a:lnTo>
                  <a:pt x="85725" y="585787"/>
                </a:lnTo>
                <a:close/>
              </a:path>
              <a:path w="909954" h="586104">
                <a:moveTo>
                  <a:pt x="85725" y="557211"/>
                </a:moveTo>
                <a:lnTo>
                  <a:pt x="77148" y="557211"/>
                </a:lnTo>
                <a:lnTo>
                  <a:pt x="77148" y="528636"/>
                </a:lnTo>
                <a:lnTo>
                  <a:pt x="85725" y="528636"/>
                </a:lnTo>
                <a:lnTo>
                  <a:pt x="85725" y="557211"/>
                </a:lnTo>
                <a:close/>
              </a:path>
              <a:path w="909954" h="586104">
                <a:moveTo>
                  <a:pt x="85725" y="528636"/>
                </a:moveTo>
                <a:lnTo>
                  <a:pt x="77148" y="528636"/>
                </a:lnTo>
                <a:lnTo>
                  <a:pt x="85725" y="528636"/>
                </a:lnTo>
                <a:close/>
              </a:path>
              <a:path w="909954" h="586104">
                <a:moveTo>
                  <a:pt x="897225" y="557212"/>
                </a:moveTo>
                <a:lnTo>
                  <a:pt x="85725" y="557211"/>
                </a:lnTo>
                <a:lnTo>
                  <a:pt x="85725" y="528636"/>
                </a:lnTo>
                <a:lnTo>
                  <a:pt x="881062" y="528637"/>
                </a:lnTo>
                <a:lnTo>
                  <a:pt x="881062" y="542924"/>
                </a:lnTo>
                <a:lnTo>
                  <a:pt x="909637" y="542924"/>
                </a:lnTo>
                <a:lnTo>
                  <a:pt x="909637" y="544800"/>
                </a:lnTo>
                <a:lnTo>
                  <a:pt x="909267" y="546658"/>
                </a:lnTo>
                <a:lnTo>
                  <a:pt x="907831" y="550125"/>
                </a:lnTo>
                <a:lnTo>
                  <a:pt x="906779" y="551700"/>
                </a:lnTo>
                <a:lnTo>
                  <a:pt x="906239" y="554354"/>
                </a:lnTo>
                <a:lnTo>
                  <a:pt x="904125" y="554354"/>
                </a:lnTo>
                <a:lnTo>
                  <a:pt x="902550" y="555406"/>
                </a:lnTo>
                <a:lnTo>
                  <a:pt x="900817" y="556124"/>
                </a:lnTo>
                <a:lnTo>
                  <a:pt x="904113" y="556842"/>
                </a:lnTo>
                <a:lnTo>
                  <a:pt x="897225" y="557212"/>
                </a:lnTo>
                <a:close/>
              </a:path>
              <a:path w="909954" h="586104">
                <a:moveTo>
                  <a:pt x="881062" y="542924"/>
                </a:moveTo>
                <a:lnTo>
                  <a:pt x="881062" y="528637"/>
                </a:lnTo>
                <a:lnTo>
                  <a:pt x="895349" y="528637"/>
                </a:lnTo>
                <a:lnTo>
                  <a:pt x="881062" y="542924"/>
                </a:lnTo>
                <a:close/>
              </a:path>
              <a:path w="909954" h="586104">
                <a:moveTo>
                  <a:pt x="905452" y="558224"/>
                </a:moveTo>
                <a:lnTo>
                  <a:pt x="904125" y="554354"/>
                </a:lnTo>
                <a:lnTo>
                  <a:pt x="906239" y="554354"/>
                </a:lnTo>
                <a:lnTo>
                  <a:pt x="905452" y="55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96037" y="3444875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3037" y="346075"/>
                </a:moveTo>
                <a:lnTo>
                  <a:pt x="127037" y="339893"/>
                </a:lnTo>
                <a:lnTo>
                  <a:pt x="85702" y="322450"/>
                </a:lnTo>
                <a:lnTo>
                  <a:pt x="50681" y="295393"/>
                </a:lnTo>
                <a:lnTo>
                  <a:pt x="23624" y="260372"/>
                </a:lnTo>
                <a:lnTo>
                  <a:pt x="6181" y="219037"/>
                </a:lnTo>
                <a:lnTo>
                  <a:pt x="0" y="173037"/>
                </a:lnTo>
                <a:lnTo>
                  <a:pt x="6181" y="127037"/>
                </a:lnTo>
                <a:lnTo>
                  <a:pt x="23624" y="85702"/>
                </a:lnTo>
                <a:lnTo>
                  <a:pt x="50681" y="50681"/>
                </a:lnTo>
                <a:lnTo>
                  <a:pt x="85702" y="23624"/>
                </a:lnTo>
                <a:lnTo>
                  <a:pt x="127037" y="6181"/>
                </a:lnTo>
                <a:lnTo>
                  <a:pt x="173037" y="0"/>
                </a:lnTo>
                <a:lnTo>
                  <a:pt x="219037" y="6181"/>
                </a:lnTo>
                <a:lnTo>
                  <a:pt x="260372" y="23624"/>
                </a:lnTo>
                <a:lnTo>
                  <a:pt x="295393" y="50681"/>
                </a:lnTo>
                <a:lnTo>
                  <a:pt x="322450" y="85702"/>
                </a:lnTo>
                <a:lnTo>
                  <a:pt x="339893" y="127037"/>
                </a:lnTo>
                <a:lnTo>
                  <a:pt x="346075" y="173037"/>
                </a:lnTo>
                <a:lnTo>
                  <a:pt x="339893" y="219037"/>
                </a:lnTo>
                <a:lnTo>
                  <a:pt x="322450" y="260372"/>
                </a:lnTo>
                <a:lnTo>
                  <a:pt x="295393" y="295393"/>
                </a:lnTo>
                <a:lnTo>
                  <a:pt x="260372" y="322450"/>
                </a:lnTo>
                <a:lnTo>
                  <a:pt x="219037" y="339893"/>
                </a:lnTo>
                <a:lnTo>
                  <a:pt x="173037" y="3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96037" y="3444875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0" y="173037"/>
                </a:moveTo>
                <a:lnTo>
                  <a:pt x="13598" y="105683"/>
                </a:lnTo>
                <a:lnTo>
                  <a:pt x="50681" y="50681"/>
                </a:lnTo>
                <a:lnTo>
                  <a:pt x="105683" y="13598"/>
                </a:lnTo>
                <a:lnTo>
                  <a:pt x="173037" y="0"/>
                </a:lnTo>
                <a:lnTo>
                  <a:pt x="207910" y="3515"/>
                </a:lnTo>
                <a:lnTo>
                  <a:pt x="269784" y="29552"/>
                </a:lnTo>
                <a:lnTo>
                  <a:pt x="316523" y="76290"/>
                </a:lnTo>
                <a:lnTo>
                  <a:pt x="342559" y="138164"/>
                </a:lnTo>
                <a:lnTo>
                  <a:pt x="346075" y="173037"/>
                </a:lnTo>
                <a:lnTo>
                  <a:pt x="332476" y="240391"/>
                </a:lnTo>
                <a:lnTo>
                  <a:pt x="295393" y="295393"/>
                </a:lnTo>
                <a:lnTo>
                  <a:pt x="240391" y="332476"/>
                </a:lnTo>
                <a:lnTo>
                  <a:pt x="173037" y="346075"/>
                </a:lnTo>
                <a:lnTo>
                  <a:pt x="138164" y="342559"/>
                </a:lnTo>
                <a:lnTo>
                  <a:pt x="76290" y="316522"/>
                </a:lnTo>
                <a:lnTo>
                  <a:pt x="29552" y="269784"/>
                </a:lnTo>
                <a:lnTo>
                  <a:pt x="3515" y="207910"/>
                </a:lnTo>
                <a:lnTo>
                  <a:pt x="0" y="173037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09603" y="2927586"/>
            <a:ext cx="3177540" cy="828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S: 10.0.0.1,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3345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60"/>
              </a:spcBef>
            </a:pPr>
            <a:r>
              <a:rPr dirty="0" sz="1200" spc="-5">
                <a:latin typeface="Arial"/>
                <a:cs typeface="Arial"/>
              </a:rPr>
              <a:t>D: 128.119.40.186,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80</a:t>
            </a:r>
            <a:endParaRPr sz="1200">
              <a:latin typeface="Arial"/>
              <a:cs typeface="Arial"/>
            </a:endParaRPr>
          </a:p>
          <a:p>
            <a:pPr marL="2430145">
              <a:lnSpc>
                <a:spcPts val="1570"/>
              </a:lnSpc>
            </a:pPr>
            <a:r>
              <a:rPr dirty="0" sz="1600" spc="-5">
                <a:latin typeface="Arial"/>
                <a:cs typeface="Arial"/>
              </a:rPr>
              <a:t>10.0.0.1</a:t>
            </a:r>
            <a:endParaRPr sz="1600">
              <a:latin typeface="Arial"/>
              <a:cs typeface="Arial"/>
            </a:endParaRPr>
          </a:p>
          <a:p>
            <a:pPr marL="799465">
              <a:lnSpc>
                <a:spcPts val="1989"/>
              </a:lnSpc>
            </a:pP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12640" y="3845345"/>
            <a:ext cx="7600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10.0.0.4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57725" y="4068241"/>
            <a:ext cx="93650" cy="133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74314" y="4402557"/>
            <a:ext cx="10985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138.76.29.7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10024" y="4311650"/>
            <a:ext cx="93650" cy="1385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828790" y="1563400"/>
            <a:ext cx="1994535" cy="76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CC0000"/>
                </a:solidFill>
                <a:latin typeface="Arial"/>
                <a:cs typeface="Arial"/>
              </a:rPr>
              <a:t>1: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host</a:t>
            </a:r>
            <a:r>
              <a:rPr dirty="0" sz="1800" spc="-3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10.0.0.1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1839"/>
              </a:lnSpc>
              <a:spcBef>
                <a:spcPts val="165"/>
              </a:spcBef>
            </a:pPr>
            <a:r>
              <a:rPr dirty="0" sz="1800">
                <a:solidFill>
                  <a:srgbClr val="000099"/>
                </a:solidFill>
                <a:latin typeface="Arial"/>
                <a:cs typeface="Arial"/>
              </a:rPr>
              <a:t>sends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datagram to  128.119.40.186,</a:t>
            </a:r>
            <a:r>
              <a:rPr dirty="0" sz="1800" spc="-9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0099"/>
                </a:solidFill>
                <a:latin typeface="Arial"/>
                <a:cs typeface="Arial"/>
              </a:rPr>
              <a:t>80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69062" y="1754187"/>
            <a:ext cx="313055" cy="1205230"/>
          </a:xfrm>
          <a:custGeom>
            <a:avLst/>
            <a:gdLst/>
            <a:ahLst/>
            <a:cxnLst/>
            <a:rect l="l" t="t" r="r" b="b"/>
            <a:pathLst>
              <a:path w="313054" h="1205230">
                <a:moveTo>
                  <a:pt x="312737" y="0"/>
                </a:moveTo>
                <a:lnTo>
                  <a:pt x="0" y="1204911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44738" y="2686050"/>
            <a:ext cx="3745238" cy="14731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44738" y="2684264"/>
            <a:ext cx="3745865" cy="1475105"/>
          </a:xfrm>
          <a:custGeom>
            <a:avLst/>
            <a:gdLst/>
            <a:ahLst/>
            <a:cxnLst/>
            <a:rect l="l" t="t" r="r" b="b"/>
            <a:pathLst>
              <a:path w="3745865" h="1475104">
                <a:moveTo>
                  <a:pt x="0" y="44648"/>
                </a:moveTo>
                <a:lnTo>
                  <a:pt x="522461" y="30360"/>
                </a:lnTo>
                <a:lnTo>
                  <a:pt x="1704379" y="6548"/>
                </a:lnTo>
                <a:lnTo>
                  <a:pt x="2361948" y="0"/>
                </a:lnTo>
                <a:lnTo>
                  <a:pt x="2967557" y="1785"/>
                </a:lnTo>
                <a:lnTo>
                  <a:pt x="3228291" y="6920"/>
                </a:lnTo>
                <a:lnTo>
                  <a:pt x="3448933" y="15478"/>
                </a:lnTo>
                <a:lnTo>
                  <a:pt x="3620447" y="27905"/>
                </a:lnTo>
                <a:lnTo>
                  <a:pt x="3733799" y="44648"/>
                </a:lnTo>
                <a:lnTo>
                  <a:pt x="3745330" y="56277"/>
                </a:lnTo>
                <a:lnTo>
                  <a:pt x="3733480" y="58607"/>
                </a:lnTo>
                <a:lnTo>
                  <a:pt x="3650282" y="104229"/>
                </a:lnTo>
                <a:lnTo>
                  <a:pt x="3320454" y="270076"/>
                </a:lnTo>
                <a:lnTo>
                  <a:pt x="3117905" y="362241"/>
                </a:lnTo>
                <a:lnTo>
                  <a:pt x="2914723" y="468812"/>
                </a:lnTo>
                <a:lnTo>
                  <a:pt x="2736647" y="566371"/>
                </a:lnTo>
                <a:lnTo>
                  <a:pt x="2663126" y="613532"/>
                </a:lnTo>
                <a:lnTo>
                  <a:pt x="2603499" y="657423"/>
                </a:lnTo>
                <a:lnTo>
                  <a:pt x="2553367" y="702149"/>
                </a:lnTo>
                <a:lnTo>
                  <a:pt x="2506429" y="751805"/>
                </a:lnTo>
                <a:lnTo>
                  <a:pt x="2421358" y="862409"/>
                </a:lnTo>
                <a:lnTo>
                  <a:pt x="2346742" y="982240"/>
                </a:lnTo>
                <a:lnTo>
                  <a:pt x="2281038" y="1104304"/>
                </a:lnTo>
                <a:lnTo>
                  <a:pt x="2170186" y="1327149"/>
                </a:lnTo>
                <a:lnTo>
                  <a:pt x="2121950" y="1413941"/>
                </a:lnTo>
                <a:lnTo>
                  <a:pt x="2076449" y="1474985"/>
                </a:lnTo>
                <a:lnTo>
                  <a:pt x="1839911" y="1474985"/>
                </a:lnTo>
                <a:lnTo>
                  <a:pt x="1792435" y="1402639"/>
                </a:lnTo>
                <a:lnTo>
                  <a:pt x="1744662" y="1303709"/>
                </a:lnTo>
                <a:lnTo>
                  <a:pt x="1637506" y="1056083"/>
                </a:lnTo>
                <a:lnTo>
                  <a:pt x="1572765" y="922384"/>
                </a:lnTo>
                <a:lnTo>
                  <a:pt x="1497012" y="792088"/>
                </a:lnTo>
                <a:lnTo>
                  <a:pt x="1454168" y="730559"/>
                </a:lnTo>
                <a:lnTo>
                  <a:pt x="1407566" y="672693"/>
                </a:lnTo>
                <a:lnTo>
                  <a:pt x="1356872" y="619427"/>
                </a:lnTo>
                <a:lnTo>
                  <a:pt x="1301749" y="571698"/>
                </a:lnTo>
                <a:lnTo>
                  <a:pt x="1228424" y="517695"/>
                </a:lnTo>
                <a:lnTo>
                  <a:pt x="1150100" y="467986"/>
                </a:lnTo>
                <a:lnTo>
                  <a:pt x="1067617" y="422255"/>
                </a:lnTo>
                <a:lnTo>
                  <a:pt x="981818" y="380181"/>
                </a:lnTo>
                <a:lnTo>
                  <a:pt x="803640" y="305733"/>
                </a:lnTo>
                <a:lnTo>
                  <a:pt x="622299" y="242093"/>
                </a:lnTo>
                <a:lnTo>
                  <a:pt x="277068" y="137045"/>
                </a:lnTo>
                <a:lnTo>
                  <a:pt x="126646" y="90540"/>
                </a:lnTo>
                <a:lnTo>
                  <a:pt x="0" y="44648"/>
                </a:lnTo>
                <a:close/>
              </a:path>
            </a:pathLst>
          </a:custGeom>
          <a:ln w="3175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44738" y="1374775"/>
            <a:ext cx="3784600" cy="1354455"/>
          </a:xfrm>
          <a:custGeom>
            <a:avLst/>
            <a:gdLst/>
            <a:ahLst/>
            <a:cxnLst/>
            <a:rect l="l" t="t" r="r" b="b"/>
            <a:pathLst>
              <a:path w="3784600" h="1354455">
                <a:moveTo>
                  <a:pt x="0" y="0"/>
                </a:moveTo>
                <a:lnTo>
                  <a:pt x="3784600" y="0"/>
                </a:lnTo>
                <a:lnTo>
                  <a:pt x="3784600" y="1354138"/>
                </a:lnTo>
                <a:lnTo>
                  <a:pt x="0" y="1354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2339975" y="1370012"/>
          <a:ext cx="3799204" cy="136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835"/>
                <a:gridCol w="461645"/>
                <a:gridCol w="531494"/>
                <a:gridCol w="421639"/>
                <a:gridCol w="1659255"/>
              </a:tblGrid>
              <a:tr h="378619">
                <a:tc gridSpan="5">
                  <a:txBody>
                    <a:bodyPr/>
                    <a:lstStyle/>
                    <a:p>
                      <a:pPr marL="8210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NAT translation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table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77812">
                <a:tc>
                  <a:txBody>
                    <a:bodyPr/>
                    <a:lstStyle/>
                    <a:p>
                      <a:pPr marL="147320">
                        <a:lnSpc>
                          <a:spcPts val="2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WAN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2000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side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2705">
                        <a:lnSpc>
                          <a:spcPts val="2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addr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LAN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side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addr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marL="78105">
                        <a:lnSpc>
                          <a:spcPts val="2155"/>
                        </a:lnSpc>
                        <a:spcBef>
                          <a:spcPts val="415"/>
                        </a:spcBef>
                      </a:pPr>
                      <a:r>
                        <a:rPr dirty="0" sz="180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155"/>
                        </a:lnSpc>
                        <a:spcBef>
                          <a:spcPts val="415"/>
                        </a:spcBef>
                      </a:pPr>
                      <a:r>
                        <a:rPr dirty="0" sz="1800" spc="-5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0.0.0.1,</a:t>
                      </a:r>
                      <a:r>
                        <a:rPr dirty="0" sz="1800" spc="-3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3345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8298">
                <a:tc>
                  <a:txBody>
                    <a:bodyPr/>
                    <a:lstStyle/>
                    <a:p>
                      <a:pPr marL="154305">
                        <a:lnSpc>
                          <a:spcPts val="206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……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2675">
                        <a:lnSpc>
                          <a:spcPts val="2065"/>
                        </a:lnSpc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……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4765675" y="4441825"/>
            <a:ext cx="1865630" cy="406400"/>
          </a:xfrm>
          <a:custGeom>
            <a:avLst/>
            <a:gdLst/>
            <a:ahLst/>
            <a:cxnLst/>
            <a:rect l="l" t="t" r="r" b="b"/>
            <a:pathLst>
              <a:path w="1865629" h="406400">
                <a:moveTo>
                  <a:pt x="0" y="0"/>
                </a:moveTo>
                <a:lnTo>
                  <a:pt x="1865312" y="0"/>
                </a:lnTo>
                <a:lnTo>
                  <a:pt x="1865312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65675" y="4441825"/>
            <a:ext cx="1865630" cy="406400"/>
          </a:xfrm>
          <a:custGeom>
            <a:avLst/>
            <a:gdLst/>
            <a:ahLst/>
            <a:cxnLst/>
            <a:rect l="l" t="t" r="r" b="b"/>
            <a:pathLst>
              <a:path w="1865629" h="406400">
                <a:moveTo>
                  <a:pt x="0" y="0"/>
                </a:moveTo>
                <a:lnTo>
                  <a:pt x="1865312" y="0"/>
                </a:lnTo>
                <a:lnTo>
                  <a:pt x="1865312" y="406400"/>
                </a:lnTo>
                <a:lnTo>
                  <a:pt x="0" y="4064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082540" y="4438885"/>
            <a:ext cx="30480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S: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Arial"/>
                <a:cs typeface="Arial"/>
              </a:rPr>
              <a:t>D: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50605" y="4371975"/>
            <a:ext cx="80963" cy="1571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58544" y="4754562"/>
            <a:ext cx="76200" cy="1571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33828" y="3392487"/>
            <a:ext cx="916940" cy="1278255"/>
          </a:xfrm>
          <a:custGeom>
            <a:avLst/>
            <a:gdLst/>
            <a:ahLst/>
            <a:cxnLst/>
            <a:rect l="l" t="t" r="r" b="b"/>
            <a:pathLst>
              <a:path w="916940" h="1278254">
                <a:moveTo>
                  <a:pt x="830596" y="85725"/>
                </a:moveTo>
                <a:lnTo>
                  <a:pt x="830596" y="0"/>
                </a:lnTo>
                <a:lnTo>
                  <a:pt x="887746" y="28575"/>
                </a:lnTo>
                <a:lnTo>
                  <a:pt x="839168" y="28575"/>
                </a:lnTo>
                <a:lnTo>
                  <a:pt x="839168" y="57150"/>
                </a:lnTo>
                <a:lnTo>
                  <a:pt x="887746" y="57150"/>
                </a:lnTo>
                <a:lnTo>
                  <a:pt x="830596" y="85725"/>
                </a:lnTo>
                <a:close/>
              </a:path>
              <a:path w="916940" h="1278254">
                <a:moveTo>
                  <a:pt x="557546" y="1262062"/>
                </a:moveTo>
                <a:lnTo>
                  <a:pt x="528971" y="1262062"/>
                </a:lnTo>
                <a:lnTo>
                  <a:pt x="543593" y="1247779"/>
                </a:lnTo>
                <a:lnTo>
                  <a:pt x="528971" y="1247437"/>
                </a:lnTo>
                <a:lnTo>
                  <a:pt x="528971" y="39074"/>
                </a:lnTo>
                <a:lnTo>
                  <a:pt x="530477" y="35438"/>
                </a:lnTo>
                <a:lnTo>
                  <a:pt x="535834" y="30081"/>
                </a:lnTo>
                <a:lnTo>
                  <a:pt x="539470" y="28575"/>
                </a:lnTo>
                <a:lnTo>
                  <a:pt x="830596" y="28575"/>
                </a:lnTo>
                <a:lnTo>
                  <a:pt x="830596" y="42862"/>
                </a:lnTo>
                <a:lnTo>
                  <a:pt x="557546" y="42862"/>
                </a:lnTo>
                <a:lnTo>
                  <a:pt x="543259" y="57150"/>
                </a:lnTo>
                <a:lnTo>
                  <a:pt x="557546" y="57150"/>
                </a:lnTo>
                <a:lnTo>
                  <a:pt x="557546" y="1262062"/>
                </a:lnTo>
                <a:close/>
              </a:path>
              <a:path w="916940" h="1278254">
                <a:moveTo>
                  <a:pt x="887746" y="57150"/>
                </a:moveTo>
                <a:lnTo>
                  <a:pt x="839168" y="57150"/>
                </a:lnTo>
                <a:lnTo>
                  <a:pt x="839168" y="28575"/>
                </a:lnTo>
                <a:lnTo>
                  <a:pt x="887746" y="28575"/>
                </a:lnTo>
                <a:lnTo>
                  <a:pt x="916321" y="42862"/>
                </a:lnTo>
                <a:lnTo>
                  <a:pt x="887746" y="57150"/>
                </a:lnTo>
                <a:close/>
              </a:path>
              <a:path w="916940" h="1278254">
                <a:moveTo>
                  <a:pt x="557546" y="57150"/>
                </a:moveTo>
                <a:lnTo>
                  <a:pt x="543259" y="57150"/>
                </a:lnTo>
                <a:lnTo>
                  <a:pt x="557546" y="42862"/>
                </a:lnTo>
                <a:lnTo>
                  <a:pt x="557546" y="57150"/>
                </a:lnTo>
                <a:close/>
              </a:path>
              <a:path w="916940" h="1278254">
                <a:moveTo>
                  <a:pt x="830596" y="57150"/>
                </a:moveTo>
                <a:lnTo>
                  <a:pt x="557546" y="57150"/>
                </a:lnTo>
                <a:lnTo>
                  <a:pt x="557546" y="42862"/>
                </a:lnTo>
                <a:lnTo>
                  <a:pt x="830596" y="42862"/>
                </a:lnTo>
                <a:lnTo>
                  <a:pt x="830596" y="57150"/>
                </a:lnTo>
                <a:close/>
              </a:path>
              <a:path w="916940" h="1278254">
                <a:moveTo>
                  <a:pt x="546121" y="1276161"/>
                </a:moveTo>
                <a:lnTo>
                  <a:pt x="0" y="1263646"/>
                </a:lnTo>
                <a:lnTo>
                  <a:pt x="668" y="1235079"/>
                </a:lnTo>
                <a:lnTo>
                  <a:pt x="528971" y="1247437"/>
                </a:lnTo>
                <a:lnTo>
                  <a:pt x="528971" y="1262062"/>
                </a:lnTo>
                <a:lnTo>
                  <a:pt x="557546" y="1262062"/>
                </a:lnTo>
                <a:lnTo>
                  <a:pt x="557546" y="1263967"/>
                </a:lnTo>
                <a:lnTo>
                  <a:pt x="557165" y="1265852"/>
                </a:lnTo>
                <a:lnTo>
                  <a:pt x="556426" y="1267607"/>
                </a:lnTo>
                <a:lnTo>
                  <a:pt x="556172" y="1271157"/>
                </a:lnTo>
                <a:lnTo>
                  <a:pt x="553242" y="1272283"/>
                </a:lnTo>
                <a:lnTo>
                  <a:pt x="551881" y="1273613"/>
                </a:lnTo>
                <a:lnTo>
                  <a:pt x="550266" y="1274659"/>
                </a:lnTo>
                <a:lnTo>
                  <a:pt x="546722" y="1276054"/>
                </a:lnTo>
                <a:lnTo>
                  <a:pt x="546121" y="1276161"/>
                </a:lnTo>
                <a:close/>
              </a:path>
              <a:path w="916940" h="1278254">
                <a:moveTo>
                  <a:pt x="528971" y="1262062"/>
                </a:moveTo>
                <a:lnTo>
                  <a:pt x="528971" y="1247437"/>
                </a:lnTo>
                <a:lnTo>
                  <a:pt x="543593" y="1247779"/>
                </a:lnTo>
                <a:lnTo>
                  <a:pt x="528971" y="1262062"/>
                </a:lnTo>
                <a:close/>
              </a:path>
              <a:path w="916940" h="1278254">
                <a:moveTo>
                  <a:pt x="555687" y="1277915"/>
                </a:moveTo>
                <a:lnTo>
                  <a:pt x="556172" y="1271157"/>
                </a:lnTo>
                <a:lnTo>
                  <a:pt x="556704" y="1270952"/>
                </a:lnTo>
                <a:lnTo>
                  <a:pt x="555687" y="1277915"/>
                </a:lnTo>
                <a:close/>
              </a:path>
              <a:path w="916940" h="1278254">
                <a:moveTo>
                  <a:pt x="544828" y="1276391"/>
                </a:moveTo>
                <a:lnTo>
                  <a:pt x="546121" y="1276161"/>
                </a:lnTo>
                <a:lnTo>
                  <a:pt x="554205" y="1276346"/>
                </a:lnTo>
                <a:lnTo>
                  <a:pt x="544828" y="1276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31000" y="4473575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3037" y="346075"/>
                </a:moveTo>
                <a:lnTo>
                  <a:pt x="127037" y="339893"/>
                </a:lnTo>
                <a:lnTo>
                  <a:pt x="85702" y="322450"/>
                </a:lnTo>
                <a:lnTo>
                  <a:pt x="50681" y="295393"/>
                </a:lnTo>
                <a:lnTo>
                  <a:pt x="23624" y="260372"/>
                </a:lnTo>
                <a:lnTo>
                  <a:pt x="6181" y="219037"/>
                </a:lnTo>
                <a:lnTo>
                  <a:pt x="0" y="173037"/>
                </a:lnTo>
                <a:lnTo>
                  <a:pt x="6181" y="127037"/>
                </a:lnTo>
                <a:lnTo>
                  <a:pt x="23624" y="85702"/>
                </a:lnTo>
                <a:lnTo>
                  <a:pt x="50681" y="50681"/>
                </a:lnTo>
                <a:lnTo>
                  <a:pt x="85702" y="23624"/>
                </a:lnTo>
                <a:lnTo>
                  <a:pt x="127037" y="6181"/>
                </a:lnTo>
                <a:lnTo>
                  <a:pt x="173037" y="0"/>
                </a:lnTo>
                <a:lnTo>
                  <a:pt x="219037" y="6181"/>
                </a:lnTo>
                <a:lnTo>
                  <a:pt x="260372" y="23624"/>
                </a:lnTo>
                <a:lnTo>
                  <a:pt x="295393" y="50681"/>
                </a:lnTo>
                <a:lnTo>
                  <a:pt x="322450" y="85702"/>
                </a:lnTo>
                <a:lnTo>
                  <a:pt x="339893" y="127037"/>
                </a:lnTo>
                <a:lnTo>
                  <a:pt x="346075" y="173037"/>
                </a:lnTo>
                <a:lnTo>
                  <a:pt x="339893" y="219037"/>
                </a:lnTo>
                <a:lnTo>
                  <a:pt x="322450" y="260372"/>
                </a:lnTo>
                <a:lnTo>
                  <a:pt x="295393" y="295393"/>
                </a:lnTo>
                <a:lnTo>
                  <a:pt x="260372" y="322450"/>
                </a:lnTo>
                <a:lnTo>
                  <a:pt x="219037" y="339893"/>
                </a:lnTo>
                <a:lnTo>
                  <a:pt x="173037" y="346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731000" y="4473575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0" y="173037"/>
                </a:moveTo>
                <a:lnTo>
                  <a:pt x="3515" y="138164"/>
                </a:lnTo>
                <a:lnTo>
                  <a:pt x="21683" y="105683"/>
                </a:lnTo>
                <a:lnTo>
                  <a:pt x="29551" y="76290"/>
                </a:lnTo>
                <a:lnTo>
                  <a:pt x="50681" y="50681"/>
                </a:lnTo>
                <a:lnTo>
                  <a:pt x="85269" y="29552"/>
                </a:lnTo>
                <a:lnTo>
                  <a:pt x="105683" y="13598"/>
                </a:lnTo>
                <a:lnTo>
                  <a:pt x="138164" y="3515"/>
                </a:lnTo>
                <a:lnTo>
                  <a:pt x="173037" y="0"/>
                </a:lnTo>
                <a:lnTo>
                  <a:pt x="207910" y="3515"/>
                </a:lnTo>
                <a:lnTo>
                  <a:pt x="269784" y="29552"/>
                </a:lnTo>
                <a:lnTo>
                  <a:pt x="316523" y="76290"/>
                </a:lnTo>
                <a:lnTo>
                  <a:pt x="342559" y="138164"/>
                </a:lnTo>
                <a:lnTo>
                  <a:pt x="346075" y="173037"/>
                </a:lnTo>
                <a:lnTo>
                  <a:pt x="332476" y="240391"/>
                </a:lnTo>
                <a:lnTo>
                  <a:pt x="295393" y="295393"/>
                </a:lnTo>
                <a:lnTo>
                  <a:pt x="240391" y="332476"/>
                </a:lnTo>
                <a:lnTo>
                  <a:pt x="173037" y="346075"/>
                </a:lnTo>
                <a:lnTo>
                  <a:pt x="138164" y="342559"/>
                </a:lnTo>
                <a:lnTo>
                  <a:pt x="105683" y="332476"/>
                </a:lnTo>
                <a:lnTo>
                  <a:pt x="85269" y="316522"/>
                </a:lnTo>
                <a:lnTo>
                  <a:pt x="50681" y="295393"/>
                </a:lnTo>
                <a:lnTo>
                  <a:pt x="29551" y="269784"/>
                </a:lnTo>
                <a:lnTo>
                  <a:pt x="21683" y="240391"/>
                </a:lnTo>
                <a:lnTo>
                  <a:pt x="3515" y="207910"/>
                </a:lnTo>
                <a:lnTo>
                  <a:pt x="0" y="173037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831965" y="4484406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51515" y="3722687"/>
            <a:ext cx="1877695" cy="406400"/>
          </a:xfrm>
          <a:custGeom>
            <a:avLst/>
            <a:gdLst/>
            <a:ahLst/>
            <a:cxnLst/>
            <a:rect l="l" t="t" r="r" b="b"/>
            <a:pathLst>
              <a:path w="1877695" h="406400">
                <a:moveTo>
                  <a:pt x="0" y="0"/>
                </a:moveTo>
                <a:lnTo>
                  <a:pt x="1877559" y="0"/>
                </a:lnTo>
                <a:lnTo>
                  <a:pt x="1877559" y="406399"/>
                </a:lnTo>
                <a:lnTo>
                  <a:pt x="0" y="406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51515" y="3722687"/>
            <a:ext cx="1877695" cy="406400"/>
          </a:xfrm>
          <a:custGeom>
            <a:avLst/>
            <a:gdLst/>
            <a:ahLst/>
            <a:cxnLst/>
            <a:rect l="l" t="t" r="r" b="b"/>
            <a:pathLst>
              <a:path w="1877695" h="406400">
                <a:moveTo>
                  <a:pt x="0" y="0"/>
                </a:moveTo>
                <a:lnTo>
                  <a:pt x="1877559" y="0"/>
                </a:lnTo>
                <a:lnTo>
                  <a:pt x="1877559" y="406399"/>
                </a:lnTo>
                <a:lnTo>
                  <a:pt x="0" y="406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232032" y="3724511"/>
            <a:ext cx="30480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S: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Arial"/>
                <a:cs typeface="Arial"/>
              </a:rPr>
              <a:t>D: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67509" y="3652838"/>
            <a:ext cx="88096" cy="1571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44013" y="4062412"/>
            <a:ext cx="91183" cy="1571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531937" y="3884612"/>
            <a:ext cx="596900" cy="76200"/>
          </a:xfrm>
          <a:custGeom>
            <a:avLst/>
            <a:gdLst/>
            <a:ahLst/>
            <a:cxnLst/>
            <a:rect l="l" t="t" r="r" b="b"/>
            <a:pathLst>
              <a:path w="596900" h="76200">
                <a:moveTo>
                  <a:pt x="19050" y="47625"/>
                </a:moveTo>
                <a:lnTo>
                  <a:pt x="51435" y="47625"/>
                </a:lnTo>
                <a:lnTo>
                  <a:pt x="51435" y="28575"/>
                </a:lnTo>
                <a:lnTo>
                  <a:pt x="76200" y="28575"/>
                </a:lnTo>
                <a:lnTo>
                  <a:pt x="76200" y="0"/>
                </a:lnTo>
                <a:lnTo>
                  <a:pt x="0" y="38100"/>
                </a:lnTo>
                <a:lnTo>
                  <a:pt x="19050" y="47625"/>
                </a:lnTo>
                <a:close/>
              </a:path>
              <a:path w="596900" h="76200">
                <a:moveTo>
                  <a:pt x="76200" y="47625"/>
                </a:moveTo>
                <a:lnTo>
                  <a:pt x="596899" y="47625"/>
                </a:lnTo>
                <a:lnTo>
                  <a:pt x="596899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596900" h="76200">
                <a:moveTo>
                  <a:pt x="51435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51435" y="28575"/>
                </a:lnTo>
                <a:lnTo>
                  <a:pt x="51435" y="47625"/>
                </a:lnTo>
                <a:close/>
              </a:path>
              <a:path w="596900" h="76200">
                <a:moveTo>
                  <a:pt x="76200" y="76200"/>
                </a:moveTo>
                <a:lnTo>
                  <a:pt x="76200" y="47625"/>
                </a:lnTo>
                <a:lnTo>
                  <a:pt x="19050" y="47625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17675" y="3754437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3037" y="346074"/>
                </a:moveTo>
                <a:lnTo>
                  <a:pt x="127037" y="339893"/>
                </a:lnTo>
                <a:lnTo>
                  <a:pt x="85702" y="322449"/>
                </a:lnTo>
                <a:lnTo>
                  <a:pt x="50681" y="295392"/>
                </a:lnTo>
                <a:lnTo>
                  <a:pt x="23624" y="260372"/>
                </a:lnTo>
                <a:lnTo>
                  <a:pt x="6181" y="219037"/>
                </a:lnTo>
                <a:lnTo>
                  <a:pt x="0" y="173037"/>
                </a:lnTo>
                <a:lnTo>
                  <a:pt x="6181" y="127037"/>
                </a:lnTo>
                <a:lnTo>
                  <a:pt x="23624" y="85702"/>
                </a:lnTo>
                <a:lnTo>
                  <a:pt x="50681" y="50681"/>
                </a:lnTo>
                <a:lnTo>
                  <a:pt x="85702" y="23624"/>
                </a:lnTo>
                <a:lnTo>
                  <a:pt x="127037" y="6181"/>
                </a:lnTo>
                <a:lnTo>
                  <a:pt x="173037" y="0"/>
                </a:lnTo>
                <a:lnTo>
                  <a:pt x="219037" y="6181"/>
                </a:lnTo>
                <a:lnTo>
                  <a:pt x="260372" y="23624"/>
                </a:lnTo>
                <a:lnTo>
                  <a:pt x="295393" y="50681"/>
                </a:lnTo>
                <a:lnTo>
                  <a:pt x="322450" y="85702"/>
                </a:lnTo>
                <a:lnTo>
                  <a:pt x="339893" y="127037"/>
                </a:lnTo>
                <a:lnTo>
                  <a:pt x="346074" y="173037"/>
                </a:lnTo>
                <a:lnTo>
                  <a:pt x="339893" y="219037"/>
                </a:lnTo>
                <a:lnTo>
                  <a:pt x="322450" y="260372"/>
                </a:lnTo>
                <a:lnTo>
                  <a:pt x="295393" y="295393"/>
                </a:lnTo>
                <a:lnTo>
                  <a:pt x="260372" y="322449"/>
                </a:lnTo>
                <a:lnTo>
                  <a:pt x="219037" y="339893"/>
                </a:lnTo>
                <a:lnTo>
                  <a:pt x="173037" y="34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717675" y="3754437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0" y="173037"/>
                </a:moveTo>
                <a:lnTo>
                  <a:pt x="13598" y="105683"/>
                </a:lnTo>
                <a:lnTo>
                  <a:pt x="50681" y="50681"/>
                </a:lnTo>
                <a:lnTo>
                  <a:pt x="105683" y="13598"/>
                </a:lnTo>
                <a:lnTo>
                  <a:pt x="173037" y="0"/>
                </a:lnTo>
                <a:lnTo>
                  <a:pt x="207910" y="3515"/>
                </a:lnTo>
                <a:lnTo>
                  <a:pt x="269784" y="29552"/>
                </a:lnTo>
                <a:lnTo>
                  <a:pt x="316522" y="76290"/>
                </a:lnTo>
                <a:lnTo>
                  <a:pt x="342559" y="138164"/>
                </a:lnTo>
                <a:lnTo>
                  <a:pt x="346075" y="173037"/>
                </a:lnTo>
                <a:lnTo>
                  <a:pt x="332476" y="240391"/>
                </a:lnTo>
                <a:lnTo>
                  <a:pt x="295393" y="295393"/>
                </a:lnTo>
                <a:lnTo>
                  <a:pt x="240391" y="332476"/>
                </a:lnTo>
                <a:lnTo>
                  <a:pt x="173037" y="346074"/>
                </a:lnTo>
                <a:lnTo>
                  <a:pt x="138164" y="342558"/>
                </a:lnTo>
                <a:lnTo>
                  <a:pt x="76290" y="316522"/>
                </a:lnTo>
                <a:lnTo>
                  <a:pt x="29552" y="269783"/>
                </a:lnTo>
                <a:lnTo>
                  <a:pt x="3515" y="207910"/>
                </a:lnTo>
                <a:lnTo>
                  <a:pt x="0" y="173037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818640" y="3765268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740" y="1665000"/>
            <a:ext cx="431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CC0000"/>
                </a:solidFill>
                <a:latin typeface="Arial"/>
                <a:cs typeface="Arial"/>
              </a:rPr>
              <a:t>2:</a:t>
            </a:r>
            <a:r>
              <a:rPr dirty="0" sz="1800" spc="-85" b="1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CC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39937" y="3159125"/>
            <a:ext cx="233679" cy="565150"/>
          </a:xfrm>
          <a:custGeom>
            <a:avLst/>
            <a:gdLst/>
            <a:ahLst/>
            <a:cxnLst/>
            <a:rect l="l" t="t" r="r" b="b"/>
            <a:pathLst>
              <a:path w="233680" h="565150">
                <a:moveTo>
                  <a:pt x="0" y="0"/>
                </a:moveTo>
                <a:lnTo>
                  <a:pt x="233362" y="565149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024062" y="2436812"/>
            <a:ext cx="1052830" cy="722630"/>
          </a:xfrm>
          <a:custGeom>
            <a:avLst/>
            <a:gdLst/>
            <a:ahLst/>
            <a:cxnLst/>
            <a:rect l="l" t="t" r="r" b="b"/>
            <a:pathLst>
              <a:path w="1052830" h="722630">
                <a:moveTo>
                  <a:pt x="0" y="722312"/>
                </a:moveTo>
                <a:lnTo>
                  <a:pt x="1052512" y="0"/>
                </a:lnTo>
              </a:path>
            </a:pathLst>
          </a:custGeom>
          <a:ln w="12700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24062" y="2378075"/>
            <a:ext cx="3130550" cy="779780"/>
          </a:xfrm>
          <a:custGeom>
            <a:avLst/>
            <a:gdLst/>
            <a:ahLst/>
            <a:cxnLst/>
            <a:rect l="l" t="t" r="r" b="b"/>
            <a:pathLst>
              <a:path w="3130550" h="779780">
                <a:moveTo>
                  <a:pt x="0" y="779462"/>
                </a:moveTo>
                <a:lnTo>
                  <a:pt x="3130550" y="0"/>
                </a:lnTo>
              </a:path>
            </a:pathLst>
          </a:custGeom>
          <a:ln w="12699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360487" y="4751387"/>
            <a:ext cx="1878330" cy="406400"/>
          </a:xfrm>
          <a:custGeom>
            <a:avLst/>
            <a:gdLst/>
            <a:ahLst/>
            <a:cxnLst/>
            <a:rect l="l" t="t" r="r" b="b"/>
            <a:pathLst>
              <a:path w="1878330" h="406400">
                <a:moveTo>
                  <a:pt x="0" y="0"/>
                </a:moveTo>
                <a:lnTo>
                  <a:pt x="1878012" y="0"/>
                </a:lnTo>
                <a:lnTo>
                  <a:pt x="1878012" y="406399"/>
                </a:lnTo>
                <a:lnTo>
                  <a:pt x="0" y="4063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360487" y="4751387"/>
            <a:ext cx="1878330" cy="406400"/>
          </a:xfrm>
          <a:custGeom>
            <a:avLst/>
            <a:gdLst/>
            <a:ahLst/>
            <a:cxnLst/>
            <a:rect l="l" t="t" r="r" b="b"/>
            <a:pathLst>
              <a:path w="1878330" h="406400">
                <a:moveTo>
                  <a:pt x="0" y="0"/>
                </a:moveTo>
                <a:lnTo>
                  <a:pt x="1878012" y="0"/>
                </a:lnTo>
                <a:lnTo>
                  <a:pt x="1878012" y="406399"/>
                </a:lnTo>
                <a:lnTo>
                  <a:pt x="0" y="40639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635128" y="4767498"/>
            <a:ext cx="30480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S: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5">
                <a:latin typeface="Arial"/>
                <a:cs typeface="Arial"/>
              </a:rPr>
              <a:t>D: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444625" y="4681537"/>
            <a:ext cx="80962" cy="157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411288" y="5049837"/>
            <a:ext cx="80962" cy="1571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235325" y="4927600"/>
            <a:ext cx="596900" cy="76200"/>
          </a:xfrm>
          <a:custGeom>
            <a:avLst/>
            <a:gdLst/>
            <a:ahLst/>
            <a:cxnLst/>
            <a:rect l="l" t="t" r="r" b="b"/>
            <a:pathLst>
              <a:path w="596900" h="76200">
                <a:moveTo>
                  <a:pt x="520699" y="76200"/>
                </a:moveTo>
                <a:lnTo>
                  <a:pt x="596899" y="38100"/>
                </a:lnTo>
                <a:lnTo>
                  <a:pt x="520699" y="0"/>
                </a:lnTo>
                <a:lnTo>
                  <a:pt x="520699" y="28576"/>
                </a:lnTo>
                <a:lnTo>
                  <a:pt x="545465" y="28576"/>
                </a:lnTo>
                <a:lnTo>
                  <a:pt x="545465" y="47626"/>
                </a:lnTo>
                <a:lnTo>
                  <a:pt x="520699" y="47626"/>
                </a:lnTo>
                <a:lnTo>
                  <a:pt x="520699" y="76200"/>
                </a:lnTo>
                <a:close/>
              </a:path>
              <a:path w="596900" h="76200">
                <a:moveTo>
                  <a:pt x="520699" y="47626"/>
                </a:moveTo>
                <a:lnTo>
                  <a:pt x="520699" y="28576"/>
                </a:lnTo>
                <a:lnTo>
                  <a:pt x="0" y="28575"/>
                </a:lnTo>
                <a:lnTo>
                  <a:pt x="0" y="47625"/>
                </a:lnTo>
                <a:lnTo>
                  <a:pt x="520699" y="47626"/>
                </a:lnTo>
                <a:close/>
              </a:path>
              <a:path w="596900" h="76200">
                <a:moveTo>
                  <a:pt x="545465" y="47626"/>
                </a:moveTo>
                <a:lnTo>
                  <a:pt x="545465" y="28576"/>
                </a:lnTo>
                <a:lnTo>
                  <a:pt x="520699" y="28576"/>
                </a:lnTo>
                <a:lnTo>
                  <a:pt x="520699" y="47626"/>
                </a:lnTo>
                <a:lnTo>
                  <a:pt x="545465" y="47626"/>
                </a:lnTo>
                <a:close/>
              </a:path>
              <a:path w="596900" h="76200">
                <a:moveTo>
                  <a:pt x="520699" y="47626"/>
                </a:moveTo>
                <a:lnTo>
                  <a:pt x="545465" y="47626"/>
                </a:lnTo>
                <a:lnTo>
                  <a:pt x="520699" y="476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38512" y="4797425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3037" y="346074"/>
                </a:moveTo>
                <a:lnTo>
                  <a:pt x="127037" y="339893"/>
                </a:lnTo>
                <a:lnTo>
                  <a:pt x="85702" y="322449"/>
                </a:lnTo>
                <a:lnTo>
                  <a:pt x="50681" y="295392"/>
                </a:lnTo>
                <a:lnTo>
                  <a:pt x="23624" y="260372"/>
                </a:lnTo>
                <a:lnTo>
                  <a:pt x="6181" y="219037"/>
                </a:lnTo>
                <a:lnTo>
                  <a:pt x="0" y="173037"/>
                </a:lnTo>
                <a:lnTo>
                  <a:pt x="6181" y="127037"/>
                </a:lnTo>
                <a:lnTo>
                  <a:pt x="23624" y="85702"/>
                </a:lnTo>
                <a:lnTo>
                  <a:pt x="50681" y="50681"/>
                </a:lnTo>
                <a:lnTo>
                  <a:pt x="85702" y="23624"/>
                </a:lnTo>
                <a:lnTo>
                  <a:pt x="127037" y="6181"/>
                </a:lnTo>
                <a:lnTo>
                  <a:pt x="173037" y="0"/>
                </a:lnTo>
                <a:lnTo>
                  <a:pt x="220025" y="6181"/>
                </a:lnTo>
                <a:lnTo>
                  <a:pt x="261637" y="23624"/>
                </a:lnTo>
                <a:lnTo>
                  <a:pt x="296460" y="50681"/>
                </a:lnTo>
                <a:lnTo>
                  <a:pt x="323082" y="85702"/>
                </a:lnTo>
                <a:lnTo>
                  <a:pt x="340091" y="127037"/>
                </a:lnTo>
                <a:lnTo>
                  <a:pt x="346074" y="173037"/>
                </a:lnTo>
                <a:lnTo>
                  <a:pt x="340091" y="219037"/>
                </a:lnTo>
                <a:lnTo>
                  <a:pt x="323082" y="260372"/>
                </a:lnTo>
                <a:lnTo>
                  <a:pt x="296460" y="295393"/>
                </a:lnTo>
                <a:lnTo>
                  <a:pt x="261637" y="322449"/>
                </a:lnTo>
                <a:lnTo>
                  <a:pt x="220025" y="339893"/>
                </a:lnTo>
                <a:lnTo>
                  <a:pt x="173037" y="34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38512" y="4797425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0" y="173037"/>
                </a:moveTo>
                <a:lnTo>
                  <a:pt x="13598" y="113859"/>
                </a:lnTo>
                <a:lnTo>
                  <a:pt x="29552" y="76290"/>
                </a:lnTo>
                <a:lnTo>
                  <a:pt x="76290" y="38345"/>
                </a:lnTo>
                <a:lnTo>
                  <a:pt x="105683" y="13598"/>
                </a:lnTo>
                <a:lnTo>
                  <a:pt x="138164" y="6581"/>
                </a:lnTo>
                <a:lnTo>
                  <a:pt x="173037" y="0"/>
                </a:lnTo>
                <a:lnTo>
                  <a:pt x="207910" y="6581"/>
                </a:lnTo>
                <a:lnTo>
                  <a:pt x="240391" y="13598"/>
                </a:lnTo>
                <a:lnTo>
                  <a:pt x="269784" y="38345"/>
                </a:lnTo>
                <a:lnTo>
                  <a:pt x="295393" y="50681"/>
                </a:lnTo>
                <a:lnTo>
                  <a:pt x="316522" y="76290"/>
                </a:lnTo>
                <a:lnTo>
                  <a:pt x="338685" y="113859"/>
                </a:lnTo>
                <a:lnTo>
                  <a:pt x="342559" y="138164"/>
                </a:lnTo>
                <a:lnTo>
                  <a:pt x="346075" y="173037"/>
                </a:lnTo>
                <a:lnTo>
                  <a:pt x="342559" y="207910"/>
                </a:lnTo>
                <a:lnTo>
                  <a:pt x="338685" y="240391"/>
                </a:lnTo>
                <a:lnTo>
                  <a:pt x="316522" y="269784"/>
                </a:lnTo>
                <a:lnTo>
                  <a:pt x="295393" y="307095"/>
                </a:lnTo>
                <a:lnTo>
                  <a:pt x="269784" y="316522"/>
                </a:lnTo>
                <a:lnTo>
                  <a:pt x="240391" y="332476"/>
                </a:lnTo>
                <a:lnTo>
                  <a:pt x="207910" y="342558"/>
                </a:lnTo>
                <a:lnTo>
                  <a:pt x="173037" y="346074"/>
                </a:lnTo>
                <a:lnTo>
                  <a:pt x="138164" y="342558"/>
                </a:lnTo>
                <a:lnTo>
                  <a:pt x="76290" y="316522"/>
                </a:lnTo>
                <a:lnTo>
                  <a:pt x="29552" y="269783"/>
                </a:lnTo>
                <a:lnTo>
                  <a:pt x="3515" y="207910"/>
                </a:lnTo>
                <a:lnTo>
                  <a:pt x="0" y="173037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439477" y="4808255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C0000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96364" y="5163850"/>
            <a:ext cx="431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CC0000"/>
                </a:solidFill>
                <a:latin typeface="Arial"/>
                <a:cs typeface="Arial"/>
              </a:rPr>
              <a:t>3:</a:t>
            </a:r>
            <a:r>
              <a:rPr dirty="0" sz="1800" spc="-85" b="1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CC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20603" y="4998750"/>
            <a:ext cx="431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solidFill>
                  <a:srgbClr val="CC0000"/>
                </a:solidFill>
                <a:latin typeface="Arial"/>
                <a:cs typeface="Arial"/>
              </a:rPr>
              <a:t>4:</a:t>
            </a:r>
            <a:r>
              <a:rPr dirty="0" sz="1800" spc="-85" b="1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b="1" i="1">
                <a:solidFill>
                  <a:srgbClr val="CC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22350" y="4273550"/>
            <a:ext cx="3025775" cy="6350"/>
          </a:xfrm>
          <a:custGeom>
            <a:avLst/>
            <a:gdLst/>
            <a:ahLst/>
            <a:cxnLst/>
            <a:rect l="l" t="t" r="r" b="b"/>
            <a:pathLst>
              <a:path w="3025775" h="6350">
                <a:moveTo>
                  <a:pt x="0" y="0"/>
                </a:moveTo>
                <a:lnTo>
                  <a:pt x="3025775" y="63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612140" y="320797"/>
            <a:ext cx="72783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Fill </a:t>
            </a:r>
            <a:r>
              <a:rPr dirty="0" spc="-5"/>
              <a:t>out </a:t>
            </a:r>
            <a:r>
              <a:rPr dirty="0" spc="-10"/>
              <a:t>the </a:t>
            </a:r>
            <a:r>
              <a:rPr dirty="0" spc="-5"/>
              <a:t>blanks (?) </a:t>
            </a:r>
            <a:r>
              <a:rPr dirty="0" spc="-10"/>
              <a:t>for</a:t>
            </a:r>
            <a:r>
              <a:rPr dirty="0" spc="-80"/>
              <a:t> </a:t>
            </a:r>
            <a:r>
              <a:rPr dirty="0" spc="-5"/>
              <a:t>NAT</a:t>
            </a:r>
          </a:p>
        </p:txBody>
      </p:sp>
      <p:sp>
        <p:nvSpPr>
          <p:cNvPr id="62" name="object 62"/>
          <p:cNvSpPr/>
          <p:nvPr/>
        </p:nvSpPr>
        <p:spPr>
          <a:xfrm>
            <a:off x="596900" y="927100"/>
            <a:ext cx="7769225" cy="17303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38047" y="4239393"/>
            <a:ext cx="582131" cy="18020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38047" y="4239393"/>
            <a:ext cx="582295" cy="180340"/>
          </a:xfrm>
          <a:custGeom>
            <a:avLst/>
            <a:gdLst/>
            <a:ahLst/>
            <a:cxnLst/>
            <a:rect l="l" t="t" r="r" b="b"/>
            <a:pathLst>
              <a:path w="582295" h="180339">
                <a:moveTo>
                  <a:pt x="0" y="90103"/>
                </a:moveTo>
                <a:lnTo>
                  <a:pt x="22873" y="55031"/>
                </a:lnTo>
                <a:lnTo>
                  <a:pt x="85250" y="26390"/>
                </a:lnTo>
                <a:lnTo>
                  <a:pt x="177769" y="7080"/>
                </a:lnTo>
                <a:lnTo>
                  <a:pt x="291065" y="0"/>
                </a:lnTo>
                <a:lnTo>
                  <a:pt x="404360" y="7080"/>
                </a:lnTo>
                <a:lnTo>
                  <a:pt x="506123" y="26390"/>
                </a:lnTo>
                <a:lnTo>
                  <a:pt x="559257" y="55031"/>
                </a:lnTo>
                <a:lnTo>
                  <a:pt x="582130" y="90103"/>
                </a:lnTo>
                <a:lnTo>
                  <a:pt x="576217" y="108262"/>
                </a:lnTo>
                <a:lnTo>
                  <a:pt x="532421" y="140480"/>
                </a:lnTo>
                <a:lnTo>
                  <a:pt x="404361" y="173126"/>
                </a:lnTo>
                <a:lnTo>
                  <a:pt x="291065" y="180206"/>
                </a:lnTo>
                <a:lnTo>
                  <a:pt x="177769" y="173126"/>
                </a:lnTo>
                <a:lnTo>
                  <a:pt x="85251" y="153816"/>
                </a:lnTo>
                <a:lnTo>
                  <a:pt x="22873" y="125175"/>
                </a:lnTo>
                <a:lnTo>
                  <a:pt x="0" y="90103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35425" y="4095750"/>
            <a:ext cx="587374" cy="2452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035425" y="4095750"/>
            <a:ext cx="583565" cy="212090"/>
          </a:xfrm>
          <a:custGeom>
            <a:avLst/>
            <a:gdLst/>
            <a:ahLst/>
            <a:cxnLst/>
            <a:rect l="l" t="t" r="r" b="b"/>
            <a:pathLst>
              <a:path w="583564" h="212089">
                <a:moveTo>
                  <a:pt x="0" y="105773"/>
                </a:moveTo>
                <a:lnTo>
                  <a:pt x="22907" y="64601"/>
                </a:lnTo>
                <a:lnTo>
                  <a:pt x="85378" y="30980"/>
                </a:lnTo>
                <a:lnTo>
                  <a:pt x="178036" y="8312"/>
                </a:lnTo>
                <a:lnTo>
                  <a:pt x="291502" y="0"/>
                </a:lnTo>
                <a:lnTo>
                  <a:pt x="404968" y="8312"/>
                </a:lnTo>
                <a:lnTo>
                  <a:pt x="497625" y="30980"/>
                </a:lnTo>
                <a:lnTo>
                  <a:pt x="533220" y="46634"/>
                </a:lnTo>
                <a:lnTo>
                  <a:pt x="577082" y="84456"/>
                </a:lnTo>
                <a:lnTo>
                  <a:pt x="583004" y="105773"/>
                </a:lnTo>
                <a:lnTo>
                  <a:pt x="577082" y="127090"/>
                </a:lnTo>
                <a:lnTo>
                  <a:pt x="560096" y="155002"/>
                </a:lnTo>
                <a:lnTo>
                  <a:pt x="533220" y="164912"/>
                </a:lnTo>
                <a:lnTo>
                  <a:pt x="497625" y="180566"/>
                </a:lnTo>
                <a:lnTo>
                  <a:pt x="404968" y="203234"/>
                </a:lnTo>
                <a:lnTo>
                  <a:pt x="291502" y="211547"/>
                </a:lnTo>
                <a:lnTo>
                  <a:pt x="178036" y="203234"/>
                </a:lnTo>
                <a:lnTo>
                  <a:pt x="85378" y="180566"/>
                </a:lnTo>
                <a:lnTo>
                  <a:pt x="49783" y="164912"/>
                </a:lnTo>
                <a:lnTo>
                  <a:pt x="22907" y="155002"/>
                </a:lnTo>
                <a:lnTo>
                  <a:pt x="5922" y="127090"/>
                </a:lnTo>
                <a:lnTo>
                  <a:pt x="0" y="105773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52550" y="4150595"/>
            <a:ext cx="329565" cy="98425"/>
          </a:xfrm>
          <a:custGeom>
            <a:avLst/>
            <a:gdLst/>
            <a:ahLst/>
            <a:cxnLst/>
            <a:rect l="l" t="t" r="r" b="b"/>
            <a:pathLst>
              <a:path w="329564" h="98425">
                <a:moveTo>
                  <a:pt x="0" y="97938"/>
                </a:moveTo>
                <a:lnTo>
                  <a:pt x="111638" y="97938"/>
                </a:lnTo>
                <a:lnTo>
                  <a:pt x="208979" y="0"/>
                </a:lnTo>
                <a:lnTo>
                  <a:pt x="329524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167432" y="4150595"/>
            <a:ext cx="300355" cy="98425"/>
          </a:xfrm>
          <a:custGeom>
            <a:avLst/>
            <a:gdLst/>
            <a:ahLst/>
            <a:cxnLst/>
            <a:rect l="l" t="t" r="r" b="b"/>
            <a:pathLst>
              <a:path w="300354" h="98425">
                <a:moveTo>
                  <a:pt x="0" y="0"/>
                </a:moveTo>
                <a:lnTo>
                  <a:pt x="102046" y="0"/>
                </a:lnTo>
                <a:lnTo>
                  <a:pt x="204092" y="97938"/>
                </a:lnTo>
                <a:lnTo>
                  <a:pt x="299760" y="9793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41812" y="4196300"/>
            <a:ext cx="0" cy="141605"/>
          </a:xfrm>
          <a:custGeom>
            <a:avLst/>
            <a:gdLst/>
            <a:ahLst/>
            <a:cxnLst/>
            <a:rect l="l" t="t" r="r" b="b"/>
            <a:pathLst>
              <a:path w="0" h="141604">
                <a:moveTo>
                  <a:pt x="0" y="0"/>
                </a:moveTo>
                <a:lnTo>
                  <a:pt x="0" y="14103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618429" y="4201523"/>
            <a:ext cx="0" cy="140335"/>
          </a:xfrm>
          <a:custGeom>
            <a:avLst/>
            <a:gdLst/>
            <a:ahLst/>
            <a:cxnLst/>
            <a:rect l="l" t="t" r="r" b="b"/>
            <a:pathLst>
              <a:path w="0" h="140335">
                <a:moveTo>
                  <a:pt x="0" y="0"/>
                </a:moveTo>
                <a:lnTo>
                  <a:pt x="0" y="1397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531100" y="3314700"/>
            <a:ext cx="641350" cy="558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85736" y="3365129"/>
            <a:ext cx="311849" cy="2558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543800" y="4051300"/>
            <a:ext cx="641350" cy="558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96849" y="4108079"/>
            <a:ext cx="311849" cy="2558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43800" y="4813300"/>
            <a:ext cx="641350" cy="558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604786" y="4862142"/>
            <a:ext cx="311849" cy="25588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386638" y="4238625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 h="0">
                <a:moveTo>
                  <a:pt x="0" y="0"/>
                </a:moveTo>
                <a:lnTo>
                  <a:pt x="2190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444530"/>
            <a:ext cx="7510780" cy="467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16-bit port-number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field:</a:t>
            </a:r>
            <a:endParaRPr sz="2800">
              <a:latin typeface="Arial"/>
              <a:cs typeface="Arial"/>
            </a:endParaRPr>
          </a:p>
          <a:p>
            <a:pPr lvl="1" marL="701040" marR="497205" indent="-231775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 spc="-5">
                <a:latin typeface="Arial"/>
                <a:cs typeface="Arial"/>
              </a:rPr>
              <a:t>60,000 </a:t>
            </a:r>
            <a:r>
              <a:rPr dirty="0" sz="2800">
                <a:latin typeface="Arial"/>
                <a:cs typeface="Arial"/>
              </a:rPr>
              <a:t>simultaneous connections </a:t>
            </a:r>
            <a:r>
              <a:rPr dirty="0" sz="2800" spc="-5">
                <a:latin typeface="Arial"/>
                <a:cs typeface="Arial"/>
              </a:rPr>
              <a:t>with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  single </a:t>
            </a:r>
            <a:r>
              <a:rPr dirty="0" sz="2800" spc="-5">
                <a:latin typeface="Arial"/>
                <a:cs typeface="Arial"/>
              </a:rPr>
              <a:t>LAN-side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address!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NAT is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controversial: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>
                <a:latin typeface="Arial"/>
                <a:cs typeface="Arial"/>
              </a:rPr>
              <a:t>routers should </a:t>
            </a:r>
            <a:r>
              <a:rPr dirty="0" sz="2800" spc="-5">
                <a:latin typeface="Arial"/>
                <a:cs typeface="Arial"/>
              </a:rPr>
              <a:t>only process up to layer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 spc="-5">
                <a:latin typeface="Arial"/>
                <a:cs typeface="Arial"/>
              </a:rPr>
              <a:t>address </a:t>
            </a:r>
            <a:r>
              <a:rPr dirty="0" sz="2800">
                <a:latin typeface="Arial"/>
                <a:cs typeface="Arial"/>
              </a:rPr>
              <a:t>shortage should </a:t>
            </a:r>
            <a:r>
              <a:rPr dirty="0" sz="2800" spc="-5">
                <a:latin typeface="Arial"/>
                <a:cs typeface="Arial"/>
              </a:rPr>
              <a:t>be </a:t>
            </a:r>
            <a:r>
              <a:rPr dirty="0" sz="2800">
                <a:latin typeface="Arial"/>
                <a:cs typeface="Arial"/>
              </a:rPr>
              <a:t>solved </a:t>
            </a:r>
            <a:r>
              <a:rPr dirty="0" sz="2800" spc="-5">
                <a:latin typeface="Arial"/>
                <a:cs typeface="Arial"/>
              </a:rPr>
              <a:t>by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IPv6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70"/>
              </a:spcBef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>
                <a:latin typeface="Arial"/>
                <a:cs typeface="Arial"/>
              </a:rPr>
              <a:t>violates </a:t>
            </a:r>
            <a:r>
              <a:rPr dirty="0" sz="2800" spc="-5">
                <a:latin typeface="Arial"/>
                <a:cs typeface="Arial"/>
              </a:rPr>
              <a:t>end-to-end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argument</a:t>
            </a:r>
            <a:endParaRPr sz="2800">
              <a:latin typeface="Arial"/>
              <a:cs typeface="Arial"/>
            </a:endParaRPr>
          </a:p>
          <a:p>
            <a:pPr lvl="2" marL="1155700" marR="203835" indent="-228600">
              <a:lnSpc>
                <a:spcPct val="100000"/>
              </a:lnSpc>
              <a:spcBef>
                <a:spcPts val="490"/>
              </a:spcBef>
              <a:buSzPct val="102083"/>
              <a:buChar char="•"/>
              <a:tabLst>
                <a:tab pos="1155700" algn="l"/>
              </a:tabLst>
            </a:pPr>
            <a:r>
              <a:rPr dirty="0" sz="2400" spc="-5">
                <a:latin typeface="Arial"/>
                <a:cs typeface="Arial"/>
              </a:rPr>
              <a:t>NAT possibility </a:t>
            </a:r>
            <a:r>
              <a:rPr dirty="0" sz="2400">
                <a:latin typeface="Arial"/>
                <a:cs typeface="Arial"/>
              </a:rPr>
              <a:t>must </a:t>
            </a:r>
            <a:r>
              <a:rPr dirty="0" sz="2400" spc="-5">
                <a:latin typeface="Arial"/>
                <a:cs typeface="Arial"/>
              </a:rPr>
              <a:t>be taken into account by  app designers, e.g., P2P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lvl="1" marL="701040" marR="1060450" indent="-231775">
              <a:lnSpc>
                <a:spcPts val="2860"/>
              </a:lnSpc>
              <a:spcBef>
                <a:spcPts val="765"/>
              </a:spcBef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 spc="-5">
                <a:latin typeface="Arial"/>
                <a:cs typeface="Arial"/>
              </a:rPr>
              <a:t>NAT traversal: what if </a:t>
            </a:r>
            <a:r>
              <a:rPr dirty="0" sz="2800">
                <a:latin typeface="Arial"/>
                <a:cs typeface="Arial"/>
              </a:rPr>
              <a:t>client </a:t>
            </a:r>
            <a:r>
              <a:rPr dirty="0" sz="2800" spc="-5">
                <a:latin typeface="Arial"/>
                <a:cs typeface="Arial"/>
              </a:rPr>
              <a:t>wants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  </a:t>
            </a:r>
            <a:r>
              <a:rPr dirty="0" sz="2800">
                <a:latin typeface="Arial"/>
                <a:cs typeface="Arial"/>
              </a:rPr>
              <a:t>connect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server </a:t>
            </a:r>
            <a:r>
              <a:rPr dirty="0" sz="2800" spc="-5">
                <a:latin typeface="Arial"/>
                <a:cs typeface="Arial"/>
              </a:rPr>
              <a:t>behind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NAT?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NAT: network</a:t>
            </a:r>
            <a:r>
              <a:rPr dirty="0" spc="-100"/>
              <a:t> </a:t>
            </a:r>
            <a:r>
              <a:rPr dirty="0" spc="-5"/>
              <a:t>address  translation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96900" y="927100"/>
            <a:ext cx="7769225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lvl="1" marL="354965" marR="145415" indent="-342900">
              <a:lnSpc>
                <a:spcPts val="2450"/>
              </a:lnSpc>
              <a:spcBef>
                <a:spcPts val="54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Overview of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  layer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data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control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What’s inside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router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IP: Internet</a:t>
            </a:r>
            <a:r>
              <a:rPr dirty="0" sz="2400" spc="-5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datagram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fragmentation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IPv4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addressing</a:t>
            </a:r>
            <a:endParaRPr sz="2400">
              <a:latin typeface="Arial"/>
              <a:cs typeface="Arial"/>
            </a:endParaRPr>
          </a:p>
          <a:p>
            <a:pPr lvl="2" marL="701040" marR="535305" indent="-23177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network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  translation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IPv6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61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74540" y="1580343"/>
            <a:ext cx="3572510" cy="24765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lvl="1" marL="355600" marR="207010" indent="-342900">
              <a:lnSpc>
                <a:spcPts val="2450"/>
              </a:lnSpc>
              <a:spcBef>
                <a:spcPts val="540"/>
              </a:spcBef>
              <a:buAutoNum type="arabicPeriod" startAt="4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Generalized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Forward  and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SDN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match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lvl="2" marL="701675" marR="5080" indent="-231775">
              <a:lnSpc>
                <a:spcPct val="84400"/>
              </a:lnSpc>
              <a:spcBef>
                <a:spcPts val="62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  <a:tab pos="2255520" algn="l"/>
              </a:tabLst>
            </a:pPr>
            <a:r>
              <a:rPr dirty="0" sz="2400" spc="-5">
                <a:latin typeface="Arial"/>
                <a:cs typeface="Arial"/>
              </a:rPr>
              <a:t>OpenFlo</a:t>
            </a:r>
            <a:r>
              <a:rPr dirty="0" sz="2400">
                <a:latin typeface="Arial"/>
                <a:cs typeface="Arial"/>
              </a:rPr>
              <a:t>w	</a:t>
            </a:r>
            <a:r>
              <a:rPr dirty="0" sz="2400" spc="-5">
                <a:latin typeface="Arial"/>
                <a:cs typeface="Arial"/>
              </a:rPr>
              <a:t>examples  of </a:t>
            </a:r>
            <a:r>
              <a:rPr dirty="0" sz="2400">
                <a:latin typeface="Arial"/>
                <a:cs typeface="Arial"/>
              </a:rPr>
              <a:t>match-plus-action 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4335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4:</a:t>
            </a:r>
            <a:r>
              <a:rPr dirty="0" spc="-95"/>
              <a:t> </a:t>
            </a:r>
            <a:r>
              <a:rPr dirty="0" spc="-5"/>
              <a:t>outline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968" y="1067355"/>
            <a:ext cx="7649329" cy="121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226131"/>
            <a:ext cx="683133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Network layer: data plane,</a:t>
            </a:r>
            <a:r>
              <a:rPr dirty="0" sz="3600" spc="-85"/>
              <a:t> </a:t>
            </a:r>
            <a:r>
              <a:rPr dirty="0" sz="3600"/>
              <a:t>control  </a:t>
            </a:r>
            <a:r>
              <a:rPr dirty="0" sz="3600" spc="-5"/>
              <a:t>plane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365626" y="1582643"/>
            <a:ext cx="4079875" cy="4859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Control</a:t>
            </a:r>
            <a:r>
              <a:rPr dirty="0" sz="2800" spc="-1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plane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network-wide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determines how datagram is  </a:t>
            </a:r>
            <a:r>
              <a:rPr dirty="0" sz="2400">
                <a:latin typeface="Arial"/>
                <a:cs typeface="Arial"/>
              </a:rPr>
              <a:t>routed </a:t>
            </a:r>
            <a:r>
              <a:rPr dirty="0" sz="2400" spc="-5">
                <a:latin typeface="Arial"/>
                <a:cs typeface="Arial"/>
              </a:rPr>
              <a:t>among </a:t>
            </a:r>
            <a:r>
              <a:rPr dirty="0" sz="2400">
                <a:latin typeface="Arial"/>
                <a:cs typeface="Arial"/>
              </a:rPr>
              <a:t>routers </a:t>
            </a:r>
            <a:r>
              <a:rPr dirty="0" sz="2400" spc="-5">
                <a:latin typeface="Arial"/>
                <a:cs typeface="Arial"/>
              </a:rPr>
              <a:t>along  end-end path from </a:t>
            </a:r>
            <a:r>
              <a:rPr dirty="0" sz="2400">
                <a:latin typeface="Arial"/>
                <a:cs typeface="Arial"/>
              </a:rPr>
              <a:t>source  </a:t>
            </a:r>
            <a:r>
              <a:rPr dirty="0" sz="2400" spc="-5">
                <a:latin typeface="Arial"/>
                <a:cs typeface="Arial"/>
              </a:rPr>
              <a:t>host to destination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  <a:p>
            <a:pPr marL="241300" marR="1511300" indent="-228600">
              <a:lnSpc>
                <a:spcPts val="2380"/>
              </a:lnSpc>
              <a:spcBef>
                <a:spcPts val="69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241300" algn="l"/>
              </a:tabLst>
            </a:pPr>
            <a:r>
              <a:rPr dirty="0" sz="2400" spc="-5">
                <a:latin typeface="Arial"/>
                <a:cs typeface="Arial"/>
              </a:rPr>
              <a:t>two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control-plane  </a:t>
            </a:r>
            <a:r>
              <a:rPr dirty="0" sz="2400" spc="-5">
                <a:latin typeface="Arial"/>
                <a:cs typeface="Arial"/>
              </a:rPr>
              <a:t>approaches:</a:t>
            </a:r>
            <a:endParaRPr sz="2400">
              <a:latin typeface="Arial"/>
              <a:cs typeface="Arial"/>
            </a:endParaRPr>
          </a:p>
          <a:p>
            <a:pPr lvl="1" marL="701675" marR="50165" indent="-231775">
              <a:lnSpc>
                <a:spcPts val="2450"/>
              </a:lnSpc>
              <a:spcBef>
                <a:spcPts val="590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spc="-5" i="1">
                <a:solidFill>
                  <a:srgbClr val="000090"/>
                </a:solidFill>
                <a:latin typeface="Arial"/>
                <a:cs typeface="Arial"/>
              </a:rPr>
              <a:t>traditional </a:t>
            </a:r>
            <a:r>
              <a:rPr dirty="0" sz="2400" i="1">
                <a:solidFill>
                  <a:srgbClr val="000090"/>
                </a:solidFill>
                <a:latin typeface="Arial"/>
                <a:cs typeface="Arial"/>
              </a:rPr>
              <a:t>routing  </a:t>
            </a:r>
            <a:r>
              <a:rPr dirty="0" sz="2400" spc="-5" i="1">
                <a:solidFill>
                  <a:srgbClr val="000090"/>
                </a:solidFill>
                <a:latin typeface="Arial"/>
                <a:cs typeface="Arial"/>
              </a:rPr>
              <a:t>algorithms: </a:t>
            </a:r>
            <a:r>
              <a:rPr dirty="0" sz="2400" spc="-5">
                <a:latin typeface="Arial"/>
                <a:cs typeface="Arial"/>
              </a:rPr>
              <a:t>implemented  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routers</a:t>
            </a:r>
            <a:endParaRPr sz="2400">
              <a:latin typeface="Arial"/>
              <a:cs typeface="Arial"/>
            </a:endParaRPr>
          </a:p>
          <a:p>
            <a:pPr lvl="1" marL="701675" marR="68580" indent="-231775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i="1">
                <a:solidFill>
                  <a:srgbClr val="000090"/>
                </a:solidFill>
                <a:latin typeface="Arial"/>
                <a:cs typeface="Arial"/>
              </a:rPr>
              <a:t>software-defined  </a:t>
            </a:r>
            <a:r>
              <a:rPr dirty="0" sz="2400" spc="-5" i="1">
                <a:solidFill>
                  <a:srgbClr val="000090"/>
                </a:solidFill>
                <a:latin typeface="Arial"/>
                <a:cs typeface="Arial"/>
              </a:rPr>
              <a:t>networking </a:t>
            </a:r>
            <a:r>
              <a:rPr dirty="0" sz="2400" spc="5" i="1">
                <a:solidFill>
                  <a:srgbClr val="000090"/>
                </a:solidFill>
                <a:latin typeface="Arial"/>
                <a:cs typeface="Arial"/>
              </a:rPr>
              <a:t>(SDN)</a:t>
            </a:r>
            <a:r>
              <a:rPr dirty="0" sz="2400" spc="5">
                <a:latin typeface="Arial"/>
                <a:cs typeface="Arial"/>
              </a:rPr>
              <a:t>:  </a:t>
            </a:r>
            <a:r>
              <a:rPr dirty="0" sz="2400" spc="-5">
                <a:latin typeface="Arial"/>
                <a:cs typeface="Arial"/>
              </a:rPr>
              <a:t>implemented in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(remote)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4601" y="6361577"/>
            <a:ext cx="1024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servers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7082" y="5046663"/>
            <a:ext cx="1892619" cy="914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16249" y="5168900"/>
            <a:ext cx="500380" cy="157480"/>
          </a:xfrm>
          <a:custGeom>
            <a:avLst/>
            <a:gdLst/>
            <a:ahLst/>
            <a:cxnLst/>
            <a:rect l="l" t="t" r="r" b="b"/>
            <a:pathLst>
              <a:path w="500379" h="157479">
                <a:moveTo>
                  <a:pt x="0" y="157163"/>
                </a:moveTo>
                <a:lnTo>
                  <a:pt x="5000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65438" y="5384800"/>
            <a:ext cx="862330" cy="104775"/>
          </a:xfrm>
          <a:custGeom>
            <a:avLst/>
            <a:gdLst/>
            <a:ahLst/>
            <a:cxnLst/>
            <a:rect l="l" t="t" r="r" b="b"/>
            <a:pathLst>
              <a:path w="862329" h="104775">
                <a:moveTo>
                  <a:pt x="0" y="0"/>
                </a:moveTo>
                <a:lnTo>
                  <a:pt x="862012" y="1047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78138" y="5491162"/>
            <a:ext cx="714375" cy="274955"/>
          </a:xfrm>
          <a:custGeom>
            <a:avLst/>
            <a:gdLst/>
            <a:ahLst/>
            <a:cxnLst/>
            <a:rect l="l" t="t" r="r" b="b"/>
            <a:pathLst>
              <a:path w="714375" h="274954">
                <a:moveTo>
                  <a:pt x="0" y="0"/>
                </a:moveTo>
                <a:lnTo>
                  <a:pt x="714374" y="2746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8225" y="5411787"/>
            <a:ext cx="1506855" cy="1905"/>
          </a:xfrm>
          <a:custGeom>
            <a:avLst/>
            <a:gdLst/>
            <a:ahLst/>
            <a:cxnLst/>
            <a:rect l="l" t="t" r="r" b="b"/>
            <a:pathLst>
              <a:path w="1506855" h="1904">
                <a:moveTo>
                  <a:pt x="1506538" y="0"/>
                </a:moveTo>
                <a:lnTo>
                  <a:pt x="0" y="15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06433" y="5400059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9613" y="5094570"/>
            <a:ext cx="1290320" cy="208279"/>
          </a:xfrm>
          <a:custGeom>
            <a:avLst/>
            <a:gdLst/>
            <a:ahLst/>
            <a:cxnLst/>
            <a:rect l="l" t="t" r="r" b="b"/>
            <a:pathLst>
              <a:path w="1290320" h="208279">
                <a:moveTo>
                  <a:pt x="0" y="0"/>
                </a:moveTo>
                <a:lnTo>
                  <a:pt x="1289721" y="0"/>
                </a:lnTo>
                <a:lnTo>
                  <a:pt x="1289721" y="208240"/>
                </a:lnTo>
                <a:lnTo>
                  <a:pt x="0" y="20824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3040" y="5115394"/>
            <a:ext cx="1281430" cy="208279"/>
          </a:xfrm>
          <a:custGeom>
            <a:avLst/>
            <a:gdLst/>
            <a:ahLst/>
            <a:cxnLst/>
            <a:rect l="l" t="t" r="r" b="b"/>
            <a:pathLst>
              <a:path w="1281430" h="208279">
                <a:moveTo>
                  <a:pt x="0" y="0"/>
                </a:moveTo>
                <a:lnTo>
                  <a:pt x="1280864" y="0"/>
                </a:lnTo>
                <a:lnTo>
                  <a:pt x="1280864" y="208240"/>
                </a:lnTo>
                <a:lnTo>
                  <a:pt x="0" y="20824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3040" y="5115394"/>
            <a:ext cx="1281430" cy="208279"/>
          </a:xfrm>
          <a:custGeom>
            <a:avLst/>
            <a:gdLst/>
            <a:ahLst/>
            <a:cxnLst/>
            <a:rect l="l" t="t" r="r" b="b"/>
            <a:pathLst>
              <a:path w="1281430" h="208279">
                <a:moveTo>
                  <a:pt x="0" y="0"/>
                </a:moveTo>
                <a:lnTo>
                  <a:pt x="1280864" y="0"/>
                </a:lnTo>
                <a:lnTo>
                  <a:pt x="1280864" y="208240"/>
                </a:lnTo>
                <a:lnTo>
                  <a:pt x="0" y="2082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837490" y="5192520"/>
            <a:ext cx="471805" cy="76200"/>
          </a:xfrm>
          <a:custGeom>
            <a:avLst/>
            <a:gdLst/>
            <a:ahLst/>
            <a:cxnLst/>
            <a:rect l="l" t="t" r="r" b="b"/>
            <a:pathLst>
              <a:path w="471805" h="76200">
                <a:moveTo>
                  <a:pt x="395044" y="31749"/>
                </a:moveTo>
                <a:lnTo>
                  <a:pt x="395044" y="0"/>
                </a:lnTo>
                <a:lnTo>
                  <a:pt x="458544" y="31749"/>
                </a:lnTo>
                <a:lnTo>
                  <a:pt x="395044" y="31749"/>
                </a:lnTo>
                <a:close/>
              </a:path>
              <a:path w="471805" h="76200">
                <a:moveTo>
                  <a:pt x="395044" y="44449"/>
                </a:moveTo>
                <a:lnTo>
                  <a:pt x="395044" y="31749"/>
                </a:lnTo>
                <a:lnTo>
                  <a:pt x="447236" y="31749"/>
                </a:lnTo>
                <a:lnTo>
                  <a:pt x="447236" y="44449"/>
                </a:lnTo>
                <a:lnTo>
                  <a:pt x="395044" y="44449"/>
                </a:lnTo>
                <a:close/>
              </a:path>
              <a:path w="471805" h="76200">
                <a:moveTo>
                  <a:pt x="395044" y="76200"/>
                </a:moveTo>
                <a:lnTo>
                  <a:pt x="395044" y="44449"/>
                </a:lnTo>
                <a:lnTo>
                  <a:pt x="447236" y="44449"/>
                </a:lnTo>
                <a:lnTo>
                  <a:pt x="447236" y="31749"/>
                </a:lnTo>
                <a:lnTo>
                  <a:pt x="458544" y="31750"/>
                </a:lnTo>
                <a:lnTo>
                  <a:pt x="471244" y="38100"/>
                </a:lnTo>
                <a:lnTo>
                  <a:pt x="395044" y="76200"/>
                </a:lnTo>
                <a:close/>
              </a:path>
              <a:path w="471805" h="76200">
                <a:moveTo>
                  <a:pt x="0" y="44450"/>
                </a:moveTo>
                <a:lnTo>
                  <a:pt x="0" y="31750"/>
                </a:lnTo>
                <a:lnTo>
                  <a:pt x="395044" y="31749"/>
                </a:lnTo>
                <a:lnTo>
                  <a:pt x="395044" y="44449"/>
                </a:lnTo>
                <a:lnTo>
                  <a:pt x="0" y="444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94592" y="5125192"/>
            <a:ext cx="476884" cy="203200"/>
          </a:xfrm>
          <a:custGeom>
            <a:avLst/>
            <a:gdLst/>
            <a:ahLst/>
            <a:cxnLst/>
            <a:rect l="l" t="t" r="r" b="b"/>
            <a:pathLst>
              <a:path w="476885" h="203200">
                <a:moveTo>
                  <a:pt x="0" y="0"/>
                </a:moveTo>
                <a:lnTo>
                  <a:pt x="476559" y="0"/>
                </a:lnTo>
                <a:lnTo>
                  <a:pt x="476559" y="202607"/>
                </a:lnTo>
                <a:lnTo>
                  <a:pt x="0" y="20260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394592" y="5125192"/>
            <a:ext cx="476884" cy="203200"/>
          </a:xfrm>
          <a:custGeom>
            <a:avLst/>
            <a:gdLst/>
            <a:ahLst/>
            <a:cxnLst/>
            <a:rect l="l" t="t" r="r" b="b"/>
            <a:pathLst>
              <a:path w="476885" h="203200">
                <a:moveTo>
                  <a:pt x="0" y="0"/>
                </a:moveTo>
                <a:lnTo>
                  <a:pt x="476559" y="0"/>
                </a:lnTo>
                <a:lnTo>
                  <a:pt x="476559" y="202607"/>
                </a:lnTo>
                <a:lnTo>
                  <a:pt x="0" y="20260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46337" y="4842352"/>
            <a:ext cx="409575" cy="305435"/>
          </a:xfrm>
          <a:custGeom>
            <a:avLst/>
            <a:gdLst/>
            <a:ahLst/>
            <a:cxnLst/>
            <a:rect l="l" t="t" r="r" b="b"/>
            <a:pathLst>
              <a:path w="409575" h="305435">
                <a:moveTo>
                  <a:pt x="340925" y="269512"/>
                </a:moveTo>
                <a:lnTo>
                  <a:pt x="0" y="10213"/>
                </a:lnTo>
                <a:lnTo>
                  <a:pt x="7548" y="0"/>
                </a:lnTo>
                <a:lnTo>
                  <a:pt x="351967" y="254572"/>
                </a:lnTo>
                <a:lnTo>
                  <a:pt x="340925" y="269512"/>
                </a:lnTo>
                <a:close/>
              </a:path>
              <a:path w="409575" h="305435">
                <a:moveTo>
                  <a:pt x="409470" y="304972"/>
                </a:moveTo>
                <a:lnTo>
                  <a:pt x="382357" y="300238"/>
                </a:lnTo>
                <a:lnTo>
                  <a:pt x="385669" y="279483"/>
                </a:lnTo>
                <a:lnTo>
                  <a:pt x="351967" y="254572"/>
                </a:lnTo>
                <a:lnTo>
                  <a:pt x="370839" y="229041"/>
                </a:lnTo>
                <a:lnTo>
                  <a:pt x="409470" y="304972"/>
                </a:lnTo>
                <a:close/>
              </a:path>
              <a:path w="409575" h="305435">
                <a:moveTo>
                  <a:pt x="382357" y="300238"/>
                </a:moveTo>
                <a:lnTo>
                  <a:pt x="381016" y="300004"/>
                </a:lnTo>
                <a:lnTo>
                  <a:pt x="340925" y="269512"/>
                </a:lnTo>
                <a:lnTo>
                  <a:pt x="351967" y="254572"/>
                </a:lnTo>
                <a:lnTo>
                  <a:pt x="385669" y="279483"/>
                </a:lnTo>
                <a:lnTo>
                  <a:pt x="382357" y="300238"/>
                </a:lnTo>
                <a:close/>
              </a:path>
              <a:path w="409575" h="305435">
                <a:moveTo>
                  <a:pt x="381016" y="300004"/>
                </a:moveTo>
                <a:lnTo>
                  <a:pt x="325546" y="290318"/>
                </a:lnTo>
                <a:lnTo>
                  <a:pt x="340925" y="269512"/>
                </a:lnTo>
                <a:lnTo>
                  <a:pt x="381016" y="300004"/>
                </a:lnTo>
                <a:close/>
              </a:path>
              <a:path w="409575" h="305435">
                <a:moveTo>
                  <a:pt x="382245" y="300938"/>
                </a:moveTo>
                <a:lnTo>
                  <a:pt x="381016" y="300004"/>
                </a:lnTo>
                <a:lnTo>
                  <a:pt x="382357" y="300238"/>
                </a:lnTo>
                <a:lnTo>
                  <a:pt x="382245" y="300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66730" y="1596930"/>
            <a:ext cx="3600450" cy="41135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dirty="0" sz="2800" spc="-1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plane</a:t>
            </a:r>
            <a:endParaRPr sz="2800">
              <a:latin typeface="Arial"/>
              <a:cs typeface="Arial"/>
            </a:endParaRPr>
          </a:p>
          <a:p>
            <a:pPr marL="304800" indent="-29210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04165" algn="l"/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local, per-router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304800" marR="494030" indent="-29210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04165" algn="l"/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determines how  datagram arriving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on  </a:t>
            </a:r>
            <a:r>
              <a:rPr dirty="0" sz="2400">
                <a:latin typeface="Arial"/>
                <a:cs typeface="Arial"/>
              </a:rPr>
              <a:t>router </a:t>
            </a:r>
            <a:r>
              <a:rPr dirty="0" sz="2400" spc="-5">
                <a:latin typeface="Arial"/>
                <a:cs typeface="Arial"/>
              </a:rPr>
              <a:t>input port is  forwarded to </a:t>
            </a:r>
            <a:r>
              <a:rPr dirty="0" sz="2400">
                <a:latin typeface="Arial"/>
                <a:cs typeface="Arial"/>
              </a:rPr>
              <a:t>router  </a:t>
            </a:r>
            <a:r>
              <a:rPr dirty="0" sz="2400" spc="-5">
                <a:latin typeface="Arial"/>
                <a:cs typeface="Arial"/>
              </a:rPr>
              <a:t>output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port</a:t>
            </a:r>
            <a:endParaRPr sz="2400">
              <a:latin typeface="Arial"/>
              <a:cs typeface="Arial"/>
            </a:endParaRPr>
          </a:p>
          <a:p>
            <a:pPr marL="304800" indent="-292100">
              <a:lnSpc>
                <a:spcPts val="2830"/>
              </a:lnSpc>
              <a:spcBef>
                <a:spcPts val="12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04165" algn="l"/>
                <a:tab pos="304800" algn="l"/>
              </a:tabLst>
            </a:pPr>
            <a:r>
              <a:rPr dirty="0" sz="2400" spc="-5">
                <a:latin typeface="Arial"/>
                <a:cs typeface="Arial"/>
              </a:rPr>
              <a:t>forwarding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220979" marR="2037080">
              <a:lnSpc>
                <a:spcPts val="168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values </a:t>
            </a:r>
            <a:r>
              <a:rPr dirty="0" sz="1400" spc="-5">
                <a:latin typeface="Arial"/>
                <a:cs typeface="Arial"/>
              </a:rPr>
              <a:t>in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arriving  packet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header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tabLst>
                <a:tab pos="2577465" algn="l"/>
              </a:tabLst>
            </a:pPr>
            <a:r>
              <a:rPr dirty="0" sz="1200" spc="-5">
                <a:latin typeface="Arial"/>
                <a:cs typeface="Arial"/>
              </a:rPr>
              <a:t>0111	</a:t>
            </a:r>
            <a:r>
              <a:rPr dirty="0" baseline="4629" sz="1800">
                <a:latin typeface="Arial"/>
                <a:cs typeface="Arial"/>
              </a:rPr>
              <a:t>1</a:t>
            </a:r>
            <a:endParaRPr baseline="4629"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algn="r" marR="1059815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87600" y="5259387"/>
            <a:ext cx="698500" cy="35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70150" y="5348286"/>
            <a:ext cx="563562" cy="214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70150" y="5348286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80" h="214629">
                <a:moveTo>
                  <a:pt x="0" y="107156"/>
                </a:moveTo>
                <a:lnTo>
                  <a:pt x="22143" y="148866"/>
                </a:lnTo>
                <a:lnTo>
                  <a:pt x="82531" y="182927"/>
                </a:lnTo>
                <a:lnTo>
                  <a:pt x="177943" y="205891"/>
                </a:lnTo>
                <a:lnTo>
                  <a:pt x="281781" y="214312"/>
                </a:lnTo>
                <a:lnTo>
                  <a:pt x="391463" y="205891"/>
                </a:lnTo>
                <a:lnTo>
                  <a:pt x="481031" y="182927"/>
                </a:lnTo>
                <a:lnTo>
                  <a:pt x="525242" y="167068"/>
                </a:lnTo>
                <a:lnTo>
                  <a:pt x="557838" y="128752"/>
                </a:lnTo>
                <a:lnTo>
                  <a:pt x="563563" y="107156"/>
                </a:lnTo>
                <a:lnTo>
                  <a:pt x="541419" y="65446"/>
                </a:lnTo>
                <a:lnTo>
                  <a:pt x="481031" y="31385"/>
                </a:lnTo>
                <a:lnTo>
                  <a:pt x="391463" y="8421"/>
                </a:lnTo>
                <a:lnTo>
                  <a:pt x="281781" y="0"/>
                </a:lnTo>
                <a:lnTo>
                  <a:pt x="177943" y="8420"/>
                </a:lnTo>
                <a:lnTo>
                  <a:pt x="82531" y="31385"/>
                </a:lnTo>
                <a:lnTo>
                  <a:pt x="22143" y="65446"/>
                </a:lnTo>
                <a:lnTo>
                  <a:pt x="0" y="1071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68563" y="5378449"/>
            <a:ext cx="565150" cy="77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87600" y="5176836"/>
            <a:ext cx="698500" cy="35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68563" y="5268911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80" h="214629">
                <a:moveTo>
                  <a:pt x="281781" y="0"/>
                </a:moveTo>
                <a:lnTo>
                  <a:pt x="217168" y="2830"/>
                </a:lnTo>
                <a:lnTo>
                  <a:pt x="157859" y="10891"/>
                </a:lnTo>
                <a:lnTo>
                  <a:pt x="105540" y="23541"/>
                </a:lnTo>
                <a:lnTo>
                  <a:pt x="61903" y="40135"/>
                </a:lnTo>
                <a:lnTo>
                  <a:pt x="28640" y="60031"/>
                </a:lnTo>
                <a:lnTo>
                  <a:pt x="0" y="107156"/>
                </a:lnTo>
                <a:lnTo>
                  <a:pt x="7442" y="131726"/>
                </a:lnTo>
                <a:lnTo>
                  <a:pt x="61904" y="174177"/>
                </a:lnTo>
                <a:lnTo>
                  <a:pt x="105541" y="190771"/>
                </a:lnTo>
                <a:lnTo>
                  <a:pt x="157860" y="203421"/>
                </a:lnTo>
                <a:lnTo>
                  <a:pt x="217171" y="211482"/>
                </a:lnTo>
                <a:lnTo>
                  <a:pt x="281781" y="214312"/>
                </a:lnTo>
                <a:lnTo>
                  <a:pt x="346390" y="211482"/>
                </a:lnTo>
                <a:lnTo>
                  <a:pt x="405701" y="203421"/>
                </a:lnTo>
                <a:lnTo>
                  <a:pt x="458020" y="190771"/>
                </a:lnTo>
                <a:lnTo>
                  <a:pt x="501658" y="174177"/>
                </a:lnTo>
                <a:lnTo>
                  <a:pt x="534921" y="154281"/>
                </a:lnTo>
                <a:lnTo>
                  <a:pt x="563561" y="107156"/>
                </a:lnTo>
                <a:lnTo>
                  <a:pt x="556119" y="82586"/>
                </a:lnTo>
                <a:lnTo>
                  <a:pt x="501656" y="40135"/>
                </a:lnTo>
                <a:lnTo>
                  <a:pt x="458019" y="23540"/>
                </a:lnTo>
                <a:lnTo>
                  <a:pt x="405698" y="10891"/>
                </a:lnTo>
                <a:lnTo>
                  <a:pt x="346382" y="2830"/>
                </a:lnTo>
                <a:lnTo>
                  <a:pt x="28178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68563" y="5267394"/>
            <a:ext cx="563880" cy="215900"/>
          </a:xfrm>
          <a:custGeom>
            <a:avLst/>
            <a:gdLst/>
            <a:ahLst/>
            <a:cxnLst/>
            <a:rect l="l" t="t" r="r" b="b"/>
            <a:pathLst>
              <a:path w="563880" h="215900">
                <a:moveTo>
                  <a:pt x="0" y="108673"/>
                </a:moveTo>
                <a:lnTo>
                  <a:pt x="22143" y="147156"/>
                </a:lnTo>
                <a:lnTo>
                  <a:pt x="82531" y="184444"/>
                </a:lnTo>
                <a:lnTo>
                  <a:pt x="172099" y="207408"/>
                </a:lnTo>
                <a:lnTo>
                  <a:pt x="281781" y="215829"/>
                </a:lnTo>
                <a:lnTo>
                  <a:pt x="391462" y="207408"/>
                </a:lnTo>
                <a:lnTo>
                  <a:pt x="481030" y="184444"/>
                </a:lnTo>
                <a:lnTo>
                  <a:pt x="549475" y="147156"/>
                </a:lnTo>
                <a:lnTo>
                  <a:pt x="563562" y="108673"/>
                </a:lnTo>
                <a:lnTo>
                  <a:pt x="549475" y="66963"/>
                </a:lnTo>
                <a:lnTo>
                  <a:pt x="515438" y="45335"/>
                </a:lnTo>
                <a:lnTo>
                  <a:pt x="391462" y="9938"/>
                </a:lnTo>
                <a:lnTo>
                  <a:pt x="281781" y="1517"/>
                </a:lnTo>
                <a:lnTo>
                  <a:pt x="172099" y="0"/>
                </a:lnTo>
                <a:lnTo>
                  <a:pt x="82531" y="32902"/>
                </a:lnTo>
                <a:lnTo>
                  <a:pt x="48123" y="45332"/>
                </a:lnTo>
                <a:lnTo>
                  <a:pt x="22143" y="66962"/>
                </a:lnTo>
                <a:lnTo>
                  <a:pt x="5724" y="85598"/>
                </a:lnTo>
                <a:lnTo>
                  <a:pt x="0" y="10867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13025" y="5333999"/>
            <a:ext cx="274955" cy="107950"/>
          </a:xfrm>
          <a:custGeom>
            <a:avLst/>
            <a:gdLst/>
            <a:ahLst/>
            <a:cxnLst/>
            <a:rect l="l" t="t" r="r" b="b"/>
            <a:pathLst>
              <a:path w="274955" h="107950">
                <a:moveTo>
                  <a:pt x="192326" y="40978"/>
                </a:moveTo>
                <a:lnTo>
                  <a:pt x="136474" y="40978"/>
                </a:lnTo>
                <a:lnTo>
                  <a:pt x="234249" y="0"/>
                </a:lnTo>
                <a:lnTo>
                  <a:pt x="261363" y="7894"/>
                </a:lnTo>
                <a:lnTo>
                  <a:pt x="190291" y="35339"/>
                </a:lnTo>
                <a:lnTo>
                  <a:pt x="192326" y="40978"/>
                </a:lnTo>
                <a:close/>
              </a:path>
              <a:path w="274955" h="107950">
                <a:moveTo>
                  <a:pt x="28032" y="107950"/>
                </a:moveTo>
                <a:lnTo>
                  <a:pt x="0" y="100379"/>
                </a:lnTo>
                <a:lnTo>
                  <a:pt x="85944" y="68423"/>
                </a:lnTo>
                <a:lnTo>
                  <a:pt x="83479" y="36843"/>
                </a:lnTo>
                <a:lnTo>
                  <a:pt x="18981" y="9774"/>
                </a:lnTo>
                <a:lnTo>
                  <a:pt x="40754" y="4135"/>
                </a:lnTo>
                <a:lnTo>
                  <a:pt x="136474" y="40978"/>
                </a:lnTo>
                <a:lnTo>
                  <a:pt x="192326" y="40978"/>
                </a:lnTo>
                <a:lnTo>
                  <a:pt x="199674" y="61343"/>
                </a:lnTo>
                <a:lnTo>
                  <a:pt x="137296" y="61343"/>
                </a:lnTo>
                <a:lnTo>
                  <a:pt x="28032" y="107950"/>
                </a:lnTo>
                <a:close/>
              </a:path>
              <a:path w="274955" h="107950">
                <a:moveTo>
                  <a:pt x="250719" y="107550"/>
                </a:moveTo>
                <a:lnTo>
                  <a:pt x="137296" y="61343"/>
                </a:lnTo>
                <a:lnTo>
                  <a:pt x="199674" y="61343"/>
                </a:lnTo>
                <a:lnTo>
                  <a:pt x="204670" y="75191"/>
                </a:lnTo>
                <a:lnTo>
                  <a:pt x="274638" y="100379"/>
                </a:lnTo>
                <a:lnTo>
                  <a:pt x="250719" y="107550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14600" y="5257800"/>
            <a:ext cx="457200" cy="20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84450" y="5307012"/>
            <a:ext cx="332105" cy="74930"/>
          </a:xfrm>
          <a:custGeom>
            <a:avLst/>
            <a:gdLst/>
            <a:ahLst/>
            <a:cxnLst/>
            <a:rect l="l" t="t" r="r" b="b"/>
            <a:pathLst>
              <a:path w="332105" h="74929">
                <a:moveTo>
                  <a:pt x="244597" y="41631"/>
                </a:moveTo>
                <a:lnTo>
                  <a:pt x="165363" y="41631"/>
                </a:lnTo>
                <a:lnTo>
                  <a:pt x="267427" y="0"/>
                </a:lnTo>
                <a:lnTo>
                  <a:pt x="331787" y="16566"/>
                </a:lnTo>
                <a:lnTo>
                  <a:pt x="296813" y="31445"/>
                </a:lnTo>
                <a:lnTo>
                  <a:pt x="268487" y="31445"/>
                </a:lnTo>
                <a:lnTo>
                  <a:pt x="244597" y="41631"/>
                </a:lnTo>
                <a:close/>
              </a:path>
              <a:path w="332105" h="74929">
                <a:moveTo>
                  <a:pt x="46622" y="37521"/>
                </a:moveTo>
                <a:lnTo>
                  <a:pt x="0" y="18253"/>
                </a:lnTo>
                <a:lnTo>
                  <a:pt x="69455" y="215"/>
                </a:lnTo>
                <a:lnTo>
                  <a:pt x="145453" y="33033"/>
                </a:lnTo>
                <a:lnTo>
                  <a:pt x="63410" y="33033"/>
                </a:lnTo>
                <a:lnTo>
                  <a:pt x="46622" y="37521"/>
                </a:lnTo>
                <a:close/>
              </a:path>
              <a:path w="332105" h="74929">
                <a:moveTo>
                  <a:pt x="283903" y="36938"/>
                </a:moveTo>
                <a:lnTo>
                  <a:pt x="268487" y="31445"/>
                </a:lnTo>
                <a:lnTo>
                  <a:pt x="296813" y="31445"/>
                </a:lnTo>
                <a:lnTo>
                  <a:pt x="283903" y="36938"/>
                </a:lnTo>
                <a:close/>
              </a:path>
              <a:path w="332105" h="74929">
                <a:moveTo>
                  <a:pt x="167243" y="74612"/>
                </a:moveTo>
                <a:lnTo>
                  <a:pt x="63410" y="33033"/>
                </a:lnTo>
                <a:lnTo>
                  <a:pt x="145453" y="33033"/>
                </a:lnTo>
                <a:lnTo>
                  <a:pt x="165363" y="41631"/>
                </a:lnTo>
                <a:lnTo>
                  <a:pt x="244597" y="41631"/>
                </a:lnTo>
                <a:lnTo>
                  <a:pt x="167243" y="746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730500" y="5321300"/>
            <a:ext cx="241300" cy="190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01938" y="5370512"/>
            <a:ext cx="122236" cy="650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01900" y="5321300"/>
            <a:ext cx="2413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578100" y="5372100"/>
            <a:ext cx="120650" cy="65405"/>
          </a:xfrm>
          <a:custGeom>
            <a:avLst/>
            <a:gdLst/>
            <a:ahLst/>
            <a:cxnLst/>
            <a:rect l="l" t="t" r="r" b="b"/>
            <a:pathLst>
              <a:path w="120650" h="65404">
                <a:moveTo>
                  <a:pt x="43648" y="65087"/>
                </a:moveTo>
                <a:lnTo>
                  <a:pt x="0" y="50329"/>
                </a:lnTo>
                <a:lnTo>
                  <a:pt x="119003" y="0"/>
                </a:lnTo>
                <a:lnTo>
                  <a:pt x="120650" y="31408"/>
                </a:lnTo>
                <a:lnTo>
                  <a:pt x="43648" y="650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11412" y="5299075"/>
            <a:ext cx="139700" cy="215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68563" y="5376862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5" h="82550">
                <a:moveTo>
                  <a:pt x="1586" y="825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67039" y="5295899"/>
            <a:ext cx="139700" cy="215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32125" y="5375274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5" h="82550">
                <a:moveTo>
                  <a:pt x="1587" y="825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47141" y="5259550"/>
            <a:ext cx="984250" cy="259715"/>
          </a:xfrm>
          <a:custGeom>
            <a:avLst/>
            <a:gdLst/>
            <a:ahLst/>
            <a:cxnLst/>
            <a:rect l="l" t="t" r="r" b="b"/>
            <a:pathLst>
              <a:path w="984250" h="259714">
                <a:moveTo>
                  <a:pt x="314875" y="842"/>
                </a:moveTo>
                <a:lnTo>
                  <a:pt x="146692" y="842"/>
                </a:lnTo>
                <a:lnTo>
                  <a:pt x="301855" y="0"/>
                </a:lnTo>
                <a:lnTo>
                  <a:pt x="314875" y="842"/>
                </a:lnTo>
                <a:close/>
              </a:path>
              <a:path w="984250" h="259714">
                <a:moveTo>
                  <a:pt x="2567" y="65819"/>
                </a:moveTo>
                <a:lnTo>
                  <a:pt x="0" y="5064"/>
                </a:lnTo>
                <a:lnTo>
                  <a:pt x="145137" y="1117"/>
                </a:lnTo>
                <a:lnTo>
                  <a:pt x="145395" y="1001"/>
                </a:lnTo>
                <a:lnTo>
                  <a:pt x="145655" y="920"/>
                </a:lnTo>
                <a:lnTo>
                  <a:pt x="146173" y="830"/>
                </a:lnTo>
                <a:lnTo>
                  <a:pt x="146432" y="819"/>
                </a:lnTo>
                <a:lnTo>
                  <a:pt x="146692" y="842"/>
                </a:lnTo>
                <a:lnTo>
                  <a:pt x="314875" y="842"/>
                </a:lnTo>
                <a:lnTo>
                  <a:pt x="451219" y="9666"/>
                </a:lnTo>
                <a:lnTo>
                  <a:pt x="580390" y="27747"/>
                </a:lnTo>
                <a:lnTo>
                  <a:pt x="644507" y="44753"/>
                </a:lnTo>
                <a:lnTo>
                  <a:pt x="675641" y="55629"/>
                </a:lnTo>
                <a:lnTo>
                  <a:pt x="147704" y="55629"/>
                </a:lnTo>
                <a:lnTo>
                  <a:pt x="146149" y="55656"/>
                </a:lnTo>
                <a:lnTo>
                  <a:pt x="147174" y="55666"/>
                </a:lnTo>
                <a:lnTo>
                  <a:pt x="2567" y="65819"/>
                </a:lnTo>
                <a:close/>
              </a:path>
              <a:path w="984250" h="259714">
                <a:moveTo>
                  <a:pt x="147174" y="55666"/>
                </a:moveTo>
                <a:lnTo>
                  <a:pt x="146149" y="55656"/>
                </a:lnTo>
                <a:lnTo>
                  <a:pt x="147704" y="55629"/>
                </a:lnTo>
                <a:lnTo>
                  <a:pt x="147174" y="55666"/>
                </a:lnTo>
                <a:close/>
              </a:path>
              <a:path w="984250" h="259714">
                <a:moveTo>
                  <a:pt x="299480" y="57111"/>
                </a:moveTo>
                <a:lnTo>
                  <a:pt x="147174" y="55666"/>
                </a:lnTo>
                <a:lnTo>
                  <a:pt x="147704" y="55629"/>
                </a:lnTo>
                <a:lnTo>
                  <a:pt x="675641" y="55629"/>
                </a:lnTo>
                <a:lnTo>
                  <a:pt x="679726" y="57060"/>
                </a:lnTo>
                <a:lnTo>
                  <a:pt x="298690" y="57060"/>
                </a:lnTo>
                <a:lnTo>
                  <a:pt x="299480" y="57111"/>
                </a:lnTo>
                <a:close/>
              </a:path>
              <a:path w="984250" h="259714">
                <a:moveTo>
                  <a:pt x="300264" y="57119"/>
                </a:moveTo>
                <a:lnTo>
                  <a:pt x="299480" y="57111"/>
                </a:lnTo>
                <a:lnTo>
                  <a:pt x="298690" y="57060"/>
                </a:lnTo>
                <a:lnTo>
                  <a:pt x="300264" y="57119"/>
                </a:lnTo>
                <a:close/>
              </a:path>
              <a:path w="984250" h="259714">
                <a:moveTo>
                  <a:pt x="679893" y="57119"/>
                </a:moveTo>
                <a:lnTo>
                  <a:pt x="300264" y="57119"/>
                </a:lnTo>
                <a:lnTo>
                  <a:pt x="298690" y="57060"/>
                </a:lnTo>
                <a:lnTo>
                  <a:pt x="679726" y="57060"/>
                </a:lnTo>
                <a:lnTo>
                  <a:pt x="679893" y="57119"/>
                </a:lnTo>
                <a:close/>
              </a:path>
              <a:path w="984250" h="259714">
                <a:moveTo>
                  <a:pt x="445751" y="66575"/>
                </a:moveTo>
                <a:lnTo>
                  <a:pt x="299480" y="57111"/>
                </a:lnTo>
                <a:lnTo>
                  <a:pt x="679893" y="57119"/>
                </a:lnTo>
                <a:lnTo>
                  <a:pt x="705699" y="66164"/>
                </a:lnTo>
                <a:lnTo>
                  <a:pt x="706322" y="66427"/>
                </a:lnTo>
                <a:lnTo>
                  <a:pt x="444696" y="66427"/>
                </a:lnTo>
                <a:lnTo>
                  <a:pt x="445751" y="66575"/>
                </a:lnTo>
                <a:close/>
              </a:path>
              <a:path w="984250" h="259714">
                <a:moveTo>
                  <a:pt x="446820" y="66644"/>
                </a:moveTo>
                <a:lnTo>
                  <a:pt x="445751" y="66575"/>
                </a:lnTo>
                <a:lnTo>
                  <a:pt x="444696" y="66427"/>
                </a:lnTo>
                <a:lnTo>
                  <a:pt x="446820" y="66644"/>
                </a:lnTo>
                <a:close/>
              </a:path>
              <a:path w="984250" h="259714">
                <a:moveTo>
                  <a:pt x="706836" y="66644"/>
                </a:moveTo>
                <a:lnTo>
                  <a:pt x="446820" y="66644"/>
                </a:lnTo>
                <a:lnTo>
                  <a:pt x="444696" y="66427"/>
                </a:lnTo>
                <a:lnTo>
                  <a:pt x="706322" y="66427"/>
                </a:lnTo>
                <a:lnTo>
                  <a:pt x="706836" y="66644"/>
                </a:lnTo>
                <a:close/>
              </a:path>
              <a:path w="984250" h="259714">
                <a:moveTo>
                  <a:pt x="570152" y="84020"/>
                </a:moveTo>
                <a:lnTo>
                  <a:pt x="445751" y="66575"/>
                </a:lnTo>
                <a:lnTo>
                  <a:pt x="446820" y="66644"/>
                </a:lnTo>
                <a:lnTo>
                  <a:pt x="706836" y="66644"/>
                </a:lnTo>
                <a:lnTo>
                  <a:pt x="707298" y="66839"/>
                </a:lnTo>
                <a:lnTo>
                  <a:pt x="743961" y="83569"/>
                </a:lnTo>
                <a:lnTo>
                  <a:pt x="568464" y="83569"/>
                </a:lnTo>
                <a:lnTo>
                  <a:pt x="570152" y="84020"/>
                </a:lnTo>
                <a:close/>
              </a:path>
              <a:path w="984250" h="259714">
                <a:moveTo>
                  <a:pt x="571878" y="84262"/>
                </a:moveTo>
                <a:lnTo>
                  <a:pt x="570152" y="84020"/>
                </a:lnTo>
                <a:lnTo>
                  <a:pt x="568464" y="83569"/>
                </a:lnTo>
                <a:lnTo>
                  <a:pt x="571878" y="84262"/>
                </a:lnTo>
                <a:close/>
              </a:path>
              <a:path w="984250" h="259714">
                <a:moveTo>
                  <a:pt x="745481" y="84262"/>
                </a:moveTo>
                <a:lnTo>
                  <a:pt x="571878" y="84262"/>
                </a:lnTo>
                <a:lnTo>
                  <a:pt x="568464" y="83569"/>
                </a:lnTo>
                <a:lnTo>
                  <a:pt x="743961" y="83569"/>
                </a:lnTo>
                <a:lnTo>
                  <a:pt x="745481" y="84262"/>
                </a:lnTo>
                <a:close/>
              </a:path>
              <a:path w="984250" h="259714">
                <a:moveTo>
                  <a:pt x="628001" y="99490"/>
                </a:moveTo>
                <a:lnTo>
                  <a:pt x="570152" y="84020"/>
                </a:lnTo>
                <a:lnTo>
                  <a:pt x="571878" y="84262"/>
                </a:lnTo>
                <a:lnTo>
                  <a:pt x="745481" y="84262"/>
                </a:lnTo>
                <a:lnTo>
                  <a:pt x="778070" y="99133"/>
                </a:lnTo>
                <a:lnTo>
                  <a:pt x="626983" y="99133"/>
                </a:lnTo>
                <a:lnTo>
                  <a:pt x="628001" y="99490"/>
                </a:lnTo>
                <a:close/>
              </a:path>
              <a:path w="984250" h="259714">
                <a:moveTo>
                  <a:pt x="946326" y="195600"/>
                </a:moveTo>
                <a:lnTo>
                  <a:pt x="838438" y="195600"/>
                </a:lnTo>
                <a:lnTo>
                  <a:pt x="867517" y="146401"/>
                </a:lnTo>
                <a:lnTo>
                  <a:pt x="853396" y="138055"/>
                </a:lnTo>
                <a:lnTo>
                  <a:pt x="883988" y="89260"/>
                </a:lnTo>
                <a:lnTo>
                  <a:pt x="946326" y="195600"/>
                </a:lnTo>
                <a:close/>
              </a:path>
              <a:path w="984250" h="259714">
                <a:moveTo>
                  <a:pt x="629049" y="99770"/>
                </a:moveTo>
                <a:lnTo>
                  <a:pt x="628001" y="99490"/>
                </a:lnTo>
                <a:lnTo>
                  <a:pt x="626983" y="99133"/>
                </a:lnTo>
                <a:lnTo>
                  <a:pt x="629049" y="99770"/>
                </a:lnTo>
                <a:close/>
              </a:path>
              <a:path w="984250" h="259714">
                <a:moveTo>
                  <a:pt x="779466" y="99770"/>
                </a:moveTo>
                <a:lnTo>
                  <a:pt x="629049" y="99770"/>
                </a:lnTo>
                <a:lnTo>
                  <a:pt x="626983" y="99133"/>
                </a:lnTo>
                <a:lnTo>
                  <a:pt x="778070" y="99133"/>
                </a:lnTo>
                <a:lnTo>
                  <a:pt x="779466" y="99770"/>
                </a:lnTo>
                <a:close/>
              </a:path>
              <a:path w="984250" h="259714">
                <a:moveTo>
                  <a:pt x="684759" y="119373"/>
                </a:moveTo>
                <a:lnTo>
                  <a:pt x="628001" y="99490"/>
                </a:lnTo>
                <a:lnTo>
                  <a:pt x="629049" y="99770"/>
                </a:lnTo>
                <a:lnTo>
                  <a:pt x="779466" y="99770"/>
                </a:lnTo>
                <a:lnTo>
                  <a:pt x="818701" y="117673"/>
                </a:lnTo>
                <a:lnTo>
                  <a:pt x="820046" y="118360"/>
                </a:lnTo>
                <a:lnTo>
                  <a:pt x="820870" y="118832"/>
                </a:lnTo>
                <a:lnTo>
                  <a:pt x="683573" y="118832"/>
                </a:lnTo>
                <a:lnTo>
                  <a:pt x="684759" y="119373"/>
                </a:lnTo>
                <a:close/>
              </a:path>
              <a:path w="984250" h="259714">
                <a:moveTo>
                  <a:pt x="685988" y="119804"/>
                </a:moveTo>
                <a:lnTo>
                  <a:pt x="684759" y="119373"/>
                </a:lnTo>
                <a:lnTo>
                  <a:pt x="683573" y="118832"/>
                </a:lnTo>
                <a:lnTo>
                  <a:pt x="685988" y="119804"/>
                </a:lnTo>
                <a:close/>
              </a:path>
              <a:path w="984250" h="259714">
                <a:moveTo>
                  <a:pt x="822515" y="119804"/>
                </a:moveTo>
                <a:lnTo>
                  <a:pt x="685988" y="119804"/>
                </a:lnTo>
                <a:lnTo>
                  <a:pt x="683573" y="118832"/>
                </a:lnTo>
                <a:lnTo>
                  <a:pt x="820870" y="118832"/>
                </a:lnTo>
                <a:lnTo>
                  <a:pt x="822515" y="119804"/>
                </a:lnTo>
                <a:close/>
              </a:path>
              <a:path w="984250" h="259714">
                <a:moveTo>
                  <a:pt x="793143" y="168830"/>
                </a:moveTo>
                <a:lnTo>
                  <a:pt x="684759" y="119373"/>
                </a:lnTo>
                <a:lnTo>
                  <a:pt x="685988" y="119804"/>
                </a:lnTo>
                <a:lnTo>
                  <a:pt x="822515" y="119804"/>
                </a:lnTo>
                <a:lnTo>
                  <a:pt x="853396" y="138055"/>
                </a:lnTo>
                <a:lnTo>
                  <a:pt x="834585" y="168060"/>
                </a:lnTo>
                <a:lnTo>
                  <a:pt x="791841" y="168060"/>
                </a:lnTo>
                <a:lnTo>
                  <a:pt x="793143" y="168830"/>
                </a:lnTo>
                <a:close/>
              </a:path>
              <a:path w="984250" h="259714">
                <a:moveTo>
                  <a:pt x="838438" y="195600"/>
                </a:moveTo>
                <a:lnTo>
                  <a:pt x="823029" y="186493"/>
                </a:lnTo>
                <a:lnTo>
                  <a:pt x="853396" y="138055"/>
                </a:lnTo>
                <a:lnTo>
                  <a:pt x="867517" y="146401"/>
                </a:lnTo>
                <a:lnTo>
                  <a:pt x="838438" y="195600"/>
                </a:lnTo>
                <a:close/>
              </a:path>
              <a:path w="984250" h="259714">
                <a:moveTo>
                  <a:pt x="794518" y="169457"/>
                </a:moveTo>
                <a:lnTo>
                  <a:pt x="793143" y="168830"/>
                </a:lnTo>
                <a:lnTo>
                  <a:pt x="791841" y="168060"/>
                </a:lnTo>
                <a:lnTo>
                  <a:pt x="794518" y="169457"/>
                </a:lnTo>
                <a:close/>
              </a:path>
              <a:path w="984250" h="259714">
                <a:moveTo>
                  <a:pt x="833709" y="169457"/>
                </a:moveTo>
                <a:lnTo>
                  <a:pt x="794518" y="169457"/>
                </a:lnTo>
                <a:lnTo>
                  <a:pt x="791841" y="168060"/>
                </a:lnTo>
                <a:lnTo>
                  <a:pt x="834585" y="168060"/>
                </a:lnTo>
                <a:lnTo>
                  <a:pt x="833709" y="169457"/>
                </a:lnTo>
                <a:close/>
              </a:path>
              <a:path w="984250" h="259714">
                <a:moveTo>
                  <a:pt x="823029" y="186493"/>
                </a:moveTo>
                <a:lnTo>
                  <a:pt x="793143" y="168830"/>
                </a:lnTo>
                <a:lnTo>
                  <a:pt x="794518" y="169457"/>
                </a:lnTo>
                <a:lnTo>
                  <a:pt x="833709" y="169457"/>
                </a:lnTo>
                <a:lnTo>
                  <a:pt x="823029" y="186493"/>
                </a:lnTo>
                <a:close/>
              </a:path>
              <a:path w="984250" h="259714">
                <a:moveTo>
                  <a:pt x="983715" y="259381"/>
                </a:moveTo>
                <a:lnTo>
                  <a:pt x="792917" y="234522"/>
                </a:lnTo>
                <a:lnTo>
                  <a:pt x="823029" y="186493"/>
                </a:lnTo>
                <a:lnTo>
                  <a:pt x="838438" y="195600"/>
                </a:lnTo>
                <a:lnTo>
                  <a:pt x="946326" y="195600"/>
                </a:lnTo>
                <a:lnTo>
                  <a:pt x="983715" y="259381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633210" y="6504222"/>
            <a:ext cx="2155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Network Layer: Data Plane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4-6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77959"/>
            <a:ext cx="399605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IPv6:</a:t>
            </a:r>
            <a:r>
              <a:rPr dirty="0" spc="-100"/>
              <a:t> </a:t>
            </a:r>
            <a:r>
              <a:rPr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15" y="1368409"/>
            <a:ext cx="7663180" cy="3637279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4965" marR="5080" indent="-342900">
              <a:lnSpc>
                <a:spcPts val="2890"/>
              </a:lnSpc>
              <a:spcBef>
                <a:spcPts val="58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initial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motivation: </a:t>
            </a:r>
            <a:r>
              <a:rPr dirty="0" sz="2800" spc="-5">
                <a:latin typeface="Arial"/>
                <a:cs typeface="Arial"/>
              </a:rPr>
              <a:t>32-bit address </a:t>
            </a:r>
            <a:r>
              <a:rPr dirty="0" sz="2800">
                <a:latin typeface="Arial"/>
                <a:cs typeface="Arial"/>
              </a:rPr>
              <a:t>space soon </a:t>
            </a:r>
            <a:r>
              <a:rPr dirty="0" sz="2800" spc="-5">
                <a:latin typeface="Arial"/>
                <a:cs typeface="Arial"/>
              </a:rPr>
              <a:t>to  be </a:t>
            </a:r>
            <a:r>
              <a:rPr dirty="0" sz="2800">
                <a:latin typeface="Arial"/>
                <a:cs typeface="Arial"/>
              </a:rPr>
              <a:t>completely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allocated.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additional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motivation: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header format helps </a:t>
            </a:r>
            <a:r>
              <a:rPr dirty="0" sz="2400">
                <a:latin typeface="Arial"/>
                <a:cs typeface="Arial"/>
              </a:rPr>
              <a:t>speed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processing/forwarding</a:t>
            </a:r>
            <a:endParaRPr sz="24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header </a:t>
            </a:r>
            <a:r>
              <a:rPr dirty="0" sz="2400">
                <a:latin typeface="Arial"/>
                <a:cs typeface="Arial"/>
              </a:rPr>
              <a:t>changes </a:t>
            </a:r>
            <a:r>
              <a:rPr dirty="0" sz="2400" spc="-5">
                <a:latin typeface="Arial"/>
                <a:cs typeface="Arial"/>
              </a:rPr>
              <a:t>to facilitate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QoS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000099"/>
              </a:buClr>
              <a:buFont typeface="Arial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IPv6 datagram</a:t>
            </a:r>
            <a:r>
              <a:rPr dirty="0" sz="2800" spc="-1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format: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fixed-length 40 byte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header</a:t>
            </a:r>
            <a:endParaRPr sz="24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no fragmentation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allowed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800" y="1054100"/>
            <a:ext cx="36560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876" y="902255"/>
            <a:ext cx="4950025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16149" y="3263900"/>
            <a:ext cx="4748530" cy="2818130"/>
          </a:xfrm>
          <a:custGeom>
            <a:avLst/>
            <a:gdLst/>
            <a:ahLst/>
            <a:cxnLst/>
            <a:rect l="l" t="t" r="r" b="b"/>
            <a:pathLst>
              <a:path w="4748530" h="2818129">
                <a:moveTo>
                  <a:pt x="0" y="0"/>
                </a:moveTo>
                <a:lnTo>
                  <a:pt x="4748212" y="0"/>
                </a:lnTo>
                <a:lnTo>
                  <a:pt x="4748212" y="2817812"/>
                </a:lnTo>
                <a:lnTo>
                  <a:pt x="0" y="2817812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276347"/>
            <a:ext cx="53898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IPv6 </a:t>
            </a:r>
            <a:r>
              <a:rPr dirty="0" spc="-5"/>
              <a:t>datagram</a:t>
            </a:r>
            <a:r>
              <a:rPr dirty="0" spc="-95"/>
              <a:t> </a:t>
            </a:r>
            <a:r>
              <a:rPr dirty="0" spc="-5"/>
              <a:t>format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8165" y="1324199"/>
            <a:ext cx="7772400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795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priority:	</a:t>
            </a:r>
            <a:r>
              <a:rPr dirty="0" sz="2800" spc="-5">
                <a:latin typeface="Arial"/>
                <a:cs typeface="Arial"/>
              </a:rPr>
              <a:t>identify priority among datagrams in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flow</a:t>
            </a:r>
            <a:endParaRPr sz="2800">
              <a:latin typeface="Arial"/>
              <a:cs typeface="Arial"/>
            </a:endParaRPr>
          </a:p>
          <a:p>
            <a:pPr marL="1982470" marR="363855" indent="-1970405">
              <a:lnSpc>
                <a:spcPct val="100000"/>
              </a:lnSpc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flow Label: </a:t>
            </a:r>
            <a:r>
              <a:rPr dirty="0" sz="2800" spc="-5">
                <a:latin typeface="Arial"/>
                <a:cs typeface="Arial"/>
              </a:rPr>
              <a:t>identify datagrams in </a:t>
            </a:r>
            <a:r>
              <a:rPr dirty="0" sz="2800">
                <a:latin typeface="Arial"/>
                <a:cs typeface="Arial"/>
              </a:rPr>
              <a:t>same </a:t>
            </a:r>
            <a:r>
              <a:rPr dirty="0" sz="2800" spc="-5">
                <a:latin typeface="Arial"/>
                <a:cs typeface="Arial"/>
              </a:rPr>
              <a:t>“flow.”  </a:t>
            </a:r>
            <a:r>
              <a:rPr dirty="0" sz="2800">
                <a:latin typeface="Arial"/>
                <a:cs typeface="Arial"/>
              </a:rPr>
              <a:t>(concept of“flow” </a:t>
            </a:r>
            <a:r>
              <a:rPr dirty="0" sz="2800" spc="-5">
                <a:latin typeface="Arial"/>
                <a:cs typeface="Arial"/>
              </a:rPr>
              <a:t>not well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defined).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next header: </a:t>
            </a:r>
            <a:r>
              <a:rPr dirty="0" sz="2800" spc="-5">
                <a:latin typeface="Arial"/>
                <a:cs typeface="Arial"/>
              </a:rPr>
              <a:t>identify upper layer protocol for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1538" y="3344862"/>
            <a:ext cx="4748530" cy="2818130"/>
          </a:xfrm>
          <a:custGeom>
            <a:avLst/>
            <a:gdLst/>
            <a:ahLst/>
            <a:cxnLst/>
            <a:rect l="l" t="t" r="r" b="b"/>
            <a:pathLst>
              <a:path w="4748530" h="2818129">
                <a:moveTo>
                  <a:pt x="0" y="0"/>
                </a:moveTo>
                <a:lnTo>
                  <a:pt x="4748211" y="0"/>
                </a:lnTo>
                <a:lnTo>
                  <a:pt x="4748211" y="2817812"/>
                </a:lnTo>
                <a:lnTo>
                  <a:pt x="0" y="28178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32013" y="3335337"/>
          <a:ext cx="4777105" cy="283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145"/>
                <a:gridCol w="688974"/>
                <a:gridCol w="927100"/>
                <a:gridCol w="1146175"/>
                <a:gridCol w="1333500"/>
              </a:tblGrid>
              <a:tr h="309562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ver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76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216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pri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marR="1631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flow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label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8450">
                <a:tc gridSpan="3">
                  <a:txBody>
                    <a:bodyPr/>
                    <a:lstStyle/>
                    <a:p>
                      <a:pPr marL="5854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payload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4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50"/>
                        </a:lnSpc>
                        <a:spcBef>
                          <a:spcPts val="9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next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hdr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06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145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hop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limit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82612">
                <a:tc gridSpan="5">
                  <a:txBody>
                    <a:bodyPr/>
                    <a:lstStyle/>
                    <a:p>
                      <a:pPr algn="ctr" marL="1499235" marR="1678305">
                        <a:lnSpc>
                          <a:spcPts val="1839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source</a:t>
                      </a:r>
                      <a:r>
                        <a:rPr dirty="0" sz="1800" spc="-10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address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(128</a:t>
                      </a:r>
                      <a:r>
                        <a:rPr dirty="0" sz="18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bits)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6667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9762">
                <a:tc gridSpan="5">
                  <a:txBody>
                    <a:bodyPr/>
                    <a:lstStyle/>
                    <a:p>
                      <a:pPr marL="1842770" marR="1424305" indent="-508634">
                        <a:lnSpc>
                          <a:spcPts val="1839"/>
                        </a:lnSpc>
                        <a:spcBef>
                          <a:spcPts val="71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destination</a:t>
                      </a:r>
                      <a:r>
                        <a:rPr dirty="0" sz="18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address 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(128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bits)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8742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algn="ctr" marR="302895">
                        <a:lnSpc>
                          <a:spcPct val="10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119313" y="6362700"/>
            <a:ext cx="4816475" cy="76200"/>
          </a:xfrm>
          <a:custGeom>
            <a:avLst/>
            <a:gdLst/>
            <a:ahLst/>
            <a:cxnLst/>
            <a:rect l="l" t="t" r="r" b="b"/>
            <a:pathLst>
              <a:path w="481647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49"/>
                </a:lnTo>
                <a:lnTo>
                  <a:pt x="34291" y="31750"/>
                </a:lnTo>
                <a:lnTo>
                  <a:pt x="34291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4816475" h="76200">
                <a:moveTo>
                  <a:pt x="4740275" y="31749"/>
                </a:moveTo>
                <a:lnTo>
                  <a:pt x="4740275" y="0"/>
                </a:lnTo>
                <a:lnTo>
                  <a:pt x="4803774" y="31749"/>
                </a:lnTo>
                <a:lnTo>
                  <a:pt x="4740275" y="31749"/>
                </a:lnTo>
                <a:close/>
              </a:path>
              <a:path w="4816475" h="76200">
                <a:moveTo>
                  <a:pt x="4740275" y="44449"/>
                </a:moveTo>
                <a:lnTo>
                  <a:pt x="4740275" y="31749"/>
                </a:lnTo>
                <a:lnTo>
                  <a:pt x="4782211" y="31749"/>
                </a:lnTo>
                <a:lnTo>
                  <a:pt x="4782211" y="44449"/>
                </a:lnTo>
                <a:lnTo>
                  <a:pt x="4740275" y="44449"/>
                </a:lnTo>
                <a:close/>
              </a:path>
              <a:path w="4816475" h="76200">
                <a:moveTo>
                  <a:pt x="4740275" y="76200"/>
                </a:moveTo>
                <a:lnTo>
                  <a:pt x="4740275" y="44449"/>
                </a:lnTo>
                <a:lnTo>
                  <a:pt x="4782211" y="44449"/>
                </a:lnTo>
                <a:lnTo>
                  <a:pt x="4782211" y="31749"/>
                </a:lnTo>
                <a:lnTo>
                  <a:pt x="4803775" y="31750"/>
                </a:lnTo>
                <a:lnTo>
                  <a:pt x="4816475" y="38100"/>
                </a:lnTo>
                <a:lnTo>
                  <a:pt x="4740275" y="76200"/>
                </a:lnTo>
                <a:close/>
              </a:path>
              <a:path w="4816475" h="76200">
                <a:moveTo>
                  <a:pt x="76200" y="44449"/>
                </a:moveTo>
                <a:lnTo>
                  <a:pt x="76200" y="31749"/>
                </a:lnTo>
                <a:lnTo>
                  <a:pt x="4740275" y="31749"/>
                </a:lnTo>
                <a:lnTo>
                  <a:pt x="4740275" y="44449"/>
                </a:lnTo>
                <a:lnTo>
                  <a:pt x="76200" y="44449"/>
                </a:lnTo>
                <a:close/>
              </a:path>
              <a:path w="4816475" h="76200">
                <a:moveTo>
                  <a:pt x="34291" y="44450"/>
                </a:moveTo>
                <a:lnTo>
                  <a:pt x="34291" y="31750"/>
                </a:lnTo>
                <a:lnTo>
                  <a:pt x="76200" y="31749"/>
                </a:lnTo>
                <a:lnTo>
                  <a:pt x="76200" y="44449"/>
                </a:lnTo>
                <a:lnTo>
                  <a:pt x="34291" y="44450"/>
                </a:lnTo>
                <a:close/>
              </a:path>
              <a:path w="4816475" h="76200">
                <a:moveTo>
                  <a:pt x="76200" y="44450"/>
                </a:moveTo>
                <a:lnTo>
                  <a:pt x="34291" y="44450"/>
                </a:lnTo>
                <a:lnTo>
                  <a:pt x="76200" y="44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78275" y="6210300"/>
            <a:ext cx="857250" cy="367030"/>
          </a:xfrm>
          <a:custGeom>
            <a:avLst/>
            <a:gdLst/>
            <a:ahLst/>
            <a:cxnLst/>
            <a:rect l="l" t="t" r="r" b="b"/>
            <a:pathLst>
              <a:path w="857250" h="367029">
                <a:moveTo>
                  <a:pt x="0" y="0"/>
                </a:moveTo>
                <a:lnTo>
                  <a:pt x="857250" y="0"/>
                </a:lnTo>
                <a:lnTo>
                  <a:pt x="857250" y="366713"/>
                </a:lnTo>
                <a:lnTo>
                  <a:pt x="0" y="3667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057015" y="6237005"/>
            <a:ext cx="698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32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4626" y="1067355"/>
            <a:ext cx="6300458" cy="12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62255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Other </a:t>
            </a:r>
            <a:r>
              <a:rPr dirty="0"/>
              <a:t>changes </a:t>
            </a:r>
            <a:r>
              <a:rPr dirty="0" spc="-10"/>
              <a:t>from</a:t>
            </a:r>
            <a:r>
              <a:rPr dirty="0" spc="-105"/>
              <a:t> </a:t>
            </a:r>
            <a:r>
              <a:rPr dirty="0" spc="-5"/>
              <a:t>IPv4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61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12140" y="1566846"/>
            <a:ext cx="7188200" cy="285623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54965" marR="817244" indent="-342900">
              <a:lnSpc>
                <a:spcPts val="2890"/>
              </a:lnSpc>
              <a:spcBef>
                <a:spcPts val="58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checksum</a:t>
            </a:r>
            <a:r>
              <a:rPr dirty="0" sz="2800">
                <a:solidFill>
                  <a:srgbClr val="CC0000"/>
                </a:solidFill>
                <a:latin typeface="Arial"/>
                <a:cs typeface="Arial"/>
              </a:rPr>
              <a:t>: </a:t>
            </a:r>
            <a:r>
              <a:rPr dirty="0" sz="2800">
                <a:latin typeface="Arial"/>
                <a:cs typeface="Arial"/>
              </a:rPr>
              <a:t>removed </a:t>
            </a:r>
            <a:r>
              <a:rPr dirty="0" sz="2800" spc="-5">
                <a:latin typeface="Arial"/>
                <a:cs typeface="Arial"/>
              </a:rPr>
              <a:t>entirely to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reduce  </a:t>
            </a:r>
            <a:r>
              <a:rPr dirty="0" sz="2800" spc="-5">
                <a:latin typeface="Arial"/>
                <a:cs typeface="Arial"/>
              </a:rPr>
              <a:t>processing time at each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hop</a:t>
            </a:r>
            <a:endParaRPr sz="2800">
              <a:latin typeface="Arial"/>
              <a:cs typeface="Arial"/>
            </a:endParaRPr>
          </a:p>
          <a:p>
            <a:pPr marL="354965" marR="638810" indent="-342900">
              <a:lnSpc>
                <a:spcPts val="2860"/>
              </a:lnSpc>
              <a:spcBef>
                <a:spcPts val="63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options: </a:t>
            </a:r>
            <a:r>
              <a:rPr dirty="0" sz="2800" spc="-5">
                <a:latin typeface="Arial"/>
                <a:cs typeface="Arial"/>
              </a:rPr>
              <a:t>allowed, but outside of header,  indicated by “Next </a:t>
            </a:r>
            <a:r>
              <a:rPr dirty="0" sz="2800">
                <a:latin typeface="Arial"/>
                <a:cs typeface="Arial"/>
              </a:rPr>
              <a:t>Header”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field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ICMPv6: </a:t>
            </a:r>
            <a:r>
              <a:rPr dirty="0" sz="2800" spc="-5">
                <a:latin typeface="Arial"/>
                <a:cs typeface="Arial"/>
              </a:rPr>
              <a:t>new </a:t>
            </a:r>
            <a:r>
              <a:rPr dirty="0" sz="2800">
                <a:latin typeface="Arial"/>
                <a:cs typeface="Arial"/>
              </a:rPr>
              <a:t>version </a:t>
            </a:r>
            <a:r>
              <a:rPr dirty="0" sz="2800" spc="-5">
                <a:latin typeface="Arial"/>
                <a:cs typeface="Arial"/>
              </a:rPr>
              <a:t>of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ICMP</a:t>
            </a:r>
            <a:endParaRPr sz="28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18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additional </a:t>
            </a:r>
            <a:r>
              <a:rPr dirty="0" sz="2400">
                <a:latin typeface="Arial"/>
                <a:cs typeface="Arial"/>
              </a:rPr>
              <a:t>message </a:t>
            </a:r>
            <a:r>
              <a:rPr dirty="0" sz="2400" spc="-5">
                <a:latin typeface="Arial"/>
                <a:cs typeface="Arial"/>
              </a:rPr>
              <a:t>types, e.g. “Packet Too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5">
                <a:latin typeface="Arial"/>
                <a:cs typeface="Arial"/>
              </a:rPr>
              <a:t>Big”</a:t>
            </a:r>
            <a:endParaRPr sz="2400">
              <a:latin typeface="Arial"/>
              <a:cs typeface="Arial"/>
            </a:endParaRPr>
          </a:p>
          <a:p>
            <a:pPr lvl="1" marL="701675" indent="-232410">
              <a:lnSpc>
                <a:spcPct val="100000"/>
              </a:lnSpc>
              <a:spcBef>
                <a:spcPts val="21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multicast </a:t>
            </a:r>
            <a:r>
              <a:rPr dirty="0" sz="2400" spc="-5">
                <a:latin typeface="Arial"/>
                <a:cs typeface="Arial"/>
              </a:rPr>
              <a:t>group </a:t>
            </a:r>
            <a:r>
              <a:rPr dirty="0" sz="2400">
                <a:latin typeface="Arial"/>
                <a:cs typeface="Arial"/>
              </a:rPr>
              <a:t>management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68980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Transition from IPv4 </a:t>
            </a:r>
            <a:r>
              <a:rPr dirty="0" spc="-5"/>
              <a:t>to</a:t>
            </a:r>
            <a:r>
              <a:rPr dirty="0" spc="-100"/>
              <a:t> </a:t>
            </a:r>
            <a:r>
              <a:rPr dirty="0" spc="-5"/>
              <a:t>IPv6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928" y="1436940"/>
            <a:ext cx="7881620" cy="238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275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not all </a:t>
            </a:r>
            <a:r>
              <a:rPr dirty="0" sz="2800">
                <a:latin typeface="Arial"/>
                <a:cs typeface="Arial"/>
              </a:rPr>
              <a:t>routers can </a:t>
            </a:r>
            <a:r>
              <a:rPr dirty="0" sz="2800" spc="-5">
                <a:latin typeface="Arial"/>
                <a:cs typeface="Arial"/>
              </a:rPr>
              <a:t>be upgraded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simultaneously</a:t>
            </a:r>
            <a:endParaRPr sz="2800">
              <a:latin typeface="Arial"/>
              <a:cs typeface="Arial"/>
            </a:endParaRPr>
          </a:p>
          <a:p>
            <a:pPr lvl="1" marL="701675" indent="-231775">
              <a:lnSpc>
                <a:spcPts val="3190"/>
              </a:lnSpc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 spc="-5">
                <a:latin typeface="Arial"/>
                <a:cs typeface="Arial"/>
              </a:rPr>
              <a:t>no “flag </a:t>
            </a:r>
            <a:r>
              <a:rPr dirty="0" sz="2800" spc="5">
                <a:latin typeface="Arial"/>
                <a:cs typeface="Arial"/>
              </a:rPr>
              <a:t>days”</a:t>
            </a:r>
            <a:endParaRPr sz="2800">
              <a:latin typeface="Arial"/>
              <a:cs typeface="Arial"/>
            </a:endParaRPr>
          </a:p>
          <a:p>
            <a:pPr lvl="1" marL="701675" marR="5080" indent="-231775">
              <a:lnSpc>
                <a:spcPct val="75000"/>
              </a:lnSpc>
              <a:spcBef>
                <a:spcPts val="755"/>
              </a:spcBef>
              <a:buClr>
                <a:srgbClr val="000099"/>
              </a:buClr>
              <a:buSzPct val="101785"/>
              <a:buChar char="•"/>
              <a:tabLst>
                <a:tab pos="701675" algn="l"/>
              </a:tabLst>
            </a:pPr>
            <a:r>
              <a:rPr dirty="0" sz="2800" spc="-5">
                <a:latin typeface="Arial"/>
                <a:cs typeface="Arial"/>
              </a:rPr>
              <a:t>how will network operate with </a:t>
            </a:r>
            <a:r>
              <a:rPr dirty="0" sz="2800">
                <a:latin typeface="Arial"/>
                <a:cs typeface="Arial"/>
              </a:rPr>
              <a:t>mixed </a:t>
            </a:r>
            <a:r>
              <a:rPr dirty="0" sz="2800" spc="-5">
                <a:latin typeface="Arial"/>
                <a:cs typeface="Arial"/>
              </a:rPr>
              <a:t>IPv4 and  IPv6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routers?</a:t>
            </a:r>
            <a:endParaRPr sz="2800">
              <a:latin typeface="Arial"/>
              <a:cs typeface="Arial"/>
            </a:endParaRPr>
          </a:p>
          <a:p>
            <a:pPr marL="355600" marR="170815" indent="-342900">
              <a:lnSpc>
                <a:spcPts val="2890"/>
              </a:lnSpc>
              <a:spcBef>
                <a:spcPts val="55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tunneling: </a:t>
            </a:r>
            <a:r>
              <a:rPr dirty="0" sz="2800" spc="-5">
                <a:latin typeface="Arial"/>
                <a:cs typeface="Arial"/>
              </a:rPr>
              <a:t>IPv6 datagram </a:t>
            </a:r>
            <a:r>
              <a:rPr dirty="0" sz="2800">
                <a:latin typeface="Arial"/>
                <a:cs typeface="Arial"/>
              </a:rPr>
              <a:t>carried </a:t>
            </a:r>
            <a:r>
              <a:rPr dirty="0" sz="2800" spc="-5">
                <a:latin typeface="Arial"/>
                <a:cs typeface="Arial"/>
              </a:rPr>
              <a:t>as </a:t>
            </a:r>
            <a:r>
              <a:rPr dirty="0" sz="2800" spc="-5" i="1">
                <a:latin typeface="Arial"/>
                <a:cs typeface="Arial"/>
              </a:rPr>
              <a:t>payload </a:t>
            </a:r>
            <a:r>
              <a:rPr dirty="0" sz="2800" spc="-5">
                <a:latin typeface="Arial"/>
                <a:cs typeface="Arial"/>
              </a:rPr>
              <a:t>in  IPv4 datagram among IPv4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routers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1028700"/>
            <a:ext cx="68564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01850" y="5178426"/>
            <a:ext cx="4854575" cy="468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01850" y="5178426"/>
            <a:ext cx="4854575" cy="468630"/>
          </a:xfrm>
          <a:custGeom>
            <a:avLst/>
            <a:gdLst/>
            <a:ahLst/>
            <a:cxnLst/>
            <a:rect l="l" t="t" r="r" b="b"/>
            <a:pathLst>
              <a:path w="4854575" h="468629">
                <a:moveTo>
                  <a:pt x="0" y="0"/>
                </a:moveTo>
                <a:lnTo>
                  <a:pt x="4854575" y="0"/>
                </a:lnTo>
                <a:lnTo>
                  <a:pt x="4854575" y="468312"/>
                </a:lnTo>
                <a:lnTo>
                  <a:pt x="0" y="4683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65512" y="5176838"/>
            <a:ext cx="0" cy="468630"/>
          </a:xfrm>
          <a:custGeom>
            <a:avLst/>
            <a:gdLst/>
            <a:ahLst/>
            <a:cxnLst/>
            <a:rect l="l" t="t" r="r" b="b"/>
            <a:pathLst>
              <a:path w="0" h="468629">
                <a:moveTo>
                  <a:pt x="0" y="0"/>
                </a:moveTo>
                <a:lnTo>
                  <a:pt x="0" y="468312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82924" y="5181600"/>
            <a:ext cx="0" cy="468630"/>
          </a:xfrm>
          <a:custGeom>
            <a:avLst/>
            <a:gdLst/>
            <a:ahLst/>
            <a:cxnLst/>
            <a:rect l="l" t="t" r="r" b="b"/>
            <a:pathLst>
              <a:path w="0" h="468629">
                <a:moveTo>
                  <a:pt x="0" y="0"/>
                </a:moveTo>
                <a:lnTo>
                  <a:pt x="0" y="468312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87637" y="5176838"/>
            <a:ext cx="0" cy="468630"/>
          </a:xfrm>
          <a:custGeom>
            <a:avLst/>
            <a:gdLst/>
            <a:ahLst/>
            <a:cxnLst/>
            <a:rect l="l" t="t" r="r" b="b"/>
            <a:pathLst>
              <a:path w="0" h="468629">
                <a:moveTo>
                  <a:pt x="0" y="0"/>
                </a:moveTo>
                <a:lnTo>
                  <a:pt x="0" y="468312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39950" y="5176837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39950" y="5554662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92350" y="5176837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92350" y="5554662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44750" y="5176837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44750" y="5554662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97150" y="5176837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597150" y="5554662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5180012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5557837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81225" y="5183187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181225" y="5561012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382078" y="4153068"/>
            <a:ext cx="2096135" cy="48895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400" spc="-5">
                <a:latin typeface="Arial"/>
                <a:cs typeface="Arial"/>
              </a:rPr>
              <a:t>IPv4 header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fields</a:t>
            </a:r>
            <a:endParaRPr sz="1400">
              <a:latin typeface="Arial"/>
              <a:cs typeface="Arial"/>
            </a:endParaRPr>
          </a:p>
          <a:p>
            <a:pPr marL="306070">
              <a:lnSpc>
                <a:spcPct val="100000"/>
              </a:lnSpc>
              <a:spcBef>
                <a:spcPts val="145"/>
              </a:spcBef>
            </a:pPr>
            <a:r>
              <a:rPr dirty="0" sz="1400" spc="-5">
                <a:latin typeface="Arial"/>
                <a:cs typeface="Arial"/>
              </a:rPr>
              <a:t>IPv4 </a:t>
            </a:r>
            <a:r>
              <a:rPr dirty="0" sz="1400">
                <a:latin typeface="Arial"/>
                <a:cs typeface="Arial"/>
              </a:rPr>
              <a:t>source, </a:t>
            </a:r>
            <a:r>
              <a:rPr dirty="0" sz="1400" spc="-5">
                <a:latin typeface="Arial"/>
                <a:cs typeface="Arial"/>
              </a:rPr>
              <a:t>dest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addr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55913" y="4633912"/>
            <a:ext cx="0" cy="738505"/>
          </a:xfrm>
          <a:custGeom>
            <a:avLst/>
            <a:gdLst/>
            <a:ahLst/>
            <a:cxnLst/>
            <a:rect l="l" t="t" r="r" b="b"/>
            <a:pathLst>
              <a:path w="0" h="738504">
                <a:moveTo>
                  <a:pt x="0" y="0"/>
                </a:moveTo>
                <a:lnTo>
                  <a:pt x="0" y="738187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60675" y="4629150"/>
            <a:ext cx="381000" cy="738505"/>
          </a:xfrm>
          <a:custGeom>
            <a:avLst/>
            <a:gdLst/>
            <a:ahLst/>
            <a:cxnLst/>
            <a:rect l="l" t="t" r="r" b="b"/>
            <a:pathLst>
              <a:path w="381000" h="738504">
                <a:moveTo>
                  <a:pt x="0" y="0"/>
                </a:moveTo>
                <a:lnTo>
                  <a:pt x="381000" y="738187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60600" y="4386262"/>
            <a:ext cx="0" cy="976630"/>
          </a:xfrm>
          <a:custGeom>
            <a:avLst/>
            <a:gdLst/>
            <a:ahLst/>
            <a:cxnLst/>
            <a:rect l="l" t="t" r="r" b="b"/>
            <a:pathLst>
              <a:path w="0" h="976629">
                <a:moveTo>
                  <a:pt x="0" y="0"/>
                </a:moveTo>
                <a:lnTo>
                  <a:pt x="0" y="976312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84787" y="6154737"/>
            <a:ext cx="1695450" cy="76200"/>
          </a:xfrm>
          <a:custGeom>
            <a:avLst/>
            <a:gdLst/>
            <a:ahLst/>
            <a:cxnLst/>
            <a:rect l="l" t="t" r="r" b="b"/>
            <a:pathLst>
              <a:path w="1695450" h="76200">
                <a:moveTo>
                  <a:pt x="1619250" y="31749"/>
                </a:moveTo>
                <a:lnTo>
                  <a:pt x="1619250" y="0"/>
                </a:lnTo>
                <a:lnTo>
                  <a:pt x="1682749" y="31749"/>
                </a:lnTo>
                <a:lnTo>
                  <a:pt x="1619250" y="31749"/>
                </a:lnTo>
                <a:close/>
              </a:path>
              <a:path w="1695450" h="76200">
                <a:moveTo>
                  <a:pt x="1619250" y="44449"/>
                </a:moveTo>
                <a:lnTo>
                  <a:pt x="1619250" y="31749"/>
                </a:lnTo>
                <a:lnTo>
                  <a:pt x="1661186" y="31749"/>
                </a:lnTo>
                <a:lnTo>
                  <a:pt x="1661186" y="44449"/>
                </a:lnTo>
                <a:lnTo>
                  <a:pt x="1619250" y="44449"/>
                </a:lnTo>
                <a:close/>
              </a:path>
              <a:path w="1695450" h="76200">
                <a:moveTo>
                  <a:pt x="1619250" y="76200"/>
                </a:moveTo>
                <a:lnTo>
                  <a:pt x="1619250" y="44449"/>
                </a:lnTo>
                <a:lnTo>
                  <a:pt x="1661186" y="44449"/>
                </a:lnTo>
                <a:lnTo>
                  <a:pt x="1661186" y="31749"/>
                </a:lnTo>
                <a:lnTo>
                  <a:pt x="1682750" y="31750"/>
                </a:lnTo>
                <a:lnTo>
                  <a:pt x="1695450" y="38100"/>
                </a:lnTo>
                <a:lnTo>
                  <a:pt x="1619250" y="76200"/>
                </a:lnTo>
                <a:close/>
              </a:path>
              <a:path w="1695450" h="76200">
                <a:moveTo>
                  <a:pt x="0" y="44450"/>
                </a:moveTo>
                <a:lnTo>
                  <a:pt x="0" y="31750"/>
                </a:lnTo>
                <a:lnTo>
                  <a:pt x="1619250" y="31749"/>
                </a:lnTo>
                <a:lnTo>
                  <a:pt x="1619250" y="44449"/>
                </a:lnTo>
                <a:lnTo>
                  <a:pt x="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095500" y="6154737"/>
            <a:ext cx="1606550" cy="76200"/>
          </a:xfrm>
          <a:custGeom>
            <a:avLst/>
            <a:gdLst/>
            <a:ahLst/>
            <a:cxnLst/>
            <a:rect l="l" t="t" r="r" b="b"/>
            <a:pathLst>
              <a:path w="1606550" h="76200">
                <a:moveTo>
                  <a:pt x="12700" y="44450"/>
                </a:moveTo>
                <a:lnTo>
                  <a:pt x="34290" y="44450"/>
                </a:lnTo>
                <a:lnTo>
                  <a:pt x="34290" y="31750"/>
                </a:ln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12700" y="44450"/>
                </a:lnTo>
                <a:close/>
              </a:path>
              <a:path w="1606550" h="76200">
                <a:moveTo>
                  <a:pt x="76200" y="44450"/>
                </a:moveTo>
                <a:lnTo>
                  <a:pt x="1606550" y="44450"/>
                </a:lnTo>
                <a:lnTo>
                  <a:pt x="16065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1606550" h="76200">
                <a:moveTo>
                  <a:pt x="34290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34290" y="31750"/>
                </a:lnTo>
                <a:lnTo>
                  <a:pt x="34290" y="44450"/>
                </a:lnTo>
                <a:close/>
              </a:path>
              <a:path w="1606550" h="76200">
                <a:moveTo>
                  <a:pt x="76200" y="76200"/>
                </a:moveTo>
                <a:lnTo>
                  <a:pt x="76200" y="44450"/>
                </a:lnTo>
                <a:lnTo>
                  <a:pt x="12700" y="444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742690" y="5606450"/>
            <a:ext cx="2231390" cy="72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20725">
              <a:lnSpc>
                <a:spcPct val="127299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IPv6</a:t>
            </a:r>
            <a:r>
              <a:rPr dirty="0" sz="1800" spc="-9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datagram  IPv4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datagram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21387" y="5786437"/>
            <a:ext cx="857250" cy="76200"/>
          </a:xfrm>
          <a:custGeom>
            <a:avLst/>
            <a:gdLst/>
            <a:ahLst/>
            <a:cxnLst/>
            <a:rect l="l" t="t" r="r" b="b"/>
            <a:pathLst>
              <a:path w="857250" h="76200">
                <a:moveTo>
                  <a:pt x="781050" y="76200"/>
                </a:moveTo>
                <a:lnTo>
                  <a:pt x="781050" y="0"/>
                </a:lnTo>
                <a:lnTo>
                  <a:pt x="844550" y="31750"/>
                </a:lnTo>
                <a:lnTo>
                  <a:pt x="822988" y="31750"/>
                </a:lnTo>
                <a:lnTo>
                  <a:pt x="822988" y="44450"/>
                </a:lnTo>
                <a:lnTo>
                  <a:pt x="844550" y="44450"/>
                </a:lnTo>
                <a:lnTo>
                  <a:pt x="781050" y="76200"/>
                </a:lnTo>
                <a:close/>
              </a:path>
              <a:path w="857250" h="76200">
                <a:moveTo>
                  <a:pt x="7810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81050" y="31750"/>
                </a:lnTo>
                <a:lnTo>
                  <a:pt x="781050" y="44450"/>
                </a:lnTo>
                <a:close/>
              </a:path>
              <a:path w="857250" h="76200">
                <a:moveTo>
                  <a:pt x="844550" y="44450"/>
                </a:moveTo>
                <a:lnTo>
                  <a:pt x="822988" y="44450"/>
                </a:lnTo>
                <a:lnTo>
                  <a:pt x="822988" y="31750"/>
                </a:lnTo>
                <a:lnTo>
                  <a:pt x="844550" y="31750"/>
                </a:lnTo>
                <a:lnTo>
                  <a:pt x="857250" y="38100"/>
                </a:lnTo>
                <a:lnTo>
                  <a:pt x="844550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22662" y="5786437"/>
            <a:ext cx="925830" cy="76200"/>
          </a:xfrm>
          <a:custGeom>
            <a:avLst/>
            <a:gdLst/>
            <a:ahLst/>
            <a:cxnLst/>
            <a:rect l="l" t="t" r="r" b="b"/>
            <a:pathLst>
              <a:path w="925829" h="76200">
                <a:moveTo>
                  <a:pt x="12701" y="44450"/>
                </a:moveTo>
                <a:lnTo>
                  <a:pt x="34290" y="44450"/>
                </a:lnTo>
                <a:lnTo>
                  <a:pt x="34290" y="31750"/>
                </a:ln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12701" y="44450"/>
                </a:lnTo>
                <a:close/>
              </a:path>
              <a:path w="925829" h="76200">
                <a:moveTo>
                  <a:pt x="76200" y="44450"/>
                </a:moveTo>
                <a:lnTo>
                  <a:pt x="925512" y="44450"/>
                </a:lnTo>
                <a:lnTo>
                  <a:pt x="925512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925829" h="76200">
                <a:moveTo>
                  <a:pt x="34290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34290" y="31750"/>
                </a:lnTo>
                <a:lnTo>
                  <a:pt x="34290" y="44450"/>
                </a:lnTo>
                <a:close/>
              </a:path>
              <a:path w="925829" h="76200">
                <a:moveTo>
                  <a:pt x="76200" y="76200"/>
                </a:moveTo>
                <a:lnTo>
                  <a:pt x="76200" y="44450"/>
                </a:lnTo>
                <a:lnTo>
                  <a:pt x="12701" y="444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752590" y="4269908"/>
            <a:ext cx="10521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IPv4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payload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52949" y="4554537"/>
            <a:ext cx="2432050" cy="796925"/>
          </a:xfrm>
          <a:custGeom>
            <a:avLst/>
            <a:gdLst/>
            <a:ahLst/>
            <a:cxnLst/>
            <a:rect l="l" t="t" r="r" b="b"/>
            <a:pathLst>
              <a:path w="2432050" h="796925">
                <a:moveTo>
                  <a:pt x="2432050" y="0"/>
                </a:moveTo>
                <a:lnTo>
                  <a:pt x="0" y="796925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06788" y="5211762"/>
            <a:ext cx="3402329" cy="401955"/>
          </a:xfrm>
          <a:custGeom>
            <a:avLst/>
            <a:gdLst/>
            <a:ahLst/>
            <a:cxnLst/>
            <a:rect l="l" t="t" r="r" b="b"/>
            <a:pathLst>
              <a:path w="3402329" h="401954">
                <a:moveTo>
                  <a:pt x="0" y="0"/>
                </a:moveTo>
                <a:lnTo>
                  <a:pt x="3402012" y="0"/>
                </a:lnTo>
                <a:lnTo>
                  <a:pt x="3402012" y="401637"/>
                </a:lnTo>
                <a:lnTo>
                  <a:pt x="0" y="401637"/>
                </a:lnTo>
                <a:lnTo>
                  <a:pt x="0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06788" y="5211762"/>
            <a:ext cx="3402329" cy="401955"/>
          </a:xfrm>
          <a:custGeom>
            <a:avLst/>
            <a:gdLst/>
            <a:ahLst/>
            <a:cxnLst/>
            <a:rect l="l" t="t" r="r" b="b"/>
            <a:pathLst>
              <a:path w="3402329" h="401954">
                <a:moveTo>
                  <a:pt x="0" y="0"/>
                </a:moveTo>
                <a:lnTo>
                  <a:pt x="3402012" y="0"/>
                </a:lnTo>
                <a:lnTo>
                  <a:pt x="3402012" y="401637"/>
                </a:lnTo>
                <a:lnTo>
                  <a:pt x="0" y="40163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90925" y="5211762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49650" y="5210175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67125" y="5211762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08400" y="5208587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62375" y="5208587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29050" y="5208587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40200" y="5219700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14850" y="5219700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207828" y="4666783"/>
            <a:ext cx="14776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UDP/TCP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payload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41126" y="4385262"/>
            <a:ext cx="17532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IPv6 </a:t>
            </a:r>
            <a:r>
              <a:rPr dirty="0" sz="1400">
                <a:latin typeface="Arial"/>
                <a:cs typeface="Arial"/>
              </a:rPr>
              <a:t>source </a:t>
            </a:r>
            <a:r>
              <a:rPr dirty="0" sz="1400" spc="-5">
                <a:latin typeface="Arial"/>
                <a:cs typeface="Arial"/>
              </a:rPr>
              <a:t>dest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addr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45851" y="4148725"/>
            <a:ext cx="14465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IPv6 header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fields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17962" y="4616450"/>
            <a:ext cx="5080" cy="701675"/>
          </a:xfrm>
          <a:custGeom>
            <a:avLst/>
            <a:gdLst/>
            <a:ahLst/>
            <a:cxnLst/>
            <a:rect l="l" t="t" r="r" b="b"/>
            <a:pathLst>
              <a:path w="5079" h="701675">
                <a:moveTo>
                  <a:pt x="0" y="0"/>
                </a:moveTo>
                <a:lnTo>
                  <a:pt x="4762" y="701675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05262" y="4621212"/>
            <a:ext cx="276225" cy="698500"/>
          </a:xfrm>
          <a:custGeom>
            <a:avLst/>
            <a:gdLst/>
            <a:ahLst/>
            <a:cxnLst/>
            <a:rect l="l" t="t" r="r" b="b"/>
            <a:pathLst>
              <a:path w="276225" h="698500">
                <a:moveTo>
                  <a:pt x="0" y="0"/>
                </a:moveTo>
                <a:lnTo>
                  <a:pt x="276225" y="69850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675062" y="4387850"/>
            <a:ext cx="0" cy="871855"/>
          </a:xfrm>
          <a:custGeom>
            <a:avLst/>
            <a:gdLst/>
            <a:ahLst/>
            <a:cxnLst/>
            <a:rect l="l" t="t" r="r" b="b"/>
            <a:pathLst>
              <a:path w="0" h="871854">
                <a:moveTo>
                  <a:pt x="0" y="0"/>
                </a:moveTo>
                <a:lnTo>
                  <a:pt x="0" y="871537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80012" y="4897437"/>
            <a:ext cx="0" cy="400050"/>
          </a:xfrm>
          <a:custGeom>
            <a:avLst/>
            <a:gdLst/>
            <a:ahLst/>
            <a:cxnLst/>
            <a:rect l="l" t="t" r="r" b="b"/>
            <a:pathLst>
              <a:path w="0"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861" y="989919"/>
            <a:ext cx="2707765" cy="117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" y="346197"/>
            <a:ext cx="24758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Tunneling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302" y="2623855"/>
            <a:ext cx="143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physical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view: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95725" y="2868613"/>
            <a:ext cx="2326005" cy="0"/>
          </a:xfrm>
          <a:custGeom>
            <a:avLst/>
            <a:gdLst/>
            <a:ahLst/>
            <a:cxnLst/>
            <a:rect l="l" t="t" r="r" b="b"/>
            <a:pathLst>
              <a:path w="2326004" h="0">
                <a:moveTo>
                  <a:pt x="0" y="0"/>
                </a:moveTo>
                <a:lnTo>
                  <a:pt x="23256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14830" y="3019845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CC0000"/>
                </a:solidFill>
                <a:latin typeface="Arial"/>
                <a:cs typeface="Arial"/>
              </a:rPr>
              <a:t>IPv4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0028" y="3021432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CC0000"/>
                </a:solidFill>
                <a:latin typeface="Arial"/>
                <a:cs typeface="Arial"/>
              </a:rPr>
              <a:t>IPv4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3784" y="2853493"/>
            <a:ext cx="687542" cy="188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3784" y="2853493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104621"/>
                </a:moveTo>
                <a:lnTo>
                  <a:pt x="27015" y="57458"/>
                </a:lnTo>
                <a:lnTo>
                  <a:pt x="100688" y="27554"/>
                </a:lnTo>
                <a:lnTo>
                  <a:pt x="209960" y="7393"/>
                </a:lnTo>
                <a:lnTo>
                  <a:pt x="343771" y="0"/>
                </a:lnTo>
                <a:lnTo>
                  <a:pt x="477582" y="7393"/>
                </a:lnTo>
                <a:lnTo>
                  <a:pt x="586854" y="27554"/>
                </a:lnTo>
                <a:lnTo>
                  <a:pt x="628832" y="41478"/>
                </a:lnTo>
                <a:lnTo>
                  <a:pt x="680558" y="75118"/>
                </a:lnTo>
                <a:lnTo>
                  <a:pt x="687542" y="104621"/>
                </a:lnTo>
                <a:lnTo>
                  <a:pt x="628832" y="146678"/>
                </a:lnTo>
                <a:lnTo>
                  <a:pt x="586854" y="160602"/>
                </a:lnTo>
                <a:lnTo>
                  <a:pt x="477582" y="180763"/>
                </a:lnTo>
                <a:lnTo>
                  <a:pt x="343771" y="188156"/>
                </a:lnTo>
                <a:lnTo>
                  <a:pt x="209960" y="180763"/>
                </a:lnTo>
                <a:lnTo>
                  <a:pt x="100688" y="160602"/>
                </a:lnTo>
                <a:lnTo>
                  <a:pt x="58710" y="146678"/>
                </a:lnTo>
                <a:lnTo>
                  <a:pt x="6984" y="113038"/>
                </a:lnTo>
                <a:lnTo>
                  <a:pt x="0" y="10462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30687" y="2703512"/>
            <a:ext cx="693736" cy="245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30687" y="2703512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39"/>
                </a:moveTo>
                <a:lnTo>
                  <a:pt x="27055" y="67451"/>
                </a:lnTo>
                <a:lnTo>
                  <a:pt x="108286" y="32347"/>
                </a:lnTo>
                <a:lnTo>
                  <a:pt x="160621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299" y="8678"/>
                </a:lnTo>
                <a:lnTo>
                  <a:pt x="536782" y="18861"/>
                </a:lnTo>
                <a:lnTo>
                  <a:pt x="587735" y="32347"/>
                </a:lnTo>
                <a:lnTo>
                  <a:pt x="629776" y="48691"/>
                </a:lnTo>
                <a:lnTo>
                  <a:pt x="681580" y="88182"/>
                </a:lnTo>
                <a:lnTo>
                  <a:pt x="688575" y="110439"/>
                </a:lnTo>
                <a:lnTo>
                  <a:pt x="681581" y="132697"/>
                </a:lnTo>
                <a:lnTo>
                  <a:pt x="629776" y="172187"/>
                </a:lnTo>
                <a:lnTo>
                  <a:pt x="587736" y="188532"/>
                </a:lnTo>
                <a:lnTo>
                  <a:pt x="536782" y="202018"/>
                </a:lnTo>
                <a:lnTo>
                  <a:pt x="478300" y="212200"/>
                </a:lnTo>
                <a:lnTo>
                  <a:pt x="344287" y="220879"/>
                </a:lnTo>
                <a:lnTo>
                  <a:pt x="210275" y="212200"/>
                </a:lnTo>
                <a:lnTo>
                  <a:pt x="160625" y="202018"/>
                </a:lnTo>
                <a:lnTo>
                  <a:pt x="108290" y="188532"/>
                </a:lnTo>
                <a:lnTo>
                  <a:pt x="58799" y="172187"/>
                </a:lnTo>
                <a:lnTo>
                  <a:pt x="6994" y="132697"/>
                </a:lnTo>
                <a:lnTo>
                  <a:pt x="0" y="110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71020" y="2760778"/>
            <a:ext cx="387195" cy="102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71020" y="2760778"/>
            <a:ext cx="387350" cy="102870"/>
          </a:xfrm>
          <a:custGeom>
            <a:avLst/>
            <a:gdLst/>
            <a:ahLst/>
            <a:cxnLst/>
            <a:rect l="l" t="t" r="r" b="b"/>
            <a:pathLst>
              <a:path w="387350" h="102869">
                <a:moveTo>
                  <a:pt x="0" y="102259"/>
                </a:moveTo>
                <a:lnTo>
                  <a:pt x="118526" y="102259"/>
                </a:lnTo>
                <a:lnTo>
                  <a:pt x="239050" y="0"/>
                </a:lnTo>
                <a:lnTo>
                  <a:pt x="387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86598" y="2760778"/>
            <a:ext cx="354041" cy="1022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86598" y="2760778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33784" y="2811058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19262" y="2815316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4">
                <a:moveTo>
                  <a:pt x="0" y="0"/>
                </a:moveTo>
                <a:lnTo>
                  <a:pt x="0" y="1512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99665" y="238731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5827" y="2392081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62263" y="2878138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4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279015" y="3015082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5177" y="3016670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66859" y="2856668"/>
            <a:ext cx="687543" cy="188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66859" y="2856668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5" h="188594">
                <a:moveTo>
                  <a:pt x="0" y="94078"/>
                </a:moveTo>
                <a:lnTo>
                  <a:pt x="27015" y="57458"/>
                </a:lnTo>
                <a:lnTo>
                  <a:pt x="100688" y="27554"/>
                </a:lnTo>
                <a:lnTo>
                  <a:pt x="209960" y="7393"/>
                </a:lnTo>
                <a:lnTo>
                  <a:pt x="343771" y="0"/>
                </a:lnTo>
                <a:lnTo>
                  <a:pt x="477583" y="7393"/>
                </a:lnTo>
                <a:lnTo>
                  <a:pt x="586854" y="27554"/>
                </a:lnTo>
                <a:lnTo>
                  <a:pt x="628832" y="41478"/>
                </a:lnTo>
                <a:lnTo>
                  <a:pt x="680559" y="75118"/>
                </a:lnTo>
                <a:lnTo>
                  <a:pt x="687543" y="94078"/>
                </a:lnTo>
                <a:lnTo>
                  <a:pt x="660528" y="130698"/>
                </a:lnTo>
                <a:lnTo>
                  <a:pt x="586854" y="160602"/>
                </a:lnTo>
                <a:lnTo>
                  <a:pt x="477583" y="180763"/>
                </a:lnTo>
                <a:lnTo>
                  <a:pt x="343771" y="188157"/>
                </a:lnTo>
                <a:lnTo>
                  <a:pt x="209960" y="180763"/>
                </a:lnTo>
                <a:lnTo>
                  <a:pt x="100688" y="160602"/>
                </a:lnTo>
                <a:lnTo>
                  <a:pt x="58710" y="146678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163762" y="2706687"/>
            <a:ext cx="693737" cy="245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63762" y="2706687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40"/>
                </a:moveTo>
                <a:lnTo>
                  <a:pt x="27055" y="67451"/>
                </a:lnTo>
                <a:lnTo>
                  <a:pt x="64918" y="48691"/>
                </a:lnTo>
                <a:lnTo>
                  <a:pt x="100839" y="32347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82468" y="8678"/>
                </a:lnTo>
                <a:lnTo>
                  <a:pt x="536782" y="18861"/>
                </a:lnTo>
                <a:lnTo>
                  <a:pt x="587736" y="32347"/>
                </a:lnTo>
                <a:lnTo>
                  <a:pt x="629776" y="48691"/>
                </a:lnTo>
                <a:lnTo>
                  <a:pt x="686474" y="96017"/>
                </a:lnTo>
                <a:lnTo>
                  <a:pt x="688575" y="110440"/>
                </a:lnTo>
                <a:lnTo>
                  <a:pt x="661519" y="153428"/>
                </a:lnTo>
                <a:lnTo>
                  <a:pt x="587736" y="188533"/>
                </a:lnTo>
                <a:lnTo>
                  <a:pt x="536782" y="205677"/>
                </a:lnTo>
                <a:lnTo>
                  <a:pt x="482468" y="212201"/>
                </a:lnTo>
                <a:lnTo>
                  <a:pt x="344287" y="220880"/>
                </a:lnTo>
                <a:lnTo>
                  <a:pt x="210275" y="212201"/>
                </a:lnTo>
                <a:lnTo>
                  <a:pt x="151793" y="205675"/>
                </a:lnTo>
                <a:lnTo>
                  <a:pt x="100839" y="188532"/>
                </a:lnTo>
                <a:lnTo>
                  <a:pt x="64918" y="172187"/>
                </a:lnTo>
                <a:lnTo>
                  <a:pt x="27055" y="153428"/>
                </a:lnTo>
                <a:lnTo>
                  <a:pt x="0" y="110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02097" y="2763953"/>
            <a:ext cx="389255" cy="102870"/>
          </a:xfrm>
          <a:custGeom>
            <a:avLst/>
            <a:gdLst/>
            <a:ahLst/>
            <a:cxnLst/>
            <a:rect l="l" t="t" r="r" b="b"/>
            <a:pathLst>
              <a:path w="389255" h="102869">
                <a:moveTo>
                  <a:pt x="0" y="102259"/>
                </a:moveTo>
                <a:lnTo>
                  <a:pt x="120524" y="102259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19673" y="2763953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30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66859" y="281031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52338" y="281849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01909" y="2850318"/>
            <a:ext cx="687543" cy="1881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01909" y="2850318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94078"/>
                </a:moveTo>
                <a:lnTo>
                  <a:pt x="27015" y="57458"/>
                </a:lnTo>
                <a:lnTo>
                  <a:pt x="106067" y="27554"/>
                </a:lnTo>
                <a:lnTo>
                  <a:pt x="209960" y="9295"/>
                </a:lnTo>
                <a:lnTo>
                  <a:pt x="343771" y="0"/>
                </a:lnTo>
                <a:lnTo>
                  <a:pt x="477582" y="9295"/>
                </a:lnTo>
                <a:lnTo>
                  <a:pt x="586854" y="27554"/>
                </a:lnTo>
                <a:lnTo>
                  <a:pt x="628832" y="41478"/>
                </a:lnTo>
                <a:lnTo>
                  <a:pt x="680559" y="75118"/>
                </a:lnTo>
                <a:lnTo>
                  <a:pt x="687543" y="94078"/>
                </a:lnTo>
                <a:lnTo>
                  <a:pt x="680559" y="113038"/>
                </a:lnTo>
                <a:lnTo>
                  <a:pt x="660527" y="130698"/>
                </a:lnTo>
                <a:lnTo>
                  <a:pt x="628832" y="146678"/>
                </a:lnTo>
                <a:lnTo>
                  <a:pt x="586854" y="169786"/>
                </a:lnTo>
                <a:lnTo>
                  <a:pt x="477582" y="180763"/>
                </a:lnTo>
                <a:lnTo>
                  <a:pt x="343771" y="188157"/>
                </a:lnTo>
                <a:lnTo>
                  <a:pt x="209960" y="180763"/>
                </a:lnTo>
                <a:lnTo>
                  <a:pt x="106067" y="169786"/>
                </a:lnTo>
                <a:lnTo>
                  <a:pt x="58710" y="146678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98812" y="2700337"/>
            <a:ext cx="699270" cy="2454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98812" y="2700337"/>
            <a:ext cx="699770" cy="222885"/>
          </a:xfrm>
          <a:custGeom>
            <a:avLst/>
            <a:gdLst/>
            <a:ahLst/>
            <a:cxnLst/>
            <a:rect l="l" t="t" r="r" b="b"/>
            <a:pathLst>
              <a:path w="699770" h="222885">
                <a:moveTo>
                  <a:pt x="0" y="110440"/>
                </a:moveTo>
                <a:lnTo>
                  <a:pt x="33828" y="67451"/>
                </a:lnTo>
                <a:lnTo>
                  <a:pt x="100839" y="32347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300" y="8678"/>
                </a:lnTo>
                <a:lnTo>
                  <a:pt x="536782" y="18861"/>
                </a:lnTo>
                <a:lnTo>
                  <a:pt x="587736" y="32347"/>
                </a:lnTo>
                <a:lnTo>
                  <a:pt x="629776" y="48691"/>
                </a:lnTo>
                <a:lnTo>
                  <a:pt x="681581" y="88182"/>
                </a:lnTo>
                <a:lnTo>
                  <a:pt x="699270" y="110440"/>
                </a:lnTo>
                <a:lnTo>
                  <a:pt x="661520" y="153428"/>
                </a:lnTo>
                <a:lnTo>
                  <a:pt x="587736" y="188533"/>
                </a:lnTo>
                <a:lnTo>
                  <a:pt x="536782" y="202018"/>
                </a:lnTo>
                <a:lnTo>
                  <a:pt x="478300" y="212201"/>
                </a:lnTo>
                <a:lnTo>
                  <a:pt x="344287" y="222842"/>
                </a:lnTo>
                <a:lnTo>
                  <a:pt x="210275" y="212201"/>
                </a:lnTo>
                <a:lnTo>
                  <a:pt x="151793" y="202018"/>
                </a:lnTo>
                <a:lnTo>
                  <a:pt x="100839" y="188532"/>
                </a:lnTo>
                <a:lnTo>
                  <a:pt x="58799" y="172187"/>
                </a:lnTo>
                <a:lnTo>
                  <a:pt x="33828" y="153428"/>
                </a:lnTo>
                <a:lnTo>
                  <a:pt x="6994" y="141116"/>
                </a:lnTo>
                <a:lnTo>
                  <a:pt x="0" y="110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37147" y="2757603"/>
            <a:ext cx="389255" cy="102870"/>
          </a:xfrm>
          <a:custGeom>
            <a:avLst/>
            <a:gdLst/>
            <a:ahLst/>
            <a:cxnLst/>
            <a:rect l="l" t="t" r="r" b="b"/>
            <a:pathLst>
              <a:path w="389254" h="102869">
                <a:moveTo>
                  <a:pt x="0" y="102259"/>
                </a:moveTo>
                <a:lnTo>
                  <a:pt x="120524" y="102259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54723" y="2757603"/>
            <a:ext cx="357505" cy="102870"/>
          </a:xfrm>
          <a:custGeom>
            <a:avLst/>
            <a:gdLst/>
            <a:ahLst/>
            <a:cxnLst/>
            <a:rect l="l" t="t" r="r" b="b"/>
            <a:pathLst>
              <a:path w="357504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733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201909" y="280396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98079" y="281214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98984" y="2856668"/>
            <a:ext cx="687542" cy="1881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98984" y="2856668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94078"/>
                </a:moveTo>
                <a:lnTo>
                  <a:pt x="27015" y="57458"/>
                </a:lnTo>
                <a:lnTo>
                  <a:pt x="100688" y="27554"/>
                </a:lnTo>
                <a:lnTo>
                  <a:pt x="209960" y="7393"/>
                </a:lnTo>
                <a:lnTo>
                  <a:pt x="343771" y="0"/>
                </a:lnTo>
                <a:lnTo>
                  <a:pt x="477582" y="7393"/>
                </a:lnTo>
                <a:lnTo>
                  <a:pt x="586854" y="27554"/>
                </a:lnTo>
                <a:lnTo>
                  <a:pt x="628832" y="41478"/>
                </a:lnTo>
                <a:lnTo>
                  <a:pt x="680558" y="75118"/>
                </a:lnTo>
                <a:lnTo>
                  <a:pt x="687542" y="94078"/>
                </a:lnTo>
                <a:lnTo>
                  <a:pt x="660527" y="130698"/>
                </a:lnTo>
                <a:lnTo>
                  <a:pt x="586854" y="160602"/>
                </a:lnTo>
                <a:lnTo>
                  <a:pt x="477582" y="180763"/>
                </a:lnTo>
                <a:lnTo>
                  <a:pt x="343771" y="188156"/>
                </a:lnTo>
                <a:lnTo>
                  <a:pt x="209960" y="180763"/>
                </a:lnTo>
                <a:lnTo>
                  <a:pt x="100688" y="160602"/>
                </a:lnTo>
                <a:lnTo>
                  <a:pt x="58710" y="146678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95887" y="2706687"/>
            <a:ext cx="693736" cy="2454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95887" y="2706687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39"/>
                </a:moveTo>
                <a:lnTo>
                  <a:pt x="27055" y="67451"/>
                </a:lnTo>
                <a:lnTo>
                  <a:pt x="108286" y="32347"/>
                </a:lnTo>
                <a:lnTo>
                  <a:pt x="160621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299" y="8678"/>
                </a:lnTo>
                <a:lnTo>
                  <a:pt x="536782" y="18861"/>
                </a:lnTo>
                <a:lnTo>
                  <a:pt x="587735" y="32347"/>
                </a:lnTo>
                <a:lnTo>
                  <a:pt x="629776" y="48691"/>
                </a:lnTo>
                <a:lnTo>
                  <a:pt x="681580" y="96015"/>
                </a:lnTo>
                <a:lnTo>
                  <a:pt x="688575" y="110439"/>
                </a:lnTo>
                <a:lnTo>
                  <a:pt x="681581" y="132697"/>
                </a:lnTo>
                <a:lnTo>
                  <a:pt x="629776" y="172187"/>
                </a:lnTo>
                <a:lnTo>
                  <a:pt x="587736" y="188532"/>
                </a:lnTo>
                <a:lnTo>
                  <a:pt x="536782" y="205673"/>
                </a:lnTo>
                <a:lnTo>
                  <a:pt x="478300" y="212200"/>
                </a:lnTo>
                <a:lnTo>
                  <a:pt x="344287" y="220879"/>
                </a:lnTo>
                <a:lnTo>
                  <a:pt x="210275" y="212200"/>
                </a:lnTo>
                <a:lnTo>
                  <a:pt x="160625" y="205671"/>
                </a:lnTo>
                <a:lnTo>
                  <a:pt x="108290" y="188532"/>
                </a:lnTo>
                <a:lnTo>
                  <a:pt x="58799" y="172187"/>
                </a:lnTo>
                <a:lnTo>
                  <a:pt x="6994" y="132697"/>
                </a:lnTo>
                <a:lnTo>
                  <a:pt x="0" y="110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36220" y="2763953"/>
            <a:ext cx="387195" cy="1022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336220" y="2763953"/>
            <a:ext cx="387350" cy="102870"/>
          </a:xfrm>
          <a:custGeom>
            <a:avLst/>
            <a:gdLst/>
            <a:ahLst/>
            <a:cxnLst/>
            <a:rect l="l" t="t" r="r" b="b"/>
            <a:pathLst>
              <a:path w="387350" h="102869">
                <a:moveTo>
                  <a:pt x="0" y="102259"/>
                </a:moveTo>
                <a:lnTo>
                  <a:pt x="118526" y="102259"/>
                </a:lnTo>
                <a:lnTo>
                  <a:pt x="239050" y="0"/>
                </a:lnTo>
                <a:lnTo>
                  <a:pt x="387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51798" y="2763953"/>
            <a:ext cx="354041" cy="1022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51798" y="2763953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98984" y="281031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84462" y="281849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447790" y="2388905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908800" y="285908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6359526" y="3008732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32027" y="3011907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205459" y="2856668"/>
            <a:ext cx="687542" cy="1881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05459" y="2856668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94078"/>
                </a:moveTo>
                <a:lnTo>
                  <a:pt x="27015" y="57458"/>
                </a:lnTo>
                <a:lnTo>
                  <a:pt x="100688" y="27555"/>
                </a:lnTo>
                <a:lnTo>
                  <a:pt x="209960" y="7393"/>
                </a:lnTo>
                <a:lnTo>
                  <a:pt x="343771" y="0"/>
                </a:lnTo>
                <a:lnTo>
                  <a:pt x="477582" y="7393"/>
                </a:lnTo>
                <a:lnTo>
                  <a:pt x="586854" y="27555"/>
                </a:lnTo>
                <a:lnTo>
                  <a:pt x="628832" y="41478"/>
                </a:lnTo>
                <a:lnTo>
                  <a:pt x="680558" y="75118"/>
                </a:lnTo>
                <a:lnTo>
                  <a:pt x="687542" y="94078"/>
                </a:lnTo>
                <a:lnTo>
                  <a:pt x="660527" y="130698"/>
                </a:lnTo>
                <a:lnTo>
                  <a:pt x="586854" y="160602"/>
                </a:lnTo>
                <a:lnTo>
                  <a:pt x="477582" y="180763"/>
                </a:lnTo>
                <a:lnTo>
                  <a:pt x="343771" y="188157"/>
                </a:lnTo>
                <a:lnTo>
                  <a:pt x="209960" y="180763"/>
                </a:lnTo>
                <a:lnTo>
                  <a:pt x="100688" y="160602"/>
                </a:lnTo>
                <a:lnTo>
                  <a:pt x="58710" y="146678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202362" y="2706687"/>
            <a:ext cx="693737" cy="2454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202362" y="2706687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40"/>
                </a:moveTo>
                <a:lnTo>
                  <a:pt x="27055" y="67451"/>
                </a:lnTo>
                <a:lnTo>
                  <a:pt x="100839" y="32347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82464" y="8678"/>
                </a:lnTo>
                <a:lnTo>
                  <a:pt x="536782" y="18861"/>
                </a:lnTo>
                <a:lnTo>
                  <a:pt x="587735" y="32347"/>
                </a:lnTo>
                <a:lnTo>
                  <a:pt x="629776" y="48691"/>
                </a:lnTo>
                <a:lnTo>
                  <a:pt x="686470" y="96013"/>
                </a:lnTo>
                <a:lnTo>
                  <a:pt x="688575" y="110440"/>
                </a:lnTo>
                <a:lnTo>
                  <a:pt x="661519" y="153428"/>
                </a:lnTo>
                <a:lnTo>
                  <a:pt x="587735" y="188533"/>
                </a:lnTo>
                <a:lnTo>
                  <a:pt x="536782" y="205674"/>
                </a:lnTo>
                <a:lnTo>
                  <a:pt x="482464" y="212201"/>
                </a:lnTo>
                <a:lnTo>
                  <a:pt x="344287" y="220880"/>
                </a:lnTo>
                <a:lnTo>
                  <a:pt x="210275" y="212201"/>
                </a:lnTo>
                <a:lnTo>
                  <a:pt x="151793" y="205672"/>
                </a:lnTo>
                <a:lnTo>
                  <a:pt x="100839" y="188532"/>
                </a:lnTo>
                <a:lnTo>
                  <a:pt x="58799" y="172187"/>
                </a:lnTo>
                <a:lnTo>
                  <a:pt x="6994" y="132697"/>
                </a:lnTo>
                <a:lnTo>
                  <a:pt x="0" y="110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40697" y="2763952"/>
            <a:ext cx="389255" cy="102870"/>
          </a:xfrm>
          <a:custGeom>
            <a:avLst/>
            <a:gdLst/>
            <a:ahLst/>
            <a:cxnLst/>
            <a:rect l="l" t="t" r="r" b="b"/>
            <a:pathLst>
              <a:path w="389254" h="102869">
                <a:moveTo>
                  <a:pt x="0" y="102259"/>
                </a:moveTo>
                <a:lnTo>
                  <a:pt x="120524" y="102259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58273" y="2763952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05459" y="281031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890938" y="281849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180184" y="2853492"/>
            <a:ext cx="687544" cy="1881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180184" y="2853492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104619"/>
                </a:moveTo>
                <a:lnTo>
                  <a:pt x="27015" y="57458"/>
                </a:lnTo>
                <a:lnTo>
                  <a:pt x="100688" y="27555"/>
                </a:lnTo>
                <a:lnTo>
                  <a:pt x="209960" y="7393"/>
                </a:lnTo>
                <a:lnTo>
                  <a:pt x="343771" y="0"/>
                </a:lnTo>
                <a:lnTo>
                  <a:pt x="477583" y="7393"/>
                </a:lnTo>
                <a:lnTo>
                  <a:pt x="586854" y="27555"/>
                </a:lnTo>
                <a:lnTo>
                  <a:pt x="628832" y="41478"/>
                </a:lnTo>
                <a:lnTo>
                  <a:pt x="680559" y="75118"/>
                </a:lnTo>
                <a:lnTo>
                  <a:pt x="687543" y="104619"/>
                </a:lnTo>
                <a:lnTo>
                  <a:pt x="680560" y="113038"/>
                </a:lnTo>
                <a:lnTo>
                  <a:pt x="628833" y="146678"/>
                </a:lnTo>
                <a:lnTo>
                  <a:pt x="586855" y="160602"/>
                </a:lnTo>
                <a:lnTo>
                  <a:pt x="477584" y="180763"/>
                </a:lnTo>
                <a:lnTo>
                  <a:pt x="343772" y="188157"/>
                </a:lnTo>
                <a:lnTo>
                  <a:pt x="209960" y="180763"/>
                </a:lnTo>
                <a:lnTo>
                  <a:pt x="100689" y="160602"/>
                </a:lnTo>
                <a:lnTo>
                  <a:pt x="58711" y="146678"/>
                </a:lnTo>
                <a:lnTo>
                  <a:pt x="6984" y="113038"/>
                </a:lnTo>
                <a:lnTo>
                  <a:pt x="0" y="1046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177087" y="2703512"/>
            <a:ext cx="693736" cy="2454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177087" y="2703512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40"/>
                </a:moveTo>
                <a:lnTo>
                  <a:pt x="27055" y="67451"/>
                </a:lnTo>
                <a:lnTo>
                  <a:pt x="108283" y="32347"/>
                </a:lnTo>
                <a:lnTo>
                  <a:pt x="160618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300" y="8678"/>
                </a:lnTo>
                <a:lnTo>
                  <a:pt x="536781" y="18861"/>
                </a:lnTo>
                <a:lnTo>
                  <a:pt x="587736" y="32347"/>
                </a:lnTo>
                <a:lnTo>
                  <a:pt x="629777" y="48691"/>
                </a:lnTo>
                <a:lnTo>
                  <a:pt x="681580" y="88182"/>
                </a:lnTo>
                <a:lnTo>
                  <a:pt x="688575" y="110440"/>
                </a:lnTo>
                <a:lnTo>
                  <a:pt x="681581" y="132697"/>
                </a:lnTo>
                <a:lnTo>
                  <a:pt x="629777" y="172188"/>
                </a:lnTo>
                <a:lnTo>
                  <a:pt x="587736" y="188533"/>
                </a:lnTo>
                <a:lnTo>
                  <a:pt x="536782" y="202018"/>
                </a:lnTo>
                <a:lnTo>
                  <a:pt x="478301" y="212201"/>
                </a:lnTo>
                <a:lnTo>
                  <a:pt x="344288" y="220880"/>
                </a:lnTo>
                <a:lnTo>
                  <a:pt x="210276" y="212201"/>
                </a:lnTo>
                <a:lnTo>
                  <a:pt x="160625" y="202018"/>
                </a:lnTo>
                <a:lnTo>
                  <a:pt x="108291" y="188532"/>
                </a:lnTo>
                <a:lnTo>
                  <a:pt x="58799" y="172187"/>
                </a:lnTo>
                <a:lnTo>
                  <a:pt x="6995" y="132697"/>
                </a:lnTo>
                <a:lnTo>
                  <a:pt x="0" y="11043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17416" y="2760777"/>
            <a:ext cx="387350" cy="102870"/>
          </a:xfrm>
          <a:custGeom>
            <a:avLst/>
            <a:gdLst/>
            <a:ahLst/>
            <a:cxnLst/>
            <a:rect l="l" t="t" r="r" b="b"/>
            <a:pathLst>
              <a:path w="387350" h="102869">
                <a:moveTo>
                  <a:pt x="0" y="102259"/>
                </a:moveTo>
                <a:lnTo>
                  <a:pt x="118529" y="102259"/>
                </a:lnTo>
                <a:lnTo>
                  <a:pt x="239054" y="0"/>
                </a:lnTo>
                <a:lnTo>
                  <a:pt x="387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332998" y="2760777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180184" y="2811050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7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865663" y="2815315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4">
                <a:moveTo>
                  <a:pt x="0" y="0"/>
                </a:moveTo>
                <a:lnTo>
                  <a:pt x="0" y="1512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7436802" y="239525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65003" y="2382555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41315" y="238573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848100" y="1755775"/>
            <a:ext cx="2405380" cy="0"/>
          </a:xfrm>
          <a:custGeom>
            <a:avLst/>
            <a:gdLst/>
            <a:ahLst/>
            <a:cxnLst/>
            <a:rect l="l" t="t" r="r" b="b"/>
            <a:pathLst>
              <a:path w="2405379" h="0">
                <a:moveTo>
                  <a:pt x="0" y="0"/>
                </a:moveTo>
                <a:lnTo>
                  <a:pt x="2405062" y="0"/>
                </a:lnTo>
              </a:path>
            </a:pathLst>
          </a:custGeom>
          <a:ln w="666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848100" y="1722437"/>
            <a:ext cx="2405380" cy="66675"/>
          </a:xfrm>
          <a:custGeom>
            <a:avLst/>
            <a:gdLst/>
            <a:ahLst/>
            <a:cxnLst/>
            <a:rect l="l" t="t" r="r" b="b"/>
            <a:pathLst>
              <a:path w="2405379" h="66675">
                <a:moveTo>
                  <a:pt x="0" y="0"/>
                </a:moveTo>
                <a:lnTo>
                  <a:pt x="2405062" y="0"/>
                </a:lnTo>
                <a:lnTo>
                  <a:pt x="2405062" y="66675"/>
                </a:lnTo>
                <a:lnTo>
                  <a:pt x="0" y="666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537528" y="1580868"/>
            <a:ext cx="1257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logical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view: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44314" y="1213794"/>
            <a:ext cx="2159000" cy="476884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 indent="525145">
              <a:lnSpc>
                <a:spcPts val="1630"/>
              </a:lnSpc>
              <a:spcBef>
                <a:spcPts val="395"/>
              </a:spcBef>
            </a:pPr>
            <a:r>
              <a:rPr dirty="0" sz="1600" spc="-5" i="1">
                <a:solidFill>
                  <a:srgbClr val="CC0000"/>
                </a:solidFill>
                <a:latin typeface="Arial"/>
                <a:cs typeface="Arial"/>
              </a:rPr>
              <a:t>IPv4 tunnel  </a:t>
            </a:r>
            <a:r>
              <a:rPr dirty="0" sz="1600" i="1">
                <a:solidFill>
                  <a:srgbClr val="CC0000"/>
                </a:solidFill>
                <a:latin typeface="Arial"/>
                <a:cs typeface="Arial"/>
              </a:rPr>
              <a:t>connecting </a:t>
            </a:r>
            <a:r>
              <a:rPr dirty="0" sz="1600" spc="-5" i="1">
                <a:solidFill>
                  <a:srgbClr val="CC0000"/>
                </a:solidFill>
                <a:latin typeface="Arial"/>
                <a:cs typeface="Arial"/>
              </a:rPr>
              <a:t>IPv6</a:t>
            </a:r>
            <a:r>
              <a:rPr dirty="0" sz="1600" spc="-10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CC0000"/>
                </a:solidFill>
                <a:latin typeface="Arial"/>
                <a:cs typeface="Arial"/>
              </a:rPr>
              <a:t>routers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454140" y="1263367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915150" y="173355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6357302" y="1883195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338377" y="1886370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211809" y="1731130"/>
            <a:ext cx="687543" cy="1881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11809" y="1731130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94078"/>
                </a:moveTo>
                <a:lnTo>
                  <a:pt x="27015" y="57458"/>
                </a:lnTo>
                <a:lnTo>
                  <a:pt x="106070" y="27554"/>
                </a:lnTo>
                <a:lnTo>
                  <a:pt x="209960" y="7393"/>
                </a:lnTo>
                <a:lnTo>
                  <a:pt x="343771" y="0"/>
                </a:lnTo>
                <a:lnTo>
                  <a:pt x="477582" y="7393"/>
                </a:lnTo>
                <a:lnTo>
                  <a:pt x="586855" y="27554"/>
                </a:lnTo>
                <a:lnTo>
                  <a:pt x="628832" y="41478"/>
                </a:lnTo>
                <a:lnTo>
                  <a:pt x="680559" y="75118"/>
                </a:lnTo>
                <a:lnTo>
                  <a:pt x="687543" y="94078"/>
                </a:lnTo>
                <a:lnTo>
                  <a:pt x="660528" y="130698"/>
                </a:lnTo>
                <a:lnTo>
                  <a:pt x="586855" y="160602"/>
                </a:lnTo>
                <a:lnTo>
                  <a:pt x="477582" y="180764"/>
                </a:lnTo>
                <a:lnTo>
                  <a:pt x="343771" y="188157"/>
                </a:lnTo>
                <a:lnTo>
                  <a:pt x="209960" y="180764"/>
                </a:lnTo>
                <a:lnTo>
                  <a:pt x="106070" y="160602"/>
                </a:lnTo>
                <a:lnTo>
                  <a:pt x="58710" y="146679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208712" y="1581150"/>
            <a:ext cx="699270" cy="2454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208712" y="1581150"/>
            <a:ext cx="699770" cy="220979"/>
          </a:xfrm>
          <a:custGeom>
            <a:avLst/>
            <a:gdLst/>
            <a:ahLst/>
            <a:cxnLst/>
            <a:rect l="l" t="t" r="r" b="b"/>
            <a:pathLst>
              <a:path w="699770" h="220980">
                <a:moveTo>
                  <a:pt x="0" y="110440"/>
                </a:moveTo>
                <a:lnTo>
                  <a:pt x="6994" y="88182"/>
                </a:lnTo>
                <a:lnTo>
                  <a:pt x="33847" y="67451"/>
                </a:lnTo>
                <a:lnTo>
                  <a:pt x="58799" y="48691"/>
                </a:lnTo>
                <a:lnTo>
                  <a:pt x="100839" y="37724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299" y="8678"/>
                </a:lnTo>
                <a:lnTo>
                  <a:pt x="536782" y="18861"/>
                </a:lnTo>
                <a:lnTo>
                  <a:pt x="587735" y="37724"/>
                </a:lnTo>
                <a:lnTo>
                  <a:pt x="629776" y="48691"/>
                </a:lnTo>
                <a:lnTo>
                  <a:pt x="661519" y="67451"/>
                </a:lnTo>
                <a:lnTo>
                  <a:pt x="681580" y="88182"/>
                </a:lnTo>
                <a:lnTo>
                  <a:pt x="699270" y="110440"/>
                </a:lnTo>
                <a:lnTo>
                  <a:pt x="681580" y="132697"/>
                </a:lnTo>
                <a:lnTo>
                  <a:pt x="661519" y="153428"/>
                </a:lnTo>
                <a:lnTo>
                  <a:pt x="629776" y="178835"/>
                </a:lnTo>
                <a:lnTo>
                  <a:pt x="587735" y="188533"/>
                </a:lnTo>
                <a:lnTo>
                  <a:pt x="536782" y="202018"/>
                </a:lnTo>
                <a:lnTo>
                  <a:pt x="478299" y="212201"/>
                </a:lnTo>
                <a:lnTo>
                  <a:pt x="344287" y="220880"/>
                </a:lnTo>
                <a:lnTo>
                  <a:pt x="210275" y="212201"/>
                </a:lnTo>
                <a:lnTo>
                  <a:pt x="151793" y="202018"/>
                </a:lnTo>
                <a:lnTo>
                  <a:pt x="100839" y="188533"/>
                </a:lnTo>
                <a:lnTo>
                  <a:pt x="58799" y="178835"/>
                </a:lnTo>
                <a:lnTo>
                  <a:pt x="33847" y="153428"/>
                </a:lnTo>
                <a:lnTo>
                  <a:pt x="6994" y="132697"/>
                </a:lnTo>
                <a:lnTo>
                  <a:pt x="0" y="1104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47047" y="1638415"/>
            <a:ext cx="389255" cy="109855"/>
          </a:xfrm>
          <a:custGeom>
            <a:avLst/>
            <a:gdLst/>
            <a:ahLst/>
            <a:cxnLst/>
            <a:rect l="l" t="t" r="r" b="b"/>
            <a:pathLst>
              <a:path w="389254" h="109855">
                <a:moveTo>
                  <a:pt x="0" y="109235"/>
                </a:moveTo>
                <a:lnTo>
                  <a:pt x="120524" y="109235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64623" y="1638415"/>
            <a:ext cx="357505" cy="109855"/>
          </a:xfrm>
          <a:custGeom>
            <a:avLst/>
            <a:gdLst/>
            <a:ahLst/>
            <a:cxnLst/>
            <a:rect l="l" t="t" r="r" b="b"/>
            <a:pathLst>
              <a:path w="357504" h="109855">
                <a:moveTo>
                  <a:pt x="0" y="0"/>
                </a:moveTo>
                <a:lnTo>
                  <a:pt x="120524" y="0"/>
                </a:lnTo>
                <a:lnTo>
                  <a:pt x="241049" y="109235"/>
                </a:lnTo>
                <a:lnTo>
                  <a:pt x="357334" y="10923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211809" y="1684773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907982" y="1692953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186533" y="1734753"/>
            <a:ext cx="695218" cy="1813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186533" y="1734753"/>
            <a:ext cx="695325" cy="181610"/>
          </a:xfrm>
          <a:custGeom>
            <a:avLst/>
            <a:gdLst/>
            <a:ahLst/>
            <a:cxnLst/>
            <a:rect l="l" t="t" r="r" b="b"/>
            <a:pathLst>
              <a:path w="695325" h="181610">
                <a:moveTo>
                  <a:pt x="0" y="87280"/>
                </a:moveTo>
                <a:lnTo>
                  <a:pt x="27016" y="50660"/>
                </a:lnTo>
                <a:lnTo>
                  <a:pt x="100689" y="20756"/>
                </a:lnTo>
                <a:lnTo>
                  <a:pt x="209960" y="594"/>
                </a:lnTo>
                <a:lnTo>
                  <a:pt x="343772" y="0"/>
                </a:lnTo>
                <a:lnTo>
                  <a:pt x="477584" y="594"/>
                </a:lnTo>
                <a:lnTo>
                  <a:pt x="595757" y="20756"/>
                </a:lnTo>
                <a:lnTo>
                  <a:pt x="660528" y="50660"/>
                </a:lnTo>
                <a:lnTo>
                  <a:pt x="695218" y="87280"/>
                </a:lnTo>
                <a:lnTo>
                  <a:pt x="680559" y="106240"/>
                </a:lnTo>
                <a:lnTo>
                  <a:pt x="660527" y="123899"/>
                </a:lnTo>
                <a:lnTo>
                  <a:pt x="628832" y="139880"/>
                </a:lnTo>
                <a:lnTo>
                  <a:pt x="595749" y="153803"/>
                </a:lnTo>
                <a:lnTo>
                  <a:pt x="477583" y="173965"/>
                </a:lnTo>
                <a:lnTo>
                  <a:pt x="343772" y="181358"/>
                </a:lnTo>
                <a:lnTo>
                  <a:pt x="209960" y="173965"/>
                </a:lnTo>
                <a:lnTo>
                  <a:pt x="100688" y="153803"/>
                </a:lnTo>
                <a:lnTo>
                  <a:pt x="58710" y="139880"/>
                </a:lnTo>
                <a:lnTo>
                  <a:pt x="6984" y="106240"/>
                </a:lnTo>
                <a:lnTo>
                  <a:pt x="0" y="872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183438" y="1577975"/>
            <a:ext cx="693736" cy="2454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183438" y="1577975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40"/>
                </a:moveTo>
                <a:lnTo>
                  <a:pt x="6994" y="88182"/>
                </a:lnTo>
                <a:lnTo>
                  <a:pt x="27055" y="67451"/>
                </a:lnTo>
                <a:lnTo>
                  <a:pt x="58798" y="58294"/>
                </a:lnTo>
                <a:lnTo>
                  <a:pt x="100839" y="32347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300" y="8678"/>
                </a:lnTo>
                <a:lnTo>
                  <a:pt x="536781" y="18861"/>
                </a:lnTo>
                <a:lnTo>
                  <a:pt x="587736" y="32347"/>
                </a:lnTo>
                <a:lnTo>
                  <a:pt x="629777" y="58294"/>
                </a:lnTo>
                <a:lnTo>
                  <a:pt x="661520" y="67451"/>
                </a:lnTo>
                <a:lnTo>
                  <a:pt x="681580" y="88182"/>
                </a:lnTo>
                <a:lnTo>
                  <a:pt x="688575" y="110440"/>
                </a:lnTo>
                <a:lnTo>
                  <a:pt x="681581" y="132697"/>
                </a:lnTo>
                <a:lnTo>
                  <a:pt x="661520" y="153428"/>
                </a:lnTo>
                <a:lnTo>
                  <a:pt x="629777" y="172188"/>
                </a:lnTo>
                <a:lnTo>
                  <a:pt x="587736" y="199405"/>
                </a:lnTo>
                <a:lnTo>
                  <a:pt x="536782" y="202018"/>
                </a:lnTo>
                <a:lnTo>
                  <a:pt x="478301" y="212201"/>
                </a:lnTo>
                <a:lnTo>
                  <a:pt x="344288" y="220880"/>
                </a:lnTo>
                <a:lnTo>
                  <a:pt x="210276" y="212201"/>
                </a:lnTo>
                <a:lnTo>
                  <a:pt x="151793" y="202018"/>
                </a:lnTo>
                <a:lnTo>
                  <a:pt x="100840" y="199405"/>
                </a:lnTo>
                <a:lnTo>
                  <a:pt x="58799" y="172188"/>
                </a:lnTo>
                <a:lnTo>
                  <a:pt x="27056" y="153428"/>
                </a:lnTo>
                <a:lnTo>
                  <a:pt x="6995" y="132697"/>
                </a:lnTo>
                <a:lnTo>
                  <a:pt x="0" y="1104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321772" y="1635240"/>
            <a:ext cx="389255" cy="102870"/>
          </a:xfrm>
          <a:custGeom>
            <a:avLst/>
            <a:gdLst/>
            <a:ahLst/>
            <a:cxnLst/>
            <a:rect l="l" t="t" r="r" b="b"/>
            <a:pathLst>
              <a:path w="389254" h="102869">
                <a:moveTo>
                  <a:pt x="0" y="102259"/>
                </a:moveTo>
                <a:lnTo>
                  <a:pt x="130194" y="102259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339348" y="1635240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5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186534" y="1681597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7872013" y="1695886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30">
                <a:moveTo>
                  <a:pt x="0" y="0"/>
                </a:moveTo>
                <a:lnTo>
                  <a:pt x="0" y="1384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7451726" y="1269718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396490" y="1250667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451230" y="125543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859088" y="174148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4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2275840" y="1878432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322003" y="1880019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2163684" y="1720018"/>
            <a:ext cx="687543" cy="1881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163684" y="1720018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5" h="188594">
                <a:moveTo>
                  <a:pt x="0" y="94078"/>
                </a:moveTo>
                <a:lnTo>
                  <a:pt x="27015" y="57458"/>
                </a:lnTo>
                <a:lnTo>
                  <a:pt x="100688" y="27554"/>
                </a:lnTo>
                <a:lnTo>
                  <a:pt x="209960" y="9295"/>
                </a:lnTo>
                <a:lnTo>
                  <a:pt x="343771" y="0"/>
                </a:lnTo>
                <a:lnTo>
                  <a:pt x="477583" y="9295"/>
                </a:lnTo>
                <a:lnTo>
                  <a:pt x="586854" y="27554"/>
                </a:lnTo>
                <a:lnTo>
                  <a:pt x="628832" y="41478"/>
                </a:lnTo>
                <a:lnTo>
                  <a:pt x="680559" y="75118"/>
                </a:lnTo>
                <a:lnTo>
                  <a:pt x="687543" y="94078"/>
                </a:lnTo>
                <a:lnTo>
                  <a:pt x="680559" y="113038"/>
                </a:lnTo>
                <a:lnTo>
                  <a:pt x="660528" y="130698"/>
                </a:lnTo>
                <a:lnTo>
                  <a:pt x="628832" y="146678"/>
                </a:lnTo>
                <a:lnTo>
                  <a:pt x="586854" y="169786"/>
                </a:lnTo>
                <a:lnTo>
                  <a:pt x="477583" y="180764"/>
                </a:lnTo>
                <a:lnTo>
                  <a:pt x="343771" y="188157"/>
                </a:lnTo>
                <a:lnTo>
                  <a:pt x="209960" y="180764"/>
                </a:lnTo>
                <a:lnTo>
                  <a:pt x="100688" y="169788"/>
                </a:lnTo>
                <a:lnTo>
                  <a:pt x="58710" y="146679"/>
                </a:lnTo>
                <a:lnTo>
                  <a:pt x="27015" y="130698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160588" y="1570037"/>
            <a:ext cx="693737" cy="2454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160588" y="1570037"/>
            <a:ext cx="688975" cy="222885"/>
          </a:xfrm>
          <a:custGeom>
            <a:avLst/>
            <a:gdLst/>
            <a:ahLst/>
            <a:cxnLst/>
            <a:rect l="l" t="t" r="r" b="b"/>
            <a:pathLst>
              <a:path w="688975" h="222885">
                <a:moveTo>
                  <a:pt x="0" y="110440"/>
                </a:moveTo>
                <a:lnTo>
                  <a:pt x="27055" y="67451"/>
                </a:lnTo>
                <a:lnTo>
                  <a:pt x="108288" y="32347"/>
                </a:lnTo>
                <a:lnTo>
                  <a:pt x="160625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300" y="8678"/>
                </a:lnTo>
                <a:lnTo>
                  <a:pt x="536782" y="18861"/>
                </a:lnTo>
                <a:lnTo>
                  <a:pt x="587736" y="32347"/>
                </a:lnTo>
                <a:lnTo>
                  <a:pt x="629776" y="48691"/>
                </a:lnTo>
                <a:lnTo>
                  <a:pt x="681581" y="88182"/>
                </a:lnTo>
                <a:lnTo>
                  <a:pt x="688575" y="110440"/>
                </a:lnTo>
                <a:lnTo>
                  <a:pt x="661519" y="153428"/>
                </a:lnTo>
                <a:lnTo>
                  <a:pt x="587736" y="188533"/>
                </a:lnTo>
                <a:lnTo>
                  <a:pt x="536782" y="202018"/>
                </a:lnTo>
                <a:lnTo>
                  <a:pt x="478300" y="212201"/>
                </a:lnTo>
                <a:lnTo>
                  <a:pt x="344287" y="222842"/>
                </a:lnTo>
                <a:lnTo>
                  <a:pt x="210275" y="212201"/>
                </a:lnTo>
                <a:lnTo>
                  <a:pt x="160625" y="202018"/>
                </a:lnTo>
                <a:lnTo>
                  <a:pt x="108288" y="188533"/>
                </a:lnTo>
                <a:lnTo>
                  <a:pt x="58798" y="172188"/>
                </a:lnTo>
                <a:lnTo>
                  <a:pt x="6994" y="141116"/>
                </a:lnTo>
                <a:lnTo>
                  <a:pt x="0" y="1104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300922" y="1627303"/>
            <a:ext cx="387350" cy="102870"/>
          </a:xfrm>
          <a:custGeom>
            <a:avLst/>
            <a:gdLst/>
            <a:ahLst/>
            <a:cxnLst/>
            <a:rect l="l" t="t" r="r" b="b"/>
            <a:pathLst>
              <a:path w="387350" h="102869">
                <a:moveTo>
                  <a:pt x="0" y="102259"/>
                </a:moveTo>
                <a:lnTo>
                  <a:pt x="118524" y="102259"/>
                </a:lnTo>
                <a:lnTo>
                  <a:pt x="239049" y="0"/>
                </a:lnTo>
                <a:lnTo>
                  <a:pt x="387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316498" y="1627303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30" h="102869">
                <a:moveTo>
                  <a:pt x="0" y="0"/>
                </a:moveTo>
                <a:lnTo>
                  <a:pt x="120525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163684" y="167366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849163" y="168184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198734" y="1713667"/>
            <a:ext cx="695255" cy="18815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198734" y="1713667"/>
            <a:ext cx="695325" cy="188595"/>
          </a:xfrm>
          <a:custGeom>
            <a:avLst/>
            <a:gdLst/>
            <a:ahLst/>
            <a:cxnLst/>
            <a:rect l="l" t="t" r="r" b="b"/>
            <a:pathLst>
              <a:path w="695325" h="188594">
                <a:moveTo>
                  <a:pt x="0" y="94078"/>
                </a:moveTo>
                <a:lnTo>
                  <a:pt x="27015" y="57458"/>
                </a:lnTo>
                <a:lnTo>
                  <a:pt x="100688" y="27554"/>
                </a:lnTo>
                <a:lnTo>
                  <a:pt x="209960" y="7393"/>
                </a:lnTo>
                <a:lnTo>
                  <a:pt x="343771" y="0"/>
                </a:lnTo>
                <a:lnTo>
                  <a:pt x="477582" y="7393"/>
                </a:lnTo>
                <a:lnTo>
                  <a:pt x="595760" y="27554"/>
                </a:lnTo>
                <a:lnTo>
                  <a:pt x="660527" y="57458"/>
                </a:lnTo>
                <a:lnTo>
                  <a:pt x="695255" y="94078"/>
                </a:lnTo>
                <a:lnTo>
                  <a:pt x="660527" y="130698"/>
                </a:lnTo>
                <a:lnTo>
                  <a:pt x="595760" y="160602"/>
                </a:lnTo>
                <a:lnTo>
                  <a:pt x="477582" y="180764"/>
                </a:lnTo>
                <a:lnTo>
                  <a:pt x="343771" y="188157"/>
                </a:lnTo>
                <a:lnTo>
                  <a:pt x="209960" y="180764"/>
                </a:lnTo>
                <a:lnTo>
                  <a:pt x="100688" y="160602"/>
                </a:lnTo>
                <a:lnTo>
                  <a:pt x="58710" y="146679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195637" y="1563687"/>
            <a:ext cx="693737" cy="24542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195637" y="1563687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40"/>
                </a:moveTo>
                <a:lnTo>
                  <a:pt x="27055" y="67451"/>
                </a:lnTo>
                <a:lnTo>
                  <a:pt x="100839" y="32347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300" y="8678"/>
                </a:lnTo>
                <a:lnTo>
                  <a:pt x="536782" y="18861"/>
                </a:lnTo>
                <a:lnTo>
                  <a:pt x="587736" y="32347"/>
                </a:lnTo>
                <a:lnTo>
                  <a:pt x="629776" y="48691"/>
                </a:lnTo>
                <a:lnTo>
                  <a:pt x="681581" y="96013"/>
                </a:lnTo>
                <a:lnTo>
                  <a:pt x="688575" y="110440"/>
                </a:lnTo>
                <a:lnTo>
                  <a:pt x="661520" y="153428"/>
                </a:lnTo>
                <a:lnTo>
                  <a:pt x="587736" y="188533"/>
                </a:lnTo>
                <a:lnTo>
                  <a:pt x="536782" y="205676"/>
                </a:lnTo>
                <a:lnTo>
                  <a:pt x="478300" y="212201"/>
                </a:lnTo>
                <a:lnTo>
                  <a:pt x="344287" y="220880"/>
                </a:lnTo>
                <a:lnTo>
                  <a:pt x="210275" y="212201"/>
                </a:lnTo>
                <a:lnTo>
                  <a:pt x="151793" y="205676"/>
                </a:lnTo>
                <a:lnTo>
                  <a:pt x="100839" y="188533"/>
                </a:lnTo>
                <a:lnTo>
                  <a:pt x="58799" y="172188"/>
                </a:lnTo>
                <a:lnTo>
                  <a:pt x="6994" y="132697"/>
                </a:lnTo>
                <a:lnTo>
                  <a:pt x="0" y="1104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333972" y="1620952"/>
            <a:ext cx="389255" cy="102870"/>
          </a:xfrm>
          <a:custGeom>
            <a:avLst/>
            <a:gdLst/>
            <a:ahLst/>
            <a:cxnLst/>
            <a:rect l="l" t="t" r="r" b="b"/>
            <a:pathLst>
              <a:path w="389254" h="102869">
                <a:moveTo>
                  <a:pt x="0" y="102259"/>
                </a:moveTo>
                <a:lnTo>
                  <a:pt x="130155" y="102259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351548" y="1620952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4" y="0"/>
                </a:lnTo>
                <a:lnTo>
                  <a:pt x="241050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198734" y="166731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884213" y="167549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61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3975" y="3492500"/>
            <a:ext cx="733425" cy="144145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76835" marR="105410">
              <a:lnSpc>
                <a:spcPct val="100000"/>
              </a:lnSpc>
              <a:spcBef>
                <a:spcPts val="630"/>
              </a:spcBef>
            </a:pPr>
            <a:r>
              <a:rPr dirty="0" sz="1400" spc="-5">
                <a:latin typeface="Arial"/>
                <a:cs typeface="Arial"/>
              </a:rPr>
              <a:t>flow: </a:t>
            </a:r>
            <a:r>
              <a:rPr dirty="0" sz="1400">
                <a:latin typeface="Arial"/>
                <a:cs typeface="Arial"/>
              </a:rPr>
              <a:t>X  src: A  </a:t>
            </a:r>
            <a:r>
              <a:rPr dirty="0" sz="1400" spc="-5">
                <a:latin typeface="Arial"/>
                <a:cs typeface="Arial"/>
              </a:rPr>
              <a:t>dest: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36838" y="3346450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4" y="76200"/>
                </a:moveTo>
                <a:lnTo>
                  <a:pt x="612774" y="0"/>
                </a:lnTo>
                <a:lnTo>
                  <a:pt x="669924" y="28575"/>
                </a:lnTo>
                <a:lnTo>
                  <a:pt x="637539" y="28575"/>
                </a:lnTo>
                <a:lnTo>
                  <a:pt x="637539" y="47625"/>
                </a:lnTo>
                <a:lnTo>
                  <a:pt x="669924" y="47625"/>
                </a:lnTo>
                <a:lnTo>
                  <a:pt x="612774" y="76200"/>
                </a:lnTo>
                <a:close/>
              </a:path>
              <a:path w="688975" h="76200">
                <a:moveTo>
                  <a:pt x="612774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612774" y="28575"/>
                </a:lnTo>
                <a:lnTo>
                  <a:pt x="612774" y="47625"/>
                </a:lnTo>
                <a:close/>
              </a:path>
              <a:path w="688975" h="76200">
                <a:moveTo>
                  <a:pt x="669924" y="47625"/>
                </a:moveTo>
                <a:lnTo>
                  <a:pt x="637539" y="47625"/>
                </a:lnTo>
                <a:lnTo>
                  <a:pt x="637539" y="28575"/>
                </a:lnTo>
                <a:lnTo>
                  <a:pt x="669924" y="28575"/>
                </a:lnTo>
                <a:lnTo>
                  <a:pt x="688974" y="38100"/>
                </a:lnTo>
                <a:lnTo>
                  <a:pt x="669924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42550" y="5855644"/>
            <a:ext cx="656590" cy="476884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0014" marR="5080" indent="-107950">
              <a:lnSpc>
                <a:spcPts val="1630"/>
              </a:lnSpc>
              <a:spcBef>
                <a:spcPts val="395"/>
              </a:spcBef>
            </a:pPr>
            <a:r>
              <a:rPr dirty="0" sz="1600" spc="-5">
                <a:latin typeface="Arial"/>
                <a:cs typeface="Arial"/>
              </a:rPr>
              <a:t>A-to-B:  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8300" y="5127624"/>
            <a:ext cx="76200" cy="786130"/>
          </a:xfrm>
          <a:custGeom>
            <a:avLst/>
            <a:gdLst/>
            <a:ahLst/>
            <a:cxnLst/>
            <a:rect l="l" t="t" r="r" b="b"/>
            <a:pathLst>
              <a:path w="76200" h="786129">
                <a:moveTo>
                  <a:pt x="31750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55245" y="34290"/>
                </a:lnTo>
                <a:lnTo>
                  <a:pt x="31750" y="34290"/>
                </a:lnTo>
                <a:lnTo>
                  <a:pt x="31750" y="76200"/>
                </a:lnTo>
                <a:close/>
              </a:path>
              <a:path w="76200" h="786129">
                <a:moveTo>
                  <a:pt x="44450" y="785812"/>
                </a:moveTo>
                <a:lnTo>
                  <a:pt x="31750" y="785812"/>
                </a:lnTo>
                <a:lnTo>
                  <a:pt x="31750" y="34290"/>
                </a:lnTo>
                <a:lnTo>
                  <a:pt x="44450" y="34290"/>
                </a:lnTo>
                <a:lnTo>
                  <a:pt x="44450" y="785812"/>
                </a:lnTo>
                <a:close/>
              </a:path>
              <a:path w="76200" h="786129">
                <a:moveTo>
                  <a:pt x="76200" y="76200"/>
                </a:moveTo>
                <a:lnTo>
                  <a:pt x="44450" y="76200"/>
                </a:lnTo>
                <a:lnTo>
                  <a:pt x="44450" y="34290"/>
                </a:lnTo>
                <a:lnTo>
                  <a:pt x="55245" y="3429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62363" y="4100512"/>
            <a:ext cx="733425" cy="144145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52705" marR="81280">
              <a:lnSpc>
                <a:spcPct val="100000"/>
              </a:lnSpc>
              <a:spcBef>
                <a:spcPts val="545"/>
              </a:spcBef>
            </a:pPr>
            <a:r>
              <a:rPr dirty="0" sz="1400" spc="-5">
                <a:latin typeface="Arial"/>
                <a:cs typeface="Arial"/>
              </a:rPr>
              <a:t>Flow: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X  </a:t>
            </a:r>
            <a:r>
              <a:rPr dirty="0" sz="1400" spc="-5">
                <a:latin typeface="Arial"/>
                <a:cs typeface="Arial"/>
              </a:rPr>
              <a:t>Src: </a:t>
            </a:r>
            <a:r>
              <a:rPr dirty="0" sz="1400">
                <a:latin typeface="Arial"/>
                <a:cs typeface="Arial"/>
              </a:rPr>
              <a:t>A  </a:t>
            </a:r>
            <a:r>
              <a:rPr dirty="0" sz="1400" spc="-5">
                <a:latin typeface="Arial"/>
                <a:cs typeface="Arial"/>
              </a:rPr>
              <a:t>Dest: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0925" y="3492500"/>
            <a:ext cx="925830" cy="2193925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32384" marR="173990">
              <a:lnSpc>
                <a:spcPct val="100000"/>
              </a:lnSpc>
              <a:spcBef>
                <a:spcPts val="235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src:B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dest:</a:t>
            </a:r>
            <a:r>
              <a:rPr dirty="0" sz="1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22687" y="3338513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69922" y="47626"/>
                </a:moveTo>
                <a:lnTo>
                  <a:pt x="637536" y="47626"/>
                </a:lnTo>
                <a:lnTo>
                  <a:pt x="637536" y="28576"/>
                </a:lnTo>
                <a:lnTo>
                  <a:pt x="612774" y="28576"/>
                </a:lnTo>
                <a:lnTo>
                  <a:pt x="612774" y="0"/>
                </a:lnTo>
                <a:lnTo>
                  <a:pt x="688974" y="38100"/>
                </a:lnTo>
                <a:lnTo>
                  <a:pt x="669922" y="47626"/>
                </a:lnTo>
                <a:close/>
              </a:path>
              <a:path w="688975" h="76200">
                <a:moveTo>
                  <a:pt x="612774" y="47626"/>
                </a:moveTo>
                <a:lnTo>
                  <a:pt x="0" y="47625"/>
                </a:lnTo>
                <a:lnTo>
                  <a:pt x="0" y="28575"/>
                </a:lnTo>
                <a:lnTo>
                  <a:pt x="612774" y="28576"/>
                </a:lnTo>
                <a:lnTo>
                  <a:pt x="612774" y="47626"/>
                </a:lnTo>
                <a:close/>
              </a:path>
              <a:path w="688975" h="76200">
                <a:moveTo>
                  <a:pt x="637536" y="47626"/>
                </a:moveTo>
                <a:lnTo>
                  <a:pt x="612774" y="47626"/>
                </a:lnTo>
                <a:lnTo>
                  <a:pt x="612774" y="28576"/>
                </a:lnTo>
                <a:lnTo>
                  <a:pt x="637536" y="28576"/>
                </a:lnTo>
                <a:lnTo>
                  <a:pt x="637536" y="47626"/>
                </a:lnTo>
                <a:close/>
              </a:path>
              <a:path w="688975" h="76200">
                <a:moveTo>
                  <a:pt x="612774" y="76200"/>
                </a:moveTo>
                <a:lnTo>
                  <a:pt x="612774" y="47626"/>
                </a:lnTo>
                <a:lnTo>
                  <a:pt x="669922" y="47626"/>
                </a:lnTo>
                <a:lnTo>
                  <a:pt x="612774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35382" y="5977881"/>
            <a:ext cx="1017905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715">
              <a:lnSpc>
                <a:spcPts val="1775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B-to-C:</a:t>
            </a:r>
            <a:endParaRPr sz="1600">
              <a:latin typeface="Arial"/>
              <a:cs typeface="Arial"/>
            </a:endParaRPr>
          </a:p>
          <a:p>
            <a:pPr algn="ctr" marL="12700" marR="5080">
              <a:lnSpc>
                <a:spcPts val="1630"/>
              </a:lnSpc>
              <a:spcBef>
                <a:spcPts val="15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inside  IPv4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0350" y="5721350"/>
            <a:ext cx="76200" cy="184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13550" y="3341687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5" y="28574"/>
                </a:moveTo>
                <a:lnTo>
                  <a:pt x="612775" y="0"/>
                </a:lnTo>
                <a:lnTo>
                  <a:pt x="669924" y="28574"/>
                </a:lnTo>
                <a:lnTo>
                  <a:pt x="612775" y="28574"/>
                </a:lnTo>
                <a:close/>
              </a:path>
              <a:path w="688975" h="76200">
                <a:moveTo>
                  <a:pt x="612775" y="47624"/>
                </a:moveTo>
                <a:lnTo>
                  <a:pt x="612775" y="28574"/>
                </a:lnTo>
                <a:lnTo>
                  <a:pt x="637524" y="28574"/>
                </a:lnTo>
                <a:lnTo>
                  <a:pt x="637524" y="47624"/>
                </a:lnTo>
                <a:lnTo>
                  <a:pt x="612775" y="47624"/>
                </a:lnTo>
                <a:close/>
              </a:path>
              <a:path w="688975" h="76200">
                <a:moveTo>
                  <a:pt x="612775" y="76200"/>
                </a:moveTo>
                <a:lnTo>
                  <a:pt x="612775" y="47624"/>
                </a:lnTo>
                <a:lnTo>
                  <a:pt x="637524" y="47624"/>
                </a:lnTo>
                <a:lnTo>
                  <a:pt x="637524" y="28574"/>
                </a:lnTo>
                <a:lnTo>
                  <a:pt x="669925" y="28575"/>
                </a:lnTo>
                <a:lnTo>
                  <a:pt x="688975" y="38100"/>
                </a:lnTo>
                <a:lnTo>
                  <a:pt x="612775" y="76200"/>
                </a:lnTo>
                <a:close/>
              </a:path>
              <a:path w="688975" h="76200">
                <a:moveTo>
                  <a:pt x="0" y="47625"/>
                </a:moveTo>
                <a:lnTo>
                  <a:pt x="0" y="28575"/>
                </a:lnTo>
                <a:lnTo>
                  <a:pt x="612775" y="28574"/>
                </a:lnTo>
                <a:lnTo>
                  <a:pt x="612775" y="47624"/>
                </a:lnTo>
                <a:lnTo>
                  <a:pt x="0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908162" y="5868343"/>
            <a:ext cx="645160" cy="476884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14935" marR="5080" indent="-102235">
              <a:lnSpc>
                <a:spcPts val="1630"/>
              </a:lnSpc>
              <a:spcBef>
                <a:spcPts val="395"/>
              </a:spcBef>
            </a:pPr>
            <a:r>
              <a:rPr dirty="0" sz="1600" spc="-5">
                <a:latin typeface="Arial"/>
                <a:cs typeface="Arial"/>
              </a:rPr>
              <a:t>E-to-F:  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9150" y="5140325"/>
            <a:ext cx="76200" cy="786130"/>
          </a:xfrm>
          <a:custGeom>
            <a:avLst/>
            <a:gdLst/>
            <a:ahLst/>
            <a:cxnLst/>
            <a:rect l="l" t="t" r="r" b="b"/>
            <a:pathLst>
              <a:path w="76200" h="786129">
                <a:moveTo>
                  <a:pt x="31750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55245" y="34290"/>
                </a:lnTo>
                <a:lnTo>
                  <a:pt x="31750" y="34290"/>
                </a:lnTo>
                <a:lnTo>
                  <a:pt x="31750" y="76200"/>
                </a:lnTo>
                <a:close/>
              </a:path>
              <a:path w="76200" h="786129">
                <a:moveTo>
                  <a:pt x="44450" y="785812"/>
                </a:moveTo>
                <a:lnTo>
                  <a:pt x="31750" y="785812"/>
                </a:lnTo>
                <a:lnTo>
                  <a:pt x="31750" y="34290"/>
                </a:lnTo>
                <a:lnTo>
                  <a:pt x="44450" y="34290"/>
                </a:lnTo>
                <a:lnTo>
                  <a:pt x="44450" y="785812"/>
                </a:lnTo>
                <a:close/>
              </a:path>
              <a:path w="76200" h="786129">
                <a:moveTo>
                  <a:pt x="76200" y="76200"/>
                </a:moveTo>
                <a:lnTo>
                  <a:pt x="44450" y="76200"/>
                </a:lnTo>
                <a:lnTo>
                  <a:pt x="44450" y="34290"/>
                </a:lnTo>
                <a:lnTo>
                  <a:pt x="55245" y="3429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62750" y="3500437"/>
            <a:ext cx="733425" cy="144145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76835" marR="105410">
              <a:lnSpc>
                <a:spcPct val="100000"/>
              </a:lnSpc>
              <a:spcBef>
                <a:spcPts val="630"/>
              </a:spcBef>
            </a:pPr>
            <a:r>
              <a:rPr dirty="0" sz="1400" spc="-5">
                <a:latin typeface="Arial"/>
                <a:cs typeface="Arial"/>
              </a:rPr>
              <a:t>flow: </a:t>
            </a:r>
            <a:r>
              <a:rPr dirty="0" sz="1400">
                <a:latin typeface="Arial"/>
                <a:cs typeface="Arial"/>
              </a:rPr>
              <a:t>X  src: A  </a:t>
            </a:r>
            <a:r>
              <a:rPr dirty="0" sz="1400" spc="-5">
                <a:latin typeface="Arial"/>
                <a:cs typeface="Arial"/>
              </a:rPr>
              <a:t>dest: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  <a:spcBef>
                <a:spcPts val="5"/>
              </a:spcBef>
            </a:pPr>
            <a:r>
              <a:rPr dirty="0" sz="1400" spc="-5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57863" y="3340100"/>
            <a:ext cx="688975" cy="76200"/>
          </a:xfrm>
          <a:custGeom>
            <a:avLst/>
            <a:gdLst/>
            <a:ahLst/>
            <a:cxnLst/>
            <a:rect l="l" t="t" r="r" b="b"/>
            <a:pathLst>
              <a:path w="688975" h="76200">
                <a:moveTo>
                  <a:pt x="612774" y="76200"/>
                </a:moveTo>
                <a:lnTo>
                  <a:pt x="612774" y="0"/>
                </a:lnTo>
                <a:lnTo>
                  <a:pt x="669924" y="28575"/>
                </a:lnTo>
                <a:lnTo>
                  <a:pt x="637540" y="28575"/>
                </a:lnTo>
                <a:lnTo>
                  <a:pt x="637540" y="47625"/>
                </a:lnTo>
                <a:lnTo>
                  <a:pt x="669924" y="47625"/>
                </a:lnTo>
                <a:lnTo>
                  <a:pt x="612774" y="76200"/>
                </a:lnTo>
                <a:close/>
              </a:path>
              <a:path w="688975" h="76200">
                <a:moveTo>
                  <a:pt x="612774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612774" y="28575"/>
                </a:lnTo>
                <a:lnTo>
                  <a:pt x="612774" y="47625"/>
                </a:lnTo>
                <a:close/>
              </a:path>
              <a:path w="688975" h="76200">
                <a:moveTo>
                  <a:pt x="669924" y="47625"/>
                </a:moveTo>
                <a:lnTo>
                  <a:pt x="637540" y="47625"/>
                </a:lnTo>
                <a:lnTo>
                  <a:pt x="637540" y="28575"/>
                </a:lnTo>
                <a:lnTo>
                  <a:pt x="669924" y="28575"/>
                </a:lnTo>
                <a:lnTo>
                  <a:pt x="688974" y="38100"/>
                </a:lnTo>
                <a:lnTo>
                  <a:pt x="669924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652451" y="5990581"/>
            <a:ext cx="1017905" cy="4768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715">
              <a:lnSpc>
                <a:spcPts val="1775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B-to-C: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775"/>
              </a:lnSpc>
            </a:pPr>
            <a:r>
              <a:rPr dirty="0" sz="1600" spc="-5">
                <a:latin typeface="Arial"/>
                <a:cs typeface="Arial"/>
              </a:rPr>
              <a:t>IPv6</a:t>
            </a:r>
            <a:r>
              <a:rPr dirty="0" sz="1600" spc="-8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inside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9632" y="6405109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26162" y="5778500"/>
            <a:ext cx="76200" cy="184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19762" y="4141787"/>
            <a:ext cx="733425" cy="1441450"/>
          </a:xfrm>
          <a:prstGeom prst="rect">
            <a:avLst/>
          </a:prstGeom>
          <a:solidFill>
            <a:srgbClr val="66CCFF"/>
          </a:solidFill>
          <a:ln w="9525">
            <a:solidFill>
              <a:srgbClr val="000000"/>
            </a:solidFill>
          </a:ln>
        </p:spPr>
        <p:txBody>
          <a:bodyPr wrap="square" lIns="0" tIns="69215" rIns="0" bIns="0" rtlCol="0" vert="horz">
            <a:spAutoFit/>
          </a:bodyPr>
          <a:lstStyle/>
          <a:p>
            <a:pPr marL="53340" marR="81280">
              <a:lnSpc>
                <a:spcPct val="100000"/>
              </a:lnSpc>
              <a:spcBef>
                <a:spcPts val="545"/>
              </a:spcBef>
            </a:pPr>
            <a:r>
              <a:rPr dirty="0" sz="1400" spc="-5">
                <a:latin typeface="Arial"/>
                <a:cs typeface="Arial"/>
              </a:rPr>
              <a:t>Flow: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X  </a:t>
            </a:r>
            <a:r>
              <a:rPr dirty="0" sz="1400" spc="-5">
                <a:latin typeface="Arial"/>
                <a:cs typeface="Arial"/>
              </a:rPr>
              <a:t>Src: </a:t>
            </a:r>
            <a:r>
              <a:rPr dirty="0" sz="1400">
                <a:latin typeface="Arial"/>
                <a:cs typeface="Arial"/>
              </a:rPr>
              <a:t>A  </a:t>
            </a:r>
            <a:r>
              <a:rPr dirty="0" sz="1400" spc="-5">
                <a:latin typeface="Arial"/>
                <a:cs typeface="Arial"/>
              </a:rPr>
              <a:t>Dest: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48325" y="3533775"/>
            <a:ext cx="925830" cy="2193925"/>
          </a:xfrm>
          <a:prstGeom prst="rect">
            <a:avLst/>
          </a:prstGeom>
          <a:solidFill>
            <a:srgbClr val="CC0000"/>
          </a:solidFill>
          <a:ln w="9525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32384" marR="173990">
              <a:lnSpc>
                <a:spcPct val="100000"/>
              </a:lnSpc>
              <a:spcBef>
                <a:spcPts val="235"/>
              </a:spcBef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src:B 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dest:</a:t>
            </a:r>
            <a:r>
              <a:rPr dirty="0" sz="1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8302" y="2623855"/>
            <a:ext cx="143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physical</a:t>
            </a:r>
            <a:r>
              <a:rPr dirty="0" sz="1800" spc="-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view: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95725" y="2868613"/>
            <a:ext cx="2326005" cy="0"/>
          </a:xfrm>
          <a:custGeom>
            <a:avLst/>
            <a:gdLst/>
            <a:ahLst/>
            <a:cxnLst/>
            <a:rect l="l" t="t" r="r" b="b"/>
            <a:pathLst>
              <a:path w="2326004" h="0">
                <a:moveTo>
                  <a:pt x="0" y="0"/>
                </a:moveTo>
                <a:lnTo>
                  <a:pt x="23256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33784" y="2853493"/>
            <a:ext cx="687542" cy="188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33784" y="2853493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104621"/>
                </a:moveTo>
                <a:lnTo>
                  <a:pt x="27015" y="57458"/>
                </a:lnTo>
                <a:lnTo>
                  <a:pt x="100688" y="27554"/>
                </a:lnTo>
                <a:lnTo>
                  <a:pt x="209960" y="7393"/>
                </a:lnTo>
                <a:lnTo>
                  <a:pt x="343771" y="0"/>
                </a:lnTo>
                <a:lnTo>
                  <a:pt x="477582" y="7393"/>
                </a:lnTo>
                <a:lnTo>
                  <a:pt x="586854" y="27554"/>
                </a:lnTo>
                <a:lnTo>
                  <a:pt x="628832" y="41478"/>
                </a:lnTo>
                <a:lnTo>
                  <a:pt x="680558" y="75118"/>
                </a:lnTo>
                <a:lnTo>
                  <a:pt x="687542" y="104621"/>
                </a:lnTo>
                <a:lnTo>
                  <a:pt x="628832" y="146678"/>
                </a:lnTo>
                <a:lnTo>
                  <a:pt x="586854" y="160602"/>
                </a:lnTo>
                <a:lnTo>
                  <a:pt x="477582" y="180763"/>
                </a:lnTo>
                <a:lnTo>
                  <a:pt x="343771" y="188156"/>
                </a:lnTo>
                <a:lnTo>
                  <a:pt x="209960" y="180763"/>
                </a:lnTo>
                <a:lnTo>
                  <a:pt x="100688" y="160602"/>
                </a:lnTo>
                <a:lnTo>
                  <a:pt x="58710" y="146678"/>
                </a:lnTo>
                <a:lnTo>
                  <a:pt x="6984" y="113038"/>
                </a:lnTo>
                <a:lnTo>
                  <a:pt x="0" y="10462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30687" y="2703512"/>
            <a:ext cx="693736" cy="2454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30687" y="2703512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39"/>
                </a:moveTo>
                <a:lnTo>
                  <a:pt x="27055" y="67451"/>
                </a:lnTo>
                <a:lnTo>
                  <a:pt x="108286" y="32347"/>
                </a:lnTo>
                <a:lnTo>
                  <a:pt x="160621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299" y="8678"/>
                </a:lnTo>
                <a:lnTo>
                  <a:pt x="536782" y="18861"/>
                </a:lnTo>
                <a:lnTo>
                  <a:pt x="587735" y="32347"/>
                </a:lnTo>
                <a:lnTo>
                  <a:pt x="629776" y="48691"/>
                </a:lnTo>
                <a:lnTo>
                  <a:pt x="681580" y="88182"/>
                </a:lnTo>
                <a:lnTo>
                  <a:pt x="688575" y="110439"/>
                </a:lnTo>
                <a:lnTo>
                  <a:pt x="681581" y="132697"/>
                </a:lnTo>
                <a:lnTo>
                  <a:pt x="629776" y="172187"/>
                </a:lnTo>
                <a:lnTo>
                  <a:pt x="587736" y="188532"/>
                </a:lnTo>
                <a:lnTo>
                  <a:pt x="536782" y="202018"/>
                </a:lnTo>
                <a:lnTo>
                  <a:pt x="478300" y="212200"/>
                </a:lnTo>
                <a:lnTo>
                  <a:pt x="344287" y="220879"/>
                </a:lnTo>
                <a:lnTo>
                  <a:pt x="210275" y="212200"/>
                </a:lnTo>
                <a:lnTo>
                  <a:pt x="160625" y="202018"/>
                </a:lnTo>
                <a:lnTo>
                  <a:pt x="108290" y="188532"/>
                </a:lnTo>
                <a:lnTo>
                  <a:pt x="58799" y="172187"/>
                </a:lnTo>
                <a:lnTo>
                  <a:pt x="6994" y="132697"/>
                </a:lnTo>
                <a:lnTo>
                  <a:pt x="0" y="110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71020" y="2760778"/>
            <a:ext cx="387195" cy="102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71020" y="2760778"/>
            <a:ext cx="387350" cy="102870"/>
          </a:xfrm>
          <a:custGeom>
            <a:avLst/>
            <a:gdLst/>
            <a:ahLst/>
            <a:cxnLst/>
            <a:rect l="l" t="t" r="r" b="b"/>
            <a:pathLst>
              <a:path w="387350" h="102869">
                <a:moveTo>
                  <a:pt x="0" y="102259"/>
                </a:moveTo>
                <a:lnTo>
                  <a:pt x="118526" y="102259"/>
                </a:lnTo>
                <a:lnTo>
                  <a:pt x="239050" y="0"/>
                </a:lnTo>
                <a:lnTo>
                  <a:pt x="387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6598" y="2760778"/>
            <a:ext cx="354041" cy="1022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86598" y="2760778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33784" y="2811058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69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19262" y="2815316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4">
                <a:moveTo>
                  <a:pt x="0" y="0"/>
                </a:moveTo>
                <a:lnTo>
                  <a:pt x="0" y="1512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399665" y="2387318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45827" y="2392081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62263" y="2878138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4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279015" y="3015082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66859" y="2856668"/>
            <a:ext cx="687543" cy="188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66859" y="2856668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5" h="188594">
                <a:moveTo>
                  <a:pt x="0" y="94078"/>
                </a:moveTo>
                <a:lnTo>
                  <a:pt x="27015" y="57458"/>
                </a:lnTo>
                <a:lnTo>
                  <a:pt x="100688" y="27554"/>
                </a:lnTo>
                <a:lnTo>
                  <a:pt x="209960" y="7393"/>
                </a:lnTo>
                <a:lnTo>
                  <a:pt x="343771" y="0"/>
                </a:lnTo>
                <a:lnTo>
                  <a:pt x="477583" y="7393"/>
                </a:lnTo>
                <a:lnTo>
                  <a:pt x="586854" y="27554"/>
                </a:lnTo>
                <a:lnTo>
                  <a:pt x="628832" y="41478"/>
                </a:lnTo>
                <a:lnTo>
                  <a:pt x="680559" y="75118"/>
                </a:lnTo>
                <a:lnTo>
                  <a:pt x="687543" y="94078"/>
                </a:lnTo>
                <a:lnTo>
                  <a:pt x="660528" y="130698"/>
                </a:lnTo>
                <a:lnTo>
                  <a:pt x="586854" y="160602"/>
                </a:lnTo>
                <a:lnTo>
                  <a:pt x="477583" y="180763"/>
                </a:lnTo>
                <a:lnTo>
                  <a:pt x="343771" y="188157"/>
                </a:lnTo>
                <a:lnTo>
                  <a:pt x="209960" y="180763"/>
                </a:lnTo>
                <a:lnTo>
                  <a:pt x="100688" y="160602"/>
                </a:lnTo>
                <a:lnTo>
                  <a:pt x="58710" y="146678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163762" y="2706687"/>
            <a:ext cx="693737" cy="2454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163762" y="2706687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40"/>
                </a:moveTo>
                <a:lnTo>
                  <a:pt x="27055" y="67451"/>
                </a:lnTo>
                <a:lnTo>
                  <a:pt x="64918" y="48691"/>
                </a:lnTo>
                <a:lnTo>
                  <a:pt x="100839" y="32347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82468" y="8678"/>
                </a:lnTo>
                <a:lnTo>
                  <a:pt x="536782" y="18861"/>
                </a:lnTo>
                <a:lnTo>
                  <a:pt x="587736" y="32347"/>
                </a:lnTo>
                <a:lnTo>
                  <a:pt x="629776" y="48691"/>
                </a:lnTo>
                <a:lnTo>
                  <a:pt x="686474" y="96017"/>
                </a:lnTo>
                <a:lnTo>
                  <a:pt x="688575" y="110440"/>
                </a:lnTo>
                <a:lnTo>
                  <a:pt x="661519" y="153428"/>
                </a:lnTo>
                <a:lnTo>
                  <a:pt x="587736" y="188533"/>
                </a:lnTo>
                <a:lnTo>
                  <a:pt x="536782" y="205677"/>
                </a:lnTo>
                <a:lnTo>
                  <a:pt x="482468" y="212201"/>
                </a:lnTo>
                <a:lnTo>
                  <a:pt x="344287" y="220880"/>
                </a:lnTo>
                <a:lnTo>
                  <a:pt x="210275" y="212201"/>
                </a:lnTo>
                <a:lnTo>
                  <a:pt x="151793" y="205675"/>
                </a:lnTo>
                <a:lnTo>
                  <a:pt x="100839" y="188532"/>
                </a:lnTo>
                <a:lnTo>
                  <a:pt x="64918" y="172187"/>
                </a:lnTo>
                <a:lnTo>
                  <a:pt x="27055" y="153428"/>
                </a:lnTo>
                <a:lnTo>
                  <a:pt x="0" y="110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02097" y="2763953"/>
            <a:ext cx="389255" cy="102870"/>
          </a:xfrm>
          <a:custGeom>
            <a:avLst/>
            <a:gdLst/>
            <a:ahLst/>
            <a:cxnLst/>
            <a:rect l="l" t="t" r="r" b="b"/>
            <a:pathLst>
              <a:path w="389255" h="102869">
                <a:moveTo>
                  <a:pt x="0" y="102259"/>
                </a:moveTo>
                <a:lnTo>
                  <a:pt x="120524" y="102259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19673" y="2763953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30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166859" y="281031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52338" y="281849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201909" y="2850318"/>
            <a:ext cx="687543" cy="1881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01909" y="2850318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94078"/>
                </a:moveTo>
                <a:lnTo>
                  <a:pt x="27015" y="57458"/>
                </a:lnTo>
                <a:lnTo>
                  <a:pt x="106067" y="27554"/>
                </a:lnTo>
                <a:lnTo>
                  <a:pt x="209960" y="9295"/>
                </a:lnTo>
                <a:lnTo>
                  <a:pt x="343771" y="0"/>
                </a:lnTo>
                <a:lnTo>
                  <a:pt x="477582" y="9295"/>
                </a:lnTo>
                <a:lnTo>
                  <a:pt x="586854" y="27554"/>
                </a:lnTo>
                <a:lnTo>
                  <a:pt x="628832" y="41478"/>
                </a:lnTo>
                <a:lnTo>
                  <a:pt x="680559" y="75118"/>
                </a:lnTo>
                <a:lnTo>
                  <a:pt x="687543" y="94078"/>
                </a:lnTo>
                <a:lnTo>
                  <a:pt x="680559" y="113038"/>
                </a:lnTo>
                <a:lnTo>
                  <a:pt x="660527" y="130698"/>
                </a:lnTo>
                <a:lnTo>
                  <a:pt x="628832" y="146678"/>
                </a:lnTo>
                <a:lnTo>
                  <a:pt x="586854" y="169786"/>
                </a:lnTo>
                <a:lnTo>
                  <a:pt x="477582" y="180763"/>
                </a:lnTo>
                <a:lnTo>
                  <a:pt x="343771" y="188157"/>
                </a:lnTo>
                <a:lnTo>
                  <a:pt x="209960" y="180763"/>
                </a:lnTo>
                <a:lnTo>
                  <a:pt x="106067" y="169786"/>
                </a:lnTo>
                <a:lnTo>
                  <a:pt x="58710" y="146678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98812" y="2700337"/>
            <a:ext cx="699270" cy="2454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98812" y="2700337"/>
            <a:ext cx="699770" cy="222885"/>
          </a:xfrm>
          <a:custGeom>
            <a:avLst/>
            <a:gdLst/>
            <a:ahLst/>
            <a:cxnLst/>
            <a:rect l="l" t="t" r="r" b="b"/>
            <a:pathLst>
              <a:path w="699770" h="222885">
                <a:moveTo>
                  <a:pt x="0" y="110440"/>
                </a:moveTo>
                <a:lnTo>
                  <a:pt x="33828" y="67451"/>
                </a:lnTo>
                <a:lnTo>
                  <a:pt x="100839" y="32347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300" y="8678"/>
                </a:lnTo>
                <a:lnTo>
                  <a:pt x="536782" y="18861"/>
                </a:lnTo>
                <a:lnTo>
                  <a:pt x="587736" y="32347"/>
                </a:lnTo>
                <a:lnTo>
                  <a:pt x="629776" y="48691"/>
                </a:lnTo>
                <a:lnTo>
                  <a:pt x="681581" y="88182"/>
                </a:lnTo>
                <a:lnTo>
                  <a:pt x="699270" y="110440"/>
                </a:lnTo>
                <a:lnTo>
                  <a:pt x="661520" y="153428"/>
                </a:lnTo>
                <a:lnTo>
                  <a:pt x="587736" y="188533"/>
                </a:lnTo>
                <a:lnTo>
                  <a:pt x="536782" y="202018"/>
                </a:lnTo>
                <a:lnTo>
                  <a:pt x="478300" y="212201"/>
                </a:lnTo>
                <a:lnTo>
                  <a:pt x="344287" y="222842"/>
                </a:lnTo>
                <a:lnTo>
                  <a:pt x="210275" y="212201"/>
                </a:lnTo>
                <a:lnTo>
                  <a:pt x="151793" y="202018"/>
                </a:lnTo>
                <a:lnTo>
                  <a:pt x="100839" y="188532"/>
                </a:lnTo>
                <a:lnTo>
                  <a:pt x="58799" y="172187"/>
                </a:lnTo>
                <a:lnTo>
                  <a:pt x="33828" y="153428"/>
                </a:lnTo>
                <a:lnTo>
                  <a:pt x="6994" y="141116"/>
                </a:lnTo>
                <a:lnTo>
                  <a:pt x="0" y="110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37147" y="2757603"/>
            <a:ext cx="389255" cy="102870"/>
          </a:xfrm>
          <a:custGeom>
            <a:avLst/>
            <a:gdLst/>
            <a:ahLst/>
            <a:cxnLst/>
            <a:rect l="l" t="t" r="r" b="b"/>
            <a:pathLst>
              <a:path w="389254" h="102869">
                <a:moveTo>
                  <a:pt x="0" y="102259"/>
                </a:moveTo>
                <a:lnTo>
                  <a:pt x="120524" y="102259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54723" y="2757603"/>
            <a:ext cx="357505" cy="102870"/>
          </a:xfrm>
          <a:custGeom>
            <a:avLst/>
            <a:gdLst/>
            <a:ahLst/>
            <a:cxnLst/>
            <a:rect l="l" t="t" r="r" b="b"/>
            <a:pathLst>
              <a:path w="357504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733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01909" y="280396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98079" y="281214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98984" y="2856668"/>
            <a:ext cx="687542" cy="1881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198984" y="2856668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94078"/>
                </a:moveTo>
                <a:lnTo>
                  <a:pt x="27015" y="57458"/>
                </a:lnTo>
                <a:lnTo>
                  <a:pt x="100688" y="27554"/>
                </a:lnTo>
                <a:lnTo>
                  <a:pt x="209960" y="7393"/>
                </a:lnTo>
                <a:lnTo>
                  <a:pt x="343771" y="0"/>
                </a:lnTo>
                <a:lnTo>
                  <a:pt x="477582" y="7393"/>
                </a:lnTo>
                <a:lnTo>
                  <a:pt x="586854" y="27554"/>
                </a:lnTo>
                <a:lnTo>
                  <a:pt x="628832" y="41478"/>
                </a:lnTo>
                <a:lnTo>
                  <a:pt x="680558" y="75118"/>
                </a:lnTo>
                <a:lnTo>
                  <a:pt x="687542" y="94078"/>
                </a:lnTo>
                <a:lnTo>
                  <a:pt x="660527" y="130698"/>
                </a:lnTo>
                <a:lnTo>
                  <a:pt x="586854" y="160602"/>
                </a:lnTo>
                <a:lnTo>
                  <a:pt x="477582" y="180763"/>
                </a:lnTo>
                <a:lnTo>
                  <a:pt x="343771" y="188156"/>
                </a:lnTo>
                <a:lnTo>
                  <a:pt x="209960" y="180763"/>
                </a:lnTo>
                <a:lnTo>
                  <a:pt x="100688" y="160602"/>
                </a:lnTo>
                <a:lnTo>
                  <a:pt x="58710" y="146678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195887" y="2706687"/>
            <a:ext cx="693736" cy="24542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195887" y="2706687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39"/>
                </a:moveTo>
                <a:lnTo>
                  <a:pt x="27055" y="67451"/>
                </a:lnTo>
                <a:lnTo>
                  <a:pt x="108286" y="32347"/>
                </a:lnTo>
                <a:lnTo>
                  <a:pt x="160621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299" y="8678"/>
                </a:lnTo>
                <a:lnTo>
                  <a:pt x="536782" y="18861"/>
                </a:lnTo>
                <a:lnTo>
                  <a:pt x="587735" y="32347"/>
                </a:lnTo>
                <a:lnTo>
                  <a:pt x="629776" y="48691"/>
                </a:lnTo>
                <a:lnTo>
                  <a:pt x="681580" y="96015"/>
                </a:lnTo>
                <a:lnTo>
                  <a:pt x="688575" y="110439"/>
                </a:lnTo>
                <a:lnTo>
                  <a:pt x="681581" y="132697"/>
                </a:lnTo>
                <a:lnTo>
                  <a:pt x="629776" y="172187"/>
                </a:lnTo>
                <a:lnTo>
                  <a:pt x="587736" y="188532"/>
                </a:lnTo>
                <a:lnTo>
                  <a:pt x="536782" y="205673"/>
                </a:lnTo>
                <a:lnTo>
                  <a:pt x="478300" y="212200"/>
                </a:lnTo>
                <a:lnTo>
                  <a:pt x="344287" y="220879"/>
                </a:lnTo>
                <a:lnTo>
                  <a:pt x="210275" y="212200"/>
                </a:lnTo>
                <a:lnTo>
                  <a:pt x="160625" y="205671"/>
                </a:lnTo>
                <a:lnTo>
                  <a:pt x="108290" y="188532"/>
                </a:lnTo>
                <a:lnTo>
                  <a:pt x="58799" y="172187"/>
                </a:lnTo>
                <a:lnTo>
                  <a:pt x="6994" y="132697"/>
                </a:lnTo>
                <a:lnTo>
                  <a:pt x="0" y="110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336220" y="2763953"/>
            <a:ext cx="387195" cy="1022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336220" y="2763953"/>
            <a:ext cx="387350" cy="102870"/>
          </a:xfrm>
          <a:custGeom>
            <a:avLst/>
            <a:gdLst/>
            <a:ahLst/>
            <a:cxnLst/>
            <a:rect l="l" t="t" r="r" b="b"/>
            <a:pathLst>
              <a:path w="387350" h="102869">
                <a:moveTo>
                  <a:pt x="0" y="102259"/>
                </a:moveTo>
                <a:lnTo>
                  <a:pt x="118526" y="102259"/>
                </a:lnTo>
                <a:lnTo>
                  <a:pt x="239050" y="0"/>
                </a:lnTo>
                <a:lnTo>
                  <a:pt x="3871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351798" y="2763953"/>
            <a:ext cx="354041" cy="1022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351798" y="2763953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98984" y="281031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884462" y="281849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447790" y="2388905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908800" y="285908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6359526" y="3008732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32027" y="3011907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205459" y="2856668"/>
            <a:ext cx="687542" cy="18815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05459" y="2856668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94078"/>
                </a:moveTo>
                <a:lnTo>
                  <a:pt x="27015" y="57458"/>
                </a:lnTo>
                <a:lnTo>
                  <a:pt x="100688" y="27555"/>
                </a:lnTo>
                <a:lnTo>
                  <a:pt x="209960" y="7393"/>
                </a:lnTo>
                <a:lnTo>
                  <a:pt x="343771" y="0"/>
                </a:lnTo>
                <a:lnTo>
                  <a:pt x="477582" y="7393"/>
                </a:lnTo>
                <a:lnTo>
                  <a:pt x="586854" y="27555"/>
                </a:lnTo>
                <a:lnTo>
                  <a:pt x="628832" y="41478"/>
                </a:lnTo>
                <a:lnTo>
                  <a:pt x="680558" y="75118"/>
                </a:lnTo>
                <a:lnTo>
                  <a:pt x="687542" y="94078"/>
                </a:lnTo>
                <a:lnTo>
                  <a:pt x="660527" y="130698"/>
                </a:lnTo>
                <a:lnTo>
                  <a:pt x="586854" y="160602"/>
                </a:lnTo>
                <a:lnTo>
                  <a:pt x="477582" y="180763"/>
                </a:lnTo>
                <a:lnTo>
                  <a:pt x="343771" y="188157"/>
                </a:lnTo>
                <a:lnTo>
                  <a:pt x="209960" y="180763"/>
                </a:lnTo>
                <a:lnTo>
                  <a:pt x="100688" y="160602"/>
                </a:lnTo>
                <a:lnTo>
                  <a:pt x="58710" y="146678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02362" y="2706687"/>
            <a:ext cx="693737" cy="24542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202362" y="2706687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40"/>
                </a:moveTo>
                <a:lnTo>
                  <a:pt x="27055" y="67451"/>
                </a:lnTo>
                <a:lnTo>
                  <a:pt x="100839" y="32347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82464" y="8678"/>
                </a:lnTo>
                <a:lnTo>
                  <a:pt x="536782" y="18861"/>
                </a:lnTo>
                <a:lnTo>
                  <a:pt x="587735" y="32347"/>
                </a:lnTo>
                <a:lnTo>
                  <a:pt x="629776" y="48691"/>
                </a:lnTo>
                <a:lnTo>
                  <a:pt x="686470" y="96013"/>
                </a:lnTo>
                <a:lnTo>
                  <a:pt x="688575" y="110440"/>
                </a:lnTo>
                <a:lnTo>
                  <a:pt x="661519" y="153428"/>
                </a:lnTo>
                <a:lnTo>
                  <a:pt x="587735" y="188533"/>
                </a:lnTo>
                <a:lnTo>
                  <a:pt x="536782" y="205674"/>
                </a:lnTo>
                <a:lnTo>
                  <a:pt x="482464" y="212201"/>
                </a:lnTo>
                <a:lnTo>
                  <a:pt x="344287" y="220880"/>
                </a:lnTo>
                <a:lnTo>
                  <a:pt x="210275" y="212201"/>
                </a:lnTo>
                <a:lnTo>
                  <a:pt x="151793" y="205672"/>
                </a:lnTo>
                <a:lnTo>
                  <a:pt x="100839" y="188532"/>
                </a:lnTo>
                <a:lnTo>
                  <a:pt x="58799" y="172187"/>
                </a:lnTo>
                <a:lnTo>
                  <a:pt x="6994" y="132697"/>
                </a:lnTo>
                <a:lnTo>
                  <a:pt x="0" y="110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40697" y="2763952"/>
            <a:ext cx="389255" cy="102870"/>
          </a:xfrm>
          <a:custGeom>
            <a:avLst/>
            <a:gdLst/>
            <a:ahLst/>
            <a:cxnLst/>
            <a:rect l="l" t="t" r="r" b="b"/>
            <a:pathLst>
              <a:path w="389254" h="102869">
                <a:moveTo>
                  <a:pt x="0" y="102259"/>
                </a:moveTo>
                <a:lnTo>
                  <a:pt x="120524" y="102259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58273" y="2763952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205459" y="281031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90938" y="281849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180184" y="2853492"/>
            <a:ext cx="687544" cy="1881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80184" y="2853492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104619"/>
                </a:moveTo>
                <a:lnTo>
                  <a:pt x="27015" y="57458"/>
                </a:lnTo>
                <a:lnTo>
                  <a:pt x="100688" y="27555"/>
                </a:lnTo>
                <a:lnTo>
                  <a:pt x="209960" y="7393"/>
                </a:lnTo>
                <a:lnTo>
                  <a:pt x="343771" y="0"/>
                </a:lnTo>
                <a:lnTo>
                  <a:pt x="477583" y="7393"/>
                </a:lnTo>
                <a:lnTo>
                  <a:pt x="586854" y="27555"/>
                </a:lnTo>
                <a:lnTo>
                  <a:pt x="628832" y="41478"/>
                </a:lnTo>
                <a:lnTo>
                  <a:pt x="680559" y="75118"/>
                </a:lnTo>
                <a:lnTo>
                  <a:pt x="687543" y="104619"/>
                </a:lnTo>
                <a:lnTo>
                  <a:pt x="680560" y="113038"/>
                </a:lnTo>
                <a:lnTo>
                  <a:pt x="628833" y="146678"/>
                </a:lnTo>
                <a:lnTo>
                  <a:pt x="586855" y="160602"/>
                </a:lnTo>
                <a:lnTo>
                  <a:pt x="477584" y="180763"/>
                </a:lnTo>
                <a:lnTo>
                  <a:pt x="343772" y="188157"/>
                </a:lnTo>
                <a:lnTo>
                  <a:pt x="209960" y="180763"/>
                </a:lnTo>
                <a:lnTo>
                  <a:pt x="100689" y="160602"/>
                </a:lnTo>
                <a:lnTo>
                  <a:pt x="58711" y="146678"/>
                </a:lnTo>
                <a:lnTo>
                  <a:pt x="6984" y="113038"/>
                </a:lnTo>
                <a:lnTo>
                  <a:pt x="0" y="10461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177087" y="2703512"/>
            <a:ext cx="693736" cy="2454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177087" y="2703512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40"/>
                </a:moveTo>
                <a:lnTo>
                  <a:pt x="27055" y="67451"/>
                </a:lnTo>
                <a:lnTo>
                  <a:pt x="108283" y="32347"/>
                </a:lnTo>
                <a:lnTo>
                  <a:pt x="160618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300" y="8678"/>
                </a:lnTo>
                <a:lnTo>
                  <a:pt x="536781" y="18861"/>
                </a:lnTo>
                <a:lnTo>
                  <a:pt x="587736" y="32347"/>
                </a:lnTo>
                <a:lnTo>
                  <a:pt x="629777" y="48691"/>
                </a:lnTo>
                <a:lnTo>
                  <a:pt x="681580" y="88182"/>
                </a:lnTo>
                <a:lnTo>
                  <a:pt x="688575" y="110440"/>
                </a:lnTo>
                <a:lnTo>
                  <a:pt x="681581" y="132697"/>
                </a:lnTo>
                <a:lnTo>
                  <a:pt x="629777" y="172188"/>
                </a:lnTo>
                <a:lnTo>
                  <a:pt x="587736" y="188533"/>
                </a:lnTo>
                <a:lnTo>
                  <a:pt x="536782" y="202018"/>
                </a:lnTo>
                <a:lnTo>
                  <a:pt x="478301" y="212201"/>
                </a:lnTo>
                <a:lnTo>
                  <a:pt x="344288" y="220880"/>
                </a:lnTo>
                <a:lnTo>
                  <a:pt x="210276" y="212201"/>
                </a:lnTo>
                <a:lnTo>
                  <a:pt x="160625" y="202018"/>
                </a:lnTo>
                <a:lnTo>
                  <a:pt x="108291" y="188532"/>
                </a:lnTo>
                <a:lnTo>
                  <a:pt x="58799" y="172187"/>
                </a:lnTo>
                <a:lnTo>
                  <a:pt x="6995" y="132697"/>
                </a:lnTo>
                <a:lnTo>
                  <a:pt x="0" y="11043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317416" y="2760777"/>
            <a:ext cx="387350" cy="102870"/>
          </a:xfrm>
          <a:custGeom>
            <a:avLst/>
            <a:gdLst/>
            <a:ahLst/>
            <a:cxnLst/>
            <a:rect l="l" t="t" r="r" b="b"/>
            <a:pathLst>
              <a:path w="387350" h="102869">
                <a:moveTo>
                  <a:pt x="0" y="102259"/>
                </a:moveTo>
                <a:lnTo>
                  <a:pt x="118529" y="102259"/>
                </a:lnTo>
                <a:lnTo>
                  <a:pt x="239054" y="0"/>
                </a:lnTo>
                <a:lnTo>
                  <a:pt x="387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332998" y="2760777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4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180184" y="2811050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7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865663" y="2815315"/>
            <a:ext cx="0" cy="151765"/>
          </a:xfrm>
          <a:custGeom>
            <a:avLst/>
            <a:gdLst/>
            <a:ahLst/>
            <a:cxnLst/>
            <a:rect l="l" t="t" r="r" b="b"/>
            <a:pathLst>
              <a:path w="0" h="151764">
                <a:moveTo>
                  <a:pt x="0" y="0"/>
                </a:moveTo>
                <a:lnTo>
                  <a:pt x="0" y="1512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7436802" y="239525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65003" y="2382555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41315" y="238573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3848100" y="1755775"/>
            <a:ext cx="2405380" cy="0"/>
          </a:xfrm>
          <a:custGeom>
            <a:avLst/>
            <a:gdLst/>
            <a:ahLst/>
            <a:cxnLst/>
            <a:rect l="l" t="t" r="r" b="b"/>
            <a:pathLst>
              <a:path w="2405379" h="0">
                <a:moveTo>
                  <a:pt x="0" y="0"/>
                </a:moveTo>
                <a:lnTo>
                  <a:pt x="2405062" y="0"/>
                </a:lnTo>
              </a:path>
            </a:pathLst>
          </a:custGeom>
          <a:ln w="666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48100" y="1722437"/>
            <a:ext cx="2405380" cy="66675"/>
          </a:xfrm>
          <a:custGeom>
            <a:avLst/>
            <a:gdLst/>
            <a:ahLst/>
            <a:cxnLst/>
            <a:rect l="l" t="t" r="r" b="b"/>
            <a:pathLst>
              <a:path w="2405379" h="66675">
                <a:moveTo>
                  <a:pt x="0" y="0"/>
                </a:moveTo>
                <a:lnTo>
                  <a:pt x="2405062" y="0"/>
                </a:lnTo>
                <a:lnTo>
                  <a:pt x="2405062" y="66675"/>
                </a:lnTo>
                <a:lnTo>
                  <a:pt x="0" y="666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537528" y="1580868"/>
            <a:ext cx="1257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logical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view: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044314" y="1213794"/>
            <a:ext cx="2159000" cy="476884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 indent="525145">
              <a:lnSpc>
                <a:spcPts val="1630"/>
              </a:lnSpc>
              <a:spcBef>
                <a:spcPts val="395"/>
              </a:spcBef>
            </a:pPr>
            <a:r>
              <a:rPr dirty="0" sz="1600" spc="-5" i="1">
                <a:solidFill>
                  <a:srgbClr val="CC0000"/>
                </a:solidFill>
                <a:latin typeface="Arial"/>
                <a:cs typeface="Arial"/>
              </a:rPr>
              <a:t>IPv4 tunnel  </a:t>
            </a:r>
            <a:r>
              <a:rPr dirty="0" sz="1600" i="1">
                <a:solidFill>
                  <a:srgbClr val="CC0000"/>
                </a:solidFill>
                <a:latin typeface="Arial"/>
                <a:cs typeface="Arial"/>
              </a:rPr>
              <a:t>connecting </a:t>
            </a:r>
            <a:r>
              <a:rPr dirty="0" sz="1600" spc="-5" i="1">
                <a:solidFill>
                  <a:srgbClr val="CC0000"/>
                </a:solidFill>
                <a:latin typeface="Arial"/>
                <a:cs typeface="Arial"/>
              </a:rPr>
              <a:t>IPv6</a:t>
            </a:r>
            <a:r>
              <a:rPr dirty="0" sz="1600" spc="-10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CC0000"/>
                </a:solidFill>
                <a:latin typeface="Arial"/>
                <a:cs typeface="Arial"/>
              </a:rPr>
              <a:t>routers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454140" y="1263367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915150" y="173355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6357302" y="1883195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338377" y="1886370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211809" y="1731130"/>
            <a:ext cx="687543" cy="1881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211809" y="1731130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4" h="188594">
                <a:moveTo>
                  <a:pt x="0" y="94078"/>
                </a:moveTo>
                <a:lnTo>
                  <a:pt x="27015" y="57458"/>
                </a:lnTo>
                <a:lnTo>
                  <a:pt x="106070" y="27554"/>
                </a:lnTo>
                <a:lnTo>
                  <a:pt x="209960" y="7393"/>
                </a:lnTo>
                <a:lnTo>
                  <a:pt x="343771" y="0"/>
                </a:lnTo>
                <a:lnTo>
                  <a:pt x="477582" y="7393"/>
                </a:lnTo>
                <a:lnTo>
                  <a:pt x="586855" y="27554"/>
                </a:lnTo>
                <a:lnTo>
                  <a:pt x="628832" y="41478"/>
                </a:lnTo>
                <a:lnTo>
                  <a:pt x="680559" y="75118"/>
                </a:lnTo>
                <a:lnTo>
                  <a:pt x="687543" y="94078"/>
                </a:lnTo>
                <a:lnTo>
                  <a:pt x="660528" y="130698"/>
                </a:lnTo>
                <a:lnTo>
                  <a:pt x="586855" y="160602"/>
                </a:lnTo>
                <a:lnTo>
                  <a:pt x="477582" y="180764"/>
                </a:lnTo>
                <a:lnTo>
                  <a:pt x="343771" y="188157"/>
                </a:lnTo>
                <a:lnTo>
                  <a:pt x="209960" y="180764"/>
                </a:lnTo>
                <a:lnTo>
                  <a:pt x="106070" y="160602"/>
                </a:lnTo>
                <a:lnTo>
                  <a:pt x="58710" y="146679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6208712" y="1581150"/>
            <a:ext cx="699270" cy="2454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208712" y="1581150"/>
            <a:ext cx="699770" cy="220979"/>
          </a:xfrm>
          <a:custGeom>
            <a:avLst/>
            <a:gdLst/>
            <a:ahLst/>
            <a:cxnLst/>
            <a:rect l="l" t="t" r="r" b="b"/>
            <a:pathLst>
              <a:path w="699770" h="220980">
                <a:moveTo>
                  <a:pt x="0" y="110440"/>
                </a:moveTo>
                <a:lnTo>
                  <a:pt x="6994" y="88182"/>
                </a:lnTo>
                <a:lnTo>
                  <a:pt x="33847" y="67451"/>
                </a:lnTo>
                <a:lnTo>
                  <a:pt x="58799" y="48691"/>
                </a:lnTo>
                <a:lnTo>
                  <a:pt x="100839" y="37724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299" y="8678"/>
                </a:lnTo>
                <a:lnTo>
                  <a:pt x="536782" y="18861"/>
                </a:lnTo>
                <a:lnTo>
                  <a:pt x="587735" y="37724"/>
                </a:lnTo>
                <a:lnTo>
                  <a:pt x="629776" y="48691"/>
                </a:lnTo>
                <a:lnTo>
                  <a:pt x="661519" y="67451"/>
                </a:lnTo>
                <a:lnTo>
                  <a:pt x="681580" y="88182"/>
                </a:lnTo>
                <a:lnTo>
                  <a:pt x="699270" y="110440"/>
                </a:lnTo>
                <a:lnTo>
                  <a:pt x="681580" y="132697"/>
                </a:lnTo>
                <a:lnTo>
                  <a:pt x="661519" y="153428"/>
                </a:lnTo>
                <a:lnTo>
                  <a:pt x="629776" y="178835"/>
                </a:lnTo>
                <a:lnTo>
                  <a:pt x="587735" y="188533"/>
                </a:lnTo>
                <a:lnTo>
                  <a:pt x="536782" y="202018"/>
                </a:lnTo>
                <a:lnTo>
                  <a:pt x="478299" y="212201"/>
                </a:lnTo>
                <a:lnTo>
                  <a:pt x="344287" y="220880"/>
                </a:lnTo>
                <a:lnTo>
                  <a:pt x="210275" y="212201"/>
                </a:lnTo>
                <a:lnTo>
                  <a:pt x="151793" y="202018"/>
                </a:lnTo>
                <a:lnTo>
                  <a:pt x="100839" y="188533"/>
                </a:lnTo>
                <a:lnTo>
                  <a:pt x="58799" y="178835"/>
                </a:lnTo>
                <a:lnTo>
                  <a:pt x="33847" y="153428"/>
                </a:lnTo>
                <a:lnTo>
                  <a:pt x="6994" y="132697"/>
                </a:lnTo>
                <a:lnTo>
                  <a:pt x="0" y="1104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347047" y="1638415"/>
            <a:ext cx="389255" cy="109855"/>
          </a:xfrm>
          <a:custGeom>
            <a:avLst/>
            <a:gdLst/>
            <a:ahLst/>
            <a:cxnLst/>
            <a:rect l="l" t="t" r="r" b="b"/>
            <a:pathLst>
              <a:path w="389254" h="109855">
                <a:moveTo>
                  <a:pt x="0" y="109235"/>
                </a:moveTo>
                <a:lnTo>
                  <a:pt x="120524" y="109235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64623" y="1638415"/>
            <a:ext cx="357505" cy="109855"/>
          </a:xfrm>
          <a:custGeom>
            <a:avLst/>
            <a:gdLst/>
            <a:ahLst/>
            <a:cxnLst/>
            <a:rect l="l" t="t" r="r" b="b"/>
            <a:pathLst>
              <a:path w="357504" h="109855">
                <a:moveTo>
                  <a:pt x="0" y="0"/>
                </a:moveTo>
                <a:lnTo>
                  <a:pt x="120524" y="0"/>
                </a:lnTo>
                <a:lnTo>
                  <a:pt x="241049" y="109235"/>
                </a:lnTo>
                <a:lnTo>
                  <a:pt x="357334" y="10923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11809" y="1684773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07982" y="1692953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7186533" y="1734753"/>
            <a:ext cx="695218" cy="18135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7186533" y="1734753"/>
            <a:ext cx="695325" cy="181610"/>
          </a:xfrm>
          <a:custGeom>
            <a:avLst/>
            <a:gdLst/>
            <a:ahLst/>
            <a:cxnLst/>
            <a:rect l="l" t="t" r="r" b="b"/>
            <a:pathLst>
              <a:path w="695325" h="181610">
                <a:moveTo>
                  <a:pt x="0" y="87280"/>
                </a:moveTo>
                <a:lnTo>
                  <a:pt x="27016" y="50660"/>
                </a:lnTo>
                <a:lnTo>
                  <a:pt x="100689" y="20756"/>
                </a:lnTo>
                <a:lnTo>
                  <a:pt x="209960" y="594"/>
                </a:lnTo>
                <a:lnTo>
                  <a:pt x="343772" y="0"/>
                </a:lnTo>
                <a:lnTo>
                  <a:pt x="477584" y="594"/>
                </a:lnTo>
                <a:lnTo>
                  <a:pt x="595757" y="20756"/>
                </a:lnTo>
                <a:lnTo>
                  <a:pt x="660528" y="50660"/>
                </a:lnTo>
                <a:lnTo>
                  <a:pt x="695218" y="87280"/>
                </a:lnTo>
                <a:lnTo>
                  <a:pt x="680559" y="106240"/>
                </a:lnTo>
                <a:lnTo>
                  <a:pt x="660527" y="123899"/>
                </a:lnTo>
                <a:lnTo>
                  <a:pt x="628832" y="139880"/>
                </a:lnTo>
                <a:lnTo>
                  <a:pt x="595749" y="153803"/>
                </a:lnTo>
                <a:lnTo>
                  <a:pt x="477583" y="173965"/>
                </a:lnTo>
                <a:lnTo>
                  <a:pt x="343772" y="181358"/>
                </a:lnTo>
                <a:lnTo>
                  <a:pt x="209960" y="173965"/>
                </a:lnTo>
                <a:lnTo>
                  <a:pt x="100688" y="153803"/>
                </a:lnTo>
                <a:lnTo>
                  <a:pt x="58710" y="139880"/>
                </a:lnTo>
                <a:lnTo>
                  <a:pt x="6984" y="106240"/>
                </a:lnTo>
                <a:lnTo>
                  <a:pt x="0" y="8728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183438" y="1577975"/>
            <a:ext cx="693736" cy="24542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183438" y="1577975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40"/>
                </a:moveTo>
                <a:lnTo>
                  <a:pt x="6994" y="88182"/>
                </a:lnTo>
                <a:lnTo>
                  <a:pt x="27055" y="67451"/>
                </a:lnTo>
                <a:lnTo>
                  <a:pt x="58798" y="58294"/>
                </a:lnTo>
                <a:lnTo>
                  <a:pt x="100839" y="32347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300" y="8678"/>
                </a:lnTo>
                <a:lnTo>
                  <a:pt x="536781" y="18861"/>
                </a:lnTo>
                <a:lnTo>
                  <a:pt x="587736" y="32347"/>
                </a:lnTo>
                <a:lnTo>
                  <a:pt x="629777" y="58294"/>
                </a:lnTo>
                <a:lnTo>
                  <a:pt x="661520" y="67451"/>
                </a:lnTo>
                <a:lnTo>
                  <a:pt x="681580" y="88182"/>
                </a:lnTo>
                <a:lnTo>
                  <a:pt x="688575" y="110440"/>
                </a:lnTo>
                <a:lnTo>
                  <a:pt x="681581" y="132697"/>
                </a:lnTo>
                <a:lnTo>
                  <a:pt x="661520" y="153428"/>
                </a:lnTo>
                <a:lnTo>
                  <a:pt x="629777" y="172188"/>
                </a:lnTo>
                <a:lnTo>
                  <a:pt x="587736" y="199405"/>
                </a:lnTo>
                <a:lnTo>
                  <a:pt x="536782" y="202018"/>
                </a:lnTo>
                <a:lnTo>
                  <a:pt x="478301" y="212201"/>
                </a:lnTo>
                <a:lnTo>
                  <a:pt x="344288" y="220880"/>
                </a:lnTo>
                <a:lnTo>
                  <a:pt x="210276" y="212201"/>
                </a:lnTo>
                <a:lnTo>
                  <a:pt x="151793" y="202018"/>
                </a:lnTo>
                <a:lnTo>
                  <a:pt x="100840" y="199405"/>
                </a:lnTo>
                <a:lnTo>
                  <a:pt x="58799" y="172188"/>
                </a:lnTo>
                <a:lnTo>
                  <a:pt x="27056" y="153428"/>
                </a:lnTo>
                <a:lnTo>
                  <a:pt x="6995" y="132697"/>
                </a:lnTo>
                <a:lnTo>
                  <a:pt x="0" y="1104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321772" y="1635240"/>
            <a:ext cx="389255" cy="102870"/>
          </a:xfrm>
          <a:custGeom>
            <a:avLst/>
            <a:gdLst/>
            <a:ahLst/>
            <a:cxnLst/>
            <a:rect l="l" t="t" r="r" b="b"/>
            <a:pathLst>
              <a:path w="389254" h="102869">
                <a:moveTo>
                  <a:pt x="0" y="102259"/>
                </a:moveTo>
                <a:lnTo>
                  <a:pt x="130194" y="102259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339348" y="1635240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5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186534" y="1681597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872013" y="1695886"/>
            <a:ext cx="0" cy="138430"/>
          </a:xfrm>
          <a:custGeom>
            <a:avLst/>
            <a:gdLst/>
            <a:ahLst/>
            <a:cxnLst/>
            <a:rect l="l" t="t" r="r" b="b"/>
            <a:pathLst>
              <a:path w="0" h="138430">
                <a:moveTo>
                  <a:pt x="0" y="0"/>
                </a:moveTo>
                <a:lnTo>
                  <a:pt x="0" y="13841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 txBox="1"/>
          <p:nvPr/>
        </p:nvSpPr>
        <p:spPr>
          <a:xfrm>
            <a:off x="7451726" y="1269718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396490" y="1250667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451230" y="1255430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2859088" y="1741487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 h="0">
                <a:moveTo>
                  <a:pt x="0" y="0"/>
                </a:moveTo>
                <a:lnTo>
                  <a:pt x="32384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 txBox="1"/>
          <p:nvPr/>
        </p:nvSpPr>
        <p:spPr>
          <a:xfrm>
            <a:off x="2275840" y="1878432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322003" y="1880019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latin typeface="Arial"/>
                <a:cs typeface="Arial"/>
              </a:rPr>
              <a:t>IPv6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163684" y="1720018"/>
            <a:ext cx="687543" cy="1881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163684" y="1720018"/>
            <a:ext cx="687705" cy="188595"/>
          </a:xfrm>
          <a:custGeom>
            <a:avLst/>
            <a:gdLst/>
            <a:ahLst/>
            <a:cxnLst/>
            <a:rect l="l" t="t" r="r" b="b"/>
            <a:pathLst>
              <a:path w="687705" h="188594">
                <a:moveTo>
                  <a:pt x="0" y="94078"/>
                </a:moveTo>
                <a:lnTo>
                  <a:pt x="27015" y="57458"/>
                </a:lnTo>
                <a:lnTo>
                  <a:pt x="100688" y="27554"/>
                </a:lnTo>
                <a:lnTo>
                  <a:pt x="209960" y="9295"/>
                </a:lnTo>
                <a:lnTo>
                  <a:pt x="343771" y="0"/>
                </a:lnTo>
                <a:lnTo>
                  <a:pt x="477583" y="9295"/>
                </a:lnTo>
                <a:lnTo>
                  <a:pt x="586854" y="27554"/>
                </a:lnTo>
                <a:lnTo>
                  <a:pt x="628832" y="41478"/>
                </a:lnTo>
                <a:lnTo>
                  <a:pt x="680559" y="75118"/>
                </a:lnTo>
                <a:lnTo>
                  <a:pt x="687543" y="94078"/>
                </a:lnTo>
                <a:lnTo>
                  <a:pt x="680559" y="113038"/>
                </a:lnTo>
                <a:lnTo>
                  <a:pt x="660528" y="130698"/>
                </a:lnTo>
                <a:lnTo>
                  <a:pt x="628832" y="146678"/>
                </a:lnTo>
                <a:lnTo>
                  <a:pt x="586854" y="169786"/>
                </a:lnTo>
                <a:lnTo>
                  <a:pt x="477583" y="180764"/>
                </a:lnTo>
                <a:lnTo>
                  <a:pt x="343771" y="188157"/>
                </a:lnTo>
                <a:lnTo>
                  <a:pt x="209960" y="180764"/>
                </a:lnTo>
                <a:lnTo>
                  <a:pt x="100688" y="169788"/>
                </a:lnTo>
                <a:lnTo>
                  <a:pt x="58710" y="146679"/>
                </a:lnTo>
                <a:lnTo>
                  <a:pt x="27015" y="130698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160588" y="1570037"/>
            <a:ext cx="693737" cy="2454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160588" y="1570037"/>
            <a:ext cx="688975" cy="222885"/>
          </a:xfrm>
          <a:custGeom>
            <a:avLst/>
            <a:gdLst/>
            <a:ahLst/>
            <a:cxnLst/>
            <a:rect l="l" t="t" r="r" b="b"/>
            <a:pathLst>
              <a:path w="688975" h="222885">
                <a:moveTo>
                  <a:pt x="0" y="110440"/>
                </a:moveTo>
                <a:lnTo>
                  <a:pt x="27055" y="67451"/>
                </a:lnTo>
                <a:lnTo>
                  <a:pt x="108288" y="32347"/>
                </a:lnTo>
                <a:lnTo>
                  <a:pt x="160625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300" y="8678"/>
                </a:lnTo>
                <a:lnTo>
                  <a:pt x="536782" y="18861"/>
                </a:lnTo>
                <a:lnTo>
                  <a:pt x="587736" y="32347"/>
                </a:lnTo>
                <a:lnTo>
                  <a:pt x="629776" y="48691"/>
                </a:lnTo>
                <a:lnTo>
                  <a:pt x="681581" y="88182"/>
                </a:lnTo>
                <a:lnTo>
                  <a:pt x="688575" y="110440"/>
                </a:lnTo>
                <a:lnTo>
                  <a:pt x="661519" y="153428"/>
                </a:lnTo>
                <a:lnTo>
                  <a:pt x="587736" y="188533"/>
                </a:lnTo>
                <a:lnTo>
                  <a:pt x="536782" y="202018"/>
                </a:lnTo>
                <a:lnTo>
                  <a:pt x="478300" y="212201"/>
                </a:lnTo>
                <a:lnTo>
                  <a:pt x="344287" y="222842"/>
                </a:lnTo>
                <a:lnTo>
                  <a:pt x="210275" y="212201"/>
                </a:lnTo>
                <a:lnTo>
                  <a:pt x="160625" y="202018"/>
                </a:lnTo>
                <a:lnTo>
                  <a:pt x="108288" y="188533"/>
                </a:lnTo>
                <a:lnTo>
                  <a:pt x="58798" y="172188"/>
                </a:lnTo>
                <a:lnTo>
                  <a:pt x="6994" y="141116"/>
                </a:lnTo>
                <a:lnTo>
                  <a:pt x="0" y="1104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300922" y="1627303"/>
            <a:ext cx="387350" cy="102870"/>
          </a:xfrm>
          <a:custGeom>
            <a:avLst/>
            <a:gdLst/>
            <a:ahLst/>
            <a:cxnLst/>
            <a:rect l="l" t="t" r="r" b="b"/>
            <a:pathLst>
              <a:path w="387350" h="102869">
                <a:moveTo>
                  <a:pt x="0" y="102259"/>
                </a:moveTo>
                <a:lnTo>
                  <a:pt x="118524" y="102259"/>
                </a:lnTo>
                <a:lnTo>
                  <a:pt x="239049" y="0"/>
                </a:lnTo>
                <a:lnTo>
                  <a:pt x="387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316498" y="1627303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30" h="102869">
                <a:moveTo>
                  <a:pt x="0" y="0"/>
                </a:moveTo>
                <a:lnTo>
                  <a:pt x="120525" y="0"/>
                </a:lnTo>
                <a:lnTo>
                  <a:pt x="241049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163684" y="167366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849163" y="168184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198734" y="1713667"/>
            <a:ext cx="695255" cy="18815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198734" y="1713667"/>
            <a:ext cx="695325" cy="188595"/>
          </a:xfrm>
          <a:custGeom>
            <a:avLst/>
            <a:gdLst/>
            <a:ahLst/>
            <a:cxnLst/>
            <a:rect l="l" t="t" r="r" b="b"/>
            <a:pathLst>
              <a:path w="695325" h="188594">
                <a:moveTo>
                  <a:pt x="0" y="94078"/>
                </a:moveTo>
                <a:lnTo>
                  <a:pt x="27015" y="57458"/>
                </a:lnTo>
                <a:lnTo>
                  <a:pt x="100688" y="27554"/>
                </a:lnTo>
                <a:lnTo>
                  <a:pt x="209960" y="7393"/>
                </a:lnTo>
                <a:lnTo>
                  <a:pt x="343771" y="0"/>
                </a:lnTo>
                <a:lnTo>
                  <a:pt x="477582" y="7393"/>
                </a:lnTo>
                <a:lnTo>
                  <a:pt x="595760" y="27554"/>
                </a:lnTo>
                <a:lnTo>
                  <a:pt x="660527" y="57458"/>
                </a:lnTo>
                <a:lnTo>
                  <a:pt x="695255" y="94078"/>
                </a:lnTo>
                <a:lnTo>
                  <a:pt x="660527" y="130698"/>
                </a:lnTo>
                <a:lnTo>
                  <a:pt x="595760" y="160602"/>
                </a:lnTo>
                <a:lnTo>
                  <a:pt x="477582" y="180764"/>
                </a:lnTo>
                <a:lnTo>
                  <a:pt x="343771" y="188157"/>
                </a:lnTo>
                <a:lnTo>
                  <a:pt x="209960" y="180764"/>
                </a:lnTo>
                <a:lnTo>
                  <a:pt x="100688" y="160602"/>
                </a:lnTo>
                <a:lnTo>
                  <a:pt x="58710" y="146679"/>
                </a:lnTo>
                <a:lnTo>
                  <a:pt x="6984" y="113038"/>
                </a:lnTo>
                <a:lnTo>
                  <a:pt x="0" y="940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195637" y="1563687"/>
            <a:ext cx="693737" cy="24542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195637" y="1563687"/>
            <a:ext cx="688975" cy="220979"/>
          </a:xfrm>
          <a:custGeom>
            <a:avLst/>
            <a:gdLst/>
            <a:ahLst/>
            <a:cxnLst/>
            <a:rect l="l" t="t" r="r" b="b"/>
            <a:pathLst>
              <a:path w="688975" h="220980">
                <a:moveTo>
                  <a:pt x="0" y="110440"/>
                </a:moveTo>
                <a:lnTo>
                  <a:pt x="27055" y="67451"/>
                </a:lnTo>
                <a:lnTo>
                  <a:pt x="100839" y="32347"/>
                </a:lnTo>
                <a:lnTo>
                  <a:pt x="151793" y="18861"/>
                </a:lnTo>
                <a:lnTo>
                  <a:pt x="210275" y="8678"/>
                </a:lnTo>
                <a:lnTo>
                  <a:pt x="344287" y="0"/>
                </a:lnTo>
                <a:lnTo>
                  <a:pt x="478300" y="8678"/>
                </a:lnTo>
                <a:lnTo>
                  <a:pt x="536782" y="18861"/>
                </a:lnTo>
                <a:lnTo>
                  <a:pt x="587736" y="32347"/>
                </a:lnTo>
                <a:lnTo>
                  <a:pt x="629776" y="48691"/>
                </a:lnTo>
                <a:lnTo>
                  <a:pt x="681581" y="96013"/>
                </a:lnTo>
                <a:lnTo>
                  <a:pt x="688575" y="110440"/>
                </a:lnTo>
                <a:lnTo>
                  <a:pt x="661520" y="153428"/>
                </a:lnTo>
                <a:lnTo>
                  <a:pt x="587736" y="188533"/>
                </a:lnTo>
                <a:lnTo>
                  <a:pt x="536782" y="205676"/>
                </a:lnTo>
                <a:lnTo>
                  <a:pt x="478300" y="212201"/>
                </a:lnTo>
                <a:lnTo>
                  <a:pt x="344287" y="220880"/>
                </a:lnTo>
                <a:lnTo>
                  <a:pt x="210275" y="212201"/>
                </a:lnTo>
                <a:lnTo>
                  <a:pt x="151793" y="205676"/>
                </a:lnTo>
                <a:lnTo>
                  <a:pt x="100839" y="188533"/>
                </a:lnTo>
                <a:lnTo>
                  <a:pt x="58799" y="172188"/>
                </a:lnTo>
                <a:lnTo>
                  <a:pt x="6994" y="132697"/>
                </a:lnTo>
                <a:lnTo>
                  <a:pt x="0" y="11044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333972" y="1620952"/>
            <a:ext cx="389255" cy="102870"/>
          </a:xfrm>
          <a:custGeom>
            <a:avLst/>
            <a:gdLst/>
            <a:ahLst/>
            <a:cxnLst/>
            <a:rect l="l" t="t" r="r" b="b"/>
            <a:pathLst>
              <a:path w="389254" h="102869">
                <a:moveTo>
                  <a:pt x="0" y="102259"/>
                </a:moveTo>
                <a:lnTo>
                  <a:pt x="130155" y="102259"/>
                </a:lnTo>
                <a:lnTo>
                  <a:pt x="241049" y="0"/>
                </a:lnTo>
                <a:lnTo>
                  <a:pt x="3891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351548" y="1620952"/>
            <a:ext cx="354330" cy="102870"/>
          </a:xfrm>
          <a:custGeom>
            <a:avLst/>
            <a:gdLst/>
            <a:ahLst/>
            <a:cxnLst/>
            <a:rect l="l" t="t" r="r" b="b"/>
            <a:pathLst>
              <a:path w="354329" h="102869">
                <a:moveTo>
                  <a:pt x="0" y="0"/>
                </a:moveTo>
                <a:lnTo>
                  <a:pt x="120524" y="0"/>
                </a:lnTo>
                <a:lnTo>
                  <a:pt x="241050" y="102259"/>
                </a:lnTo>
                <a:lnTo>
                  <a:pt x="354041" y="102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198734" y="1667310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861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884213" y="1675491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5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14861" y="989919"/>
            <a:ext cx="2707765" cy="11741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>
            <a:spLocks noGrp="1"/>
          </p:cNvSpPr>
          <p:nvPr>
            <p:ph type="title"/>
          </p:nvPr>
        </p:nvSpPr>
        <p:spPr>
          <a:xfrm>
            <a:off x="386715" y="346197"/>
            <a:ext cx="24758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Tunneling</a:t>
            </a:r>
          </a:p>
        </p:txBody>
      </p:sp>
      <p:sp>
        <p:nvSpPr>
          <p:cNvPr id="134" name="object 134"/>
          <p:cNvSpPr txBox="1"/>
          <p:nvPr/>
        </p:nvSpPr>
        <p:spPr>
          <a:xfrm>
            <a:off x="3325177" y="3019845"/>
            <a:ext cx="14211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2030" algn="l"/>
              </a:tabLst>
            </a:pPr>
            <a:r>
              <a:rPr dirty="0" sz="1600" spc="-5">
                <a:latin typeface="Arial"/>
                <a:cs typeface="Arial"/>
              </a:rPr>
              <a:t>IPv</a:t>
            </a:r>
            <a:r>
              <a:rPr dirty="0" sz="1600">
                <a:latin typeface="Arial"/>
                <a:cs typeface="Arial"/>
              </a:rPr>
              <a:t>6	</a:t>
            </a:r>
            <a:r>
              <a:rPr dirty="0" sz="1600" spc="-5">
                <a:solidFill>
                  <a:srgbClr val="CC0000"/>
                </a:solidFill>
                <a:latin typeface="Arial"/>
                <a:cs typeface="Arial"/>
              </a:rPr>
              <a:t>IPv4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300028" y="3021432"/>
            <a:ext cx="4318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CC0000"/>
                </a:solidFill>
                <a:latin typeface="Arial"/>
                <a:cs typeface="Arial"/>
              </a:rPr>
              <a:t>IPv4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633210" y="6504222"/>
            <a:ext cx="2240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Network Layer: Data Plane</a:t>
            </a:r>
            <a:r>
              <a:rPr dirty="0" sz="1200" spc="3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4-65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39" y="142679"/>
            <a:ext cx="216916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IPv6:</a:t>
            </a:r>
          </a:p>
          <a:p>
            <a:pPr marL="12700">
              <a:lnSpc>
                <a:spcPct val="100000"/>
              </a:lnSpc>
            </a:pPr>
            <a:r>
              <a:rPr dirty="0" spc="-5"/>
              <a:t>adoption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915" y="1601694"/>
            <a:ext cx="7692390" cy="3559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Google: 8% of </a:t>
            </a:r>
            <a:r>
              <a:rPr dirty="0" sz="2800">
                <a:latin typeface="Arial"/>
                <a:cs typeface="Arial"/>
              </a:rPr>
              <a:t>clients </a:t>
            </a:r>
            <a:r>
              <a:rPr dirty="0" sz="2800" spc="-5">
                <a:latin typeface="Arial"/>
                <a:cs typeface="Arial"/>
              </a:rPr>
              <a:t>access </a:t>
            </a:r>
            <a:r>
              <a:rPr dirty="0" sz="2800">
                <a:latin typeface="Arial"/>
                <a:cs typeface="Arial"/>
              </a:rPr>
              <a:t>services via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IPv6</a:t>
            </a:r>
            <a:endParaRPr sz="2800">
              <a:latin typeface="Arial"/>
              <a:cs typeface="Arial"/>
            </a:endParaRPr>
          </a:p>
          <a:p>
            <a:pPr marL="354965" marR="358140" indent="-342900">
              <a:lnSpc>
                <a:spcPts val="2860"/>
              </a:lnSpc>
              <a:spcBef>
                <a:spcPts val="68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NIST: 1/3 of all US government domains are  IPv6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capable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0099"/>
              </a:buClr>
              <a:buFont typeface="Wingdings"/>
              <a:buChar char=""/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Long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(long!)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time for deployment,</a:t>
            </a:r>
            <a:r>
              <a:rPr dirty="0" sz="2800" spc="-4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use</a:t>
            </a:r>
            <a:endParaRPr sz="2800">
              <a:latin typeface="Arial"/>
              <a:cs typeface="Arial"/>
            </a:endParaRPr>
          </a:p>
          <a:p>
            <a:pPr lvl="1" marL="579120" indent="-110489">
              <a:lnSpc>
                <a:spcPct val="100000"/>
              </a:lnSpc>
              <a:spcBef>
                <a:spcPts val="95"/>
              </a:spcBef>
              <a:buClr>
                <a:srgbClr val="000099"/>
              </a:buClr>
              <a:buSzPct val="97916"/>
              <a:buChar char="•"/>
              <a:tabLst>
                <a:tab pos="579755" algn="l"/>
              </a:tabLst>
            </a:pPr>
            <a:r>
              <a:rPr dirty="0" sz="2400" spc="-5">
                <a:latin typeface="Arial"/>
                <a:cs typeface="Arial"/>
              </a:rPr>
              <a:t>20 </a:t>
            </a:r>
            <a:r>
              <a:rPr dirty="0" sz="2400">
                <a:latin typeface="Arial"/>
                <a:cs typeface="Arial"/>
              </a:rPr>
              <a:t>years </a:t>
            </a:r>
            <a:r>
              <a:rPr dirty="0" sz="2400" spc="-5">
                <a:latin typeface="Arial"/>
                <a:cs typeface="Arial"/>
              </a:rPr>
              <a:t>and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counting!</a:t>
            </a:r>
            <a:endParaRPr sz="2400">
              <a:latin typeface="Arial"/>
              <a:cs typeface="Arial"/>
            </a:endParaRPr>
          </a:p>
          <a:p>
            <a:pPr lvl="1" marL="469265" marR="402590">
              <a:lnSpc>
                <a:spcPts val="2450"/>
              </a:lnSpc>
              <a:spcBef>
                <a:spcPts val="575"/>
              </a:spcBef>
              <a:buClr>
                <a:srgbClr val="000099"/>
              </a:buClr>
              <a:buSzPct val="97916"/>
              <a:buChar char="•"/>
              <a:tabLst>
                <a:tab pos="579755" algn="l"/>
              </a:tabLst>
            </a:pPr>
            <a:r>
              <a:rPr dirty="0" sz="2400" spc="-5">
                <a:latin typeface="Arial"/>
                <a:cs typeface="Arial"/>
              </a:rPr>
              <a:t>think of application-level </a:t>
            </a:r>
            <a:r>
              <a:rPr dirty="0" sz="2400">
                <a:latin typeface="Arial"/>
                <a:cs typeface="Arial"/>
              </a:rPr>
              <a:t>changes </a:t>
            </a:r>
            <a:r>
              <a:rPr dirty="0" sz="2400" spc="-5">
                <a:latin typeface="Arial"/>
                <a:cs typeface="Arial"/>
              </a:rPr>
              <a:t>in last 20 </a:t>
            </a:r>
            <a:r>
              <a:rPr dirty="0" sz="2400">
                <a:latin typeface="Arial"/>
                <a:cs typeface="Arial"/>
              </a:rPr>
              <a:t>years:  </a:t>
            </a:r>
            <a:r>
              <a:rPr dirty="0" sz="2400" spc="-5">
                <a:latin typeface="Arial"/>
                <a:cs typeface="Arial"/>
              </a:rPr>
              <a:t>WWW, Facebook, </a:t>
            </a:r>
            <a:r>
              <a:rPr dirty="0" sz="2400">
                <a:latin typeface="Arial"/>
                <a:cs typeface="Arial"/>
              </a:rPr>
              <a:t>streaming media, </a:t>
            </a:r>
            <a:r>
              <a:rPr dirty="0" sz="2400" spc="-5">
                <a:latin typeface="Arial"/>
                <a:cs typeface="Arial"/>
              </a:rPr>
              <a:t>Skype,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lvl="1" marL="579120" indent="-110489">
              <a:lnSpc>
                <a:spcPct val="100000"/>
              </a:lnSpc>
              <a:spcBef>
                <a:spcPts val="80"/>
              </a:spcBef>
              <a:buClr>
                <a:srgbClr val="000099"/>
              </a:buClr>
              <a:buSzPct val="97916"/>
              <a:buFont typeface="Arial"/>
              <a:buChar char="•"/>
              <a:tabLst>
                <a:tab pos="579755" algn="l"/>
              </a:tabLst>
            </a:pP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Why?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800" y="1054100"/>
            <a:ext cx="3267075" cy="196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68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lvl="1" marL="354965" marR="145415" indent="-342900">
              <a:lnSpc>
                <a:spcPts val="2450"/>
              </a:lnSpc>
              <a:spcBef>
                <a:spcPts val="54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Overview of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  layer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data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latin typeface="Arial"/>
                <a:cs typeface="Arial"/>
              </a:rPr>
              <a:t>control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75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What’s inside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router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IP: Internet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datagram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fragmentation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IPv4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addressing</a:t>
            </a:r>
            <a:endParaRPr sz="2400">
              <a:latin typeface="Arial"/>
              <a:cs typeface="Arial"/>
            </a:endParaRPr>
          </a:p>
          <a:p>
            <a:pPr lvl="2" marL="701040" marR="535305" indent="-23177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network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  translation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IPv6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68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74540" y="1580343"/>
            <a:ext cx="3572510" cy="247650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lvl="1" marL="355600" marR="207010" indent="-342900">
              <a:lnSpc>
                <a:spcPts val="2450"/>
              </a:lnSpc>
              <a:spcBef>
                <a:spcPts val="540"/>
              </a:spcBef>
              <a:buAutoNum type="arabicPeriod" startAt="4"/>
              <a:tabLst>
                <a:tab pos="52070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Generalized</a:t>
            </a:r>
            <a:r>
              <a:rPr dirty="0" sz="2400" spc="-10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Forward  and</a:t>
            </a:r>
            <a:r>
              <a:rPr dirty="0" sz="2400" spc="-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SDN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match</a:t>
            </a:r>
            <a:endParaRPr sz="2400">
              <a:latin typeface="Arial"/>
              <a:cs typeface="Arial"/>
            </a:endParaRPr>
          </a:p>
          <a:p>
            <a:pPr lvl="2" marL="701675" indent="-231775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lvl="2" marL="701675" marR="5080" indent="-231775">
              <a:lnSpc>
                <a:spcPct val="84400"/>
              </a:lnSpc>
              <a:spcBef>
                <a:spcPts val="62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  <a:tab pos="2255520" algn="l"/>
              </a:tabLst>
            </a:pP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OpenFlo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w	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examples  of </a:t>
            </a:r>
            <a:r>
              <a:rPr dirty="0" sz="2400">
                <a:solidFill>
                  <a:srgbClr val="CC0000"/>
                </a:solidFill>
                <a:latin typeface="Arial"/>
                <a:cs typeface="Arial"/>
              </a:rPr>
              <a:t>match-plus-action 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in</a:t>
            </a:r>
            <a:r>
              <a:rPr dirty="0" sz="2400" spc="-1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CC0000"/>
                </a:solidFill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4335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4:</a:t>
            </a:r>
            <a:r>
              <a:rPr dirty="0" spc="-95"/>
              <a:t> </a:t>
            </a:r>
            <a:r>
              <a:rPr dirty="0" spc="-5"/>
              <a:t>outline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548" y="808490"/>
            <a:ext cx="7602439" cy="160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57524" y="2017713"/>
            <a:ext cx="4065904" cy="982980"/>
          </a:xfrm>
          <a:custGeom>
            <a:avLst/>
            <a:gdLst/>
            <a:ahLst/>
            <a:cxnLst/>
            <a:rect l="l" t="t" r="r" b="b"/>
            <a:pathLst>
              <a:path w="4065904" h="982980">
                <a:moveTo>
                  <a:pt x="0" y="982662"/>
                </a:moveTo>
                <a:lnTo>
                  <a:pt x="4065587" y="982662"/>
                </a:lnTo>
                <a:lnTo>
                  <a:pt x="4065587" y="0"/>
                </a:lnTo>
                <a:lnTo>
                  <a:pt x="0" y="0"/>
                </a:lnTo>
                <a:lnTo>
                  <a:pt x="0" y="98266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11533" y="5061922"/>
            <a:ext cx="2752725" cy="1534160"/>
          </a:xfrm>
          <a:custGeom>
            <a:avLst/>
            <a:gdLst/>
            <a:ahLst/>
            <a:cxnLst/>
            <a:rect l="l" t="t" r="r" b="b"/>
            <a:pathLst>
              <a:path w="2752725" h="1534159">
                <a:moveTo>
                  <a:pt x="2272633" y="135413"/>
                </a:moveTo>
                <a:lnTo>
                  <a:pt x="770369" y="135413"/>
                </a:lnTo>
                <a:lnTo>
                  <a:pt x="825169" y="134137"/>
                </a:lnTo>
                <a:lnTo>
                  <a:pt x="879491" y="130227"/>
                </a:lnTo>
                <a:lnTo>
                  <a:pt x="924986" y="124699"/>
                </a:lnTo>
                <a:lnTo>
                  <a:pt x="971459" y="117354"/>
                </a:lnTo>
                <a:lnTo>
                  <a:pt x="1018831" y="108508"/>
                </a:lnTo>
                <a:lnTo>
                  <a:pt x="1067021" y="98475"/>
                </a:lnTo>
                <a:lnTo>
                  <a:pt x="1317443" y="41556"/>
                </a:lnTo>
                <a:lnTo>
                  <a:pt x="1368861" y="31027"/>
                </a:lnTo>
                <a:lnTo>
                  <a:pt x="1420538" y="21519"/>
                </a:lnTo>
                <a:lnTo>
                  <a:pt x="1472393" y="13347"/>
                </a:lnTo>
                <a:lnTo>
                  <a:pt x="1524346" y="6827"/>
                </a:lnTo>
                <a:lnTo>
                  <a:pt x="1576317" y="2272"/>
                </a:lnTo>
                <a:lnTo>
                  <a:pt x="1628225" y="0"/>
                </a:lnTo>
                <a:lnTo>
                  <a:pt x="1679992" y="324"/>
                </a:lnTo>
                <a:lnTo>
                  <a:pt x="1731536" y="3560"/>
                </a:lnTo>
                <a:lnTo>
                  <a:pt x="1782779" y="10024"/>
                </a:lnTo>
                <a:lnTo>
                  <a:pt x="1827825" y="17670"/>
                </a:lnTo>
                <a:lnTo>
                  <a:pt x="1875177" y="26577"/>
                </a:lnTo>
                <a:lnTo>
                  <a:pt x="1924460" y="36737"/>
                </a:lnTo>
                <a:lnTo>
                  <a:pt x="1975301" y="48144"/>
                </a:lnTo>
                <a:lnTo>
                  <a:pt x="2027327" y="60792"/>
                </a:lnTo>
                <a:lnTo>
                  <a:pt x="2080164" y="74674"/>
                </a:lnTo>
                <a:lnTo>
                  <a:pt x="2133440" y="89783"/>
                </a:lnTo>
                <a:lnTo>
                  <a:pt x="2186780" y="106113"/>
                </a:lnTo>
                <a:lnTo>
                  <a:pt x="2239812" y="123657"/>
                </a:lnTo>
                <a:lnTo>
                  <a:pt x="2272633" y="135413"/>
                </a:lnTo>
                <a:close/>
              </a:path>
              <a:path w="2752725" h="1534159">
                <a:moveTo>
                  <a:pt x="1325579" y="1533718"/>
                </a:moveTo>
                <a:lnTo>
                  <a:pt x="1266950" y="1533649"/>
                </a:lnTo>
                <a:lnTo>
                  <a:pt x="1041021" y="1531060"/>
                </a:lnTo>
                <a:lnTo>
                  <a:pt x="934481" y="1527601"/>
                </a:lnTo>
                <a:lnTo>
                  <a:pt x="883137" y="1525137"/>
                </a:lnTo>
                <a:lnTo>
                  <a:pt x="833196" y="1522109"/>
                </a:lnTo>
                <a:lnTo>
                  <a:pt x="784752" y="1518461"/>
                </a:lnTo>
                <a:lnTo>
                  <a:pt x="737894" y="1514138"/>
                </a:lnTo>
                <a:lnTo>
                  <a:pt x="692715" y="1509084"/>
                </a:lnTo>
                <a:lnTo>
                  <a:pt x="595424" y="1496163"/>
                </a:lnTo>
                <a:lnTo>
                  <a:pt x="495570" y="1485128"/>
                </a:lnTo>
                <a:lnTo>
                  <a:pt x="449406" y="1479082"/>
                </a:lnTo>
                <a:lnTo>
                  <a:pt x="405622" y="1471289"/>
                </a:lnTo>
                <a:lnTo>
                  <a:pt x="364125" y="1460703"/>
                </a:lnTo>
                <a:lnTo>
                  <a:pt x="324819" y="1446277"/>
                </a:lnTo>
                <a:lnTo>
                  <a:pt x="287608" y="1426965"/>
                </a:lnTo>
                <a:lnTo>
                  <a:pt x="252397" y="1401721"/>
                </a:lnTo>
                <a:lnTo>
                  <a:pt x="219091" y="1369498"/>
                </a:lnTo>
                <a:lnTo>
                  <a:pt x="194150" y="1339823"/>
                </a:lnTo>
                <a:lnTo>
                  <a:pt x="169369" y="1306468"/>
                </a:lnTo>
                <a:lnTo>
                  <a:pt x="145078" y="1269719"/>
                </a:lnTo>
                <a:lnTo>
                  <a:pt x="121607" y="1229863"/>
                </a:lnTo>
                <a:lnTo>
                  <a:pt x="99284" y="1187187"/>
                </a:lnTo>
                <a:lnTo>
                  <a:pt x="78440" y="1141977"/>
                </a:lnTo>
                <a:lnTo>
                  <a:pt x="59404" y="1094520"/>
                </a:lnTo>
                <a:lnTo>
                  <a:pt x="42505" y="1045103"/>
                </a:lnTo>
                <a:lnTo>
                  <a:pt x="28073" y="994012"/>
                </a:lnTo>
                <a:lnTo>
                  <a:pt x="16437" y="941534"/>
                </a:lnTo>
                <a:lnTo>
                  <a:pt x="7928" y="887955"/>
                </a:lnTo>
                <a:lnTo>
                  <a:pt x="2873" y="833563"/>
                </a:lnTo>
                <a:lnTo>
                  <a:pt x="1604" y="778643"/>
                </a:lnTo>
                <a:lnTo>
                  <a:pt x="65" y="730930"/>
                </a:lnTo>
                <a:lnTo>
                  <a:pt x="0" y="680516"/>
                </a:lnTo>
                <a:lnTo>
                  <a:pt x="1643" y="628188"/>
                </a:lnTo>
                <a:lnTo>
                  <a:pt x="5228" y="574732"/>
                </a:lnTo>
                <a:lnTo>
                  <a:pt x="10990" y="520934"/>
                </a:lnTo>
                <a:lnTo>
                  <a:pt x="19162" y="467579"/>
                </a:lnTo>
                <a:lnTo>
                  <a:pt x="29979" y="415455"/>
                </a:lnTo>
                <a:lnTo>
                  <a:pt x="43675" y="365346"/>
                </a:lnTo>
                <a:lnTo>
                  <a:pt x="60483" y="318040"/>
                </a:lnTo>
                <a:lnTo>
                  <a:pt x="80639" y="274321"/>
                </a:lnTo>
                <a:lnTo>
                  <a:pt x="104376" y="234976"/>
                </a:lnTo>
                <a:lnTo>
                  <a:pt x="131927" y="200791"/>
                </a:lnTo>
                <a:lnTo>
                  <a:pt x="163529" y="172552"/>
                </a:lnTo>
                <a:lnTo>
                  <a:pt x="229725" y="139193"/>
                </a:lnTo>
                <a:lnTo>
                  <a:pt x="268164" y="129143"/>
                </a:lnTo>
                <a:lnTo>
                  <a:pt x="309727" y="122750"/>
                </a:lnTo>
                <a:lnTo>
                  <a:pt x="354087" y="119442"/>
                </a:lnTo>
                <a:lnTo>
                  <a:pt x="400917" y="118647"/>
                </a:lnTo>
                <a:lnTo>
                  <a:pt x="449889" y="119793"/>
                </a:lnTo>
                <a:lnTo>
                  <a:pt x="500675" y="122309"/>
                </a:lnTo>
                <a:lnTo>
                  <a:pt x="660648" y="132354"/>
                </a:lnTo>
                <a:lnTo>
                  <a:pt x="715420" y="134628"/>
                </a:lnTo>
                <a:lnTo>
                  <a:pt x="770369" y="135413"/>
                </a:lnTo>
                <a:lnTo>
                  <a:pt x="2272633" y="135413"/>
                </a:lnTo>
                <a:lnTo>
                  <a:pt x="2292162" y="142409"/>
                </a:lnTo>
                <a:lnTo>
                  <a:pt x="2343457" y="162362"/>
                </a:lnTo>
                <a:lnTo>
                  <a:pt x="2393323" y="183509"/>
                </a:lnTo>
                <a:lnTo>
                  <a:pt x="2441387" y="205844"/>
                </a:lnTo>
                <a:lnTo>
                  <a:pt x="2487276" y="229361"/>
                </a:lnTo>
                <a:lnTo>
                  <a:pt x="2530616" y="254052"/>
                </a:lnTo>
                <a:lnTo>
                  <a:pt x="2571034" y="279911"/>
                </a:lnTo>
                <a:lnTo>
                  <a:pt x="2608157" y="306932"/>
                </a:lnTo>
                <a:lnTo>
                  <a:pt x="2641611" y="335108"/>
                </a:lnTo>
                <a:lnTo>
                  <a:pt x="2671024" y="364433"/>
                </a:lnTo>
                <a:lnTo>
                  <a:pt x="2696021" y="394899"/>
                </a:lnTo>
                <a:lnTo>
                  <a:pt x="2732244" y="462479"/>
                </a:lnTo>
                <a:lnTo>
                  <a:pt x="2743384" y="502538"/>
                </a:lnTo>
                <a:lnTo>
                  <a:pt x="2750015" y="546185"/>
                </a:lnTo>
                <a:lnTo>
                  <a:pt x="2752500" y="592928"/>
                </a:lnTo>
                <a:lnTo>
                  <a:pt x="2751203" y="642278"/>
                </a:lnTo>
                <a:lnTo>
                  <a:pt x="2746490" y="693741"/>
                </a:lnTo>
                <a:lnTo>
                  <a:pt x="2738723" y="746827"/>
                </a:lnTo>
                <a:lnTo>
                  <a:pt x="2728268" y="801045"/>
                </a:lnTo>
                <a:lnTo>
                  <a:pt x="2715489" y="855902"/>
                </a:lnTo>
                <a:lnTo>
                  <a:pt x="2700750" y="910908"/>
                </a:lnTo>
                <a:lnTo>
                  <a:pt x="2684416" y="965571"/>
                </a:lnTo>
                <a:lnTo>
                  <a:pt x="2666851" y="1019400"/>
                </a:lnTo>
                <a:lnTo>
                  <a:pt x="2648419" y="1071904"/>
                </a:lnTo>
                <a:lnTo>
                  <a:pt x="2629484" y="1122590"/>
                </a:lnTo>
                <a:lnTo>
                  <a:pt x="2610412" y="1170968"/>
                </a:lnTo>
                <a:lnTo>
                  <a:pt x="2591565" y="1216546"/>
                </a:lnTo>
                <a:lnTo>
                  <a:pt x="2573310" y="1258833"/>
                </a:lnTo>
                <a:lnTo>
                  <a:pt x="2556009" y="1297337"/>
                </a:lnTo>
                <a:lnTo>
                  <a:pt x="2525729" y="1361033"/>
                </a:lnTo>
                <a:lnTo>
                  <a:pt x="2499925" y="1407846"/>
                </a:lnTo>
                <a:lnTo>
                  <a:pt x="2475132" y="1441972"/>
                </a:lnTo>
                <a:lnTo>
                  <a:pt x="2424230" y="1480328"/>
                </a:lnTo>
                <a:lnTo>
                  <a:pt x="2364337" y="1492437"/>
                </a:lnTo>
                <a:lnTo>
                  <a:pt x="2286765" y="1494631"/>
                </a:lnTo>
                <a:lnTo>
                  <a:pt x="2238636" y="1497114"/>
                </a:lnTo>
                <a:lnTo>
                  <a:pt x="2182829" y="1503245"/>
                </a:lnTo>
                <a:lnTo>
                  <a:pt x="2145508" y="1508048"/>
                </a:lnTo>
                <a:lnTo>
                  <a:pt x="2104426" y="1512319"/>
                </a:lnTo>
                <a:lnTo>
                  <a:pt x="2060008" y="1516090"/>
                </a:lnTo>
                <a:lnTo>
                  <a:pt x="2012678" y="1519392"/>
                </a:lnTo>
                <a:lnTo>
                  <a:pt x="1962860" y="1522256"/>
                </a:lnTo>
                <a:lnTo>
                  <a:pt x="1857461" y="1526792"/>
                </a:lnTo>
                <a:lnTo>
                  <a:pt x="1635495" y="1531969"/>
                </a:lnTo>
                <a:lnTo>
                  <a:pt x="1325579" y="153371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41787" y="5326062"/>
            <a:ext cx="542925" cy="295275"/>
          </a:xfrm>
          <a:custGeom>
            <a:avLst/>
            <a:gdLst/>
            <a:ahLst/>
            <a:cxnLst/>
            <a:rect l="l" t="t" r="r" b="b"/>
            <a:pathLst>
              <a:path w="542925" h="295275">
                <a:moveTo>
                  <a:pt x="0" y="295275"/>
                </a:moveTo>
                <a:lnTo>
                  <a:pt x="5429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83187" y="5319712"/>
            <a:ext cx="504825" cy="307975"/>
          </a:xfrm>
          <a:custGeom>
            <a:avLst/>
            <a:gdLst/>
            <a:ahLst/>
            <a:cxnLst/>
            <a:rect l="l" t="t" r="r" b="b"/>
            <a:pathLst>
              <a:path w="504825" h="307975">
                <a:moveTo>
                  <a:pt x="0" y="0"/>
                </a:moveTo>
                <a:lnTo>
                  <a:pt x="504825" y="3079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17975" y="5711825"/>
            <a:ext cx="1227455" cy="344805"/>
          </a:xfrm>
          <a:custGeom>
            <a:avLst/>
            <a:gdLst/>
            <a:ahLst/>
            <a:cxnLst/>
            <a:rect l="l" t="t" r="r" b="b"/>
            <a:pathLst>
              <a:path w="1227454" h="344804">
                <a:moveTo>
                  <a:pt x="0" y="0"/>
                </a:moveTo>
                <a:lnTo>
                  <a:pt x="1227137" y="34448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64050" y="5635625"/>
            <a:ext cx="992505" cy="641350"/>
          </a:xfrm>
          <a:custGeom>
            <a:avLst/>
            <a:gdLst/>
            <a:ahLst/>
            <a:cxnLst/>
            <a:rect l="l" t="t" r="r" b="b"/>
            <a:pathLst>
              <a:path w="992504" h="641350">
                <a:moveTo>
                  <a:pt x="0" y="641350"/>
                </a:moveTo>
                <a:lnTo>
                  <a:pt x="9921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57837" y="5699125"/>
            <a:ext cx="81280" cy="414655"/>
          </a:xfrm>
          <a:custGeom>
            <a:avLst/>
            <a:gdLst/>
            <a:ahLst/>
            <a:cxnLst/>
            <a:rect l="l" t="t" r="r" b="b"/>
            <a:pathLst>
              <a:path w="81279" h="414654">
                <a:moveTo>
                  <a:pt x="0" y="414337"/>
                </a:moveTo>
                <a:lnTo>
                  <a:pt x="809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97387" y="6132512"/>
            <a:ext cx="796925" cy="203200"/>
          </a:xfrm>
          <a:custGeom>
            <a:avLst/>
            <a:gdLst/>
            <a:ahLst/>
            <a:cxnLst/>
            <a:rect l="l" t="t" r="r" b="b"/>
            <a:pathLst>
              <a:path w="796925" h="203200">
                <a:moveTo>
                  <a:pt x="796925" y="0"/>
                </a:moveTo>
                <a:lnTo>
                  <a:pt x="0" y="203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60812" y="5735637"/>
            <a:ext cx="222250" cy="506730"/>
          </a:xfrm>
          <a:custGeom>
            <a:avLst/>
            <a:gdLst/>
            <a:ahLst/>
            <a:cxnLst/>
            <a:rect l="l" t="t" r="r" b="b"/>
            <a:pathLst>
              <a:path w="222250" h="506729">
                <a:moveTo>
                  <a:pt x="204571" y="501495"/>
                </a:moveTo>
                <a:lnTo>
                  <a:pt x="222250" y="506412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54363" y="5586412"/>
            <a:ext cx="422275" cy="76200"/>
          </a:xfrm>
          <a:custGeom>
            <a:avLst/>
            <a:gdLst/>
            <a:ahLst/>
            <a:cxnLst/>
            <a:rect l="l" t="t" r="r" b="b"/>
            <a:pathLst>
              <a:path w="422275" h="76200">
                <a:moveTo>
                  <a:pt x="409569" y="44452"/>
                </a:moveTo>
                <a:lnTo>
                  <a:pt x="387977" y="44452"/>
                </a:lnTo>
                <a:lnTo>
                  <a:pt x="387977" y="31752"/>
                </a:lnTo>
                <a:lnTo>
                  <a:pt x="346074" y="31752"/>
                </a:lnTo>
                <a:lnTo>
                  <a:pt x="346074" y="0"/>
                </a:lnTo>
                <a:lnTo>
                  <a:pt x="422274" y="38100"/>
                </a:lnTo>
                <a:lnTo>
                  <a:pt x="409569" y="44452"/>
                </a:lnTo>
                <a:close/>
              </a:path>
              <a:path w="422275" h="76200">
                <a:moveTo>
                  <a:pt x="346074" y="44452"/>
                </a:moveTo>
                <a:lnTo>
                  <a:pt x="0" y="44450"/>
                </a:lnTo>
                <a:lnTo>
                  <a:pt x="0" y="31750"/>
                </a:lnTo>
                <a:lnTo>
                  <a:pt x="346074" y="31752"/>
                </a:lnTo>
                <a:lnTo>
                  <a:pt x="346074" y="44452"/>
                </a:lnTo>
                <a:close/>
              </a:path>
              <a:path w="422275" h="76200">
                <a:moveTo>
                  <a:pt x="387977" y="44452"/>
                </a:moveTo>
                <a:lnTo>
                  <a:pt x="346074" y="44452"/>
                </a:lnTo>
                <a:lnTo>
                  <a:pt x="346074" y="31752"/>
                </a:lnTo>
                <a:lnTo>
                  <a:pt x="387977" y="31752"/>
                </a:lnTo>
                <a:lnTo>
                  <a:pt x="387977" y="44452"/>
                </a:lnTo>
                <a:close/>
              </a:path>
              <a:path w="422275" h="76200">
                <a:moveTo>
                  <a:pt x="346074" y="76200"/>
                </a:moveTo>
                <a:lnTo>
                  <a:pt x="346074" y="44452"/>
                </a:lnTo>
                <a:lnTo>
                  <a:pt x="409569" y="44452"/>
                </a:lnTo>
                <a:lnTo>
                  <a:pt x="346074" y="762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66540" y="5686845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5715" y="5759870"/>
            <a:ext cx="1384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0728" y="6133633"/>
            <a:ext cx="1358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values </a:t>
            </a:r>
            <a:r>
              <a:rPr dirty="0" sz="1400" spc="-5">
                <a:latin typeface="Arial"/>
                <a:cs typeface="Arial"/>
              </a:rPr>
              <a:t>in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arriving  packet’s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header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47127" y="2162175"/>
            <a:ext cx="3785235" cy="392430"/>
          </a:xfrm>
          <a:custGeom>
            <a:avLst/>
            <a:gdLst/>
            <a:ahLst/>
            <a:cxnLst/>
            <a:rect l="l" t="t" r="r" b="b"/>
            <a:pathLst>
              <a:path w="3785234" h="392430">
                <a:moveTo>
                  <a:pt x="1892472" y="392113"/>
                </a:moveTo>
                <a:lnTo>
                  <a:pt x="1812444" y="391941"/>
                </a:lnTo>
                <a:lnTo>
                  <a:pt x="1733305" y="391429"/>
                </a:lnTo>
                <a:lnTo>
                  <a:pt x="1655071" y="390585"/>
                </a:lnTo>
                <a:lnTo>
                  <a:pt x="1577813" y="389415"/>
                </a:lnTo>
                <a:lnTo>
                  <a:pt x="1501597" y="387926"/>
                </a:lnTo>
                <a:lnTo>
                  <a:pt x="1426489" y="386125"/>
                </a:lnTo>
                <a:lnTo>
                  <a:pt x="1352556" y="384018"/>
                </a:lnTo>
                <a:lnTo>
                  <a:pt x="1279863" y="381613"/>
                </a:lnTo>
                <a:lnTo>
                  <a:pt x="1208476" y="378916"/>
                </a:lnTo>
                <a:lnTo>
                  <a:pt x="1138460" y="375934"/>
                </a:lnTo>
                <a:lnTo>
                  <a:pt x="1069882" y="372673"/>
                </a:lnTo>
                <a:lnTo>
                  <a:pt x="1002808" y="369141"/>
                </a:lnTo>
                <a:lnTo>
                  <a:pt x="937302" y="365345"/>
                </a:lnTo>
                <a:lnTo>
                  <a:pt x="873430" y="361291"/>
                </a:lnTo>
                <a:lnTo>
                  <a:pt x="811259" y="356986"/>
                </a:lnTo>
                <a:lnTo>
                  <a:pt x="750854" y="352436"/>
                </a:lnTo>
                <a:lnTo>
                  <a:pt x="692280" y="347650"/>
                </a:lnTo>
                <a:lnTo>
                  <a:pt x="635604" y="342632"/>
                </a:lnTo>
                <a:lnTo>
                  <a:pt x="580890" y="337391"/>
                </a:lnTo>
                <a:lnTo>
                  <a:pt x="528205" y="331933"/>
                </a:lnTo>
                <a:lnTo>
                  <a:pt x="477615" y="326265"/>
                </a:lnTo>
                <a:lnTo>
                  <a:pt x="429184" y="320393"/>
                </a:lnTo>
                <a:lnTo>
                  <a:pt x="382980" y="314325"/>
                </a:lnTo>
                <a:lnTo>
                  <a:pt x="339066" y="308067"/>
                </a:lnTo>
                <a:lnTo>
                  <a:pt x="297510" y="301626"/>
                </a:lnTo>
                <a:lnTo>
                  <a:pt x="258376" y="295009"/>
                </a:lnTo>
                <a:lnTo>
                  <a:pt x="187640" y="281274"/>
                </a:lnTo>
                <a:lnTo>
                  <a:pt x="127384" y="266916"/>
                </a:lnTo>
                <a:lnTo>
                  <a:pt x="78132" y="251990"/>
                </a:lnTo>
                <a:lnTo>
                  <a:pt x="40410" y="236549"/>
                </a:lnTo>
                <a:lnTo>
                  <a:pt x="6597" y="212543"/>
                </a:lnTo>
                <a:lnTo>
                  <a:pt x="0" y="196056"/>
                </a:lnTo>
                <a:lnTo>
                  <a:pt x="1660" y="187768"/>
                </a:lnTo>
                <a:lnTo>
                  <a:pt x="40411" y="155563"/>
                </a:lnTo>
                <a:lnTo>
                  <a:pt x="78132" y="140122"/>
                </a:lnTo>
                <a:lnTo>
                  <a:pt x="127384" y="125196"/>
                </a:lnTo>
                <a:lnTo>
                  <a:pt x="187641" y="110838"/>
                </a:lnTo>
                <a:lnTo>
                  <a:pt x="258377" y="97102"/>
                </a:lnTo>
                <a:lnTo>
                  <a:pt x="297511" y="90485"/>
                </a:lnTo>
                <a:lnTo>
                  <a:pt x="339067" y="84045"/>
                </a:lnTo>
                <a:lnTo>
                  <a:pt x="382981" y="77787"/>
                </a:lnTo>
                <a:lnTo>
                  <a:pt x="429186" y="71719"/>
                </a:lnTo>
                <a:lnTo>
                  <a:pt x="477616" y="65847"/>
                </a:lnTo>
                <a:lnTo>
                  <a:pt x="580892" y="54721"/>
                </a:lnTo>
                <a:lnTo>
                  <a:pt x="692282" y="44462"/>
                </a:lnTo>
                <a:lnTo>
                  <a:pt x="873433" y="30821"/>
                </a:lnTo>
                <a:lnTo>
                  <a:pt x="1069886" y="19439"/>
                </a:lnTo>
                <a:lnTo>
                  <a:pt x="1279868" y="10499"/>
                </a:lnTo>
                <a:lnTo>
                  <a:pt x="1577823" y="2697"/>
                </a:lnTo>
                <a:lnTo>
                  <a:pt x="1892472" y="0"/>
                </a:lnTo>
                <a:lnTo>
                  <a:pt x="1972469" y="171"/>
                </a:lnTo>
                <a:lnTo>
                  <a:pt x="2051620" y="683"/>
                </a:lnTo>
                <a:lnTo>
                  <a:pt x="2129859" y="1527"/>
                </a:lnTo>
                <a:lnTo>
                  <a:pt x="2207121" y="2697"/>
                </a:lnTo>
                <a:lnTo>
                  <a:pt x="2283339" y="4186"/>
                </a:lnTo>
                <a:lnTo>
                  <a:pt x="2576463" y="13196"/>
                </a:lnTo>
                <a:lnTo>
                  <a:pt x="2782132" y="22971"/>
                </a:lnTo>
                <a:lnTo>
                  <a:pt x="2973682" y="35126"/>
                </a:lnTo>
                <a:lnTo>
                  <a:pt x="3092661" y="44462"/>
                </a:lnTo>
                <a:lnTo>
                  <a:pt x="3204051" y="54721"/>
                </a:lnTo>
                <a:lnTo>
                  <a:pt x="3307327" y="65847"/>
                </a:lnTo>
                <a:lnTo>
                  <a:pt x="3355758" y="71719"/>
                </a:lnTo>
                <a:lnTo>
                  <a:pt x="3401962" y="77787"/>
                </a:lnTo>
                <a:lnTo>
                  <a:pt x="3445876" y="84045"/>
                </a:lnTo>
                <a:lnTo>
                  <a:pt x="3487432" y="90485"/>
                </a:lnTo>
                <a:lnTo>
                  <a:pt x="3526566" y="97102"/>
                </a:lnTo>
                <a:lnTo>
                  <a:pt x="3597302" y="110838"/>
                </a:lnTo>
                <a:lnTo>
                  <a:pt x="3657559" y="125196"/>
                </a:lnTo>
                <a:lnTo>
                  <a:pt x="3706811" y="140122"/>
                </a:lnTo>
                <a:lnTo>
                  <a:pt x="3744533" y="155563"/>
                </a:lnTo>
                <a:lnTo>
                  <a:pt x="3778347" y="179568"/>
                </a:lnTo>
                <a:lnTo>
                  <a:pt x="3784944" y="196056"/>
                </a:lnTo>
                <a:lnTo>
                  <a:pt x="3783284" y="204344"/>
                </a:lnTo>
                <a:lnTo>
                  <a:pt x="3744532" y="236549"/>
                </a:lnTo>
                <a:lnTo>
                  <a:pt x="3706810" y="251990"/>
                </a:lnTo>
                <a:lnTo>
                  <a:pt x="3657558" y="266916"/>
                </a:lnTo>
                <a:lnTo>
                  <a:pt x="3597301" y="281274"/>
                </a:lnTo>
                <a:lnTo>
                  <a:pt x="3526565" y="295010"/>
                </a:lnTo>
                <a:lnTo>
                  <a:pt x="3487431" y="301627"/>
                </a:lnTo>
                <a:lnTo>
                  <a:pt x="3445875" y="308067"/>
                </a:lnTo>
                <a:lnTo>
                  <a:pt x="3401961" y="314325"/>
                </a:lnTo>
                <a:lnTo>
                  <a:pt x="3355756" y="320394"/>
                </a:lnTo>
                <a:lnTo>
                  <a:pt x="3307325" y="326265"/>
                </a:lnTo>
                <a:lnTo>
                  <a:pt x="3256735" y="331933"/>
                </a:lnTo>
                <a:lnTo>
                  <a:pt x="3204049" y="337391"/>
                </a:lnTo>
                <a:lnTo>
                  <a:pt x="3149336" y="342633"/>
                </a:lnTo>
                <a:lnTo>
                  <a:pt x="3092659" y="347650"/>
                </a:lnTo>
                <a:lnTo>
                  <a:pt x="3034085" y="352437"/>
                </a:lnTo>
                <a:lnTo>
                  <a:pt x="2973679" y="356986"/>
                </a:lnTo>
                <a:lnTo>
                  <a:pt x="2911507" y="361291"/>
                </a:lnTo>
                <a:lnTo>
                  <a:pt x="2847635" y="365345"/>
                </a:lnTo>
                <a:lnTo>
                  <a:pt x="2782129" y="369142"/>
                </a:lnTo>
                <a:lnTo>
                  <a:pt x="2715053" y="372673"/>
                </a:lnTo>
                <a:lnTo>
                  <a:pt x="2646475" y="375934"/>
                </a:lnTo>
                <a:lnTo>
                  <a:pt x="2576458" y="378916"/>
                </a:lnTo>
                <a:lnTo>
                  <a:pt x="2505070" y="381613"/>
                </a:lnTo>
                <a:lnTo>
                  <a:pt x="2432375" y="384018"/>
                </a:lnTo>
                <a:lnTo>
                  <a:pt x="2358440" y="386125"/>
                </a:lnTo>
                <a:lnTo>
                  <a:pt x="2283329" y="387926"/>
                </a:lnTo>
                <a:lnTo>
                  <a:pt x="2207108" y="389415"/>
                </a:lnTo>
                <a:lnTo>
                  <a:pt x="2129841" y="390585"/>
                </a:lnTo>
                <a:lnTo>
                  <a:pt x="2051590" y="391429"/>
                </a:lnTo>
                <a:lnTo>
                  <a:pt x="1972379" y="391941"/>
                </a:lnTo>
                <a:lnTo>
                  <a:pt x="1892472" y="392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47127" y="2162175"/>
            <a:ext cx="3785235" cy="392430"/>
          </a:xfrm>
          <a:custGeom>
            <a:avLst/>
            <a:gdLst/>
            <a:ahLst/>
            <a:cxnLst/>
            <a:rect l="l" t="t" r="r" b="b"/>
            <a:pathLst>
              <a:path w="3785234" h="392430">
                <a:moveTo>
                  <a:pt x="0" y="196056"/>
                </a:moveTo>
                <a:lnTo>
                  <a:pt x="9770" y="176010"/>
                </a:lnTo>
                <a:lnTo>
                  <a:pt x="38448" y="156544"/>
                </a:lnTo>
                <a:lnTo>
                  <a:pt x="85081" y="148826"/>
                </a:lnTo>
                <a:lnTo>
                  <a:pt x="148719" y="119742"/>
                </a:lnTo>
                <a:lnTo>
                  <a:pt x="323204" y="92867"/>
                </a:lnTo>
                <a:lnTo>
                  <a:pt x="554292" y="57423"/>
                </a:lnTo>
                <a:lnTo>
                  <a:pt x="834372" y="33483"/>
                </a:lnTo>
                <a:lnTo>
                  <a:pt x="1155836" y="15407"/>
                </a:lnTo>
                <a:lnTo>
                  <a:pt x="1511073" y="3983"/>
                </a:lnTo>
                <a:lnTo>
                  <a:pt x="1892472" y="0"/>
                </a:lnTo>
                <a:lnTo>
                  <a:pt x="2273871" y="3983"/>
                </a:lnTo>
                <a:lnTo>
                  <a:pt x="2629107" y="15407"/>
                </a:lnTo>
                <a:lnTo>
                  <a:pt x="2950571" y="33483"/>
                </a:lnTo>
                <a:lnTo>
                  <a:pt x="3230652" y="57423"/>
                </a:lnTo>
                <a:lnTo>
                  <a:pt x="3461740" y="92867"/>
                </a:lnTo>
                <a:lnTo>
                  <a:pt x="3636224" y="119742"/>
                </a:lnTo>
                <a:lnTo>
                  <a:pt x="3699862" y="148826"/>
                </a:lnTo>
                <a:lnTo>
                  <a:pt x="3746496" y="156544"/>
                </a:lnTo>
                <a:lnTo>
                  <a:pt x="3782380" y="176010"/>
                </a:lnTo>
                <a:lnTo>
                  <a:pt x="3784944" y="196056"/>
                </a:lnTo>
                <a:lnTo>
                  <a:pt x="3746496" y="235568"/>
                </a:lnTo>
                <a:lnTo>
                  <a:pt x="3699862" y="254357"/>
                </a:lnTo>
                <a:lnTo>
                  <a:pt x="3636224" y="272370"/>
                </a:lnTo>
                <a:lnTo>
                  <a:pt x="3461740" y="305673"/>
                </a:lnTo>
                <a:lnTo>
                  <a:pt x="3230652" y="334689"/>
                </a:lnTo>
                <a:lnTo>
                  <a:pt x="2950571" y="358629"/>
                </a:lnTo>
                <a:lnTo>
                  <a:pt x="2629107" y="376705"/>
                </a:lnTo>
                <a:lnTo>
                  <a:pt x="2273871" y="388129"/>
                </a:lnTo>
                <a:lnTo>
                  <a:pt x="1892472" y="392113"/>
                </a:lnTo>
                <a:lnTo>
                  <a:pt x="1511073" y="388130"/>
                </a:lnTo>
                <a:lnTo>
                  <a:pt x="1155836" y="376706"/>
                </a:lnTo>
                <a:lnTo>
                  <a:pt x="834372" y="358629"/>
                </a:lnTo>
                <a:lnTo>
                  <a:pt x="554292" y="334689"/>
                </a:lnTo>
                <a:lnTo>
                  <a:pt x="323204" y="305673"/>
                </a:lnTo>
                <a:lnTo>
                  <a:pt x="148719" y="272370"/>
                </a:lnTo>
                <a:lnTo>
                  <a:pt x="85081" y="254357"/>
                </a:lnTo>
                <a:lnTo>
                  <a:pt x="38448" y="235568"/>
                </a:lnTo>
                <a:lnTo>
                  <a:pt x="0" y="19605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597275" y="2226082"/>
            <a:ext cx="29495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logically-centralized </a:t>
            </a:r>
            <a:r>
              <a:rPr dirty="0" sz="1400">
                <a:latin typeface="Arial"/>
                <a:cs typeface="Arial"/>
              </a:rPr>
              <a:t>routing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controller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44788" y="5772150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4032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52987" y="4848225"/>
            <a:ext cx="407987" cy="363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18137" y="5053012"/>
            <a:ext cx="396875" cy="4715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49293" y="5583809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248734" y="128016"/>
                </a:moveTo>
                <a:lnTo>
                  <a:pt x="182607" y="125729"/>
                </a:lnTo>
                <a:lnTo>
                  <a:pt x="123191" y="119276"/>
                </a:lnTo>
                <a:lnTo>
                  <a:pt x="72851" y="109268"/>
                </a:lnTo>
                <a:lnTo>
                  <a:pt x="33958" y="96313"/>
                </a:lnTo>
                <a:lnTo>
                  <a:pt x="0" y="64008"/>
                </a:lnTo>
                <a:lnTo>
                  <a:pt x="8885" y="46991"/>
                </a:lnTo>
                <a:lnTo>
                  <a:pt x="72852" y="18747"/>
                </a:lnTo>
                <a:lnTo>
                  <a:pt x="123193" y="8738"/>
                </a:lnTo>
                <a:lnTo>
                  <a:pt x="182611" y="2286"/>
                </a:lnTo>
                <a:lnTo>
                  <a:pt x="248734" y="0"/>
                </a:lnTo>
                <a:lnTo>
                  <a:pt x="314858" y="2286"/>
                </a:lnTo>
                <a:lnTo>
                  <a:pt x="374275" y="8738"/>
                </a:lnTo>
                <a:lnTo>
                  <a:pt x="424616" y="18747"/>
                </a:lnTo>
                <a:lnTo>
                  <a:pt x="463509" y="31701"/>
                </a:lnTo>
                <a:lnTo>
                  <a:pt x="497469" y="64008"/>
                </a:lnTo>
                <a:lnTo>
                  <a:pt x="488583" y="81023"/>
                </a:lnTo>
                <a:lnTo>
                  <a:pt x="424614" y="109268"/>
                </a:lnTo>
                <a:lnTo>
                  <a:pt x="374272" y="119277"/>
                </a:lnTo>
                <a:lnTo>
                  <a:pt x="314847" y="125729"/>
                </a:lnTo>
                <a:lnTo>
                  <a:pt x="248734" y="12801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49293" y="5583809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0" y="64007"/>
                </a:moveTo>
                <a:lnTo>
                  <a:pt x="5053" y="51107"/>
                </a:lnTo>
                <a:lnTo>
                  <a:pt x="19546" y="39092"/>
                </a:lnTo>
                <a:lnTo>
                  <a:pt x="72852" y="18747"/>
                </a:lnTo>
                <a:lnTo>
                  <a:pt x="151915" y="12585"/>
                </a:lnTo>
                <a:lnTo>
                  <a:pt x="248734" y="0"/>
                </a:lnTo>
                <a:lnTo>
                  <a:pt x="345553" y="12585"/>
                </a:lnTo>
                <a:lnTo>
                  <a:pt x="424616" y="18747"/>
                </a:lnTo>
                <a:lnTo>
                  <a:pt x="477922" y="39092"/>
                </a:lnTo>
                <a:lnTo>
                  <a:pt x="492416" y="51107"/>
                </a:lnTo>
                <a:lnTo>
                  <a:pt x="497469" y="64007"/>
                </a:lnTo>
                <a:lnTo>
                  <a:pt x="424616" y="109268"/>
                </a:lnTo>
                <a:lnTo>
                  <a:pt x="345553" y="122985"/>
                </a:lnTo>
                <a:lnTo>
                  <a:pt x="248734" y="128015"/>
                </a:lnTo>
                <a:lnTo>
                  <a:pt x="151915" y="122986"/>
                </a:lnTo>
                <a:lnTo>
                  <a:pt x="72852" y="109268"/>
                </a:lnTo>
                <a:lnTo>
                  <a:pt x="19546" y="88922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49293" y="5571807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0"/>
                </a:moveTo>
                <a:lnTo>
                  <a:pt x="0" y="828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46763" y="5571807"/>
            <a:ext cx="0" cy="83185"/>
          </a:xfrm>
          <a:custGeom>
            <a:avLst/>
            <a:gdLst/>
            <a:ahLst/>
            <a:cxnLst/>
            <a:rect l="l" t="t" r="r" b="b"/>
            <a:pathLst>
              <a:path w="0" h="83185">
                <a:moveTo>
                  <a:pt x="0" y="0"/>
                </a:moveTo>
                <a:lnTo>
                  <a:pt x="0" y="828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49293" y="5610479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502" y="0"/>
                </a:lnTo>
              </a:path>
            </a:pathLst>
          </a:custGeom>
          <a:ln w="77342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45112" y="5478462"/>
            <a:ext cx="502920" cy="151130"/>
          </a:xfrm>
          <a:custGeom>
            <a:avLst/>
            <a:gdLst/>
            <a:ahLst/>
            <a:cxnLst/>
            <a:rect l="l" t="t" r="r" b="b"/>
            <a:pathLst>
              <a:path w="502920" h="151129">
                <a:moveTo>
                  <a:pt x="248734" y="150684"/>
                </a:moveTo>
                <a:lnTo>
                  <a:pt x="182611" y="147993"/>
                </a:lnTo>
                <a:lnTo>
                  <a:pt x="123193" y="140398"/>
                </a:lnTo>
                <a:lnTo>
                  <a:pt x="72852" y="128617"/>
                </a:lnTo>
                <a:lnTo>
                  <a:pt x="33959" y="113369"/>
                </a:lnTo>
                <a:lnTo>
                  <a:pt x="0" y="75342"/>
                </a:lnTo>
                <a:lnTo>
                  <a:pt x="8884" y="56547"/>
                </a:lnTo>
                <a:lnTo>
                  <a:pt x="72852" y="23400"/>
                </a:lnTo>
                <a:lnTo>
                  <a:pt x="123193" y="11076"/>
                </a:lnTo>
                <a:lnTo>
                  <a:pt x="182611" y="2938"/>
                </a:lnTo>
                <a:lnTo>
                  <a:pt x="248734" y="0"/>
                </a:lnTo>
                <a:lnTo>
                  <a:pt x="315246" y="2938"/>
                </a:lnTo>
                <a:lnTo>
                  <a:pt x="375634" y="11076"/>
                </a:lnTo>
                <a:lnTo>
                  <a:pt x="427237" y="23400"/>
                </a:lnTo>
                <a:lnTo>
                  <a:pt x="467393" y="38895"/>
                </a:lnTo>
                <a:lnTo>
                  <a:pt x="502712" y="75342"/>
                </a:lnTo>
                <a:lnTo>
                  <a:pt x="493438" y="95371"/>
                </a:lnTo>
                <a:lnTo>
                  <a:pt x="427237" y="128617"/>
                </a:lnTo>
                <a:lnTo>
                  <a:pt x="375634" y="140398"/>
                </a:lnTo>
                <a:lnTo>
                  <a:pt x="315246" y="147993"/>
                </a:lnTo>
                <a:lnTo>
                  <a:pt x="248734" y="15068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45112" y="5478462"/>
            <a:ext cx="502920" cy="151130"/>
          </a:xfrm>
          <a:custGeom>
            <a:avLst/>
            <a:gdLst/>
            <a:ahLst/>
            <a:cxnLst/>
            <a:rect l="l" t="t" r="r" b="b"/>
            <a:pathLst>
              <a:path w="502920" h="151129">
                <a:moveTo>
                  <a:pt x="0" y="75342"/>
                </a:moveTo>
                <a:lnTo>
                  <a:pt x="72852" y="22067"/>
                </a:lnTo>
                <a:lnTo>
                  <a:pt x="151915" y="5920"/>
                </a:lnTo>
                <a:lnTo>
                  <a:pt x="248734" y="0"/>
                </a:lnTo>
                <a:lnTo>
                  <a:pt x="345553" y="5920"/>
                </a:lnTo>
                <a:lnTo>
                  <a:pt x="424616" y="22067"/>
                </a:lnTo>
                <a:lnTo>
                  <a:pt x="477922" y="46015"/>
                </a:lnTo>
                <a:lnTo>
                  <a:pt x="492416" y="60158"/>
                </a:lnTo>
                <a:lnTo>
                  <a:pt x="502712" y="75342"/>
                </a:lnTo>
                <a:lnTo>
                  <a:pt x="477922" y="104669"/>
                </a:lnTo>
                <a:lnTo>
                  <a:pt x="424616" y="128617"/>
                </a:lnTo>
                <a:lnTo>
                  <a:pt x="345553" y="144764"/>
                </a:lnTo>
                <a:lnTo>
                  <a:pt x="248734" y="150684"/>
                </a:lnTo>
                <a:lnTo>
                  <a:pt x="151915" y="144764"/>
                </a:lnTo>
                <a:lnTo>
                  <a:pt x="72852" y="128617"/>
                </a:lnTo>
                <a:lnTo>
                  <a:pt x="19546" y="104669"/>
                </a:lnTo>
                <a:lnTo>
                  <a:pt x="5053" y="90526"/>
                </a:lnTo>
                <a:lnTo>
                  <a:pt x="0" y="753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50663" y="5496179"/>
            <a:ext cx="260932" cy="1183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563813" y="5051425"/>
            <a:ext cx="2146299" cy="4540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152265" y="5247993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52255" y="5606034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248734" y="128016"/>
                </a:moveTo>
                <a:lnTo>
                  <a:pt x="182607" y="125729"/>
                </a:lnTo>
                <a:lnTo>
                  <a:pt x="123191" y="119276"/>
                </a:lnTo>
                <a:lnTo>
                  <a:pt x="72851" y="109268"/>
                </a:lnTo>
                <a:lnTo>
                  <a:pt x="33958" y="96313"/>
                </a:lnTo>
                <a:lnTo>
                  <a:pt x="0" y="64008"/>
                </a:lnTo>
                <a:lnTo>
                  <a:pt x="8885" y="46991"/>
                </a:lnTo>
                <a:lnTo>
                  <a:pt x="72852" y="18747"/>
                </a:lnTo>
                <a:lnTo>
                  <a:pt x="123193" y="8738"/>
                </a:lnTo>
                <a:lnTo>
                  <a:pt x="182611" y="2286"/>
                </a:lnTo>
                <a:lnTo>
                  <a:pt x="248734" y="0"/>
                </a:lnTo>
                <a:lnTo>
                  <a:pt x="314858" y="2286"/>
                </a:lnTo>
                <a:lnTo>
                  <a:pt x="374275" y="8738"/>
                </a:lnTo>
                <a:lnTo>
                  <a:pt x="424616" y="18747"/>
                </a:lnTo>
                <a:lnTo>
                  <a:pt x="463509" y="31701"/>
                </a:lnTo>
                <a:lnTo>
                  <a:pt x="497469" y="64008"/>
                </a:lnTo>
                <a:lnTo>
                  <a:pt x="488583" y="81023"/>
                </a:lnTo>
                <a:lnTo>
                  <a:pt x="424614" y="109268"/>
                </a:lnTo>
                <a:lnTo>
                  <a:pt x="374272" y="119277"/>
                </a:lnTo>
                <a:lnTo>
                  <a:pt x="314847" y="125729"/>
                </a:lnTo>
                <a:lnTo>
                  <a:pt x="248734" y="12801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52255" y="5606034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0" y="64007"/>
                </a:moveTo>
                <a:lnTo>
                  <a:pt x="72852" y="18747"/>
                </a:lnTo>
                <a:lnTo>
                  <a:pt x="151915" y="5029"/>
                </a:lnTo>
                <a:lnTo>
                  <a:pt x="248734" y="0"/>
                </a:lnTo>
                <a:lnTo>
                  <a:pt x="345553" y="5029"/>
                </a:lnTo>
                <a:lnTo>
                  <a:pt x="426165" y="18747"/>
                </a:lnTo>
                <a:lnTo>
                  <a:pt x="477922" y="39092"/>
                </a:lnTo>
                <a:lnTo>
                  <a:pt x="492416" y="51107"/>
                </a:lnTo>
                <a:lnTo>
                  <a:pt x="497469" y="64007"/>
                </a:lnTo>
                <a:lnTo>
                  <a:pt x="426165" y="111992"/>
                </a:lnTo>
                <a:lnTo>
                  <a:pt x="345553" y="122985"/>
                </a:lnTo>
                <a:lnTo>
                  <a:pt x="248734" y="128015"/>
                </a:lnTo>
                <a:lnTo>
                  <a:pt x="151915" y="122986"/>
                </a:lnTo>
                <a:lnTo>
                  <a:pt x="72852" y="111996"/>
                </a:lnTo>
                <a:lnTo>
                  <a:pt x="19546" y="88922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52255" y="5594032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49725" y="5594032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52255" y="5632704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502" y="0"/>
                </a:lnTo>
              </a:path>
            </a:pathLst>
          </a:custGeom>
          <a:ln w="77342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648076" y="5500687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29">
                <a:moveTo>
                  <a:pt x="248733" y="150684"/>
                </a:moveTo>
                <a:lnTo>
                  <a:pt x="183350" y="148024"/>
                </a:lnTo>
                <a:lnTo>
                  <a:pt x="124140" y="140641"/>
                </a:lnTo>
                <a:lnTo>
                  <a:pt x="73651" y="129439"/>
                </a:lnTo>
                <a:lnTo>
                  <a:pt x="34432" y="115316"/>
                </a:lnTo>
                <a:lnTo>
                  <a:pt x="0" y="81913"/>
                </a:lnTo>
                <a:lnTo>
                  <a:pt x="9031" y="59118"/>
                </a:lnTo>
                <a:lnTo>
                  <a:pt x="73651" y="22889"/>
                </a:lnTo>
                <a:lnTo>
                  <a:pt x="124140" y="10530"/>
                </a:lnTo>
                <a:lnTo>
                  <a:pt x="183350" y="2721"/>
                </a:lnTo>
                <a:lnTo>
                  <a:pt x="248733" y="0"/>
                </a:lnTo>
                <a:lnTo>
                  <a:pt x="314856" y="2721"/>
                </a:lnTo>
                <a:lnTo>
                  <a:pt x="374274" y="10530"/>
                </a:lnTo>
                <a:lnTo>
                  <a:pt x="424615" y="22889"/>
                </a:lnTo>
                <a:lnTo>
                  <a:pt x="463508" y="39263"/>
                </a:lnTo>
                <a:lnTo>
                  <a:pt x="497468" y="81917"/>
                </a:lnTo>
                <a:lnTo>
                  <a:pt x="488583" y="99176"/>
                </a:lnTo>
                <a:lnTo>
                  <a:pt x="424615" y="129439"/>
                </a:lnTo>
                <a:lnTo>
                  <a:pt x="374274" y="140642"/>
                </a:lnTo>
                <a:lnTo>
                  <a:pt x="314856" y="148024"/>
                </a:lnTo>
                <a:lnTo>
                  <a:pt x="248733" y="15068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48075" y="5500687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29">
                <a:moveTo>
                  <a:pt x="0" y="81917"/>
                </a:moveTo>
                <a:lnTo>
                  <a:pt x="19546" y="46015"/>
                </a:lnTo>
                <a:lnTo>
                  <a:pt x="72852" y="22067"/>
                </a:lnTo>
                <a:lnTo>
                  <a:pt x="151915" y="5920"/>
                </a:lnTo>
                <a:lnTo>
                  <a:pt x="248734" y="0"/>
                </a:lnTo>
                <a:lnTo>
                  <a:pt x="345553" y="5920"/>
                </a:lnTo>
                <a:lnTo>
                  <a:pt x="424616" y="22067"/>
                </a:lnTo>
                <a:lnTo>
                  <a:pt x="477922" y="46015"/>
                </a:lnTo>
                <a:lnTo>
                  <a:pt x="495035" y="60158"/>
                </a:lnTo>
                <a:lnTo>
                  <a:pt x="497469" y="81917"/>
                </a:lnTo>
                <a:lnTo>
                  <a:pt x="424616" y="128617"/>
                </a:lnTo>
                <a:lnTo>
                  <a:pt x="345553" y="144764"/>
                </a:lnTo>
                <a:lnTo>
                  <a:pt x="248734" y="150684"/>
                </a:lnTo>
                <a:lnTo>
                  <a:pt x="151915" y="144764"/>
                </a:lnTo>
                <a:lnTo>
                  <a:pt x="72852" y="128617"/>
                </a:lnTo>
                <a:lnTo>
                  <a:pt x="19546" y="104669"/>
                </a:lnTo>
                <a:lnTo>
                  <a:pt x="5053" y="90526"/>
                </a:lnTo>
                <a:lnTo>
                  <a:pt x="0" y="819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53626" y="5518404"/>
            <a:ext cx="260932" cy="1183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479925" y="5572125"/>
            <a:ext cx="2181225" cy="90965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80998" y="5592791"/>
            <a:ext cx="983615" cy="244475"/>
          </a:xfrm>
          <a:custGeom>
            <a:avLst/>
            <a:gdLst/>
            <a:ahLst/>
            <a:cxnLst/>
            <a:rect l="l" t="t" r="r" b="b"/>
            <a:pathLst>
              <a:path w="983614" h="244475">
                <a:moveTo>
                  <a:pt x="4412" y="60031"/>
                </a:moveTo>
                <a:lnTo>
                  <a:pt x="0" y="2887"/>
                </a:lnTo>
                <a:lnTo>
                  <a:pt x="207249" y="0"/>
                </a:lnTo>
                <a:lnTo>
                  <a:pt x="347882" y="3541"/>
                </a:lnTo>
                <a:lnTo>
                  <a:pt x="344592" y="3590"/>
                </a:lnTo>
                <a:lnTo>
                  <a:pt x="345839" y="3704"/>
                </a:lnTo>
                <a:lnTo>
                  <a:pt x="444465" y="14953"/>
                </a:lnTo>
                <a:lnTo>
                  <a:pt x="448931" y="15020"/>
                </a:lnTo>
                <a:lnTo>
                  <a:pt x="450040" y="15098"/>
                </a:lnTo>
                <a:lnTo>
                  <a:pt x="454780" y="15177"/>
                </a:lnTo>
                <a:lnTo>
                  <a:pt x="446361" y="15267"/>
                </a:lnTo>
                <a:lnTo>
                  <a:pt x="540404" y="35778"/>
                </a:lnTo>
                <a:lnTo>
                  <a:pt x="616841" y="57130"/>
                </a:lnTo>
                <a:lnTo>
                  <a:pt x="205767" y="57130"/>
                </a:lnTo>
                <a:lnTo>
                  <a:pt x="206346" y="57145"/>
                </a:lnTo>
                <a:lnTo>
                  <a:pt x="4412" y="60031"/>
                </a:lnTo>
                <a:close/>
              </a:path>
              <a:path w="983614" h="244475">
                <a:moveTo>
                  <a:pt x="206346" y="57145"/>
                </a:moveTo>
                <a:lnTo>
                  <a:pt x="205767" y="57130"/>
                </a:lnTo>
                <a:lnTo>
                  <a:pt x="206909" y="57137"/>
                </a:lnTo>
                <a:lnTo>
                  <a:pt x="206346" y="57145"/>
                </a:lnTo>
                <a:close/>
              </a:path>
              <a:path w="983614" h="244475">
                <a:moveTo>
                  <a:pt x="340331" y="60621"/>
                </a:moveTo>
                <a:lnTo>
                  <a:pt x="206346" y="57145"/>
                </a:lnTo>
                <a:lnTo>
                  <a:pt x="206909" y="57137"/>
                </a:lnTo>
                <a:lnTo>
                  <a:pt x="205767" y="57130"/>
                </a:lnTo>
                <a:lnTo>
                  <a:pt x="616841" y="57130"/>
                </a:lnTo>
                <a:lnTo>
                  <a:pt x="628855" y="60486"/>
                </a:lnTo>
                <a:lnTo>
                  <a:pt x="339363" y="60486"/>
                </a:lnTo>
                <a:lnTo>
                  <a:pt x="340331" y="60621"/>
                </a:lnTo>
                <a:close/>
              </a:path>
              <a:path w="983614" h="244475">
                <a:moveTo>
                  <a:pt x="341860" y="60661"/>
                </a:moveTo>
                <a:lnTo>
                  <a:pt x="340331" y="60621"/>
                </a:lnTo>
                <a:lnTo>
                  <a:pt x="339363" y="60486"/>
                </a:lnTo>
                <a:lnTo>
                  <a:pt x="341860" y="60661"/>
                </a:lnTo>
                <a:close/>
              </a:path>
              <a:path w="983614" h="244475">
                <a:moveTo>
                  <a:pt x="629479" y="60661"/>
                </a:moveTo>
                <a:lnTo>
                  <a:pt x="341860" y="60661"/>
                </a:lnTo>
                <a:lnTo>
                  <a:pt x="339363" y="60486"/>
                </a:lnTo>
                <a:lnTo>
                  <a:pt x="628855" y="60486"/>
                </a:lnTo>
                <a:lnTo>
                  <a:pt x="629479" y="60661"/>
                </a:lnTo>
                <a:close/>
              </a:path>
              <a:path w="983614" h="244475">
                <a:moveTo>
                  <a:pt x="437511" y="74140"/>
                </a:moveTo>
                <a:lnTo>
                  <a:pt x="340331" y="60621"/>
                </a:lnTo>
                <a:lnTo>
                  <a:pt x="341860" y="60661"/>
                </a:lnTo>
                <a:lnTo>
                  <a:pt x="629479" y="60661"/>
                </a:lnTo>
                <a:lnTo>
                  <a:pt x="667060" y="71158"/>
                </a:lnTo>
                <a:lnTo>
                  <a:pt x="668776" y="71210"/>
                </a:lnTo>
                <a:lnTo>
                  <a:pt x="434669" y="71210"/>
                </a:lnTo>
                <a:lnTo>
                  <a:pt x="437511" y="74140"/>
                </a:lnTo>
                <a:close/>
              </a:path>
              <a:path w="983614" h="244475">
                <a:moveTo>
                  <a:pt x="525967" y="91094"/>
                </a:moveTo>
                <a:lnTo>
                  <a:pt x="434669" y="71210"/>
                </a:lnTo>
                <a:lnTo>
                  <a:pt x="668776" y="71210"/>
                </a:lnTo>
                <a:lnTo>
                  <a:pt x="672195" y="71314"/>
                </a:lnTo>
                <a:lnTo>
                  <a:pt x="662111" y="71367"/>
                </a:lnTo>
                <a:lnTo>
                  <a:pt x="662281" y="72842"/>
                </a:lnTo>
                <a:lnTo>
                  <a:pt x="662450" y="78500"/>
                </a:lnTo>
                <a:lnTo>
                  <a:pt x="706589" y="90813"/>
                </a:lnTo>
                <a:lnTo>
                  <a:pt x="525008" y="90813"/>
                </a:lnTo>
                <a:lnTo>
                  <a:pt x="525967" y="91094"/>
                </a:lnTo>
                <a:close/>
              </a:path>
              <a:path w="983614" h="244475">
                <a:moveTo>
                  <a:pt x="949853" y="196943"/>
                </a:moveTo>
                <a:lnTo>
                  <a:pt x="835722" y="196943"/>
                </a:lnTo>
                <a:lnTo>
                  <a:pt x="859132" y="144808"/>
                </a:lnTo>
                <a:lnTo>
                  <a:pt x="845403" y="138646"/>
                </a:lnTo>
                <a:lnTo>
                  <a:pt x="873230" y="87345"/>
                </a:lnTo>
                <a:lnTo>
                  <a:pt x="949853" y="196943"/>
                </a:lnTo>
                <a:close/>
              </a:path>
              <a:path w="983614" h="244475">
                <a:moveTo>
                  <a:pt x="526946" y="91307"/>
                </a:moveTo>
                <a:lnTo>
                  <a:pt x="525967" y="91094"/>
                </a:lnTo>
                <a:lnTo>
                  <a:pt x="525008" y="90813"/>
                </a:lnTo>
                <a:lnTo>
                  <a:pt x="526946" y="91307"/>
                </a:lnTo>
                <a:close/>
              </a:path>
              <a:path w="983614" h="244475">
                <a:moveTo>
                  <a:pt x="708359" y="91307"/>
                </a:moveTo>
                <a:lnTo>
                  <a:pt x="526946" y="91307"/>
                </a:lnTo>
                <a:lnTo>
                  <a:pt x="525008" y="90813"/>
                </a:lnTo>
                <a:lnTo>
                  <a:pt x="706589" y="90813"/>
                </a:lnTo>
                <a:lnTo>
                  <a:pt x="708359" y="91307"/>
                </a:lnTo>
                <a:close/>
              </a:path>
              <a:path w="983614" h="244475">
                <a:moveTo>
                  <a:pt x="817254" y="126012"/>
                </a:moveTo>
                <a:lnTo>
                  <a:pt x="645388" y="126012"/>
                </a:lnTo>
                <a:lnTo>
                  <a:pt x="644364" y="125691"/>
                </a:lnTo>
                <a:lnTo>
                  <a:pt x="525967" y="91094"/>
                </a:lnTo>
                <a:lnTo>
                  <a:pt x="526946" y="91307"/>
                </a:lnTo>
                <a:lnTo>
                  <a:pt x="708359" y="91307"/>
                </a:lnTo>
                <a:lnTo>
                  <a:pt x="790940" y="114344"/>
                </a:lnTo>
                <a:lnTo>
                  <a:pt x="792728" y="115004"/>
                </a:lnTo>
                <a:lnTo>
                  <a:pt x="817254" y="126012"/>
                </a:lnTo>
                <a:close/>
              </a:path>
              <a:path w="983614" h="244475">
                <a:moveTo>
                  <a:pt x="644870" y="125860"/>
                </a:moveTo>
                <a:lnTo>
                  <a:pt x="644293" y="125691"/>
                </a:lnTo>
                <a:lnTo>
                  <a:pt x="644870" y="125860"/>
                </a:lnTo>
                <a:close/>
              </a:path>
              <a:path w="983614" h="244475">
                <a:moveTo>
                  <a:pt x="771497" y="168104"/>
                </a:moveTo>
                <a:lnTo>
                  <a:pt x="644870" y="125860"/>
                </a:lnTo>
                <a:lnTo>
                  <a:pt x="645388" y="126012"/>
                </a:lnTo>
                <a:lnTo>
                  <a:pt x="817254" y="126012"/>
                </a:lnTo>
                <a:lnTo>
                  <a:pt x="845403" y="138646"/>
                </a:lnTo>
                <a:lnTo>
                  <a:pt x="829742" y="167519"/>
                </a:lnTo>
                <a:lnTo>
                  <a:pt x="770192" y="167519"/>
                </a:lnTo>
                <a:lnTo>
                  <a:pt x="771497" y="168104"/>
                </a:lnTo>
                <a:close/>
              </a:path>
              <a:path w="983614" h="244475">
                <a:moveTo>
                  <a:pt x="835722" y="196943"/>
                </a:moveTo>
                <a:lnTo>
                  <a:pt x="818079" y="189021"/>
                </a:lnTo>
                <a:lnTo>
                  <a:pt x="845403" y="138646"/>
                </a:lnTo>
                <a:lnTo>
                  <a:pt x="859132" y="144808"/>
                </a:lnTo>
                <a:lnTo>
                  <a:pt x="835722" y="196943"/>
                </a:lnTo>
                <a:close/>
              </a:path>
              <a:path w="983614" h="244475">
                <a:moveTo>
                  <a:pt x="772855" y="168557"/>
                </a:moveTo>
                <a:lnTo>
                  <a:pt x="771497" y="168104"/>
                </a:lnTo>
                <a:lnTo>
                  <a:pt x="770192" y="167519"/>
                </a:lnTo>
                <a:lnTo>
                  <a:pt x="772855" y="168557"/>
                </a:lnTo>
                <a:close/>
              </a:path>
              <a:path w="983614" h="244475">
                <a:moveTo>
                  <a:pt x="829179" y="168557"/>
                </a:moveTo>
                <a:lnTo>
                  <a:pt x="772855" y="168557"/>
                </a:lnTo>
                <a:lnTo>
                  <a:pt x="770192" y="167519"/>
                </a:lnTo>
                <a:lnTo>
                  <a:pt x="829742" y="167519"/>
                </a:lnTo>
                <a:lnTo>
                  <a:pt x="829179" y="168557"/>
                </a:lnTo>
                <a:close/>
              </a:path>
              <a:path w="983614" h="244475">
                <a:moveTo>
                  <a:pt x="818079" y="189021"/>
                </a:moveTo>
                <a:lnTo>
                  <a:pt x="771497" y="168104"/>
                </a:lnTo>
                <a:lnTo>
                  <a:pt x="772855" y="168557"/>
                </a:lnTo>
                <a:lnTo>
                  <a:pt x="829179" y="168557"/>
                </a:lnTo>
                <a:lnTo>
                  <a:pt x="818079" y="189021"/>
                </a:lnTo>
                <a:close/>
              </a:path>
              <a:path w="983614" h="244475">
                <a:moveTo>
                  <a:pt x="983064" y="244445"/>
                </a:moveTo>
                <a:lnTo>
                  <a:pt x="791483" y="238052"/>
                </a:lnTo>
                <a:lnTo>
                  <a:pt x="818079" y="189021"/>
                </a:lnTo>
                <a:lnTo>
                  <a:pt x="835722" y="196943"/>
                </a:lnTo>
                <a:lnTo>
                  <a:pt x="949853" y="196943"/>
                </a:lnTo>
                <a:lnTo>
                  <a:pt x="983064" y="24444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878012" y="5468937"/>
          <a:ext cx="1231900" cy="252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900"/>
                <a:gridCol w="387984"/>
                <a:gridCol w="359409"/>
              </a:tblGrid>
              <a:tr h="2389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1101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4004680" y="6347396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248734" y="128016"/>
                </a:moveTo>
                <a:lnTo>
                  <a:pt x="186494" y="125729"/>
                </a:lnTo>
                <a:lnTo>
                  <a:pt x="128163" y="119277"/>
                </a:lnTo>
                <a:lnTo>
                  <a:pt x="77046" y="109268"/>
                </a:lnTo>
                <a:lnTo>
                  <a:pt x="36444" y="96314"/>
                </a:lnTo>
                <a:lnTo>
                  <a:pt x="0" y="64008"/>
                </a:lnTo>
                <a:lnTo>
                  <a:pt x="9661" y="49036"/>
                </a:lnTo>
                <a:lnTo>
                  <a:pt x="77046" y="20955"/>
                </a:lnTo>
                <a:lnTo>
                  <a:pt x="128163" y="10047"/>
                </a:lnTo>
                <a:lnTo>
                  <a:pt x="186494" y="2695"/>
                </a:lnTo>
                <a:lnTo>
                  <a:pt x="248734" y="0"/>
                </a:lnTo>
                <a:lnTo>
                  <a:pt x="314858" y="2695"/>
                </a:lnTo>
                <a:lnTo>
                  <a:pt x="374275" y="10047"/>
                </a:lnTo>
                <a:lnTo>
                  <a:pt x="424616" y="20955"/>
                </a:lnTo>
                <a:lnTo>
                  <a:pt x="463509" y="34318"/>
                </a:lnTo>
                <a:lnTo>
                  <a:pt x="497469" y="64008"/>
                </a:lnTo>
                <a:lnTo>
                  <a:pt x="488584" y="81023"/>
                </a:lnTo>
                <a:lnTo>
                  <a:pt x="463509" y="96314"/>
                </a:lnTo>
                <a:lnTo>
                  <a:pt x="424616" y="109268"/>
                </a:lnTo>
                <a:lnTo>
                  <a:pt x="374275" y="119277"/>
                </a:lnTo>
                <a:lnTo>
                  <a:pt x="314858" y="125729"/>
                </a:lnTo>
                <a:lnTo>
                  <a:pt x="248734" y="12801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004680" y="6347396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0" y="64008"/>
                </a:moveTo>
                <a:lnTo>
                  <a:pt x="80348" y="18747"/>
                </a:lnTo>
                <a:lnTo>
                  <a:pt x="151915" y="5029"/>
                </a:lnTo>
                <a:lnTo>
                  <a:pt x="248734" y="0"/>
                </a:lnTo>
                <a:lnTo>
                  <a:pt x="345553" y="5029"/>
                </a:lnTo>
                <a:lnTo>
                  <a:pt x="424616" y="18747"/>
                </a:lnTo>
                <a:lnTo>
                  <a:pt x="477922" y="39093"/>
                </a:lnTo>
                <a:lnTo>
                  <a:pt x="492416" y="51108"/>
                </a:lnTo>
                <a:lnTo>
                  <a:pt x="497469" y="64008"/>
                </a:lnTo>
                <a:lnTo>
                  <a:pt x="424616" y="109268"/>
                </a:lnTo>
                <a:lnTo>
                  <a:pt x="345553" y="122986"/>
                </a:lnTo>
                <a:lnTo>
                  <a:pt x="248734" y="128016"/>
                </a:lnTo>
                <a:lnTo>
                  <a:pt x="151915" y="122986"/>
                </a:lnTo>
                <a:lnTo>
                  <a:pt x="80348" y="109268"/>
                </a:lnTo>
                <a:lnTo>
                  <a:pt x="19546" y="88922"/>
                </a:lnTo>
                <a:lnTo>
                  <a:pt x="5053" y="76908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04680" y="6335395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02150" y="6335395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04680" y="6374066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502" y="0"/>
                </a:lnTo>
              </a:path>
            </a:pathLst>
          </a:custGeom>
          <a:ln w="77342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00500" y="6242050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29">
                <a:moveTo>
                  <a:pt x="248734" y="150685"/>
                </a:moveTo>
                <a:lnTo>
                  <a:pt x="182611" y="147994"/>
                </a:lnTo>
                <a:lnTo>
                  <a:pt x="123193" y="140398"/>
                </a:lnTo>
                <a:lnTo>
                  <a:pt x="72852" y="128618"/>
                </a:lnTo>
                <a:lnTo>
                  <a:pt x="33959" y="113369"/>
                </a:lnTo>
                <a:lnTo>
                  <a:pt x="0" y="75342"/>
                </a:lnTo>
                <a:lnTo>
                  <a:pt x="8884" y="55313"/>
                </a:lnTo>
                <a:lnTo>
                  <a:pt x="72852" y="22067"/>
                </a:lnTo>
                <a:lnTo>
                  <a:pt x="123193" y="10286"/>
                </a:lnTo>
                <a:lnTo>
                  <a:pt x="182611" y="2691"/>
                </a:lnTo>
                <a:lnTo>
                  <a:pt x="248734" y="0"/>
                </a:lnTo>
                <a:lnTo>
                  <a:pt x="314858" y="2691"/>
                </a:lnTo>
                <a:lnTo>
                  <a:pt x="374275" y="10286"/>
                </a:lnTo>
                <a:lnTo>
                  <a:pt x="424616" y="22067"/>
                </a:lnTo>
                <a:lnTo>
                  <a:pt x="463509" y="37315"/>
                </a:lnTo>
                <a:lnTo>
                  <a:pt x="497469" y="75343"/>
                </a:lnTo>
                <a:lnTo>
                  <a:pt x="488584" y="95372"/>
                </a:lnTo>
                <a:lnTo>
                  <a:pt x="424616" y="128618"/>
                </a:lnTo>
                <a:lnTo>
                  <a:pt x="374275" y="140399"/>
                </a:lnTo>
                <a:lnTo>
                  <a:pt x="314858" y="147994"/>
                </a:lnTo>
                <a:lnTo>
                  <a:pt x="248734" y="15068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000500" y="6242050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29">
                <a:moveTo>
                  <a:pt x="0" y="75343"/>
                </a:moveTo>
                <a:lnTo>
                  <a:pt x="72852" y="22067"/>
                </a:lnTo>
                <a:lnTo>
                  <a:pt x="151915" y="5920"/>
                </a:lnTo>
                <a:lnTo>
                  <a:pt x="248734" y="0"/>
                </a:lnTo>
                <a:lnTo>
                  <a:pt x="345553" y="5920"/>
                </a:lnTo>
                <a:lnTo>
                  <a:pt x="424616" y="22067"/>
                </a:lnTo>
                <a:lnTo>
                  <a:pt x="477922" y="46016"/>
                </a:lnTo>
                <a:lnTo>
                  <a:pt x="492416" y="60158"/>
                </a:lnTo>
                <a:lnTo>
                  <a:pt x="497469" y="75343"/>
                </a:lnTo>
                <a:lnTo>
                  <a:pt x="424616" y="128618"/>
                </a:lnTo>
                <a:lnTo>
                  <a:pt x="345553" y="144764"/>
                </a:lnTo>
                <a:lnTo>
                  <a:pt x="248734" y="150685"/>
                </a:lnTo>
                <a:lnTo>
                  <a:pt x="151915" y="144764"/>
                </a:lnTo>
                <a:lnTo>
                  <a:pt x="72852" y="128618"/>
                </a:lnTo>
                <a:lnTo>
                  <a:pt x="19546" y="104669"/>
                </a:lnTo>
                <a:lnTo>
                  <a:pt x="5053" y="90527"/>
                </a:lnTo>
                <a:lnTo>
                  <a:pt x="0" y="753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06051" y="6257482"/>
            <a:ext cx="260932" cy="1311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362074" y="3262312"/>
            <a:ext cx="5856605" cy="0"/>
          </a:xfrm>
          <a:custGeom>
            <a:avLst/>
            <a:gdLst/>
            <a:ahLst/>
            <a:cxnLst/>
            <a:rect l="l" t="t" r="r" b="b"/>
            <a:pathLst>
              <a:path w="5856605" h="0">
                <a:moveTo>
                  <a:pt x="0" y="0"/>
                </a:moveTo>
                <a:lnTo>
                  <a:pt x="5856287" y="0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282064" y="2854745"/>
            <a:ext cx="1188720" cy="755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control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data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plane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09975" y="2613025"/>
            <a:ext cx="122555" cy="992505"/>
          </a:xfrm>
          <a:custGeom>
            <a:avLst/>
            <a:gdLst/>
            <a:ahLst/>
            <a:cxnLst/>
            <a:rect l="l" t="t" r="r" b="b"/>
            <a:pathLst>
              <a:path w="122554" h="992504">
                <a:moveTo>
                  <a:pt x="0" y="895158"/>
                </a:moveTo>
                <a:lnTo>
                  <a:pt x="29846" y="895158"/>
                </a:lnTo>
                <a:lnTo>
                  <a:pt x="29846" y="0"/>
                </a:lnTo>
                <a:lnTo>
                  <a:pt x="92391" y="0"/>
                </a:lnTo>
                <a:lnTo>
                  <a:pt x="92391" y="895158"/>
                </a:lnTo>
                <a:lnTo>
                  <a:pt x="122238" y="895158"/>
                </a:lnTo>
                <a:lnTo>
                  <a:pt x="61119" y="992188"/>
                </a:lnTo>
                <a:lnTo>
                  <a:pt x="0" y="895158"/>
                </a:lnTo>
                <a:close/>
              </a:path>
            </a:pathLst>
          </a:custGeom>
          <a:solidFill>
            <a:srgbClr val="0066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68875" y="5416550"/>
            <a:ext cx="474980" cy="582930"/>
          </a:xfrm>
          <a:custGeom>
            <a:avLst/>
            <a:gdLst/>
            <a:ahLst/>
            <a:cxnLst/>
            <a:rect l="l" t="t" r="r" b="b"/>
            <a:pathLst>
              <a:path w="474979" h="582929">
                <a:moveTo>
                  <a:pt x="0" y="0"/>
                </a:moveTo>
                <a:lnTo>
                  <a:pt x="474662" y="58261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679368" y="5301234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253265" y="128016"/>
                </a:moveTo>
                <a:lnTo>
                  <a:pt x="185229" y="125729"/>
                </a:lnTo>
                <a:lnTo>
                  <a:pt x="124534" y="119276"/>
                </a:lnTo>
                <a:lnTo>
                  <a:pt x="73417" y="109268"/>
                </a:lnTo>
                <a:lnTo>
                  <a:pt x="34126" y="96313"/>
                </a:lnTo>
                <a:lnTo>
                  <a:pt x="0" y="64008"/>
                </a:lnTo>
                <a:lnTo>
                  <a:pt x="8906" y="46991"/>
                </a:lnTo>
                <a:lnTo>
                  <a:pt x="73419" y="18747"/>
                </a:lnTo>
                <a:lnTo>
                  <a:pt x="124536" y="8738"/>
                </a:lnTo>
                <a:lnTo>
                  <a:pt x="185233" y="2286"/>
                </a:lnTo>
                <a:lnTo>
                  <a:pt x="253265" y="0"/>
                </a:lnTo>
                <a:lnTo>
                  <a:pt x="317480" y="2286"/>
                </a:lnTo>
                <a:lnTo>
                  <a:pt x="375618" y="8738"/>
                </a:lnTo>
                <a:lnTo>
                  <a:pt x="425183" y="18747"/>
                </a:lnTo>
                <a:lnTo>
                  <a:pt x="463677" y="31701"/>
                </a:lnTo>
                <a:lnTo>
                  <a:pt x="497469" y="64008"/>
                </a:lnTo>
                <a:lnTo>
                  <a:pt x="488604" y="81023"/>
                </a:lnTo>
                <a:lnTo>
                  <a:pt x="425181" y="109268"/>
                </a:lnTo>
                <a:lnTo>
                  <a:pt x="375615" y="119277"/>
                </a:lnTo>
                <a:lnTo>
                  <a:pt x="317469" y="125729"/>
                </a:lnTo>
                <a:lnTo>
                  <a:pt x="253265" y="12801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79368" y="5301234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0" y="64007"/>
                </a:moveTo>
                <a:lnTo>
                  <a:pt x="72852" y="18747"/>
                </a:lnTo>
                <a:lnTo>
                  <a:pt x="151915" y="5029"/>
                </a:lnTo>
                <a:lnTo>
                  <a:pt x="253265" y="0"/>
                </a:lnTo>
                <a:lnTo>
                  <a:pt x="345553" y="5029"/>
                </a:lnTo>
                <a:lnTo>
                  <a:pt x="424616" y="18747"/>
                </a:lnTo>
                <a:lnTo>
                  <a:pt x="477922" y="39092"/>
                </a:lnTo>
                <a:lnTo>
                  <a:pt x="492416" y="51107"/>
                </a:lnTo>
                <a:lnTo>
                  <a:pt x="497469" y="64007"/>
                </a:lnTo>
                <a:lnTo>
                  <a:pt x="424616" y="111992"/>
                </a:lnTo>
                <a:lnTo>
                  <a:pt x="345553" y="122985"/>
                </a:lnTo>
                <a:lnTo>
                  <a:pt x="253265" y="128015"/>
                </a:lnTo>
                <a:lnTo>
                  <a:pt x="151915" y="122986"/>
                </a:lnTo>
                <a:lnTo>
                  <a:pt x="72852" y="111996"/>
                </a:lnTo>
                <a:lnTo>
                  <a:pt x="19546" y="88922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79368" y="5289232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176838" y="5289232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79368" y="5327904"/>
            <a:ext cx="499745" cy="0"/>
          </a:xfrm>
          <a:custGeom>
            <a:avLst/>
            <a:gdLst/>
            <a:ahLst/>
            <a:cxnLst/>
            <a:rect l="l" t="t" r="r" b="b"/>
            <a:pathLst>
              <a:path w="499745" h="0">
                <a:moveTo>
                  <a:pt x="0" y="0"/>
                </a:moveTo>
                <a:lnTo>
                  <a:pt x="499240" y="0"/>
                </a:lnTo>
              </a:path>
            </a:pathLst>
          </a:custGeom>
          <a:ln w="77342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75189" y="5195887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29">
                <a:moveTo>
                  <a:pt x="248733" y="150684"/>
                </a:moveTo>
                <a:lnTo>
                  <a:pt x="182609" y="148024"/>
                </a:lnTo>
                <a:lnTo>
                  <a:pt x="123192" y="140641"/>
                </a:lnTo>
                <a:lnTo>
                  <a:pt x="72851" y="129439"/>
                </a:lnTo>
                <a:lnTo>
                  <a:pt x="33958" y="115316"/>
                </a:lnTo>
                <a:lnTo>
                  <a:pt x="0" y="81913"/>
                </a:lnTo>
                <a:lnTo>
                  <a:pt x="8883" y="59118"/>
                </a:lnTo>
                <a:lnTo>
                  <a:pt x="72851" y="22889"/>
                </a:lnTo>
                <a:lnTo>
                  <a:pt x="123192" y="10530"/>
                </a:lnTo>
                <a:lnTo>
                  <a:pt x="182609" y="2721"/>
                </a:lnTo>
                <a:lnTo>
                  <a:pt x="248733" y="0"/>
                </a:lnTo>
                <a:lnTo>
                  <a:pt x="314856" y="2721"/>
                </a:lnTo>
                <a:lnTo>
                  <a:pt x="374274" y="10530"/>
                </a:lnTo>
                <a:lnTo>
                  <a:pt x="424615" y="22889"/>
                </a:lnTo>
                <a:lnTo>
                  <a:pt x="463508" y="39263"/>
                </a:lnTo>
                <a:lnTo>
                  <a:pt x="497468" y="81917"/>
                </a:lnTo>
                <a:lnTo>
                  <a:pt x="488583" y="99176"/>
                </a:lnTo>
                <a:lnTo>
                  <a:pt x="424615" y="129439"/>
                </a:lnTo>
                <a:lnTo>
                  <a:pt x="374274" y="140642"/>
                </a:lnTo>
                <a:lnTo>
                  <a:pt x="314856" y="148024"/>
                </a:lnTo>
                <a:lnTo>
                  <a:pt x="248733" y="15068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75187" y="5195887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29">
                <a:moveTo>
                  <a:pt x="0" y="81917"/>
                </a:moveTo>
                <a:lnTo>
                  <a:pt x="19546" y="46015"/>
                </a:lnTo>
                <a:lnTo>
                  <a:pt x="72852" y="22067"/>
                </a:lnTo>
                <a:lnTo>
                  <a:pt x="151915" y="5920"/>
                </a:lnTo>
                <a:lnTo>
                  <a:pt x="248734" y="0"/>
                </a:lnTo>
                <a:lnTo>
                  <a:pt x="345553" y="5920"/>
                </a:lnTo>
                <a:lnTo>
                  <a:pt x="424616" y="22067"/>
                </a:lnTo>
                <a:lnTo>
                  <a:pt x="477922" y="46015"/>
                </a:lnTo>
                <a:lnTo>
                  <a:pt x="492416" y="60158"/>
                </a:lnTo>
                <a:lnTo>
                  <a:pt x="497469" y="81917"/>
                </a:lnTo>
                <a:lnTo>
                  <a:pt x="424616" y="128617"/>
                </a:lnTo>
                <a:lnTo>
                  <a:pt x="345553" y="144764"/>
                </a:lnTo>
                <a:lnTo>
                  <a:pt x="248734" y="150684"/>
                </a:lnTo>
                <a:lnTo>
                  <a:pt x="151915" y="144764"/>
                </a:lnTo>
                <a:lnTo>
                  <a:pt x="72852" y="128617"/>
                </a:lnTo>
                <a:lnTo>
                  <a:pt x="19546" y="104669"/>
                </a:lnTo>
                <a:lnTo>
                  <a:pt x="5053" y="90526"/>
                </a:lnTo>
                <a:lnTo>
                  <a:pt x="0" y="8191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780738" y="5213604"/>
            <a:ext cx="260932" cy="1183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230230" y="6067996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248734" y="128016"/>
                </a:moveTo>
                <a:lnTo>
                  <a:pt x="182611" y="125729"/>
                </a:lnTo>
                <a:lnTo>
                  <a:pt x="123193" y="119277"/>
                </a:lnTo>
                <a:lnTo>
                  <a:pt x="72852" y="109268"/>
                </a:lnTo>
                <a:lnTo>
                  <a:pt x="33959" y="96314"/>
                </a:lnTo>
                <a:lnTo>
                  <a:pt x="0" y="64008"/>
                </a:lnTo>
                <a:lnTo>
                  <a:pt x="8885" y="49036"/>
                </a:lnTo>
                <a:lnTo>
                  <a:pt x="72852" y="20955"/>
                </a:lnTo>
                <a:lnTo>
                  <a:pt x="123193" y="10047"/>
                </a:lnTo>
                <a:lnTo>
                  <a:pt x="182611" y="2695"/>
                </a:lnTo>
                <a:lnTo>
                  <a:pt x="248734" y="0"/>
                </a:lnTo>
                <a:lnTo>
                  <a:pt x="314858" y="2695"/>
                </a:lnTo>
                <a:lnTo>
                  <a:pt x="374275" y="10047"/>
                </a:lnTo>
                <a:lnTo>
                  <a:pt x="424616" y="20955"/>
                </a:lnTo>
                <a:lnTo>
                  <a:pt x="463509" y="34318"/>
                </a:lnTo>
                <a:lnTo>
                  <a:pt x="497469" y="64008"/>
                </a:lnTo>
                <a:lnTo>
                  <a:pt x="488584" y="81023"/>
                </a:lnTo>
                <a:lnTo>
                  <a:pt x="463509" y="96314"/>
                </a:lnTo>
                <a:lnTo>
                  <a:pt x="424616" y="109268"/>
                </a:lnTo>
                <a:lnTo>
                  <a:pt x="374275" y="119277"/>
                </a:lnTo>
                <a:lnTo>
                  <a:pt x="314858" y="125729"/>
                </a:lnTo>
                <a:lnTo>
                  <a:pt x="248734" y="128016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230230" y="6067996"/>
            <a:ext cx="497840" cy="128270"/>
          </a:xfrm>
          <a:custGeom>
            <a:avLst/>
            <a:gdLst/>
            <a:ahLst/>
            <a:cxnLst/>
            <a:rect l="l" t="t" r="r" b="b"/>
            <a:pathLst>
              <a:path w="497839" h="128270">
                <a:moveTo>
                  <a:pt x="0" y="64008"/>
                </a:moveTo>
                <a:lnTo>
                  <a:pt x="72852" y="18747"/>
                </a:lnTo>
                <a:lnTo>
                  <a:pt x="151915" y="5029"/>
                </a:lnTo>
                <a:lnTo>
                  <a:pt x="248734" y="0"/>
                </a:lnTo>
                <a:lnTo>
                  <a:pt x="349910" y="5029"/>
                </a:lnTo>
                <a:lnTo>
                  <a:pt x="424616" y="18747"/>
                </a:lnTo>
                <a:lnTo>
                  <a:pt x="477922" y="39093"/>
                </a:lnTo>
                <a:lnTo>
                  <a:pt x="492416" y="51108"/>
                </a:lnTo>
                <a:lnTo>
                  <a:pt x="497469" y="64008"/>
                </a:lnTo>
                <a:lnTo>
                  <a:pt x="424616" y="109268"/>
                </a:lnTo>
                <a:lnTo>
                  <a:pt x="349910" y="122986"/>
                </a:lnTo>
                <a:lnTo>
                  <a:pt x="248734" y="128016"/>
                </a:lnTo>
                <a:lnTo>
                  <a:pt x="151915" y="122986"/>
                </a:lnTo>
                <a:lnTo>
                  <a:pt x="72852" y="109268"/>
                </a:lnTo>
                <a:lnTo>
                  <a:pt x="19546" y="88922"/>
                </a:lnTo>
                <a:lnTo>
                  <a:pt x="5053" y="76908"/>
                </a:lnTo>
                <a:lnTo>
                  <a:pt x="0" y="64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230230" y="6055995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727700" y="6055995"/>
            <a:ext cx="0" cy="80010"/>
          </a:xfrm>
          <a:custGeom>
            <a:avLst/>
            <a:gdLst/>
            <a:ahLst/>
            <a:cxnLst/>
            <a:rect l="l" t="t" r="r" b="b"/>
            <a:pathLst>
              <a:path w="0" h="80010">
                <a:moveTo>
                  <a:pt x="0" y="0"/>
                </a:moveTo>
                <a:lnTo>
                  <a:pt x="0" y="800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230230" y="6094666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 h="0">
                <a:moveTo>
                  <a:pt x="0" y="0"/>
                </a:moveTo>
                <a:lnTo>
                  <a:pt x="490502" y="0"/>
                </a:lnTo>
              </a:path>
            </a:pathLst>
          </a:custGeom>
          <a:ln w="77342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226050" y="5962650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29">
                <a:moveTo>
                  <a:pt x="258498" y="150685"/>
                </a:moveTo>
                <a:lnTo>
                  <a:pt x="188261" y="147994"/>
                </a:lnTo>
                <a:lnTo>
                  <a:pt x="126086" y="140398"/>
                </a:lnTo>
                <a:lnTo>
                  <a:pt x="74072" y="128618"/>
                </a:lnTo>
                <a:lnTo>
                  <a:pt x="34320" y="113369"/>
                </a:lnTo>
                <a:lnTo>
                  <a:pt x="0" y="75342"/>
                </a:lnTo>
                <a:lnTo>
                  <a:pt x="8930" y="55313"/>
                </a:lnTo>
                <a:lnTo>
                  <a:pt x="74072" y="22067"/>
                </a:lnTo>
                <a:lnTo>
                  <a:pt x="126086" y="10286"/>
                </a:lnTo>
                <a:lnTo>
                  <a:pt x="188261" y="2691"/>
                </a:lnTo>
                <a:lnTo>
                  <a:pt x="258498" y="0"/>
                </a:lnTo>
                <a:lnTo>
                  <a:pt x="320508" y="2691"/>
                </a:lnTo>
                <a:lnTo>
                  <a:pt x="377168" y="10286"/>
                </a:lnTo>
                <a:lnTo>
                  <a:pt x="425837" y="22067"/>
                </a:lnTo>
                <a:lnTo>
                  <a:pt x="463871" y="37315"/>
                </a:lnTo>
                <a:lnTo>
                  <a:pt x="497469" y="75343"/>
                </a:lnTo>
                <a:lnTo>
                  <a:pt x="488629" y="95372"/>
                </a:lnTo>
                <a:lnTo>
                  <a:pt x="425837" y="128618"/>
                </a:lnTo>
                <a:lnTo>
                  <a:pt x="377168" y="140399"/>
                </a:lnTo>
                <a:lnTo>
                  <a:pt x="320508" y="147994"/>
                </a:lnTo>
                <a:lnTo>
                  <a:pt x="258498" y="150685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226050" y="5962650"/>
            <a:ext cx="497840" cy="151130"/>
          </a:xfrm>
          <a:custGeom>
            <a:avLst/>
            <a:gdLst/>
            <a:ahLst/>
            <a:cxnLst/>
            <a:rect l="l" t="t" r="r" b="b"/>
            <a:pathLst>
              <a:path w="497839" h="151129">
                <a:moveTo>
                  <a:pt x="0" y="75343"/>
                </a:moveTo>
                <a:lnTo>
                  <a:pt x="72852" y="22067"/>
                </a:lnTo>
                <a:lnTo>
                  <a:pt x="151915" y="5920"/>
                </a:lnTo>
                <a:lnTo>
                  <a:pt x="258498" y="0"/>
                </a:lnTo>
                <a:lnTo>
                  <a:pt x="345553" y="5920"/>
                </a:lnTo>
                <a:lnTo>
                  <a:pt x="424616" y="22067"/>
                </a:lnTo>
                <a:lnTo>
                  <a:pt x="477922" y="46016"/>
                </a:lnTo>
                <a:lnTo>
                  <a:pt x="492416" y="60158"/>
                </a:lnTo>
                <a:lnTo>
                  <a:pt x="497469" y="75343"/>
                </a:lnTo>
                <a:lnTo>
                  <a:pt x="424616" y="128618"/>
                </a:lnTo>
                <a:lnTo>
                  <a:pt x="345553" y="144764"/>
                </a:lnTo>
                <a:lnTo>
                  <a:pt x="258498" y="150685"/>
                </a:lnTo>
                <a:lnTo>
                  <a:pt x="151915" y="144764"/>
                </a:lnTo>
                <a:lnTo>
                  <a:pt x="72852" y="128618"/>
                </a:lnTo>
                <a:lnTo>
                  <a:pt x="24018" y="104669"/>
                </a:lnTo>
                <a:lnTo>
                  <a:pt x="5053" y="90527"/>
                </a:lnTo>
                <a:lnTo>
                  <a:pt x="0" y="7534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331601" y="5978082"/>
            <a:ext cx="260932" cy="1311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50215" y="196972"/>
            <a:ext cx="7546340" cy="167258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Generalized Forwarding </a:t>
            </a:r>
            <a:r>
              <a:rPr dirty="0" spc="-5"/>
              <a:t>and  </a:t>
            </a:r>
            <a:r>
              <a:rPr dirty="0" spc="-555"/>
              <a:t>S</a:t>
            </a:r>
            <a:r>
              <a:rPr dirty="0" baseline="1157" sz="3600" spc="-832">
                <a:solidFill>
                  <a:srgbClr val="000000"/>
                </a:solidFill>
              </a:rPr>
              <a:t>E</a:t>
            </a:r>
            <a:r>
              <a:rPr dirty="0" sz="4400" spc="-555"/>
              <a:t>D</a:t>
            </a:r>
            <a:r>
              <a:rPr dirty="0" baseline="1157" sz="3600" spc="-832">
                <a:solidFill>
                  <a:srgbClr val="000000"/>
                </a:solidFill>
              </a:rPr>
              <a:t>ach</a:t>
            </a:r>
            <a:r>
              <a:rPr dirty="0" sz="4400" spc="-555"/>
              <a:t>N</a:t>
            </a:r>
            <a:r>
              <a:rPr dirty="0" baseline="1157" sz="3600" spc="-832">
                <a:solidFill>
                  <a:srgbClr val="000000"/>
                </a:solidFill>
              </a:rPr>
              <a:t>router </a:t>
            </a:r>
            <a:r>
              <a:rPr dirty="0" baseline="1157" sz="3600">
                <a:solidFill>
                  <a:srgbClr val="000000"/>
                </a:solidFill>
              </a:rPr>
              <a:t>contains a </a:t>
            </a:r>
            <a:r>
              <a:rPr dirty="0" baseline="1157" sz="3600" spc="-7" i="1">
                <a:solidFill>
                  <a:srgbClr val="CC0000"/>
                </a:solidFill>
                <a:latin typeface="Arial"/>
                <a:cs typeface="Arial"/>
              </a:rPr>
              <a:t>flow table </a:t>
            </a:r>
            <a:r>
              <a:rPr dirty="0" baseline="1157" sz="3600" spc="-7">
                <a:solidFill>
                  <a:srgbClr val="000000"/>
                </a:solidFill>
              </a:rPr>
              <a:t>that is </a:t>
            </a:r>
            <a:r>
              <a:rPr dirty="0" baseline="1157" sz="3600">
                <a:solidFill>
                  <a:srgbClr val="000000"/>
                </a:solidFill>
              </a:rPr>
              <a:t>computed</a:t>
            </a:r>
            <a:r>
              <a:rPr dirty="0" baseline="1157" sz="3600" spc="-22">
                <a:solidFill>
                  <a:srgbClr val="000000"/>
                </a:solidFill>
              </a:rPr>
              <a:t> </a:t>
            </a:r>
            <a:r>
              <a:rPr dirty="0" baseline="1157" sz="3600" spc="-7">
                <a:solidFill>
                  <a:srgbClr val="000000"/>
                </a:solidFill>
              </a:rPr>
              <a:t>and</a:t>
            </a:r>
            <a:endParaRPr baseline="1157" sz="3600">
              <a:latin typeface="Arial"/>
              <a:cs typeface="Arial"/>
            </a:endParaRPr>
          </a:p>
          <a:p>
            <a:pPr marL="288290">
              <a:lnSpc>
                <a:spcPts val="2405"/>
              </a:lnSpc>
            </a:pPr>
            <a:r>
              <a:rPr dirty="0" sz="2400" spc="-5">
                <a:solidFill>
                  <a:srgbClr val="000000"/>
                </a:solidFill>
              </a:rPr>
              <a:t>distributed by </a:t>
            </a:r>
            <a:r>
              <a:rPr dirty="0" sz="2400">
                <a:solidFill>
                  <a:srgbClr val="000000"/>
                </a:solidFill>
              </a:rPr>
              <a:t>a </a:t>
            </a:r>
            <a:r>
              <a:rPr dirty="0" sz="2400" spc="-5" i="1">
                <a:solidFill>
                  <a:srgbClr val="000000"/>
                </a:solidFill>
                <a:latin typeface="Arial"/>
                <a:cs typeface="Arial"/>
              </a:rPr>
              <a:t>logically </a:t>
            </a:r>
            <a:r>
              <a:rPr dirty="0" sz="2400" i="1">
                <a:solidFill>
                  <a:srgbClr val="000000"/>
                </a:solidFill>
                <a:latin typeface="Arial"/>
                <a:cs typeface="Arial"/>
              </a:rPr>
              <a:t>centralized </a:t>
            </a:r>
            <a:r>
              <a:rPr dirty="0" sz="2400">
                <a:solidFill>
                  <a:srgbClr val="000000"/>
                </a:solidFill>
              </a:rPr>
              <a:t>routing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controller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500231" y="2647950"/>
            <a:ext cx="327660" cy="247650"/>
          </a:xfrm>
          <a:custGeom>
            <a:avLst/>
            <a:gdLst/>
            <a:ahLst/>
            <a:cxnLst/>
            <a:rect l="l" t="t" r="r" b="b"/>
            <a:pathLst>
              <a:path w="327660" h="247650">
                <a:moveTo>
                  <a:pt x="0" y="0"/>
                </a:moveTo>
                <a:lnTo>
                  <a:pt x="327230" y="0"/>
                </a:lnTo>
                <a:lnTo>
                  <a:pt x="32723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500231" y="2647950"/>
            <a:ext cx="327660" cy="247650"/>
          </a:xfrm>
          <a:custGeom>
            <a:avLst/>
            <a:gdLst/>
            <a:ahLst/>
            <a:cxnLst/>
            <a:rect l="l" t="t" r="r" b="b"/>
            <a:pathLst>
              <a:path w="327660" h="247650">
                <a:moveTo>
                  <a:pt x="0" y="0"/>
                </a:moveTo>
                <a:lnTo>
                  <a:pt x="327230" y="0"/>
                </a:lnTo>
                <a:lnTo>
                  <a:pt x="32723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733577" y="2689225"/>
            <a:ext cx="12065" cy="206375"/>
          </a:xfrm>
          <a:custGeom>
            <a:avLst/>
            <a:gdLst/>
            <a:ahLst/>
            <a:cxnLst/>
            <a:rect l="l" t="t" r="r" b="b"/>
            <a:pathLst>
              <a:path w="12064" h="206375">
                <a:moveTo>
                  <a:pt x="0" y="0"/>
                </a:moveTo>
                <a:lnTo>
                  <a:pt x="11810" y="20637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500231" y="2738438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23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98850" y="2689224"/>
            <a:ext cx="328930" cy="1905"/>
          </a:xfrm>
          <a:custGeom>
            <a:avLst/>
            <a:gdLst/>
            <a:ahLst/>
            <a:cxnLst/>
            <a:rect l="l" t="t" r="r" b="b"/>
            <a:pathLst>
              <a:path w="328929" h="1905">
                <a:moveTo>
                  <a:pt x="0" y="1588"/>
                </a:moveTo>
                <a:lnTo>
                  <a:pt x="32861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620355" y="2689225"/>
            <a:ext cx="1905" cy="206375"/>
          </a:xfrm>
          <a:custGeom>
            <a:avLst/>
            <a:gdLst/>
            <a:ahLst/>
            <a:cxnLst/>
            <a:rect l="l" t="t" r="r" b="b"/>
            <a:pathLst>
              <a:path w="1904" h="206375">
                <a:moveTo>
                  <a:pt x="0" y="0"/>
                </a:moveTo>
                <a:lnTo>
                  <a:pt x="1380" y="20637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714775" y="3592513"/>
            <a:ext cx="1990725" cy="1449705"/>
          </a:xfrm>
          <a:custGeom>
            <a:avLst/>
            <a:gdLst/>
            <a:ahLst/>
            <a:cxnLst/>
            <a:rect l="l" t="t" r="r" b="b"/>
            <a:pathLst>
              <a:path w="1990725" h="1449704">
                <a:moveTo>
                  <a:pt x="0" y="0"/>
                </a:moveTo>
                <a:lnTo>
                  <a:pt x="1990574" y="0"/>
                </a:lnTo>
                <a:lnTo>
                  <a:pt x="1990574" y="1449387"/>
                </a:lnTo>
                <a:lnTo>
                  <a:pt x="0" y="14493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714775" y="3592513"/>
            <a:ext cx="1990725" cy="1449705"/>
          </a:xfrm>
          <a:custGeom>
            <a:avLst/>
            <a:gdLst/>
            <a:ahLst/>
            <a:cxnLst/>
            <a:rect l="l" t="t" r="r" b="b"/>
            <a:pathLst>
              <a:path w="1990725" h="1449704">
                <a:moveTo>
                  <a:pt x="0" y="0"/>
                </a:moveTo>
                <a:lnTo>
                  <a:pt x="1990574" y="0"/>
                </a:lnTo>
                <a:lnTo>
                  <a:pt x="1990574" y="1449387"/>
                </a:lnTo>
                <a:lnTo>
                  <a:pt x="0" y="144938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417888" y="3908425"/>
            <a:ext cx="662305" cy="1060450"/>
          </a:xfrm>
          <a:custGeom>
            <a:avLst/>
            <a:gdLst/>
            <a:ahLst/>
            <a:cxnLst/>
            <a:rect l="l" t="t" r="r" b="b"/>
            <a:pathLst>
              <a:path w="662304" h="1060450">
                <a:moveTo>
                  <a:pt x="0" y="0"/>
                </a:moveTo>
                <a:lnTo>
                  <a:pt x="661987" y="0"/>
                </a:lnTo>
                <a:lnTo>
                  <a:pt x="661987" y="1060450"/>
                </a:lnTo>
                <a:lnTo>
                  <a:pt x="0" y="1060450"/>
                </a:lnTo>
                <a:lnTo>
                  <a:pt x="0" y="0"/>
                </a:lnTo>
                <a:close/>
              </a:path>
            </a:pathLst>
          </a:custGeom>
          <a:solidFill>
            <a:srgbClr val="D2D2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792413" y="3911600"/>
            <a:ext cx="622300" cy="1057275"/>
          </a:xfrm>
          <a:custGeom>
            <a:avLst/>
            <a:gdLst/>
            <a:ahLst/>
            <a:cxnLst/>
            <a:rect l="l" t="t" r="r" b="b"/>
            <a:pathLst>
              <a:path w="622300" h="1057275">
                <a:moveTo>
                  <a:pt x="0" y="0"/>
                </a:moveTo>
                <a:lnTo>
                  <a:pt x="622299" y="0"/>
                </a:lnTo>
                <a:lnTo>
                  <a:pt x="622299" y="1057275"/>
                </a:lnTo>
                <a:lnTo>
                  <a:pt x="0" y="1057275"/>
                </a:lnTo>
                <a:lnTo>
                  <a:pt x="0" y="0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092109" y="3906720"/>
            <a:ext cx="542290" cy="1066165"/>
          </a:xfrm>
          <a:custGeom>
            <a:avLst/>
            <a:gdLst/>
            <a:ahLst/>
            <a:cxnLst/>
            <a:rect l="l" t="t" r="r" b="b"/>
            <a:pathLst>
              <a:path w="542289" h="1066164">
                <a:moveTo>
                  <a:pt x="0" y="0"/>
                </a:moveTo>
                <a:lnTo>
                  <a:pt x="542128" y="0"/>
                </a:lnTo>
                <a:lnTo>
                  <a:pt x="542128" y="1065867"/>
                </a:lnTo>
                <a:lnTo>
                  <a:pt x="0" y="1065867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781300" y="4163357"/>
            <a:ext cx="1860962" cy="2597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011287" y="42972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45723" y="22837"/>
                </a:moveTo>
                <a:lnTo>
                  <a:pt x="0" y="22837"/>
                </a:lnTo>
                <a:lnTo>
                  <a:pt x="1796" y="13948"/>
                </a:lnTo>
                <a:lnTo>
                  <a:pt x="6696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1760" y="1794"/>
                </a:lnTo>
                <a:lnTo>
                  <a:pt x="39027" y="6688"/>
                </a:lnTo>
                <a:lnTo>
                  <a:pt x="43926" y="13948"/>
                </a:lnTo>
                <a:lnTo>
                  <a:pt x="45723" y="22837"/>
                </a:lnTo>
                <a:close/>
              </a:path>
              <a:path w="45719" h="45720">
                <a:moveTo>
                  <a:pt x="22861" y="45674"/>
                </a:moveTo>
                <a:lnTo>
                  <a:pt x="13962" y="43879"/>
                </a:lnTo>
                <a:lnTo>
                  <a:pt x="6695" y="38985"/>
                </a:lnTo>
                <a:lnTo>
                  <a:pt x="1796" y="31726"/>
                </a:lnTo>
                <a:lnTo>
                  <a:pt x="0" y="22836"/>
                </a:lnTo>
                <a:lnTo>
                  <a:pt x="45723" y="22837"/>
                </a:lnTo>
                <a:lnTo>
                  <a:pt x="43926" y="31726"/>
                </a:lnTo>
                <a:lnTo>
                  <a:pt x="39027" y="38985"/>
                </a:lnTo>
                <a:lnTo>
                  <a:pt x="31760" y="43879"/>
                </a:lnTo>
                <a:lnTo>
                  <a:pt x="22861" y="4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089231" y="42972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45723" y="22837"/>
                </a:moveTo>
                <a:lnTo>
                  <a:pt x="0" y="22837"/>
                </a:lnTo>
                <a:lnTo>
                  <a:pt x="2724" y="13948"/>
                </a:lnTo>
                <a:lnTo>
                  <a:pt x="9616" y="6688"/>
                </a:lnTo>
                <a:lnTo>
                  <a:pt x="18750" y="1794"/>
                </a:lnTo>
                <a:lnTo>
                  <a:pt x="28203" y="0"/>
                </a:lnTo>
                <a:lnTo>
                  <a:pt x="35986" y="1794"/>
                </a:lnTo>
                <a:lnTo>
                  <a:pt x="41448" y="6688"/>
                </a:lnTo>
                <a:lnTo>
                  <a:pt x="44667" y="13948"/>
                </a:lnTo>
                <a:lnTo>
                  <a:pt x="45723" y="22837"/>
                </a:lnTo>
                <a:close/>
              </a:path>
              <a:path w="45719" h="45720">
                <a:moveTo>
                  <a:pt x="28201" y="45674"/>
                </a:moveTo>
                <a:lnTo>
                  <a:pt x="18749" y="43879"/>
                </a:lnTo>
                <a:lnTo>
                  <a:pt x="9615" y="38985"/>
                </a:lnTo>
                <a:lnTo>
                  <a:pt x="2724" y="31726"/>
                </a:lnTo>
                <a:lnTo>
                  <a:pt x="0" y="22836"/>
                </a:lnTo>
                <a:lnTo>
                  <a:pt x="45723" y="22837"/>
                </a:lnTo>
                <a:lnTo>
                  <a:pt x="44667" y="31726"/>
                </a:lnTo>
                <a:lnTo>
                  <a:pt x="41447" y="38985"/>
                </a:lnTo>
                <a:lnTo>
                  <a:pt x="35985" y="43879"/>
                </a:lnTo>
                <a:lnTo>
                  <a:pt x="28201" y="4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67175" y="429724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45723" y="22837"/>
                </a:moveTo>
                <a:lnTo>
                  <a:pt x="0" y="22837"/>
                </a:lnTo>
                <a:lnTo>
                  <a:pt x="1796" y="13948"/>
                </a:lnTo>
                <a:lnTo>
                  <a:pt x="6696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1760" y="1794"/>
                </a:lnTo>
                <a:lnTo>
                  <a:pt x="39027" y="6688"/>
                </a:lnTo>
                <a:lnTo>
                  <a:pt x="43926" y="13948"/>
                </a:lnTo>
                <a:lnTo>
                  <a:pt x="45723" y="22837"/>
                </a:lnTo>
                <a:close/>
              </a:path>
              <a:path w="45719" h="45720">
                <a:moveTo>
                  <a:pt x="22861" y="45674"/>
                </a:moveTo>
                <a:lnTo>
                  <a:pt x="13962" y="43879"/>
                </a:lnTo>
                <a:lnTo>
                  <a:pt x="6695" y="38985"/>
                </a:lnTo>
                <a:lnTo>
                  <a:pt x="1796" y="31726"/>
                </a:lnTo>
                <a:lnTo>
                  <a:pt x="0" y="22836"/>
                </a:lnTo>
                <a:lnTo>
                  <a:pt x="45723" y="22837"/>
                </a:lnTo>
                <a:lnTo>
                  <a:pt x="43926" y="31726"/>
                </a:lnTo>
                <a:lnTo>
                  <a:pt x="39027" y="38985"/>
                </a:lnTo>
                <a:lnTo>
                  <a:pt x="31760" y="43879"/>
                </a:lnTo>
                <a:lnTo>
                  <a:pt x="22861" y="4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630018" y="4297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1" y="45674"/>
                </a:moveTo>
                <a:lnTo>
                  <a:pt x="13963" y="43879"/>
                </a:lnTo>
                <a:lnTo>
                  <a:pt x="6696" y="38985"/>
                </a:lnTo>
                <a:lnTo>
                  <a:pt x="1796" y="31726"/>
                </a:lnTo>
                <a:lnTo>
                  <a:pt x="0" y="22836"/>
                </a:lnTo>
                <a:lnTo>
                  <a:pt x="1796" y="13948"/>
                </a:lnTo>
                <a:lnTo>
                  <a:pt x="6695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1760" y="1794"/>
                </a:lnTo>
                <a:lnTo>
                  <a:pt x="39027" y="6688"/>
                </a:lnTo>
                <a:lnTo>
                  <a:pt x="43926" y="13948"/>
                </a:lnTo>
                <a:lnTo>
                  <a:pt x="45723" y="22837"/>
                </a:lnTo>
                <a:lnTo>
                  <a:pt x="43926" y="31726"/>
                </a:lnTo>
                <a:lnTo>
                  <a:pt x="39027" y="38985"/>
                </a:lnTo>
                <a:lnTo>
                  <a:pt x="31760" y="43879"/>
                </a:lnTo>
                <a:lnTo>
                  <a:pt x="22861" y="45674"/>
                </a:lnTo>
                <a:close/>
              </a:path>
              <a:path w="45720" h="45720">
                <a:moveTo>
                  <a:pt x="0" y="228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707962" y="4297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1" y="45674"/>
                </a:moveTo>
                <a:lnTo>
                  <a:pt x="13963" y="43879"/>
                </a:lnTo>
                <a:lnTo>
                  <a:pt x="6696" y="38985"/>
                </a:lnTo>
                <a:lnTo>
                  <a:pt x="1796" y="31726"/>
                </a:lnTo>
                <a:lnTo>
                  <a:pt x="0" y="22836"/>
                </a:lnTo>
                <a:lnTo>
                  <a:pt x="1796" y="13948"/>
                </a:lnTo>
                <a:lnTo>
                  <a:pt x="6695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1760" y="1794"/>
                </a:lnTo>
                <a:lnTo>
                  <a:pt x="39027" y="6688"/>
                </a:lnTo>
                <a:lnTo>
                  <a:pt x="43926" y="13948"/>
                </a:lnTo>
                <a:lnTo>
                  <a:pt x="45723" y="22837"/>
                </a:lnTo>
                <a:lnTo>
                  <a:pt x="43926" y="31726"/>
                </a:lnTo>
                <a:lnTo>
                  <a:pt x="39027" y="38985"/>
                </a:lnTo>
                <a:lnTo>
                  <a:pt x="31760" y="43879"/>
                </a:lnTo>
                <a:lnTo>
                  <a:pt x="22861" y="45674"/>
                </a:lnTo>
                <a:close/>
              </a:path>
              <a:path w="45720" h="45720">
                <a:moveTo>
                  <a:pt x="0" y="228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785906" y="42974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1" y="45674"/>
                </a:moveTo>
                <a:lnTo>
                  <a:pt x="13963" y="43879"/>
                </a:lnTo>
                <a:lnTo>
                  <a:pt x="6696" y="38985"/>
                </a:lnTo>
                <a:lnTo>
                  <a:pt x="1796" y="31726"/>
                </a:lnTo>
                <a:lnTo>
                  <a:pt x="0" y="22836"/>
                </a:lnTo>
                <a:lnTo>
                  <a:pt x="1796" y="13948"/>
                </a:lnTo>
                <a:lnTo>
                  <a:pt x="6695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1760" y="1794"/>
                </a:lnTo>
                <a:lnTo>
                  <a:pt x="39027" y="6688"/>
                </a:lnTo>
                <a:lnTo>
                  <a:pt x="43926" y="13948"/>
                </a:lnTo>
                <a:lnTo>
                  <a:pt x="45723" y="22837"/>
                </a:lnTo>
                <a:lnTo>
                  <a:pt x="43926" y="31726"/>
                </a:lnTo>
                <a:lnTo>
                  <a:pt x="39027" y="38985"/>
                </a:lnTo>
                <a:lnTo>
                  <a:pt x="31760" y="43879"/>
                </a:lnTo>
                <a:lnTo>
                  <a:pt x="22861" y="45674"/>
                </a:lnTo>
                <a:close/>
              </a:path>
              <a:path w="45720" h="45720">
                <a:moveTo>
                  <a:pt x="0" y="228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233154" y="4297641"/>
            <a:ext cx="42545" cy="45720"/>
          </a:xfrm>
          <a:custGeom>
            <a:avLst/>
            <a:gdLst/>
            <a:ahLst/>
            <a:cxnLst/>
            <a:rect l="l" t="t" r="r" b="b"/>
            <a:pathLst>
              <a:path w="42545" h="45720">
                <a:moveTo>
                  <a:pt x="19213" y="45674"/>
                </a:moveTo>
                <a:lnTo>
                  <a:pt x="10885" y="43879"/>
                </a:lnTo>
                <a:lnTo>
                  <a:pt x="4873" y="38985"/>
                </a:lnTo>
                <a:lnTo>
                  <a:pt x="1229" y="31726"/>
                </a:lnTo>
                <a:lnTo>
                  <a:pt x="0" y="22837"/>
                </a:lnTo>
                <a:lnTo>
                  <a:pt x="1226" y="13948"/>
                </a:lnTo>
                <a:lnTo>
                  <a:pt x="4871" y="6688"/>
                </a:lnTo>
                <a:lnTo>
                  <a:pt x="10884" y="1794"/>
                </a:lnTo>
                <a:lnTo>
                  <a:pt x="19212" y="0"/>
                </a:lnTo>
                <a:lnTo>
                  <a:pt x="28111" y="1794"/>
                </a:lnTo>
                <a:lnTo>
                  <a:pt x="35378" y="6688"/>
                </a:lnTo>
                <a:lnTo>
                  <a:pt x="40277" y="13948"/>
                </a:lnTo>
                <a:lnTo>
                  <a:pt x="42074" y="22837"/>
                </a:lnTo>
                <a:lnTo>
                  <a:pt x="40278" y="31726"/>
                </a:lnTo>
                <a:lnTo>
                  <a:pt x="35378" y="38985"/>
                </a:lnTo>
                <a:lnTo>
                  <a:pt x="28112" y="43879"/>
                </a:lnTo>
                <a:lnTo>
                  <a:pt x="19213" y="4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07449" y="42976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1" y="45674"/>
                </a:moveTo>
                <a:lnTo>
                  <a:pt x="13963" y="43879"/>
                </a:lnTo>
                <a:lnTo>
                  <a:pt x="6696" y="38985"/>
                </a:lnTo>
                <a:lnTo>
                  <a:pt x="1796" y="31726"/>
                </a:lnTo>
                <a:lnTo>
                  <a:pt x="0" y="22836"/>
                </a:lnTo>
                <a:lnTo>
                  <a:pt x="1796" y="13948"/>
                </a:lnTo>
                <a:lnTo>
                  <a:pt x="6695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1760" y="1794"/>
                </a:lnTo>
                <a:lnTo>
                  <a:pt x="39027" y="6688"/>
                </a:lnTo>
                <a:lnTo>
                  <a:pt x="43926" y="13948"/>
                </a:lnTo>
                <a:lnTo>
                  <a:pt x="45723" y="22837"/>
                </a:lnTo>
                <a:lnTo>
                  <a:pt x="43926" y="31726"/>
                </a:lnTo>
                <a:lnTo>
                  <a:pt x="39027" y="38985"/>
                </a:lnTo>
                <a:lnTo>
                  <a:pt x="31760" y="43879"/>
                </a:lnTo>
                <a:lnTo>
                  <a:pt x="22861" y="45674"/>
                </a:lnTo>
                <a:close/>
              </a:path>
              <a:path w="45720" h="45720">
                <a:moveTo>
                  <a:pt x="0" y="228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385393" y="429764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1" y="45674"/>
                </a:moveTo>
                <a:lnTo>
                  <a:pt x="13963" y="43879"/>
                </a:lnTo>
                <a:lnTo>
                  <a:pt x="6696" y="38985"/>
                </a:lnTo>
                <a:lnTo>
                  <a:pt x="1796" y="31726"/>
                </a:lnTo>
                <a:lnTo>
                  <a:pt x="0" y="22836"/>
                </a:lnTo>
                <a:lnTo>
                  <a:pt x="1796" y="13948"/>
                </a:lnTo>
                <a:lnTo>
                  <a:pt x="6695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1760" y="1794"/>
                </a:lnTo>
                <a:lnTo>
                  <a:pt x="39027" y="6688"/>
                </a:lnTo>
                <a:lnTo>
                  <a:pt x="43926" y="13948"/>
                </a:lnTo>
                <a:lnTo>
                  <a:pt x="45723" y="22837"/>
                </a:lnTo>
                <a:lnTo>
                  <a:pt x="43926" y="31726"/>
                </a:lnTo>
                <a:lnTo>
                  <a:pt x="39027" y="38985"/>
                </a:lnTo>
                <a:lnTo>
                  <a:pt x="31760" y="43879"/>
                </a:lnTo>
                <a:lnTo>
                  <a:pt x="22861" y="45674"/>
                </a:lnTo>
                <a:close/>
              </a:path>
              <a:path w="45720" h="45720">
                <a:moveTo>
                  <a:pt x="0" y="228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781300" y="4445000"/>
            <a:ext cx="1853183" cy="2194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009407" y="45368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2860" y="45674"/>
                </a:moveTo>
                <a:lnTo>
                  <a:pt x="13961" y="44377"/>
                </a:lnTo>
                <a:lnTo>
                  <a:pt x="6695" y="40637"/>
                </a:lnTo>
                <a:lnTo>
                  <a:pt x="1795" y="34681"/>
                </a:lnTo>
                <a:lnTo>
                  <a:pt x="0" y="26733"/>
                </a:lnTo>
                <a:lnTo>
                  <a:pt x="1795" y="17569"/>
                </a:lnTo>
                <a:lnTo>
                  <a:pt x="6695" y="8933"/>
                </a:lnTo>
                <a:lnTo>
                  <a:pt x="13962" y="2514"/>
                </a:lnTo>
                <a:lnTo>
                  <a:pt x="22860" y="0"/>
                </a:lnTo>
                <a:lnTo>
                  <a:pt x="31759" y="2514"/>
                </a:lnTo>
                <a:lnTo>
                  <a:pt x="39026" y="8933"/>
                </a:lnTo>
                <a:lnTo>
                  <a:pt x="43925" y="17569"/>
                </a:lnTo>
                <a:lnTo>
                  <a:pt x="45722" y="26737"/>
                </a:lnTo>
                <a:lnTo>
                  <a:pt x="43925" y="34684"/>
                </a:lnTo>
                <a:lnTo>
                  <a:pt x="39026" y="40639"/>
                </a:lnTo>
                <a:lnTo>
                  <a:pt x="31759" y="44378"/>
                </a:lnTo>
                <a:lnTo>
                  <a:pt x="22860" y="4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097586" y="4536895"/>
            <a:ext cx="35560" cy="45720"/>
          </a:xfrm>
          <a:custGeom>
            <a:avLst/>
            <a:gdLst/>
            <a:ahLst/>
            <a:cxnLst/>
            <a:rect l="l" t="t" r="r" b="b"/>
            <a:pathLst>
              <a:path w="35560" h="45720">
                <a:moveTo>
                  <a:pt x="35487" y="26737"/>
                </a:moveTo>
                <a:lnTo>
                  <a:pt x="1024" y="26737"/>
                </a:lnTo>
                <a:lnTo>
                  <a:pt x="1061" y="17569"/>
                </a:lnTo>
                <a:lnTo>
                  <a:pt x="2090" y="8933"/>
                </a:lnTo>
                <a:lnTo>
                  <a:pt x="5486" y="2514"/>
                </a:lnTo>
                <a:lnTo>
                  <a:pt x="12626" y="0"/>
                </a:lnTo>
                <a:lnTo>
                  <a:pt x="21525" y="2514"/>
                </a:lnTo>
                <a:lnTo>
                  <a:pt x="28791" y="8933"/>
                </a:lnTo>
                <a:lnTo>
                  <a:pt x="33691" y="17569"/>
                </a:lnTo>
                <a:lnTo>
                  <a:pt x="35487" y="26737"/>
                </a:lnTo>
                <a:close/>
              </a:path>
              <a:path w="35560" h="45720">
                <a:moveTo>
                  <a:pt x="12628" y="45673"/>
                </a:moveTo>
                <a:lnTo>
                  <a:pt x="0" y="45673"/>
                </a:lnTo>
                <a:lnTo>
                  <a:pt x="1022" y="38557"/>
                </a:lnTo>
                <a:lnTo>
                  <a:pt x="1022" y="26733"/>
                </a:lnTo>
                <a:lnTo>
                  <a:pt x="35487" y="26737"/>
                </a:lnTo>
                <a:lnTo>
                  <a:pt x="33690" y="34684"/>
                </a:lnTo>
                <a:lnTo>
                  <a:pt x="28791" y="40639"/>
                </a:lnTo>
                <a:lnTo>
                  <a:pt x="21524" y="44378"/>
                </a:lnTo>
                <a:lnTo>
                  <a:pt x="12628" y="45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165295" y="45368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19" h="45720">
                <a:moveTo>
                  <a:pt x="26964" y="45674"/>
                </a:moveTo>
                <a:lnTo>
                  <a:pt x="17704" y="44377"/>
                </a:lnTo>
                <a:lnTo>
                  <a:pt x="8995" y="40637"/>
                </a:lnTo>
                <a:lnTo>
                  <a:pt x="2529" y="34681"/>
                </a:lnTo>
                <a:lnTo>
                  <a:pt x="0" y="26733"/>
                </a:lnTo>
                <a:lnTo>
                  <a:pt x="2530" y="17569"/>
                </a:lnTo>
                <a:lnTo>
                  <a:pt x="8996" y="8933"/>
                </a:lnTo>
                <a:lnTo>
                  <a:pt x="17706" y="2514"/>
                </a:lnTo>
                <a:lnTo>
                  <a:pt x="26966" y="0"/>
                </a:lnTo>
                <a:lnTo>
                  <a:pt x="34942" y="2514"/>
                </a:lnTo>
                <a:lnTo>
                  <a:pt x="40828" y="8933"/>
                </a:lnTo>
                <a:lnTo>
                  <a:pt x="44473" y="17569"/>
                </a:lnTo>
                <a:lnTo>
                  <a:pt x="45721" y="26737"/>
                </a:lnTo>
                <a:lnTo>
                  <a:pt x="44472" y="34684"/>
                </a:lnTo>
                <a:lnTo>
                  <a:pt x="40827" y="40639"/>
                </a:lnTo>
                <a:lnTo>
                  <a:pt x="34940" y="44378"/>
                </a:lnTo>
                <a:lnTo>
                  <a:pt x="26964" y="4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628138" y="45370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1" y="45674"/>
                </a:moveTo>
                <a:lnTo>
                  <a:pt x="13962" y="44658"/>
                </a:lnTo>
                <a:lnTo>
                  <a:pt x="6695" y="41537"/>
                </a:lnTo>
                <a:lnTo>
                  <a:pt x="1796" y="36199"/>
                </a:lnTo>
                <a:lnTo>
                  <a:pt x="0" y="28533"/>
                </a:lnTo>
                <a:lnTo>
                  <a:pt x="1795" y="19088"/>
                </a:lnTo>
                <a:lnTo>
                  <a:pt x="6695" y="9833"/>
                </a:lnTo>
                <a:lnTo>
                  <a:pt x="13961" y="2795"/>
                </a:lnTo>
                <a:lnTo>
                  <a:pt x="22860" y="0"/>
                </a:lnTo>
                <a:lnTo>
                  <a:pt x="31759" y="2795"/>
                </a:lnTo>
                <a:lnTo>
                  <a:pt x="39026" y="9833"/>
                </a:lnTo>
                <a:lnTo>
                  <a:pt x="43925" y="19088"/>
                </a:lnTo>
                <a:lnTo>
                  <a:pt x="45722" y="28537"/>
                </a:lnTo>
                <a:lnTo>
                  <a:pt x="43926" y="34131"/>
                </a:lnTo>
                <a:lnTo>
                  <a:pt x="39026" y="39697"/>
                </a:lnTo>
                <a:lnTo>
                  <a:pt x="31759" y="43968"/>
                </a:lnTo>
                <a:lnTo>
                  <a:pt x="22861" y="4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706082" y="45370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1" y="45674"/>
                </a:moveTo>
                <a:lnTo>
                  <a:pt x="13962" y="44658"/>
                </a:lnTo>
                <a:lnTo>
                  <a:pt x="6695" y="41537"/>
                </a:lnTo>
                <a:lnTo>
                  <a:pt x="1796" y="36199"/>
                </a:lnTo>
                <a:lnTo>
                  <a:pt x="0" y="28533"/>
                </a:lnTo>
                <a:lnTo>
                  <a:pt x="1795" y="19088"/>
                </a:lnTo>
                <a:lnTo>
                  <a:pt x="6695" y="9833"/>
                </a:lnTo>
                <a:lnTo>
                  <a:pt x="13961" y="2795"/>
                </a:lnTo>
                <a:lnTo>
                  <a:pt x="22860" y="0"/>
                </a:lnTo>
                <a:lnTo>
                  <a:pt x="31759" y="2795"/>
                </a:lnTo>
                <a:lnTo>
                  <a:pt x="39026" y="9833"/>
                </a:lnTo>
                <a:lnTo>
                  <a:pt x="43925" y="19088"/>
                </a:lnTo>
                <a:lnTo>
                  <a:pt x="45722" y="28537"/>
                </a:lnTo>
                <a:lnTo>
                  <a:pt x="43926" y="34131"/>
                </a:lnTo>
                <a:lnTo>
                  <a:pt x="39026" y="39697"/>
                </a:lnTo>
                <a:lnTo>
                  <a:pt x="31759" y="43968"/>
                </a:lnTo>
                <a:lnTo>
                  <a:pt x="22861" y="4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784026" y="45370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1" y="45674"/>
                </a:moveTo>
                <a:lnTo>
                  <a:pt x="13962" y="44658"/>
                </a:lnTo>
                <a:lnTo>
                  <a:pt x="6695" y="41537"/>
                </a:lnTo>
                <a:lnTo>
                  <a:pt x="1796" y="36199"/>
                </a:lnTo>
                <a:lnTo>
                  <a:pt x="0" y="28533"/>
                </a:lnTo>
                <a:lnTo>
                  <a:pt x="1795" y="19088"/>
                </a:lnTo>
                <a:lnTo>
                  <a:pt x="6695" y="9833"/>
                </a:lnTo>
                <a:lnTo>
                  <a:pt x="13961" y="2795"/>
                </a:lnTo>
                <a:lnTo>
                  <a:pt x="22860" y="0"/>
                </a:lnTo>
                <a:lnTo>
                  <a:pt x="31759" y="2795"/>
                </a:lnTo>
                <a:lnTo>
                  <a:pt x="39026" y="9833"/>
                </a:lnTo>
                <a:lnTo>
                  <a:pt x="43925" y="19088"/>
                </a:lnTo>
                <a:lnTo>
                  <a:pt x="45722" y="28537"/>
                </a:lnTo>
                <a:lnTo>
                  <a:pt x="43926" y="34131"/>
                </a:lnTo>
                <a:lnTo>
                  <a:pt x="39026" y="39697"/>
                </a:lnTo>
                <a:lnTo>
                  <a:pt x="31759" y="43968"/>
                </a:lnTo>
                <a:lnTo>
                  <a:pt x="22861" y="4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227624" y="45372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1" y="45674"/>
                </a:moveTo>
                <a:lnTo>
                  <a:pt x="13962" y="44938"/>
                </a:lnTo>
                <a:lnTo>
                  <a:pt x="6695" y="42434"/>
                </a:lnTo>
                <a:lnTo>
                  <a:pt x="1796" y="37712"/>
                </a:lnTo>
                <a:lnTo>
                  <a:pt x="0" y="30326"/>
                </a:lnTo>
                <a:lnTo>
                  <a:pt x="1795" y="20600"/>
                </a:lnTo>
                <a:lnTo>
                  <a:pt x="6695" y="10729"/>
                </a:lnTo>
                <a:lnTo>
                  <a:pt x="13962" y="3075"/>
                </a:lnTo>
                <a:lnTo>
                  <a:pt x="22860" y="0"/>
                </a:lnTo>
                <a:lnTo>
                  <a:pt x="31759" y="3075"/>
                </a:lnTo>
                <a:lnTo>
                  <a:pt x="39026" y="10729"/>
                </a:lnTo>
                <a:lnTo>
                  <a:pt x="43925" y="20600"/>
                </a:lnTo>
                <a:lnTo>
                  <a:pt x="45722" y="30329"/>
                </a:lnTo>
                <a:lnTo>
                  <a:pt x="43926" y="37715"/>
                </a:lnTo>
                <a:lnTo>
                  <a:pt x="39026" y="42436"/>
                </a:lnTo>
                <a:lnTo>
                  <a:pt x="31759" y="44939"/>
                </a:lnTo>
                <a:lnTo>
                  <a:pt x="22861" y="4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307978" y="4537295"/>
            <a:ext cx="43815" cy="45720"/>
          </a:xfrm>
          <a:custGeom>
            <a:avLst/>
            <a:gdLst/>
            <a:ahLst/>
            <a:cxnLst/>
            <a:rect l="l" t="t" r="r" b="b"/>
            <a:pathLst>
              <a:path w="43814" h="45720">
                <a:moveTo>
                  <a:pt x="20451" y="45674"/>
                </a:moveTo>
                <a:lnTo>
                  <a:pt x="11929" y="44938"/>
                </a:lnTo>
                <a:lnTo>
                  <a:pt x="5492" y="42434"/>
                </a:lnTo>
                <a:lnTo>
                  <a:pt x="1423" y="37712"/>
                </a:lnTo>
                <a:lnTo>
                  <a:pt x="3" y="30326"/>
                </a:lnTo>
                <a:lnTo>
                  <a:pt x="1419" y="20600"/>
                </a:lnTo>
                <a:lnTo>
                  <a:pt x="5490" y="10729"/>
                </a:lnTo>
                <a:lnTo>
                  <a:pt x="11929" y="3075"/>
                </a:lnTo>
                <a:lnTo>
                  <a:pt x="20451" y="0"/>
                </a:lnTo>
                <a:lnTo>
                  <a:pt x="29349" y="3075"/>
                </a:lnTo>
                <a:lnTo>
                  <a:pt x="36616" y="10729"/>
                </a:lnTo>
                <a:lnTo>
                  <a:pt x="41516" y="20600"/>
                </a:lnTo>
                <a:lnTo>
                  <a:pt x="43313" y="30329"/>
                </a:lnTo>
                <a:lnTo>
                  <a:pt x="41516" y="37715"/>
                </a:lnTo>
                <a:lnTo>
                  <a:pt x="36617" y="42436"/>
                </a:lnTo>
                <a:lnTo>
                  <a:pt x="29350" y="44939"/>
                </a:lnTo>
                <a:lnTo>
                  <a:pt x="20451" y="45674"/>
                </a:lnTo>
                <a:close/>
              </a:path>
              <a:path w="43814" h="45720">
                <a:moveTo>
                  <a:pt x="0" y="30329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383512" y="453729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22861" y="45674"/>
                </a:moveTo>
                <a:lnTo>
                  <a:pt x="13962" y="44938"/>
                </a:lnTo>
                <a:lnTo>
                  <a:pt x="6695" y="42434"/>
                </a:lnTo>
                <a:lnTo>
                  <a:pt x="1796" y="37712"/>
                </a:lnTo>
                <a:lnTo>
                  <a:pt x="0" y="30326"/>
                </a:lnTo>
                <a:lnTo>
                  <a:pt x="1795" y="20600"/>
                </a:lnTo>
                <a:lnTo>
                  <a:pt x="6695" y="10729"/>
                </a:lnTo>
                <a:lnTo>
                  <a:pt x="13962" y="3075"/>
                </a:lnTo>
                <a:lnTo>
                  <a:pt x="22860" y="0"/>
                </a:lnTo>
                <a:lnTo>
                  <a:pt x="31759" y="3075"/>
                </a:lnTo>
                <a:lnTo>
                  <a:pt x="39026" y="10729"/>
                </a:lnTo>
                <a:lnTo>
                  <a:pt x="43925" y="20600"/>
                </a:lnTo>
                <a:lnTo>
                  <a:pt x="45722" y="30329"/>
                </a:lnTo>
                <a:lnTo>
                  <a:pt x="43926" y="37715"/>
                </a:lnTo>
                <a:lnTo>
                  <a:pt x="39026" y="42436"/>
                </a:lnTo>
                <a:lnTo>
                  <a:pt x="31759" y="44939"/>
                </a:lnTo>
                <a:lnTo>
                  <a:pt x="22861" y="45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81300" y="4749800"/>
            <a:ext cx="1853183" cy="2194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014495" y="4844505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45723" y="22837"/>
                </a:moveTo>
                <a:lnTo>
                  <a:pt x="0" y="22837"/>
                </a:lnTo>
                <a:lnTo>
                  <a:pt x="1796" y="13948"/>
                </a:lnTo>
                <a:lnTo>
                  <a:pt x="6696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1760" y="1794"/>
                </a:lnTo>
                <a:lnTo>
                  <a:pt x="39027" y="6688"/>
                </a:lnTo>
                <a:lnTo>
                  <a:pt x="43926" y="13948"/>
                </a:lnTo>
                <a:lnTo>
                  <a:pt x="45723" y="22837"/>
                </a:lnTo>
                <a:close/>
              </a:path>
              <a:path w="45719" h="52070">
                <a:moveTo>
                  <a:pt x="22861" y="51796"/>
                </a:moveTo>
                <a:lnTo>
                  <a:pt x="13962" y="49041"/>
                </a:lnTo>
                <a:lnTo>
                  <a:pt x="6695" y="42044"/>
                </a:lnTo>
                <a:lnTo>
                  <a:pt x="1796" y="32682"/>
                </a:lnTo>
                <a:lnTo>
                  <a:pt x="0" y="22836"/>
                </a:lnTo>
                <a:lnTo>
                  <a:pt x="45723" y="22837"/>
                </a:lnTo>
                <a:lnTo>
                  <a:pt x="43926" y="32683"/>
                </a:lnTo>
                <a:lnTo>
                  <a:pt x="39027" y="42046"/>
                </a:lnTo>
                <a:lnTo>
                  <a:pt x="31760" y="49044"/>
                </a:lnTo>
                <a:lnTo>
                  <a:pt x="22861" y="51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092439" y="4844505"/>
            <a:ext cx="57150" cy="52069"/>
          </a:xfrm>
          <a:custGeom>
            <a:avLst/>
            <a:gdLst/>
            <a:ahLst/>
            <a:cxnLst/>
            <a:rect l="l" t="t" r="r" b="b"/>
            <a:pathLst>
              <a:path w="57150" h="52070">
                <a:moveTo>
                  <a:pt x="57085" y="22837"/>
                </a:moveTo>
                <a:lnTo>
                  <a:pt x="0" y="22837"/>
                </a:lnTo>
                <a:lnTo>
                  <a:pt x="1796" y="13948"/>
                </a:lnTo>
                <a:lnTo>
                  <a:pt x="6696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3535" y="1794"/>
                </a:lnTo>
                <a:lnTo>
                  <a:pt x="44708" y="6688"/>
                </a:lnTo>
                <a:lnTo>
                  <a:pt x="53513" y="13948"/>
                </a:lnTo>
                <a:lnTo>
                  <a:pt x="57085" y="22837"/>
                </a:lnTo>
                <a:close/>
              </a:path>
              <a:path w="57150" h="52070">
                <a:moveTo>
                  <a:pt x="22861" y="51796"/>
                </a:moveTo>
                <a:lnTo>
                  <a:pt x="13962" y="49041"/>
                </a:lnTo>
                <a:lnTo>
                  <a:pt x="6695" y="42044"/>
                </a:lnTo>
                <a:lnTo>
                  <a:pt x="1796" y="32682"/>
                </a:lnTo>
                <a:lnTo>
                  <a:pt x="0" y="22836"/>
                </a:lnTo>
                <a:lnTo>
                  <a:pt x="57085" y="22837"/>
                </a:lnTo>
                <a:lnTo>
                  <a:pt x="53512" y="32683"/>
                </a:lnTo>
                <a:lnTo>
                  <a:pt x="44707" y="42046"/>
                </a:lnTo>
                <a:lnTo>
                  <a:pt x="33535" y="49044"/>
                </a:lnTo>
                <a:lnTo>
                  <a:pt x="22861" y="51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170383" y="4844505"/>
            <a:ext cx="45720" cy="52069"/>
          </a:xfrm>
          <a:custGeom>
            <a:avLst/>
            <a:gdLst/>
            <a:ahLst/>
            <a:cxnLst/>
            <a:rect l="l" t="t" r="r" b="b"/>
            <a:pathLst>
              <a:path w="45719" h="52070">
                <a:moveTo>
                  <a:pt x="45723" y="22837"/>
                </a:moveTo>
                <a:lnTo>
                  <a:pt x="0" y="22837"/>
                </a:lnTo>
                <a:lnTo>
                  <a:pt x="1796" y="13948"/>
                </a:lnTo>
                <a:lnTo>
                  <a:pt x="6696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1760" y="1794"/>
                </a:lnTo>
                <a:lnTo>
                  <a:pt x="39027" y="6688"/>
                </a:lnTo>
                <a:lnTo>
                  <a:pt x="43926" y="13948"/>
                </a:lnTo>
                <a:lnTo>
                  <a:pt x="45723" y="22837"/>
                </a:lnTo>
                <a:close/>
              </a:path>
              <a:path w="45719" h="52070">
                <a:moveTo>
                  <a:pt x="22861" y="51796"/>
                </a:moveTo>
                <a:lnTo>
                  <a:pt x="13962" y="49041"/>
                </a:lnTo>
                <a:lnTo>
                  <a:pt x="6695" y="42044"/>
                </a:lnTo>
                <a:lnTo>
                  <a:pt x="1796" y="32682"/>
                </a:lnTo>
                <a:lnTo>
                  <a:pt x="0" y="22836"/>
                </a:lnTo>
                <a:lnTo>
                  <a:pt x="45723" y="22837"/>
                </a:lnTo>
                <a:lnTo>
                  <a:pt x="43926" y="32683"/>
                </a:lnTo>
                <a:lnTo>
                  <a:pt x="39027" y="42046"/>
                </a:lnTo>
                <a:lnTo>
                  <a:pt x="31760" y="49044"/>
                </a:lnTo>
                <a:lnTo>
                  <a:pt x="22861" y="51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42459" y="4844705"/>
            <a:ext cx="36830" cy="53975"/>
          </a:xfrm>
          <a:custGeom>
            <a:avLst/>
            <a:gdLst/>
            <a:ahLst/>
            <a:cxnLst/>
            <a:rect l="l" t="t" r="r" b="b"/>
            <a:pathLst>
              <a:path w="36829" h="53975">
                <a:moveTo>
                  <a:pt x="13628" y="53592"/>
                </a:moveTo>
                <a:lnTo>
                  <a:pt x="6173" y="50557"/>
                </a:lnTo>
                <a:lnTo>
                  <a:pt x="2081" y="42942"/>
                </a:lnTo>
                <a:lnTo>
                  <a:pt x="357" y="32962"/>
                </a:lnTo>
                <a:lnTo>
                  <a:pt x="3" y="22836"/>
                </a:lnTo>
                <a:lnTo>
                  <a:pt x="353" y="13948"/>
                </a:lnTo>
                <a:lnTo>
                  <a:pt x="2079" y="6688"/>
                </a:lnTo>
                <a:lnTo>
                  <a:pt x="6172" y="1794"/>
                </a:lnTo>
                <a:lnTo>
                  <a:pt x="13628" y="0"/>
                </a:lnTo>
                <a:lnTo>
                  <a:pt x="22527" y="1794"/>
                </a:lnTo>
                <a:lnTo>
                  <a:pt x="29794" y="6688"/>
                </a:lnTo>
                <a:lnTo>
                  <a:pt x="34693" y="13948"/>
                </a:lnTo>
                <a:lnTo>
                  <a:pt x="36490" y="22837"/>
                </a:lnTo>
                <a:lnTo>
                  <a:pt x="34693" y="32963"/>
                </a:lnTo>
                <a:lnTo>
                  <a:pt x="29794" y="42944"/>
                </a:lnTo>
                <a:lnTo>
                  <a:pt x="22527" y="50560"/>
                </a:lnTo>
                <a:lnTo>
                  <a:pt x="13628" y="53592"/>
                </a:lnTo>
                <a:close/>
              </a:path>
              <a:path w="36829" h="53975">
                <a:moveTo>
                  <a:pt x="0" y="228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711169" y="4844705"/>
            <a:ext cx="45720" cy="53975"/>
          </a:xfrm>
          <a:custGeom>
            <a:avLst/>
            <a:gdLst/>
            <a:ahLst/>
            <a:cxnLst/>
            <a:rect l="l" t="t" r="r" b="b"/>
            <a:pathLst>
              <a:path w="45720" h="53975">
                <a:moveTo>
                  <a:pt x="24947" y="53592"/>
                </a:moveTo>
                <a:lnTo>
                  <a:pt x="16004" y="50557"/>
                </a:lnTo>
                <a:lnTo>
                  <a:pt x="7989" y="42942"/>
                </a:lnTo>
                <a:lnTo>
                  <a:pt x="2216" y="32962"/>
                </a:lnTo>
                <a:lnTo>
                  <a:pt x="0" y="22836"/>
                </a:lnTo>
                <a:lnTo>
                  <a:pt x="2215" y="13948"/>
                </a:lnTo>
                <a:lnTo>
                  <a:pt x="7987" y="6688"/>
                </a:lnTo>
                <a:lnTo>
                  <a:pt x="16000" y="1794"/>
                </a:lnTo>
                <a:lnTo>
                  <a:pt x="24943" y="0"/>
                </a:lnTo>
                <a:lnTo>
                  <a:pt x="33237" y="1794"/>
                </a:lnTo>
                <a:lnTo>
                  <a:pt x="39819" y="6688"/>
                </a:lnTo>
                <a:lnTo>
                  <a:pt x="44158" y="13948"/>
                </a:lnTo>
                <a:lnTo>
                  <a:pt x="45723" y="22837"/>
                </a:lnTo>
                <a:lnTo>
                  <a:pt x="44159" y="32963"/>
                </a:lnTo>
                <a:lnTo>
                  <a:pt x="39821" y="42944"/>
                </a:lnTo>
                <a:lnTo>
                  <a:pt x="33241" y="50560"/>
                </a:lnTo>
                <a:lnTo>
                  <a:pt x="24947" y="53592"/>
                </a:lnTo>
                <a:close/>
              </a:path>
              <a:path w="45720" h="53975">
                <a:moveTo>
                  <a:pt x="0" y="228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789113" y="4844705"/>
            <a:ext cx="45720" cy="53975"/>
          </a:xfrm>
          <a:custGeom>
            <a:avLst/>
            <a:gdLst/>
            <a:ahLst/>
            <a:cxnLst/>
            <a:rect l="l" t="t" r="r" b="b"/>
            <a:pathLst>
              <a:path w="45720" h="53975">
                <a:moveTo>
                  <a:pt x="22861" y="53592"/>
                </a:moveTo>
                <a:lnTo>
                  <a:pt x="13963" y="50557"/>
                </a:lnTo>
                <a:lnTo>
                  <a:pt x="6696" y="42942"/>
                </a:lnTo>
                <a:lnTo>
                  <a:pt x="1796" y="32962"/>
                </a:lnTo>
                <a:lnTo>
                  <a:pt x="0" y="22836"/>
                </a:lnTo>
                <a:lnTo>
                  <a:pt x="1796" y="13948"/>
                </a:lnTo>
                <a:lnTo>
                  <a:pt x="6695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1760" y="1794"/>
                </a:lnTo>
                <a:lnTo>
                  <a:pt x="39027" y="6688"/>
                </a:lnTo>
                <a:lnTo>
                  <a:pt x="43926" y="13948"/>
                </a:lnTo>
                <a:lnTo>
                  <a:pt x="45723" y="22837"/>
                </a:lnTo>
                <a:lnTo>
                  <a:pt x="43926" y="32963"/>
                </a:lnTo>
                <a:lnTo>
                  <a:pt x="39027" y="42944"/>
                </a:lnTo>
                <a:lnTo>
                  <a:pt x="31760" y="50560"/>
                </a:lnTo>
                <a:lnTo>
                  <a:pt x="22861" y="53592"/>
                </a:lnTo>
                <a:close/>
              </a:path>
              <a:path w="45720" h="53975">
                <a:moveTo>
                  <a:pt x="0" y="228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232712" y="4844905"/>
            <a:ext cx="45720" cy="55880"/>
          </a:xfrm>
          <a:custGeom>
            <a:avLst/>
            <a:gdLst/>
            <a:ahLst/>
            <a:cxnLst/>
            <a:rect l="l" t="t" r="r" b="b"/>
            <a:pathLst>
              <a:path w="45720" h="55879">
                <a:moveTo>
                  <a:pt x="32530" y="55392"/>
                </a:moveTo>
                <a:lnTo>
                  <a:pt x="22402" y="52075"/>
                </a:lnTo>
                <a:lnTo>
                  <a:pt x="11780" y="43842"/>
                </a:lnTo>
                <a:lnTo>
                  <a:pt x="3401" y="33244"/>
                </a:lnTo>
                <a:lnTo>
                  <a:pt x="0" y="22836"/>
                </a:lnTo>
                <a:lnTo>
                  <a:pt x="3400" y="13948"/>
                </a:lnTo>
                <a:lnTo>
                  <a:pt x="11778" y="6688"/>
                </a:lnTo>
                <a:lnTo>
                  <a:pt x="22399" y="1794"/>
                </a:lnTo>
                <a:lnTo>
                  <a:pt x="32527" y="0"/>
                </a:lnTo>
                <a:lnTo>
                  <a:pt x="39636" y="1794"/>
                </a:lnTo>
                <a:lnTo>
                  <a:pt x="43611" y="6688"/>
                </a:lnTo>
                <a:lnTo>
                  <a:pt x="45343" y="13948"/>
                </a:lnTo>
                <a:lnTo>
                  <a:pt x="45723" y="22837"/>
                </a:lnTo>
                <a:lnTo>
                  <a:pt x="45344" y="33244"/>
                </a:lnTo>
                <a:lnTo>
                  <a:pt x="43613" y="43844"/>
                </a:lnTo>
                <a:lnTo>
                  <a:pt x="39639" y="52079"/>
                </a:lnTo>
                <a:lnTo>
                  <a:pt x="32530" y="55392"/>
                </a:lnTo>
                <a:close/>
              </a:path>
              <a:path w="45720" h="55879">
                <a:moveTo>
                  <a:pt x="0" y="228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310656" y="4844905"/>
            <a:ext cx="48260" cy="55880"/>
          </a:xfrm>
          <a:custGeom>
            <a:avLst/>
            <a:gdLst/>
            <a:ahLst/>
            <a:cxnLst/>
            <a:rect l="l" t="t" r="r" b="b"/>
            <a:pathLst>
              <a:path w="48260" h="55879">
                <a:moveTo>
                  <a:pt x="22861" y="55392"/>
                </a:moveTo>
                <a:lnTo>
                  <a:pt x="13963" y="52075"/>
                </a:lnTo>
                <a:lnTo>
                  <a:pt x="6696" y="43842"/>
                </a:lnTo>
                <a:lnTo>
                  <a:pt x="1796" y="33244"/>
                </a:lnTo>
                <a:lnTo>
                  <a:pt x="0" y="22836"/>
                </a:lnTo>
                <a:lnTo>
                  <a:pt x="1796" y="13948"/>
                </a:lnTo>
                <a:lnTo>
                  <a:pt x="6695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2153" y="1794"/>
                </a:lnTo>
                <a:lnTo>
                  <a:pt x="40286" y="6688"/>
                </a:lnTo>
                <a:lnTo>
                  <a:pt x="46051" y="13948"/>
                </a:lnTo>
                <a:lnTo>
                  <a:pt x="48245" y="22837"/>
                </a:lnTo>
                <a:lnTo>
                  <a:pt x="46054" y="33244"/>
                </a:lnTo>
                <a:lnTo>
                  <a:pt x="40288" y="43844"/>
                </a:lnTo>
                <a:lnTo>
                  <a:pt x="32154" y="52079"/>
                </a:lnTo>
                <a:lnTo>
                  <a:pt x="22861" y="55392"/>
                </a:lnTo>
                <a:close/>
              </a:path>
              <a:path w="48260" h="55879">
                <a:moveTo>
                  <a:pt x="0" y="228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388600" y="4844905"/>
            <a:ext cx="45720" cy="55880"/>
          </a:xfrm>
          <a:custGeom>
            <a:avLst/>
            <a:gdLst/>
            <a:ahLst/>
            <a:cxnLst/>
            <a:rect l="l" t="t" r="r" b="b"/>
            <a:pathLst>
              <a:path w="45720" h="55879">
                <a:moveTo>
                  <a:pt x="22861" y="55392"/>
                </a:moveTo>
                <a:lnTo>
                  <a:pt x="13963" y="52075"/>
                </a:lnTo>
                <a:lnTo>
                  <a:pt x="6696" y="43842"/>
                </a:lnTo>
                <a:lnTo>
                  <a:pt x="1796" y="33244"/>
                </a:lnTo>
                <a:lnTo>
                  <a:pt x="0" y="22836"/>
                </a:lnTo>
                <a:lnTo>
                  <a:pt x="1796" y="13948"/>
                </a:lnTo>
                <a:lnTo>
                  <a:pt x="6695" y="6688"/>
                </a:lnTo>
                <a:lnTo>
                  <a:pt x="13962" y="1794"/>
                </a:lnTo>
                <a:lnTo>
                  <a:pt x="22861" y="0"/>
                </a:lnTo>
                <a:lnTo>
                  <a:pt x="31760" y="1794"/>
                </a:lnTo>
                <a:lnTo>
                  <a:pt x="39027" y="6688"/>
                </a:lnTo>
                <a:lnTo>
                  <a:pt x="43926" y="13948"/>
                </a:lnTo>
                <a:lnTo>
                  <a:pt x="45723" y="22837"/>
                </a:lnTo>
                <a:lnTo>
                  <a:pt x="43926" y="33244"/>
                </a:lnTo>
                <a:lnTo>
                  <a:pt x="39027" y="43844"/>
                </a:lnTo>
                <a:lnTo>
                  <a:pt x="31760" y="52079"/>
                </a:lnTo>
                <a:lnTo>
                  <a:pt x="22861" y="55392"/>
                </a:lnTo>
                <a:close/>
              </a:path>
              <a:path w="45720" h="55879">
                <a:moveTo>
                  <a:pt x="0" y="22837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3" name="object 113"/>
          <p:cNvGraphicFramePr>
            <a:graphicFrameLocks noGrp="1"/>
          </p:cNvGraphicFramePr>
          <p:nvPr/>
        </p:nvGraphicFramePr>
        <p:xfrm>
          <a:off x="2774927" y="3649643"/>
          <a:ext cx="1886585" cy="1333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825"/>
                <a:gridCol w="668019"/>
                <a:gridCol w="558165"/>
              </a:tblGrid>
              <a:tr h="248199">
                <a:tc gridSpan="3"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local flow</a:t>
                      </a:r>
                      <a:r>
                        <a:rPr dirty="0" sz="14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65759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headers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counters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actions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4" name="object 114"/>
          <p:cNvSpPr/>
          <p:nvPr/>
        </p:nvSpPr>
        <p:spPr>
          <a:xfrm>
            <a:off x="5392738" y="4759325"/>
            <a:ext cx="430530" cy="306705"/>
          </a:xfrm>
          <a:custGeom>
            <a:avLst/>
            <a:gdLst/>
            <a:ahLst/>
            <a:cxnLst/>
            <a:rect l="l" t="t" r="r" b="b"/>
            <a:pathLst>
              <a:path w="430529" h="306704">
                <a:moveTo>
                  <a:pt x="0" y="0"/>
                </a:moveTo>
                <a:lnTo>
                  <a:pt x="430211" y="0"/>
                </a:lnTo>
                <a:lnTo>
                  <a:pt x="430211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392738" y="4759325"/>
            <a:ext cx="430530" cy="306705"/>
          </a:xfrm>
          <a:custGeom>
            <a:avLst/>
            <a:gdLst/>
            <a:ahLst/>
            <a:cxnLst/>
            <a:rect l="l" t="t" r="r" b="b"/>
            <a:pathLst>
              <a:path w="430529" h="306704">
                <a:moveTo>
                  <a:pt x="0" y="0"/>
                </a:moveTo>
                <a:lnTo>
                  <a:pt x="430211" y="0"/>
                </a:lnTo>
                <a:lnTo>
                  <a:pt x="430211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403851" y="4821237"/>
            <a:ext cx="288924" cy="2333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408283" y="4799649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 h="0">
                <a:moveTo>
                  <a:pt x="0" y="0"/>
                </a:moveTo>
                <a:lnTo>
                  <a:pt x="401031" y="0"/>
                </a:lnTo>
              </a:path>
            </a:pathLst>
          </a:custGeom>
          <a:ln w="524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408283" y="4773415"/>
            <a:ext cx="401320" cy="52705"/>
          </a:xfrm>
          <a:custGeom>
            <a:avLst/>
            <a:gdLst/>
            <a:ahLst/>
            <a:cxnLst/>
            <a:rect l="l" t="t" r="r" b="b"/>
            <a:pathLst>
              <a:path w="401320" h="52704">
                <a:moveTo>
                  <a:pt x="0" y="0"/>
                </a:moveTo>
                <a:lnTo>
                  <a:pt x="401031" y="0"/>
                </a:lnTo>
                <a:lnTo>
                  <a:pt x="401031" y="52467"/>
                </a:lnTo>
                <a:lnTo>
                  <a:pt x="0" y="524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697739" y="4825746"/>
            <a:ext cx="109855" cy="224154"/>
          </a:xfrm>
          <a:custGeom>
            <a:avLst/>
            <a:gdLst/>
            <a:ahLst/>
            <a:cxnLst/>
            <a:rect l="l" t="t" r="r" b="b"/>
            <a:pathLst>
              <a:path w="109854" h="224154">
                <a:moveTo>
                  <a:pt x="0" y="0"/>
                </a:moveTo>
                <a:lnTo>
                  <a:pt x="109842" y="0"/>
                </a:lnTo>
                <a:lnTo>
                  <a:pt x="109842" y="224004"/>
                </a:lnTo>
                <a:lnTo>
                  <a:pt x="0" y="224004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697739" y="4825746"/>
            <a:ext cx="109855" cy="224154"/>
          </a:xfrm>
          <a:custGeom>
            <a:avLst/>
            <a:gdLst/>
            <a:ahLst/>
            <a:cxnLst/>
            <a:rect l="l" t="t" r="r" b="b"/>
            <a:pathLst>
              <a:path w="109854" h="224154">
                <a:moveTo>
                  <a:pt x="0" y="0"/>
                </a:moveTo>
                <a:lnTo>
                  <a:pt x="109842" y="0"/>
                </a:lnTo>
                <a:lnTo>
                  <a:pt x="109842" y="224004"/>
                </a:lnTo>
                <a:lnTo>
                  <a:pt x="0" y="22400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407183" y="4882010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1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542797" y="4824866"/>
            <a:ext cx="1905" cy="225425"/>
          </a:xfrm>
          <a:custGeom>
            <a:avLst/>
            <a:gdLst/>
            <a:ahLst/>
            <a:cxnLst/>
            <a:rect l="l" t="t" r="r" b="b"/>
            <a:pathLst>
              <a:path w="1904" h="225425">
                <a:moveTo>
                  <a:pt x="0" y="0"/>
                </a:moveTo>
                <a:lnTo>
                  <a:pt x="1715" y="2252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687862" y="4825882"/>
            <a:ext cx="1905" cy="225425"/>
          </a:xfrm>
          <a:custGeom>
            <a:avLst/>
            <a:gdLst/>
            <a:ahLst/>
            <a:cxnLst/>
            <a:rect l="l" t="t" r="r" b="b"/>
            <a:pathLst>
              <a:path w="1904" h="225425">
                <a:moveTo>
                  <a:pt x="0" y="0"/>
                </a:moveTo>
                <a:lnTo>
                  <a:pt x="1715" y="22529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407183" y="482588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1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407183" y="4773415"/>
            <a:ext cx="402590" cy="278130"/>
          </a:xfrm>
          <a:custGeom>
            <a:avLst/>
            <a:gdLst/>
            <a:ahLst/>
            <a:cxnLst/>
            <a:rect l="l" t="t" r="r" b="b"/>
            <a:pathLst>
              <a:path w="402589" h="278129">
                <a:moveTo>
                  <a:pt x="0" y="0"/>
                </a:moveTo>
                <a:lnTo>
                  <a:pt x="402131" y="0"/>
                </a:lnTo>
                <a:lnTo>
                  <a:pt x="402131" y="277759"/>
                </a:lnTo>
                <a:lnTo>
                  <a:pt x="0" y="2777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053138" y="5583238"/>
            <a:ext cx="430530" cy="376555"/>
          </a:xfrm>
          <a:custGeom>
            <a:avLst/>
            <a:gdLst/>
            <a:ahLst/>
            <a:cxnLst/>
            <a:rect l="l" t="t" r="r" b="b"/>
            <a:pathLst>
              <a:path w="430529" h="376554">
                <a:moveTo>
                  <a:pt x="0" y="0"/>
                </a:moveTo>
                <a:lnTo>
                  <a:pt x="430211" y="0"/>
                </a:lnTo>
                <a:lnTo>
                  <a:pt x="430211" y="376236"/>
                </a:lnTo>
                <a:lnTo>
                  <a:pt x="0" y="37623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053138" y="5583238"/>
            <a:ext cx="430530" cy="376555"/>
          </a:xfrm>
          <a:custGeom>
            <a:avLst/>
            <a:gdLst/>
            <a:ahLst/>
            <a:cxnLst/>
            <a:rect l="l" t="t" r="r" b="b"/>
            <a:pathLst>
              <a:path w="430529" h="376554">
                <a:moveTo>
                  <a:pt x="0" y="0"/>
                </a:moveTo>
                <a:lnTo>
                  <a:pt x="430211" y="0"/>
                </a:lnTo>
                <a:lnTo>
                  <a:pt x="430211" y="376236"/>
                </a:lnTo>
                <a:lnTo>
                  <a:pt x="0" y="37623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205537" y="5671893"/>
            <a:ext cx="142875" cy="268605"/>
          </a:xfrm>
          <a:custGeom>
            <a:avLst/>
            <a:gdLst/>
            <a:ahLst/>
            <a:cxnLst/>
            <a:rect l="l" t="t" r="r" b="b"/>
            <a:pathLst>
              <a:path w="142875" h="268604">
                <a:moveTo>
                  <a:pt x="0" y="268531"/>
                </a:moveTo>
                <a:lnTo>
                  <a:pt x="142875" y="268531"/>
                </a:lnTo>
                <a:lnTo>
                  <a:pt x="142875" y="0"/>
                </a:lnTo>
                <a:lnTo>
                  <a:pt x="0" y="0"/>
                </a:lnTo>
                <a:lnTo>
                  <a:pt x="0" y="268531"/>
                </a:lnTo>
                <a:close/>
              </a:path>
            </a:pathLst>
          </a:custGeom>
          <a:solidFill>
            <a:srgbClr val="D2D2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205537" y="5665787"/>
            <a:ext cx="142875" cy="274955"/>
          </a:xfrm>
          <a:custGeom>
            <a:avLst/>
            <a:gdLst/>
            <a:ahLst/>
            <a:cxnLst/>
            <a:rect l="l" t="t" r="r" b="b"/>
            <a:pathLst>
              <a:path w="142875" h="274954">
                <a:moveTo>
                  <a:pt x="0" y="0"/>
                </a:moveTo>
                <a:lnTo>
                  <a:pt x="142875" y="0"/>
                </a:lnTo>
                <a:lnTo>
                  <a:pt x="142875" y="274637"/>
                </a:lnTo>
                <a:lnTo>
                  <a:pt x="0" y="274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069013" y="5671893"/>
            <a:ext cx="135255" cy="268605"/>
          </a:xfrm>
          <a:custGeom>
            <a:avLst/>
            <a:gdLst/>
            <a:ahLst/>
            <a:cxnLst/>
            <a:rect l="l" t="t" r="r" b="b"/>
            <a:pathLst>
              <a:path w="135254" h="268604">
                <a:moveTo>
                  <a:pt x="0" y="268531"/>
                </a:moveTo>
                <a:lnTo>
                  <a:pt x="134937" y="268531"/>
                </a:lnTo>
                <a:lnTo>
                  <a:pt x="134937" y="0"/>
                </a:lnTo>
                <a:lnTo>
                  <a:pt x="0" y="0"/>
                </a:lnTo>
                <a:lnTo>
                  <a:pt x="0" y="268531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069013" y="5665787"/>
            <a:ext cx="135255" cy="274955"/>
          </a:xfrm>
          <a:custGeom>
            <a:avLst/>
            <a:gdLst/>
            <a:ahLst/>
            <a:cxnLst/>
            <a:rect l="l" t="t" r="r" b="b"/>
            <a:pathLst>
              <a:path w="135254" h="274954">
                <a:moveTo>
                  <a:pt x="0" y="0"/>
                </a:moveTo>
                <a:lnTo>
                  <a:pt x="134937" y="0"/>
                </a:lnTo>
                <a:lnTo>
                  <a:pt x="134937" y="274637"/>
                </a:lnTo>
                <a:lnTo>
                  <a:pt x="0" y="2746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068683" y="5636216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 h="0">
                <a:moveTo>
                  <a:pt x="0" y="0"/>
                </a:moveTo>
                <a:lnTo>
                  <a:pt x="401031" y="0"/>
                </a:lnTo>
              </a:path>
            </a:pathLst>
          </a:custGeom>
          <a:ln w="7135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068683" y="5600540"/>
            <a:ext cx="401320" cy="71755"/>
          </a:xfrm>
          <a:custGeom>
            <a:avLst/>
            <a:gdLst/>
            <a:ahLst/>
            <a:cxnLst/>
            <a:rect l="l" t="t" r="r" b="b"/>
            <a:pathLst>
              <a:path w="401320" h="71754">
                <a:moveTo>
                  <a:pt x="0" y="0"/>
                </a:moveTo>
                <a:lnTo>
                  <a:pt x="401031" y="0"/>
                </a:lnTo>
                <a:lnTo>
                  <a:pt x="401031" y="71353"/>
                </a:lnTo>
                <a:lnTo>
                  <a:pt x="0" y="7135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358139" y="5670211"/>
            <a:ext cx="109855" cy="269875"/>
          </a:xfrm>
          <a:custGeom>
            <a:avLst/>
            <a:gdLst/>
            <a:ahLst/>
            <a:cxnLst/>
            <a:rect l="l" t="t" r="r" b="b"/>
            <a:pathLst>
              <a:path w="109854" h="269875">
                <a:moveTo>
                  <a:pt x="0" y="0"/>
                </a:moveTo>
                <a:lnTo>
                  <a:pt x="109842" y="0"/>
                </a:lnTo>
                <a:lnTo>
                  <a:pt x="109842" y="269662"/>
                </a:lnTo>
                <a:lnTo>
                  <a:pt x="0" y="269662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358139" y="5670211"/>
            <a:ext cx="109855" cy="269875"/>
          </a:xfrm>
          <a:custGeom>
            <a:avLst/>
            <a:gdLst/>
            <a:ahLst/>
            <a:cxnLst/>
            <a:rect l="l" t="t" r="r" b="b"/>
            <a:pathLst>
              <a:path w="109854" h="269875">
                <a:moveTo>
                  <a:pt x="0" y="0"/>
                </a:moveTo>
                <a:lnTo>
                  <a:pt x="109842" y="0"/>
                </a:lnTo>
                <a:lnTo>
                  <a:pt x="109842" y="269662"/>
                </a:lnTo>
                <a:lnTo>
                  <a:pt x="0" y="2696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067583" y="573389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1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03197" y="5663721"/>
            <a:ext cx="1905" cy="276860"/>
          </a:xfrm>
          <a:custGeom>
            <a:avLst/>
            <a:gdLst/>
            <a:ahLst/>
            <a:cxnLst/>
            <a:rect l="l" t="t" r="r" b="b"/>
            <a:pathLst>
              <a:path w="1904" h="276860">
                <a:moveTo>
                  <a:pt x="0" y="0"/>
                </a:moveTo>
                <a:lnTo>
                  <a:pt x="1715" y="27665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348262" y="5671893"/>
            <a:ext cx="1905" cy="269875"/>
          </a:xfrm>
          <a:custGeom>
            <a:avLst/>
            <a:gdLst/>
            <a:ahLst/>
            <a:cxnLst/>
            <a:rect l="l" t="t" r="r" b="b"/>
            <a:pathLst>
              <a:path w="1904" h="269875">
                <a:moveTo>
                  <a:pt x="0" y="0"/>
                </a:moveTo>
                <a:lnTo>
                  <a:pt x="1715" y="26972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067583" y="5658045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1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067583" y="5600540"/>
            <a:ext cx="402590" cy="341630"/>
          </a:xfrm>
          <a:custGeom>
            <a:avLst/>
            <a:gdLst/>
            <a:ahLst/>
            <a:cxnLst/>
            <a:rect l="l" t="t" r="r" b="b"/>
            <a:pathLst>
              <a:path w="402589" h="341629">
                <a:moveTo>
                  <a:pt x="0" y="0"/>
                </a:moveTo>
                <a:lnTo>
                  <a:pt x="402131" y="0"/>
                </a:lnTo>
                <a:lnTo>
                  <a:pt x="402131" y="341082"/>
                </a:lnTo>
                <a:lnTo>
                  <a:pt x="0" y="34108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483350" y="6132512"/>
            <a:ext cx="431800" cy="374650"/>
          </a:xfrm>
          <a:custGeom>
            <a:avLst/>
            <a:gdLst/>
            <a:ahLst/>
            <a:cxnLst/>
            <a:rect l="l" t="t" r="r" b="b"/>
            <a:pathLst>
              <a:path w="431800" h="374650">
                <a:moveTo>
                  <a:pt x="0" y="0"/>
                </a:moveTo>
                <a:lnTo>
                  <a:pt x="431800" y="0"/>
                </a:lnTo>
                <a:lnTo>
                  <a:pt x="431800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483350" y="6132512"/>
            <a:ext cx="431800" cy="374650"/>
          </a:xfrm>
          <a:custGeom>
            <a:avLst/>
            <a:gdLst/>
            <a:ahLst/>
            <a:cxnLst/>
            <a:rect l="l" t="t" r="r" b="b"/>
            <a:pathLst>
              <a:path w="431800" h="374650">
                <a:moveTo>
                  <a:pt x="0" y="0"/>
                </a:moveTo>
                <a:lnTo>
                  <a:pt x="431800" y="0"/>
                </a:lnTo>
                <a:lnTo>
                  <a:pt x="431800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635750" y="6213475"/>
            <a:ext cx="144780" cy="274955"/>
          </a:xfrm>
          <a:custGeom>
            <a:avLst/>
            <a:gdLst/>
            <a:ahLst/>
            <a:cxnLst/>
            <a:rect l="l" t="t" r="r" b="b"/>
            <a:pathLst>
              <a:path w="144779" h="274954">
                <a:moveTo>
                  <a:pt x="0" y="0"/>
                </a:moveTo>
                <a:lnTo>
                  <a:pt x="144463" y="0"/>
                </a:lnTo>
                <a:lnTo>
                  <a:pt x="144463" y="274637"/>
                </a:lnTo>
                <a:lnTo>
                  <a:pt x="0" y="274637"/>
                </a:lnTo>
                <a:lnTo>
                  <a:pt x="0" y="0"/>
                </a:lnTo>
                <a:close/>
              </a:path>
            </a:pathLst>
          </a:custGeom>
          <a:solidFill>
            <a:srgbClr val="D2D2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635750" y="6213475"/>
            <a:ext cx="144780" cy="274955"/>
          </a:xfrm>
          <a:custGeom>
            <a:avLst/>
            <a:gdLst/>
            <a:ahLst/>
            <a:cxnLst/>
            <a:rect l="l" t="t" r="r" b="b"/>
            <a:pathLst>
              <a:path w="144779" h="274954">
                <a:moveTo>
                  <a:pt x="0" y="0"/>
                </a:moveTo>
                <a:lnTo>
                  <a:pt x="144463" y="0"/>
                </a:lnTo>
                <a:lnTo>
                  <a:pt x="144463" y="274637"/>
                </a:lnTo>
                <a:lnTo>
                  <a:pt x="0" y="27463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500812" y="6215062"/>
            <a:ext cx="135255" cy="273050"/>
          </a:xfrm>
          <a:custGeom>
            <a:avLst/>
            <a:gdLst/>
            <a:ahLst/>
            <a:cxnLst/>
            <a:rect l="l" t="t" r="r" b="b"/>
            <a:pathLst>
              <a:path w="135254" h="273050">
                <a:moveTo>
                  <a:pt x="0" y="0"/>
                </a:moveTo>
                <a:lnTo>
                  <a:pt x="134937" y="0"/>
                </a:lnTo>
                <a:lnTo>
                  <a:pt x="134937" y="273050"/>
                </a:lnTo>
                <a:lnTo>
                  <a:pt x="0" y="273050"/>
                </a:lnTo>
                <a:lnTo>
                  <a:pt x="0" y="0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500812" y="6215062"/>
            <a:ext cx="135255" cy="273050"/>
          </a:xfrm>
          <a:custGeom>
            <a:avLst/>
            <a:gdLst/>
            <a:ahLst/>
            <a:cxnLst/>
            <a:rect l="l" t="t" r="r" b="b"/>
            <a:pathLst>
              <a:path w="135254" h="273050">
                <a:moveTo>
                  <a:pt x="0" y="0"/>
                </a:moveTo>
                <a:lnTo>
                  <a:pt x="134937" y="0"/>
                </a:lnTo>
                <a:lnTo>
                  <a:pt x="134937" y="273050"/>
                </a:lnTo>
                <a:lnTo>
                  <a:pt x="0" y="2730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498952" y="6181821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 h="0">
                <a:moveTo>
                  <a:pt x="0" y="0"/>
                </a:moveTo>
                <a:lnTo>
                  <a:pt x="402511" y="0"/>
                </a:lnTo>
              </a:path>
            </a:pathLst>
          </a:custGeom>
          <a:ln w="641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6498952" y="6149742"/>
            <a:ext cx="402590" cy="64769"/>
          </a:xfrm>
          <a:custGeom>
            <a:avLst/>
            <a:gdLst/>
            <a:ahLst/>
            <a:cxnLst/>
            <a:rect l="l" t="t" r="r" b="b"/>
            <a:pathLst>
              <a:path w="402590" h="64770">
                <a:moveTo>
                  <a:pt x="0" y="0"/>
                </a:moveTo>
                <a:lnTo>
                  <a:pt x="402511" y="0"/>
                </a:lnTo>
                <a:lnTo>
                  <a:pt x="402511" y="64156"/>
                </a:lnTo>
                <a:lnTo>
                  <a:pt x="0" y="6415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6785047" y="6213731"/>
            <a:ext cx="114935" cy="274320"/>
          </a:xfrm>
          <a:custGeom>
            <a:avLst/>
            <a:gdLst/>
            <a:ahLst/>
            <a:cxnLst/>
            <a:rect l="l" t="t" r="r" b="b"/>
            <a:pathLst>
              <a:path w="114934" h="274320">
                <a:moveTo>
                  <a:pt x="0" y="0"/>
                </a:moveTo>
                <a:lnTo>
                  <a:pt x="114676" y="0"/>
                </a:lnTo>
                <a:lnTo>
                  <a:pt x="114676" y="273912"/>
                </a:lnTo>
                <a:lnTo>
                  <a:pt x="0" y="273912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785047" y="6213731"/>
            <a:ext cx="114935" cy="274320"/>
          </a:xfrm>
          <a:custGeom>
            <a:avLst/>
            <a:gdLst/>
            <a:ahLst/>
            <a:cxnLst/>
            <a:rect l="l" t="t" r="r" b="b"/>
            <a:pathLst>
              <a:path w="114934" h="274320">
                <a:moveTo>
                  <a:pt x="0" y="0"/>
                </a:moveTo>
                <a:lnTo>
                  <a:pt x="114676" y="0"/>
                </a:lnTo>
                <a:lnTo>
                  <a:pt x="114676" y="273912"/>
                </a:lnTo>
                <a:lnTo>
                  <a:pt x="0" y="27391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6497848" y="6282532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 h="0">
                <a:moveTo>
                  <a:pt x="0" y="0"/>
                </a:moveTo>
                <a:lnTo>
                  <a:pt x="4036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633963" y="6212656"/>
            <a:ext cx="1905" cy="275590"/>
          </a:xfrm>
          <a:custGeom>
            <a:avLst/>
            <a:gdLst/>
            <a:ahLst/>
            <a:cxnLst/>
            <a:rect l="l" t="t" r="r" b="b"/>
            <a:pathLst>
              <a:path w="1904" h="275589">
                <a:moveTo>
                  <a:pt x="0" y="0"/>
                </a:moveTo>
                <a:lnTo>
                  <a:pt x="1722" y="2754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779562" y="6213900"/>
            <a:ext cx="1905" cy="275590"/>
          </a:xfrm>
          <a:custGeom>
            <a:avLst/>
            <a:gdLst/>
            <a:ahLst/>
            <a:cxnLst/>
            <a:rect l="l" t="t" r="r" b="b"/>
            <a:pathLst>
              <a:path w="1904" h="275589">
                <a:moveTo>
                  <a:pt x="0" y="0"/>
                </a:moveTo>
                <a:lnTo>
                  <a:pt x="1722" y="2754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497848" y="6213899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 h="0">
                <a:moveTo>
                  <a:pt x="0" y="0"/>
                </a:moveTo>
                <a:lnTo>
                  <a:pt x="4036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497849" y="6149742"/>
            <a:ext cx="403860" cy="339725"/>
          </a:xfrm>
          <a:custGeom>
            <a:avLst/>
            <a:gdLst/>
            <a:ahLst/>
            <a:cxnLst/>
            <a:rect l="l" t="t" r="r" b="b"/>
            <a:pathLst>
              <a:path w="403859" h="339725">
                <a:moveTo>
                  <a:pt x="0" y="0"/>
                </a:moveTo>
                <a:lnTo>
                  <a:pt x="403615" y="0"/>
                </a:lnTo>
                <a:lnTo>
                  <a:pt x="403615" y="339643"/>
                </a:lnTo>
                <a:lnTo>
                  <a:pt x="0" y="33964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835525" y="4545013"/>
            <a:ext cx="431800" cy="306705"/>
          </a:xfrm>
          <a:custGeom>
            <a:avLst/>
            <a:gdLst/>
            <a:ahLst/>
            <a:cxnLst/>
            <a:rect l="l" t="t" r="r" b="b"/>
            <a:pathLst>
              <a:path w="431800" h="306704">
                <a:moveTo>
                  <a:pt x="0" y="0"/>
                </a:moveTo>
                <a:lnTo>
                  <a:pt x="431800" y="0"/>
                </a:lnTo>
                <a:lnTo>
                  <a:pt x="431800" y="306386"/>
                </a:lnTo>
                <a:lnTo>
                  <a:pt x="0" y="306386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835525" y="4545013"/>
            <a:ext cx="431800" cy="306705"/>
          </a:xfrm>
          <a:custGeom>
            <a:avLst/>
            <a:gdLst/>
            <a:ahLst/>
            <a:cxnLst/>
            <a:rect l="l" t="t" r="r" b="b"/>
            <a:pathLst>
              <a:path w="431800" h="306704">
                <a:moveTo>
                  <a:pt x="0" y="0"/>
                </a:moveTo>
                <a:lnTo>
                  <a:pt x="431800" y="0"/>
                </a:lnTo>
                <a:lnTo>
                  <a:pt x="431800" y="306386"/>
                </a:lnTo>
                <a:lnTo>
                  <a:pt x="0" y="30638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848225" y="4606925"/>
            <a:ext cx="288925" cy="2333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851127" y="4585337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512" y="0"/>
                </a:lnTo>
              </a:path>
            </a:pathLst>
          </a:custGeom>
          <a:ln w="524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851127" y="4559103"/>
            <a:ext cx="402590" cy="52705"/>
          </a:xfrm>
          <a:custGeom>
            <a:avLst/>
            <a:gdLst/>
            <a:ahLst/>
            <a:cxnLst/>
            <a:rect l="l" t="t" r="r" b="b"/>
            <a:pathLst>
              <a:path w="402589" h="52704">
                <a:moveTo>
                  <a:pt x="0" y="0"/>
                </a:moveTo>
                <a:lnTo>
                  <a:pt x="402512" y="0"/>
                </a:lnTo>
                <a:lnTo>
                  <a:pt x="402512" y="52467"/>
                </a:lnTo>
                <a:lnTo>
                  <a:pt x="0" y="5246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134299" y="4611433"/>
            <a:ext cx="118110" cy="224154"/>
          </a:xfrm>
          <a:custGeom>
            <a:avLst/>
            <a:gdLst/>
            <a:ahLst/>
            <a:cxnLst/>
            <a:rect l="l" t="t" r="r" b="b"/>
            <a:pathLst>
              <a:path w="118110" h="224154">
                <a:moveTo>
                  <a:pt x="0" y="0"/>
                </a:moveTo>
                <a:lnTo>
                  <a:pt x="117599" y="0"/>
                </a:lnTo>
                <a:lnTo>
                  <a:pt x="117599" y="224004"/>
                </a:lnTo>
                <a:lnTo>
                  <a:pt x="0" y="224004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134299" y="4611433"/>
            <a:ext cx="118110" cy="224154"/>
          </a:xfrm>
          <a:custGeom>
            <a:avLst/>
            <a:gdLst/>
            <a:ahLst/>
            <a:cxnLst/>
            <a:rect l="l" t="t" r="r" b="b"/>
            <a:pathLst>
              <a:path w="118110" h="224154">
                <a:moveTo>
                  <a:pt x="0" y="0"/>
                </a:moveTo>
                <a:lnTo>
                  <a:pt x="117599" y="0"/>
                </a:lnTo>
                <a:lnTo>
                  <a:pt x="117599" y="224004"/>
                </a:lnTo>
                <a:lnTo>
                  <a:pt x="0" y="22400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850023" y="466769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 h="0">
                <a:moveTo>
                  <a:pt x="0" y="0"/>
                </a:moveTo>
                <a:lnTo>
                  <a:pt x="4036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986138" y="4614646"/>
            <a:ext cx="1905" cy="221615"/>
          </a:xfrm>
          <a:custGeom>
            <a:avLst/>
            <a:gdLst/>
            <a:ahLst/>
            <a:cxnLst/>
            <a:rect l="l" t="t" r="r" b="b"/>
            <a:pathLst>
              <a:path w="1904" h="221614">
                <a:moveTo>
                  <a:pt x="0" y="0"/>
                </a:moveTo>
                <a:lnTo>
                  <a:pt x="1721" y="2211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133460" y="4611570"/>
            <a:ext cx="6985" cy="225425"/>
          </a:xfrm>
          <a:custGeom>
            <a:avLst/>
            <a:gdLst/>
            <a:ahLst/>
            <a:cxnLst/>
            <a:rect l="l" t="t" r="r" b="b"/>
            <a:pathLst>
              <a:path w="6985" h="225425">
                <a:moveTo>
                  <a:pt x="6722" y="0"/>
                </a:moveTo>
                <a:lnTo>
                  <a:pt x="0" y="2252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850023" y="4611570"/>
            <a:ext cx="403860" cy="0"/>
          </a:xfrm>
          <a:custGeom>
            <a:avLst/>
            <a:gdLst/>
            <a:ahLst/>
            <a:cxnLst/>
            <a:rect l="l" t="t" r="r" b="b"/>
            <a:pathLst>
              <a:path w="403860" h="0">
                <a:moveTo>
                  <a:pt x="0" y="0"/>
                </a:moveTo>
                <a:lnTo>
                  <a:pt x="4036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850024" y="4559103"/>
            <a:ext cx="403860" cy="278130"/>
          </a:xfrm>
          <a:custGeom>
            <a:avLst/>
            <a:gdLst/>
            <a:ahLst/>
            <a:cxnLst/>
            <a:rect l="l" t="t" r="r" b="b"/>
            <a:pathLst>
              <a:path w="403860" h="278129">
                <a:moveTo>
                  <a:pt x="0" y="0"/>
                </a:moveTo>
                <a:lnTo>
                  <a:pt x="403615" y="0"/>
                </a:lnTo>
                <a:lnTo>
                  <a:pt x="403615" y="277759"/>
                </a:lnTo>
                <a:lnTo>
                  <a:pt x="0" y="27775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014848" y="2895605"/>
            <a:ext cx="76200" cy="1895475"/>
          </a:xfrm>
          <a:custGeom>
            <a:avLst/>
            <a:gdLst/>
            <a:ahLst/>
            <a:cxnLst/>
            <a:rect l="l" t="t" r="r" b="b"/>
            <a:pathLst>
              <a:path w="76200" h="1895475">
                <a:moveTo>
                  <a:pt x="31749" y="1819275"/>
                </a:moveTo>
                <a:lnTo>
                  <a:pt x="30226" y="0"/>
                </a:lnTo>
                <a:lnTo>
                  <a:pt x="42926" y="0"/>
                </a:lnTo>
                <a:lnTo>
                  <a:pt x="44449" y="1819264"/>
                </a:lnTo>
                <a:lnTo>
                  <a:pt x="31749" y="1819275"/>
                </a:lnTo>
                <a:close/>
              </a:path>
              <a:path w="76200" h="1895475">
                <a:moveTo>
                  <a:pt x="55262" y="1861201"/>
                </a:moveTo>
                <a:lnTo>
                  <a:pt x="31784" y="1861201"/>
                </a:lnTo>
                <a:lnTo>
                  <a:pt x="44484" y="1861190"/>
                </a:lnTo>
                <a:lnTo>
                  <a:pt x="44449" y="1819264"/>
                </a:lnTo>
                <a:lnTo>
                  <a:pt x="76200" y="1819237"/>
                </a:lnTo>
                <a:lnTo>
                  <a:pt x="55262" y="1861201"/>
                </a:lnTo>
                <a:close/>
              </a:path>
              <a:path w="76200" h="1895475">
                <a:moveTo>
                  <a:pt x="31784" y="1861201"/>
                </a:moveTo>
                <a:lnTo>
                  <a:pt x="31749" y="1819275"/>
                </a:lnTo>
                <a:lnTo>
                  <a:pt x="44449" y="1819264"/>
                </a:lnTo>
                <a:lnTo>
                  <a:pt x="44484" y="1861190"/>
                </a:lnTo>
                <a:lnTo>
                  <a:pt x="31784" y="1861201"/>
                </a:lnTo>
                <a:close/>
              </a:path>
              <a:path w="76200" h="1895475">
                <a:moveTo>
                  <a:pt x="38163" y="1895469"/>
                </a:moveTo>
                <a:lnTo>
                  <a:pt x="0" y="1819301"/>
                </a:lnTo>
                <a:lnTo>
                  <a:pt x="31749" y="1819275"/>
                </a:lnTo>
                <a:lnTo>
                  <a:pt x="31784" y="1861201"/>
                </a:lnTo>
                <a:lnTo>
                  <a:pt x="55262" y="1861201"/>
                </a:lnTo>
                <a:lnTo>
                  <a:pt x="38163" y="189546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557839" y="2903405"/>
            <a:ext cx="87630" cy="2119630"/>
          </a:xfrm>
          <a:custGeom>
            <a:avLst/>
            <a:gdLst/>
            <a:ahLst/>
            <a:cxnLst/>
            <a:rect l="l" t="t" r="r" b="b"/>
            <a:pathLst>
              <a:path w="87629" h="2119629">
                <a:moveTo>
                  <a:pt x="50532" y="2043233"/>
                </a:moveTo>
                <a:lnTo>
                  <a:pt x="0" y="266"/>
                </a:lnTo>
                <a:lnTo>
                  <a:pt x="12696" y="0"/>
                </a:lnTo>
                <a:lnTo>
                  <a:pt x="55549" y="2043128"/>
                </a:lnTo>
                <a:lnTo>
                  <a:pt x="50532" y="2043233"/>
                </a:lnTo>
                <a:close/>
              </a:path>
              <a:path w="87629" h="2119629">
                <a:moveTo>
                  <a:pt x="66982" y="2085306"/>
                </a:moveTo>
                <a:lnTo>
                  <a:pt x="51573" y="2085306"/>
                </a:lnTo>
                <a:lnTo>
                  <a:pt x="56428" y="2085039"/>
                </a:lnTo>
                <a:lnTo>
                  <a:pt x="55549" y="2043128"/>
                </a:lnTo>
                <a:lnTo>
                  <a:pt x="87291" y="2042463"/>
                </a:lnTo>
                <a:lnTo>
                  <a:pt x="66982" y="2085306"/>
                </a:lnTo>
                <a:close/>
              </a:path>
              <a:path w="87629" h="2119629">
                <a:moveTo>
                  <a:pt x="51573" y="2085306"/>
                </a:moveTo>
                <a:lnTo>
                  <a:pt x="50532" y="2043233"/>
                </a:lnTo>
                <a:lnTo>
                  <a:pt x="55549" y="2043128"/>
                </a:lnTo>
                <a:lnTo>
                  <a:pt x="56428" y="2085039"/>
                </a:lnTo>
                <a:lnTo>
                  <a:pt x="51573" y="2085306"/>
                </a:lnTo>
                <a:close/>
              </a:path>
              <a:path w="87629" h="2119629">
                <a:moveTo>
                  <a:pt x="50798" y="2119445"/>
                </a:moveTo>
                <a:lnTo>
                  <a:pt x="11109" y="2044060"/>
                </a:lnTo>
                <a:lnTo>
                  <a:pt x="50532" y="2043233"/>
                </a:lnTo>
                <a:lnTo>
                  <a:pt x="51573" y="2085306"/>
                </a:lnTo>
                <a:lnTo>
                  <a:pt x="66982" y="2085306"/>
                </a:lnTo>
                <a:lnTo>
                  <a:pt x="50798" y="2119445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6189664" y="2895463"/>
            <a:ext cx="106680" cy="2945130"/>
          </a:xfrm>
          <a:custGeom>
            <a:avLst/>
            <a:gdLst/>
            <a:ahLst/>
            <a:cxnLst/>
            <a:rect l="l" t="t" r="r" b="b"/>
            <a:pathLst>
              <a:path w="106679" h="2945129">
                <a:moveTo>
                  <a:pt x="61856" y="2868904"/>
                </a:moveTo>
                <a:lnTo>
                  <a:pt x="0" y="1504"/>
                </a:lnTo>
                <a:lnTo>
                  <a:pt x="12696" y="0"/>
                </a:lnTo>
                <a:lnTo>
                  <a:pt x="74553" y="2868630"/>
                </a:lnTo>
                <a:lnTo>
                  <a:pt x="61856" y="2868904"/>
                </a:lnTo>
                <a:close/>
              </a:path>
              <a:path w="106679" h="2945129">
                <a:moveTo>
                  <a:pt x="86009" y="2910807"/>
                </a:moveTo>
                <a:lnTo>
                  <a:pt x="62760" y="2910807"/>
                </a:lnTo>
                <a:lnTo>
                  <a:pt x="75457" y="2910533"/>
                </a:lnTo>
                <a:lnTo>
                  <a:pt x="74553" y="2868630"/>
                </a:lnTo>
                <a:lnTo>
                  <a:pt x="106296" y="2867946"/>
                </a:lnTo>
                <a:lnTo>
                  <a:pt x="86009" y="2910807"/>
                </a:lnTo>
                <a:close/>
              </a:path>
              <a:path w="106679" h="2945129">
                <a:moveTo>
                  <a:pt x="62760" y="2910807"/>
                </a:moveTo>
                <a:lnTo>
                  <a:pt x="61856" y="2868904"/>
                </a:lnTo>
                <a:lnTo>
                  <a:pt x="74553" y="2868630"/>
                </a:lnTo>
                <a:lnTo>
                  <a:pt x="75457" y="2910533"/>
                </a:lnTo>
                <a:lnTo>
                  <a:pt x="62760" y="2910807"/>
                </a:lnTo>
                <a:close/>
              </a:path>
              <a:path w="106679" h="2945129">
                <a:moveTo>
                  <a:pt x="69848" y="2944949"/>
                </a:moveTo>
                <a:lnTo>
                  <a:pt x="30114" y="2869588"/>
                </a:lnTo>
                <a:lnTo>
                  <a:pt x="61856" y="2868904"/>
                </a:lnTo>
                <a:lnTo>
                  <a:pt x="62760" y="2910807"/>
                </a:lnTo>
                <a:lnTo>
                  <a:pt x="86009" y="2910807"/>
                </a:lnTo>
                <a:lnTo>
                  <a:pt x="69848" y="294494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652728" y="2895559"/>
            <a:ext cx="76200" cy="3493135"/>
          </a:xfrm>
          <a:custGeom>
            <a:avLst/>
            <a:gdLst/>
            <a:ahLst/>
            <a:cxnLst/>
            <a:rect l="l" t="t" r="r" b="b"/>
            <a:pathLst>
              <a:path w="76200" h="3493135">
                <a:moveTo>
                  <a:pt x="31757" y="3417664"/>
                </a:moveTo>
                <a:lnTo>
                  <a:pt x="10009" y="4090"/>
                </a:lnTo>
                <a:lnTo>
                  <a:pt x="22709" y="0"/>
                </a:lnTo>
                <a:lnTo>
                  <a:pt x="44455" y="3417217"/>
                </a:lnTo>
                <a:lnTo>
                  <a:pt x="31757" y="3417664"/>
                </a:lnTo>
                <a:close/>
              </a:path>
              <a:path w="76200" h="3493135">
                <a:moveTo>
                  <a:pt x="55421" y="3458323"/>
                </a:moveTo>
                <a:lnTo>
                  <a:pt x="32016" y="3458323"/>
                </a:lnTo>
                <a:lnTo>
                  <a:pt x="44716" y="3458243"/>
                </a:lnTo>
                <a:lnTo>
                  <a:pt x="44455" y="3417217"/>
                </a:lnTo>
                <a:lnTo>
                  <a:pt x="76198" y="3416099"/>
                </a:lnTo>
                <a:lnTo>
                  <a:pt x="55421" y="3458323"/>
                </a:lnTo>
                <a:close/>
              </a:path>
              <a:path w="76200" h="3493135">
                <a:moveTo>
                  <a:pt x="32016" y="3458323"/>
                </a:moveTo>
                <a:lnTo>
                  <a:pt x="31757" y="3417664"/>
                </a:lnTo>
                <a:lnTo>
                  <a:pt x="44455" y="3417217"/>
                </a:lnTo>
                <a:lnTo>
                  <a:pt x="44716" y="3458243"/>
                </a:lnTo>
                <a:lnTo>
                  <a:pt x="32016" y="3458323"/>
                </a:lnTo>
                <a:close/>
              </a:path>
              <a:path w="76200" h="3493135">
                <a:moveTo>
                  <a:pt x="38584" y="3492540"/>
                </a:moveTo>
                <a:lnTo>
                  <a:pt x="0" y="3418782"/>
                </a:lnTo>
                <a:lnTo>
                  <a:pt x="31757" y="3417664"/>
                </a:lnTo>
                <a:lnTo>
                  <a:pt x="32016" y="3458323"/>
                </a:lnTo>
                <a:lnTo>
                  <a:pt x="55421" y="3458323"/>
                </a:lnTo>
                <a:lnTo>
                  <a:pt x="38584" y="349254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506950" y="2647950"/>
            <a:ext cx="325755" cy="247650"/>
          </a:xfrm>
          <a:custGeom>
            <a:avLst/>
            <a:gdLst/>
            <a:ahLst/>
            <a:cxnLst/>
            <a:rect l="l" t="t" r="r" b="b"/>
            <a:pathLst>
              <a:path w="325754" h="247650">
                <a:moveTo>
                  <a:pt x="0" y="0"/>
                </a:moveTo>
                <a:lnTo>
                  <a:pt x="325649" y="0"/>
                </a:lnTo>
                <a:lnTo>
                  <a:pt x="325649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506950" y="2647950"/>
            <a:ext cx="325755" cy="247650"/>
          </a:xfrm>
          <a:custGeom>
            <a:avLst/>
            <a:gdLst/>
            <a:ahLst/>
            <a:cxnLst/>
            <a:rect l="l" t="t" r="r" b="b"/>
            <a:pathLst>
              <a:path w="325754" h="247650">
                <a:moveTo>
                  <a:pt x="0" y="0"/>
                </a:moveTo>
                <a:lnTo>
                  <a:pt x="325649" y="0"/>
                </a:lnTo>
                <a:lnTo>
                  <a:pt x="325649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739168" y="2689225"/>
            <a:ext cx="1905" cy="206375"/>
          </a:xfrm>
          <a:custGeom>
            <a:avLst/>
            <a:gdLst/>
            <a:ahLst/>
            <a:cxnLst/>
            <a:rect l="l" t="t" r="r" b="b"/>
            <a:pathLst>
              <a:path w="1904" h="206375">
                <a:moveTo>
                  <a:pt x="0" y="0"/>
                </a:moveTo>
                <a:lnTo>
                  <a:pt x="1374" y="206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506950" y="2738438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505575" y="2689224"/>
            <a:ext cx="327025" cy="1905"/>
          </a:xfrm>
          <a:custGeom>
            <a:avLst/>
            <a:gdLst/>
            <a:ahLst/>
            <a:cxnLst/>
            <a:rect l="l" t="t" r="r" b="b"/>
            <a:pathLst>
              <a:path w="327025" h="1905">
                <a:moveTo>
                  <a:pt x="0" y="1588"/>
                </a:moveTo>
                <a:lnTo>
                  <a:pt x="327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626493" y="2689225"/>
            <a:ext cx="1905" cy="206375"/>
          </a:xfrm>
          <a:custGeom>
            <a:avLst/>
            <a:gdLst/>
            <a:ahLst/>
            <a:cxnLst/>
            <a:rect l="l" t="t" r="r" b="b"/>
            <a:pathLst>
              <a:path w="1904" h="206375">
                <a:moveTo>
                  <a:pt x="0" y="0"/>
                </a:moveTo>
                <a:lnTo>
                  <a:pt x="1374" y="206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016412" y="2647950"/>
            <a:ext cx="325755" cy="247650"/>
          </a:xfrm>
          <a:custGeom>
            <a:avLst/>
            <a:gdLst/>
            <a:ahLst/>
            <a:cxnLst/>
            <a:rect l="l" t="t" r="r" b="b"/>
            <a:pathLst>
              <a:path w="325754" h="247650">
                <a:moveTo>
                  <a:pt x="0" y="0"/>
                </a:moveTo>
                <a:lnTo>
                  <a:pt x="325648" y="0"/>
                </a:lnTo>
                <a:lnTo>
                  <a:pt x="325648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016412" y="2647950"/>
            <a:ext cx="325755" cy="247650"/>
          </a:xfrm>
          <a:custGeom>
            <a:avLst/>
            <a:gdLst/>
            <a:ahLst/>
            <a:cxnLst/>
            <a:rect l="l" t="t" r="r" b="b"/>
            <a:pathLst>
              <a:path w="325754" h="247650">
                <a:moveTo>
                  <a:pt x="0" y="0"/>
                </a:moveTo>
                <a:lnTo>
                  <a:pt x="325648" y="0"/>
                </a:lnTo>
                <a:lnTo>
                  <a:pt x="325648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250005" y="2689225"/>
            <a:ext cx="1270" cy="206375"/>
          </a:xfrm>
          <a:custGeom>
            <a:avLst/>
            <a:gdLst/>
            <a:ahLst/>
            <a:cxnLst/>
            <a:rect l="l" t="t" r="r" b="b"/>
            <a:pathLst>
              <a:path w="1270" h="206375">
                <a:moveTo>
                  <a:pt x="708" y="0"/>
                </a:moveTo>
                <a:lnTo>
                  <a:pt x="0" y="206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016412" y="2738438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015037" y="2689224"/>
            <a:ext cx="327025" cy="1905"/>
          </a:xfrm>
          <a:custGeom>
            <a:avLst/>
            <a:gdLst/>
            <a:ahLst/>
            <a:cxnLst/>
            <a:rect l="l" t="t" r="r" b="b"/>
            <a:pathLst>
              <a:path w="327025" h="1905">
                <a:moveTo>
                  <a:pt x="0" y="1588"/>
                </a:moveTo>
                <a:lnTo>
                  <a:pt x="327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135956" y="2689225"/>
            <a:ext cx="1905" cy="206375"/>
          </a:xfrm>
          <a:custGeom>
            <a:avLst/>
            <a:gdLst/>
            <a:ahLst/>
            <a:cxnLst/>
            <a:rect l="l" t="t" r="r" b="b"/>
            <a:pathLst>
              <a:path w="1904" h="206375">
                <a:moveTo>
                  <a:pt x="0" y="0"/>
                </a:moveTo>
                <a:lnTo>
                  <a:pt x="1374" y="206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387762" y="2647950"/>
            <a:ext cx="325755" cy="247650"/>
          </a:xfrm>
          <a:custGeom>
            <a:avLst/>
            <a:gdLst/>
            <a:ahLst/>
            <a:cxnLst/>
            <a:rect l="l" t="t" r="r" b="b"/>
            <a:pathLst>
              <a:path w="325754" h="247650">
                <a:moveTo>
                  <a:pt x="0" y="0"/>
                </a:moveTo>
                <a:lnTo>
                  <a:pt x="325648" y="0"/>
                </a:lnTo>
                <a:lnTo>
                  <a:pt x="325648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387762" y="2647950"/>
            <a:ext cx="325755" cy="247650"/>
          </a:xfrm>
          <a:custGeom>
            <a:avLst/>
            <a:gdLst/>
            <a:ahLst/>
            <a:cxnLst/>
            <a:rect l="l" t="t" r="r" b="b"/>
            <a:pathLst>
              <a:path w="325754" h="247650">
                <a:moveTo>
                  <a:pt x="0" y="0"/>
                </a:moveTo>
                <a:lnTo>
                  <a:pt x="325648" y="0"/>
                </a:lnTo>
                <a:lnTo>
                  <a:pt x="325648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619981" y="2689225"/>
            <a:ext cx="1905" cy="206375"/>
          </a:xfrm>
          <a:custGeom>
            <a:avLst/>
            <a:gdLst/>
            <a:ahLst/>
            <a:cxnLst/>
            <a:rect l="l" t="t" r="r" b="b"/>
            <a:pathLst>
              <a:path w="1904" h="206375">
                <a:moveTo>
                  <a:pt x="0" y="0"/>
                </a:moveTo>
                <a:lnTo>
                  <a:pt x="1374" y="206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387762" y="2738438"/>
            <a:ext cx="325755" cy="0"/>
          </a:xfrm>
          <a:custGeom>
            <a:avLst/>
            <a:gdLst/>
            <a:ahLst/>
            <a:cxnLst/>
            <a:rect l="l" t="t" r="r" b="b"/>
            <a:pathLst>
              <a:path w="325754" h="0">
                <a:moveTo>
                  <a:pt x="0" y="0"/>
                </a:moveTo>
                <a:lnTo>
                  <a:pt x="3256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386387" y="2689224"/>
            <a:ext cx="327025" cy="1905"/>
          </a:xfrm>
          <a:custGeom>
            <a:avLst/>
            <a:gdLst/>
            <a:ahLst/>
            <a:cxnLst/>
            <a:rect l="l" t="t" r="r" b="b"/>
            <a:pathLst>
              <a:path w="327025" h="1905">
                <a:moveTo>
                  <a:pt x="0" y="1588"/>
                </a:moveTo>
                <a:lnTo>
                  <a:pt x="327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507306" y="2689225"/>
            <a:ext cx="1905" cy="206375"/>
          </a:xfrm>
          <a:custGeom>
            <a:avLst/>
            <a:gdLst/>
            <a:ahLst/>
            <a:cxnLst/>
            <a:rect l="l" t="t" r="r" b="b"/>
            <a:pathLst>
              <a:path w="1904" h="206375">
                <a:moveTo>
                  <a:pt x="0" y="0"/>
                </a:moveTo>
                <a:lnTo>
                  <a:pt x="1374" y="206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887706" y="2647950"/>
            <a:ext cx="327660" cy="247650"/>
          </a:xfrm>
          <a:custGeom>
            <a:avLst/>
            <a:gdLst/>
            <a:ahLst/>
            <a:cxnLst/>
            <a:rect l="l" t="t" r="r" b="b"/>
            <a:pathLst>
              <a:path w="327660" h="247650">
                <a:moveTo>
                  <a:pt x="0" y="0"/>
                </a:moveTo>
                <a:lnTo>
                  <a:pt x="327230" y="0"/>
                </a:lnTo>
                <a:lnTo>
                  <a:pt x="32723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4887706" y="2647950"/>
            <a:ext cx="327660" cy="247650"/>
          </a:xfrm>
          <a:custGeom>
            <a:avLst/>
            <a:gdLst/>
            <a:ahLst/>
            <a:cxnLst/>
            <a:rect l="l" t="t" r="r" b="b"/>
            <a:pathLst>
              <a:path w="327660" h="247650">
                <a:moveTo>
                  <a:pt x="0" y="0"/>
                </a:moveTo>
                <a:lnTo>
                  <a:pt x="327230" y="0"/>
                </a:lnTo>
                <a:lnTo>
                  <a:pt x="32723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121052" y="2689225"/>
            <a:ext cx="1905" cy="206375"/>
          </a:xfrm>
          <a:custGeom>
            <a:avLst/>
            <a:gdLst/>
            <a:ahLst/>
            <a:cxnLst/>
            <a:rect l="l" t="t" r="r" b="b"/>
            <a:pathLst>
              <a:path w="1904" h="206375">
                <a:moveTo>
                  <a:pt x="0" y="0"/>
                </a:moveTo>
                <a:lnTo>
                  <a:pt x="1380" y="206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4887706" y="2738438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23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4886325" y="2689224"/>
            <a:ext cx="328930" cy="1905"/>
          </a:xfrm>
          <a:custGeom>
            <a:avLst/>
            <a:gdLst/>
            <a:ahLst/>
            <a:cxnLst/>
            <a:rect l="l" t="t" r="r" b="b"/>
            <a:pathLst>
              <a:path w="328929" h="1905">
                <a:moveTo>
                  <a:pt x="0" y="1588"/>
                </a:moveTo>
                <a:lnTo>
                  <a:pt x="328612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007831" y="2689225"/>
            <a:ext cx="1905" cy="206375"/>
          </a:xfrm>
          <a:custGeom>
            <a:avLst/>
            <a:gdLst/>
            <a:ahLst/>
            <a:cxnLst/>
            <a:rect l="l" t="t" r="r" b="b"/>
            <a:pathLst>
              <a:path w="1904" h="206375">
                <a:moveTo>
                  <a:pt x="0" y="0"/>
                </a:moveTo>
                <a:lnTo>
                  <a:pt x="1380" y="206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68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12" y="872671"/>
            <a:ext cx="7552423" cy="163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178" y="187756"/>
            <a:ext cx="75609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Calibri"/>
                <a:cs typeface="Calibri"/>
              </a:rPr>
              <a:t>OpenFlow data plane</a:t>
            </a:r>
            <a:r>
              <a:rPr dirty="0" spc="-9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5" i="1">
                <a:latin typeface="Calibri"/>
                <a:cs typeface="Calibri"/>
              </a:rPr>
              <a:t>flow</a:t>
            </a:r>
            <a:r>
              <a:rPr dirty="0" spc="-5"/>
              <a:t>: defined by header</a:t>
            </a:r>
            <a:r>
              <a:rPr dirty="0" spc="-15"/>
              <a:t> </a:t>
            </a:r>
            <a:r>
              <a:rPr dirty="0" spc="-5"/>
              <a:t>fields</a:t>
            </a: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5"/>
              <a:t>generalized forwarding: simple packet-handling</a:t>
            </a:r>
            <a:r>
              <a:rPr dirty="0" spc="-50"/>
              <a:t> </a:t>
            </a:r>
            <a:r>
              <a:rPr dirty="0" spc="-5"/>
              <a:t>rules</a:t>
            </a:r>
          </a:p>
          <a:p>
            <a:pPr lvl="1" marL="701675" indent="-232410">
              <a:lnSpc>
                <a:spcPct val="100000"/>
              </a:lnSpc>
              <a:spcBef>
                <a:spcPts val="155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spc="-5" i="1">
                <a:solidFill>
                  <a:srgbClr val="CC0000"/>
                </a:solidFill>
                <a:latin typeface="Calibri"/>
                <a:cs typeface="Calibri"/>
              </a:rPr>
              <a:t>Pattern</a:t>
            </a:r>
            <a:r>
              <a:rPr dirty="0" sz="2400" spc="-5" i="1">
                <a:solidFill>
                  <a:srgbClr val="000090"/>
                </a:solidFill>
                <a:latin typeface="Calibri"/>
                <a:cs typeface="Calibri"/>
              </a:rPr>
              <a:t>: </a:t>
            </a:r>
            <a:r>
              <a:rPr dirty="0" sz="2400" spc="-5">
                <a:solidFill>
                  <a:srgbClr val="000090"/>
                </a:solidFill>
                <a:latin typeface="Calibri"/>
                <a:cs typeface="Calibri"/>
              </a:rPr>
              <a:t>match </a:t>
            </a:r>
            <a:r>
              <a:rPr dirty="0" sz="2400" spc="-5">
                <a:latin typeface="Calibri"/>
                <a:cs typeface="Calibri"/>
              </a:rPr>
              <a:t>values in packet header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fields</a:t>
            </a:r>
            <a:endParaRPr sz="2400">
              <a:latin typeface="Calibri"/>
              <a:cs typeface="Calibri"/>
            </a:endParaRPr>
          </a:p>
          <a:p>
            <a:pPr lvl="1" marL="701040" marR="5080" indent="-23177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spc="-5" i="1">
                <a:solidFill>
                  <a:srgbClr val="CC0000"/>
                </a:solidFill>
                <a:latin typeface="Calibri"/>
                <a:cs typeface="Calibri"/>
              </a:rPr>
              <a:t>Actions: for matched packet: </a:t>
            </a:r>
            <a:r>
              <a:rPr dirty="0" sz="2400" spc="-5">
                <a:latin typeface="Calibri"/>
                <a:cs typeface="Calibri"/>
              </a:rPr>
              <a:t>drop, forward, modify, matched  packet or send matched packet 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  <a:p>
            <a:pPr lvl="1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spc="-5" i="1">
                <a:solidFill>
                  <a:srgbClr val="CC0000"/>
                </a:solidFill>
                <a:latin typeface="Calibri"/>
                <a:cs typeface="Calibri"/>
              </a:rPr>
              <a:t>Priority</a:t>
            </a:r>
            <a:r>
              <a:rPr dirty="0" sz="2400" spc="-5">
                <a:latin typeface="Calibri"/>
                <a:cs typeface="Calibri"/>
              </a:rPr>
              <a:t>: disambiguate overlapping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patterns</a:t>
            </a:r>
            <a:endParaRPr sz="2400">
              <a:latin typeface="Calibri"/>
              <a:cs typeface="Calibri"/>
            </a:endParaRPr>
          </a:p>
          <a:p>
            <a:pPr lvl="1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spc="-5" i="1">
                <a:solidFill>
                  <a:srgbClr val="CC0000"/>
                </a:solidFill>
                <a:latin typeface="Calibri"/>
                <a:cs typeface="Calibri"/>
              </a:rPr>
              <a:t>Counters: </a:t>
            </a:r>
            <a:r>
              <a:rPr dirty="0" sz="2400" spc="-5">
                <a:latin typeface="Calibri"/>
                <a:cs typeface="Calibri"/>
              </a:rPr>
              <a:t>#bytes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#packets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8700" y="4559300"/>
            <a:ext cx="13081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3950" y="4635500"/>
            <a:ext cx="1127125" cy="19050"/>
          </a:xfrm>
          <a:custGeom>
            <a:avLst/>
            <a:gdLst/>
            <a:ahLst/>
            <a:cxnLst/>
            <a:rect l="l" t="t" r="r" b="b"/>
            <a:pathLst>
              <a:path w="1127125" h="19050">
                <a:moveTo>
                  <a:pt x="0" y="0"/>
                </a:moveTo>
                <a:lnTo>
                  <a:pt x="1127125" y="19050"/>
                </a:lnTo>
              </a:path>
            </a:pathLst>
          </a:custGeom>
          <a:ln w="25400">
            <a:solidFill>
              <a:srgbClr val="8E8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89500" y="4559300"/>
            <a:ext cx="13081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84750" y="4635500"/>
            <a:ext cx="1127125" cy="19050"/>
          </a:xfrm>
          <a:custGeom>
            <a:avLst/>
            <a:gdLst/>
            <a:ahLst/>
            <a:cxnLst/>
            <a:rect l="l" t="t" r="r" b="b"/>
            <a:pathLst>
              <a:path w="1127125" h="19050">
                <a:moveTo>
                  <a:pt x="0" y="0"/>
                </a:moveTo>
                <a:lnTo>
                  <a:pt x="1127125" y="19050"/>
                </a:lnTo>
              </a:path>
            </a:pathLst>
          </a:custGeom>
          <a:ln w="25400">
            <a:solidFill>
              <a:srgbClr val="8E8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2800" y="4376738"/>
            <a:ext cx="17907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32174" y="4468813"/>
            <a:ext cx="1647825" cy="6334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32174" y="4468813"/>
            <a:ext cx="1647825" cy="633730"/>
          </a:xfrm>
          <a:custGeom>
            <a:avLst/>
            <a:gdLst/>
            <a:ahLst/>
            <a:cxnLst/>
            <a:rect l="l" t="t" r="r" b="b"/>
            <a:pathLst>
              <a:path w="1647825" h="633729">
                <a:moveTo>
                  <a:pt x="0" y="316705"/>
                </a:moveTo>
                <a:lnTo>
                  <a:pt x="16738" y="380532"/>
                </a:lnTo>
                <a:lnTo>
                  <a:pt x="64747" y="439981"/>
                </a:lnTo>
                <a:lnTo>
                  <a:pt x="108587" y="467666"/>
                </a:lnTo>
                <a:lnTo>
                  <a:pt x="140711" y="493778"/>
                </a:lnTo>
                <a:lnTo>
                  <a:pt x="241318" y="540650"/>
                </a:lnTo>
                <a:lnTo>
                  <a:pt x="363255" y="579322"/>
                </a:lnTo>
                <a:lnTo>
                  <a:pt x="503208" y="608522"/>
                </a:lnTo>
                <a:lnTo>
                  <a:pt x="663624" y="626976"/>
                </a:lnTo>
                <a:lnTo>
                  <a:pt x="823912" y="633411"/>
                </a:lnTo>
                <a:lnTo>
                  <a:pt x="989960" y="626976"/>
                </a:lnTo>
                <a:lnTo>
                  <a:pt x="1144616" y="608522"/>
                </a:lnTo>
                <a:lnTo>
                  <a:pt x="1284570" y="579322"/>
                </a:lnTo>
                <a:lnTo>
                  <a:pt x="1406507" y="540650"/>
                </a:lnTo>
                <a:lnTo>
                  <a:pt x="1507114" y="493778"/>
                </a:lnTo>
                <a:lnTo>
                  <a:pt x="1548383" y="467666"/>
                </a:lnTo>
                <a:lnTo>
                  <a:pt x="1583078" y="439981"/>
                </a:lnTo>
                <a:lnTo>
                  <a:pt x="1620310" y="410884"/>
                </a:lnTo>
                <a:lnTo>
                  <a:pt x="1631086" y="380532"/>
                </a:lnTo>
                <a:lnTo>
                  <a:pt x="1643572" y="349086"/>
                </a:lnTo>
                <a:lnTo>
                  <a:pt x="1647825" y="316705"/>
                </a:lnTo>
                <a:lnTo>
                  <a:pt x="1643572" y="284324"/>
                </a:lnTo>
                <a:lnTo>
                  <a:pt x="1631086" y="252878"/>
                </a:lnTo>
                <a:lnTo>
                  <a:pt x="1620310" y="222527"/>
                </a:lnTo>
                <a:lnTo>
                  <a:pt x="1583078" y="193429"/>
                </a:lnTo>
                <a:lnTo>
                  <a:pt x="1548383" y="165744"/>
                </a:lnTo>
                <a:lnTo>
                  <a:pt x="1507114" y="139632"/>
                </a:lnTo>
                <a:lnTo>
                  <a:pt x="1406507" y="92761"/>
                </a:lnTo>
                <a:lnTo>
                  <a:pt x="1284570" y="54088"/>
                </a:lnTo>
                <a:lnTo>
                  <a:pt x="1144616" y="24888"/>
                </a:lnTo>
                <a:lnTo>
                  <a:pt x="989960" y="6434"/>
                </a:lnTo>
                <a:lnTo>
                  <a:pt x="823912" y="0"/>
                </a:lnTo>
                <a:lnTo>
                  <a:pt x="663624" y="6434"/>
                </a:lnTo>
                <a:lnTo>
                  <a:pt x="503208" y="24888"/>
                </a:lnTo>
                <a:lnTo>
                  <a:pt x="363255" y="54088"/>
                </a:lnTo>
                <a:lnTo>
                  <a:pt x="241318" y="92761"/>
                </a:lnTo>
                <a:lnTo>
                  <a:pt x="140711" y="139632"/>
                </a:lnTo>
                <a:lnTo>
                  <a:pt x="108587" y="165745"/>
                </a:lnTo>
                <a:lnTo>
                  <a:pt x="64747" y="193430"/>
                </a:lnTo>
                <a:lnTo>
                  <a:pt x="37041" y="222527"/>
                </a:lnTo>
                <a:lnTo>
                  <a:pt x="16738" y="252878"/>
                </a:lnTo>
                <a:lnTo>
                  <a:pt x="4253" y="284324"/>
                </a:lnTo>
                <a:lnTo>
                  <a:pt x="0" y="31670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27413" y="4557712"/>
            <a:ext cx="1652587" cy="230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52800" y="4148137"/>
            <a:ext cx="17907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27413" y="4233863"/>
            <a:ext cx="1647825" cy="633730"/>
          </a:xfrm>
          <a:custGeom>
            <a:avLst/>
            <a:gdLst/>
            <a:ahLst/>
            <a:cxnLst/>
            <a:rect l="l" t="t" r="r" b="b"/>
            <a:pathLst>
              <a:path w="1647825" h="633729">
                <a:moveTo>
                  <a:pt x="823912" y="0"/>
                </a:moveTo>
                <a:lnTo>
                  <a:pt x="756339" y="981"/>
                </a:lnTo>
                <a:lnTo>
                  <a:pt x="690269" y="3883"/>
                </a:lnTo>
                <a:lnTo>
                  <a:pt x="625917" y="8647"/>
                </a:lnTo>
                <a:lnTo>
                  <a:pt x="563492" y="15213"/>
                </a:lnTo>
                <a:lnTo>
                  <a:pt x="503208" y="23522"/>
                </a:lnTo>
                <a:lnTo>
                  <a:pt x="445277" y="33513"/>
                </a:lnTo>
                <a:lnTo>
                  <a:pt x="389910" y="45128"/>
                </a:lnTo>
                <a:lnTo>
                  <a:pt x="337320" y="58307"/>
                </a:lnTo>
                <a:lnTo>
                  <a:pt x="287719" y="72990"/>
                </a:lnTo>
                <a:lnTo>
                  <a:pt x="241318" y="89117"/>
                </a:lnTo>
                <a:lnTo>
                  <a:pt x="198330" y="106628"/>
                </a:lnTo>
                <a:lnTo>
                  <a:pt x="158967" y="125465"/>
                </a:lnTo>
                <a:lnTo>
                  <a:pt x="123441" y="145567"/>
                </a:lnTo>
                <a:lnTo>
                  <a:pt x="64747" y="189330"/>
                </a:lnTo>
                <a:lnTo>
                  <a:pt x="23945" y="237438"/>
                </a:lnTo>
                <a:lnTo>
                  <a:pt x="2731" y="289415"/>
                </a:lnTo>
                <a:lnTo>
                  <a:pt x="0" y="316705"/>
                </a:lnTo>
                <a:lnTo>
                  <a:pt x="2731" y="342680"/>
                </a:lnTo>
                <a:lnTo>
                  <a:pt x="23945" y="392813"/>
                </a:lnTo>
                <a:lnTo>
                  <a:pt x="64747" y="439981"/>
                </a:lnTo>
                <a:lnTo>
                  <a:pt x="123441" y="483532"/>
                </a:lnTo>
                <a:lnTo>
                  <a:pt x="158967" y="503747"/>
                </a:lnTo>
                <a:lnTo>
                  <a:pt x="198330" y="522814"/>
                </a:lnTo>
                <a:lnTo>
                  <a:pt x="241318" y="540650"/>
                </a:lnTo>
                <a:lnTo>
                  <a:pt x="287719" y="557174"/>
                </a:lnTo>
                <a:lnTo>
                  <a:pt x="337320" y="572305"/>
                </a:lnTo>
                <a:lnTo>
                  <a:pt x="389910" y="585961"/>
                </a:lnTo>
                <a:lnTo>
                  <a:pt x="445277" y="598061"/>
                </a:lnTo>
                <a:lnTo>
                  <a:pt x="503208" y="608523"/>
                </a:lnTo>
                <a:lnTo>
                  <a:pt x="563492" y="617265"/>
                </a:lnTo>
                <a:lnTo>
                  <a:pt x="625917" y="624207"/>
                </a:lnTo>
                <a:lnTo>
                  <a:pt x="690269" y="629266"/>
                </a:lnTo>
                <a:lnTo>
                  <a:pt x="756339" y="632361"/>
                </a:lnTo>
                <a:lnTo>
                  <a:pt x="823912" y="633411"/>
                </a:lnTo>
                <a:lnTo>
                  <a:pt x="891486" y="632361"/>
                </a:lnTo>
                <a:lnTo>
                  <a:pt x="957555" y="629266"/>
                </a:lnTo>
                <a:lnTo>
                  <a:pt x="1021908" y="624207"/>
                </a:lnTo>
                <a:lnTo>
                  <a:pt x="1084332" y="617265"/>
                </a:lnTo>
                <a:lnTo>
                  <a:pt x="1144616" y="608523"/>
                </a:lnTo>
                <a:lnTo>
                  <a:pt x="1202548" y="598061"/>
                </a:lnTo>
                <a:lnTo>
                  <a:pt x="1257914" y="585961"/>
                </a:lnTo>
                <a:lnTo>
                  <a:pt x="1310504" y="572305"/>
                </a:lnTo>
                <a:lnTo>
                  <a:pt x="1360106" y="557174"/>
                </a:lnTo>
                <a:lnTo>
                  <a:pt x="1406507" y="540650"/>
                </a:lnTo>
                <a:lnTo>
                  <a:pt x="1449495" y="522814"/>
                </a:lnTo>
                <a:lnTo>
                  <a:pt x="1488858" y="503747"/>
                </a:lnTo>
                <a:lnTo>
                  <a:pt x="1524384" y="483532"/>
                </a:lnTo>
                <a:lnTo>
                  <a:pt x="1583078" y="439981"/>
                </a:lnTo>
                <a:lnTo>
                  <a:pt x="1623880" y="392813"/>
                </a:lnTo>
                <a:lnTo>
                  <a:pt x="1645094" y="342680"/>
                </a:lnTo>
                <a:lnTo>
                  <a:pt x="1647825" y="316705"/>
                </a:lnTo>
                <a:lnTo>
                  <a:pt x="1645094" y="289414"/>
                </a:lnTo>
                <a:lnTo>
                  <a:pt x="1623880" y="237436"/>
                </a:lnTo>
                <a:lnTo>
                  <a:pt x="1583078" y="189328"/>
                </a:lnTo>
                <a:lnTo>
                  <a:pt x="1524384" y="145565"/>
                </a:lnTo>
                <a:lnTo>
                  <a:pt x="1488858" y="125463"/>
                </a:lnTo>
                <a:lnTo>
                  <a:pt x="1449495" y="106627"/>
                </a:lnTo>
                <a:lnTo>
                  <a:pt x="1406507" y="89115"/>
                </a:lnTo>
                <a:lnTo>
                  <a:pt x="1360106" y="72988"/>
                </a:lnTo>
                <a:lnTo>
                  <a:pt x="1310504" y="58306"/>
                </a:lnTo>
                <a:lnTo>
                  <a:pt x="1257914" y="45127"/>
                </a:lnTo>
                <a:lnTo>
                  <a:pt x="1202548" y="33512"/>
                </a:lnTo>
                <a:lnTo>
                  <a:pt x="1144616" y="23521"/>
                </a:lnTo>
                <a:lnTo>
                  <a:pt x="1084332" y="15212"/>
                </a:lnTo>
                <a:lnTo>
                  <a:pt x="1021908" y="8646"/>
                </a:lnTo>
                <a:lnTo>
                  <a:pt x="957555" y="3882"/>
                </a:lnTo>
                <a:lnTo>
                  <a:pt x="891486" y="980"/>
                </a:lnTo>
                <a:lnTo>
                  <a:pt x="82391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27413" y="4233863"/>
            <a:ext cx="1647825" cy="633730"/>
          </a:xfrm>
          <a:custGeom>
            <a:avLst/>
            <a:gdLst/>
            <a:ahLst/>
            <a:cxnLst/>
            <a:rect l="l" t="t" r="r" b="b"/>
            <a:pathLst>
              <a:path w="1647825" h="633729">
                <a:moveTo>
                  <a:pt x="0" y="316705"/>
                </a:moveTo>
                <a:lnTo>
                  <a:pt x="16738" y="380532"/>
                </a:lnTo>
                <a:lnTo>
                  <a:pt x="64747" y="439981"/>
                </a:lnTo>
                <a:lnTo>
                  <a:pt x="99441" y="467666"/>
                </a:lnTo>
                <a:lnTo>
                  <a:pt x="140711" y="493778"/>
                </a:lnTo>
                <a:lnTo>
                  <a:pt x="241318" y="540650"/>
                </a:lnTo>
                <a:lnTo>
                  <a:pt x="363255" y="579322"/>
                </a:lnTo>
                <a:lnTo>
                  <a:pt x="503208" y="608522"/>
                </a:lnTo>
                <a:lnTo>
                  <a:pt x="657865" y="626976"/>
                </a:lnTo>
                <a:lnTo>
                  <a:pt x="823912" y="633411"/>
                </a:lnTo>
                <a:lnTo>
                  <a:pt x="989960" y="626976"/>
                </a:lnTo>
                <a:lnTo>
                  <a:pt x="1147609" y="608522"/>
                </a:lnTo>
                <a:lnTo>
                  <a:pt x="1287123" y="579322"/>
                </a:lnTo>
                <a:lnTo>
                  <a:pt x="1406507" y="540650"/>
                </a:lnTo>
                <a:lnTo>
                  <a:pt x="1507114" y="493778"/>
                </a:lnTo>
                <a:lnTo>
                  <a:pt x="1548383" y="467666"/>
                </a:lnTo>
                <a:lnTo>
                  <a:pt x="1583078" y="439981"/>
                </a:lnTo>
                <a:lnTo>
                  <a:pt x="1610784" y="410884"/>
                </a:lnTo>
                <a:lnTo>
                  <a:pt x="1643572" y="349086"/>
                </a:lnTo>
                <a:lnTo>
                  <a:pt x="1647825" y="316705"/>
                </a:lnTo>
                <a:lnTo>
                  <a:pt x="1631086" y="252878"/>
                </a:lnTo>
                <a:lnTo>
                  <a:pt x="1583078" y="191228"/>
                </a:lnTo>
                <a:lnTo>
                  <a:pt x="1548383" y="165744"/>
                </a:lnTo>
                <a:lnTo>
                  <a:pt x="1507114" y="139632"/>
                </a:lnTo>
                <a:lnTo>
                  <a:pt x="1406507" y="92761"/>
                </a:lnTo>
                <a:lnTo>
                  <a:pt x="1287123" y="54088"/>
                </a:lnTo>
                <a:lnTo>
                  <a:pt x="1147609" y="24888"/>
                </a:lnTo>
                <a:lnTo>
                  <a:pt x="989960" y="6434"/>
                </a:lnTo>
                <a:lnTo>
                  <a:pt x="823912" y="0"/>
                </a:lnTo>
                <a:lnTo>
                  <a:pt x="657865" y="6434"/>
                </a:lnTo>
                <a:lnTo>
                  <a:pt x="503208" y="24888"/>
                </a:lnTo>
                <a:lnTo>
                  <a:pt x="363255" y="54088"/>
                </a:lnTo>
                <a:lnTo>
                  <a:pt x="241318" y="92761"/>
                </a:lnTo>
                <a:lnTo>
                  <a:pt x="140711" y="139632"/>
                </a:lnTo>
                <a:lnTo>
                  <a:pt x="99441" y="165745"/>
                </a:lnTo>
                <a:lnTo>
                  <a:pt x="64747" y="191232"/>
                </a:lnTo>
                <a:lnTo>
                  <a:pt x="37041" y="222527"/>
                </a:lnTo>
                <a:lnTo>
                  <a:pt x="4253" y="284324"/>
                </a:lnTo>
                <a:lnTo>
                  <a:pt x="0" y="31670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51275" y="4425951"/>
            <a:ext cx="800100" cy="319405"/>
          </a:xfrm>
          <a:custGeom>
            <a:avLst/>
            <a:gdLst/>
            <a:ahLst/>
            <a:cxnLst/>
            <a:rect l="l" t="t" r="r" b="b"/>
            <a:pathLst>
              <a:path w="800100" h="319404">
                <a:moveTo>
                  <a:pt x="561840" y="125454"/>
                </a:moveTo>
                <a:lnTo>
                  <a:pt x="397590" y="125454"/>
                </a:lnTo>
                <a:lnTo>
                  <a:pt x="682435" y="0"/>
                </a:lnTo>
                <a:lnTo>
                  <a:pt x="761426" y="23336"/>
                </a:lnTo>
                <a:lnTo>
                  <a:pt x="554375" y="104460"/>
                </a:lnTo>
                <a:lnTo>
                  <a:pt x="561840" y="125454"/>
                </a:lnTo>
                <a:close/>
              </a:path>
              <a:path w="800100" h="319404">
                <a:moveTo>
                  <a:pt x="81667" y="319087"/>
                </a:moveTo>
                <a:lnTo>
                  <a:pt x="0" y="296711"/>
                </a:lnTo>
                <a:lnTo>
                  <a:pt x="250380" y="202252"/>
                </a:lnTo>
                <a:lnTo>
                  <a:pt x="243199" y="117514"/>
                </a:lnTo>
                <a:lnTo>
                  <a:pt x="55297" y="28893"/>
                </a:lnTo>
                <a:lnTo>
                  <a:pt x="118729" y="12224"/>
                </a:lnTo>
                <a:lnTo>
                  <a:pt x="397590" y="125454"/>
                </a:lnTo>
                <a:lnTo>
                  <a:pt x="561840" y="125454"/>
                </a:lnTo>
                <a:lnTo>
                  <a:pt x="581709" y="181326"/>
                </a:lnTo>
                <a:lnTo>
                  <a:pt x="399984" y="181326"/>
                </a:lnTo>
                <a:lnTo>
                  <a:pt x="81667" y="319087"/>
                </a:lnTo>
                <a:close/>
              </a:path>
              <a:path w="800100" h="319404">
                <a:moveTo>
                  <a:pt x="730418" y="317907"/>
                </a:moveTo>
                <a:lnTo>
                  <a:pt x="399984" y="181326"/>
                </a:lnTo>
                <a:lnTo>
                  <a:pt x="581709" y="181326"/>
                </a:lnTo>
                <a:lnTo>
                  <a:pt x="596263" y="222255"/>
                </a:lnTo>
                <a:lnTo>
                  <a:pt x="800100" y="296711"/>
                </a:lnTo>
                <a:lnTo>
                  <a:pt x="730418" y="317907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95700" y="4292600"/>
            <a:ext cx="10922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67137" y="4346575"/>
            <a:ext cx="968375" cy="220979"/>
          </a:xfrm>
          <a:custGeom>
            <a:avLst/>
            <a:gdLst/>
            <a:ahLst/>
            <a:cxnLst/>
            <a:rect l="l" t="t" r="r" b="b"/>
            <a:pathLst>
              <a:path w="968375" h="220979">
                <a:moveTo>
                  <a:pt x="715519" y="123125"/>
                </a:moveTo>
                <a:lnTo>
                  <a:pt x="482640" y="123125"/>
                </a:lnTo>
                <a:lnTo>
                  <a:pt x="780528" y="0"/>
                </a:lnTo>
                <a:lnTo>
                  <a:pt x="968374" y="48995"/>
                </a:lnTo>
                <a:lnTo>
                  <a:pt x="866296" y="93000"/>
                </a:lnTo>
                <a:lnTo>
                  <a:pt x="783621" y="93000"/>
                </a:lnTo>
                <a:lnTo>
                  <a:pt x="715519" y="123125"/>
                </a:lnTo>
                <a:close/>
              </a:path>
              <a:path w="968375" h="220979">
                <a:moveTo>
                  <a:pt x="136074" y="110968"/>
                </a:moveTo>
                <a:lnTo>
                  <a:pt x="0" y="53985"/>
                </a:lnTo>
                <a:lnTo>
                  <a:pt x="175167" y="636"/>
                </a:lnTo>
                <a:lnTo>
                  <a:pt x="418811" y="97697"/>
                </a:lnTo>
                <a:lnTo>
                  <a:pt x="185072" y="97697"/>
                </a:lnTo>
                <a:lnTo>
                  <a:pt x="136074" y="110968"/>
                </a:lnTo>
                <a:close/>
              </a:path>
              <a:path w="968375" h="220979">
                <a:moveTo>
                  <a:pt x="828618" y="109243"/>
                </a:moveTo>
                <a:lnTo>
                  <a:pt x="783621" y="93000"/>
                </a:lnTo>
                <a:lnTo>
                  <a:pt x="866296" y="93000"/>
                </a:lnTo>
                <a:lnTo>
                  <a:pt x="828618" y="109243"/>
                </a:lnTo>
                <a:close/>
              </a:path>
              <a:path w="968375" h="220979">
                <a:moveTo>
                  <a:pt x="495008" y="220664"/>
                </a:moveTo>
                <a:lnTo>
                  <a:pt x="185072" y="97697"/>
                </a:lnTo>
                <a:lnTo>
                  <a:pt x="418811" y="97697"/>
                </a:lnTo>
                <a:lnTo>
                  <a:pt x="482640" y="123125"/>
                </a:lnTo>
                <a:lnTo>
                  <a:pt x="715519" y="123125"/>
                </a:lnTo>
                <a:lnTo>
                  <a:pt x="495008" y="220664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30700" y="4483100"/>
            <a:ext cx="4826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05312" y="4533900"/>
            <a:ext cx="354330" cy="192405"/>
          </a:xfrm>
          <a:custGeom>
            <a:avLst/>
            <a:gdLst/>
            <a:ahLst/>
            <a:cxnLst/>
            <a:rect l="l" t="t" r="r" b="b"/>
            <a:pathLst>
              <a:path w="354329" h="192404">
                <a:moveTo>
                  <a:pt x="224088" y="192087"/>
                </a:moveTo>
                <a:lnTo>
                  <a:pt x="1192" y="101501"/>
                </a:lnTo>
                <a:lnTo>
                  <a:pt x="391" y="58168"/>
                </a:lnTo>
                <a:lnTo>
                  <a:pt x="149" y="34788"/>
                </a:lnTo>
                <a:lnTo>
                  <a:pt x="130" y="19389"/>
                </a:lnTo>
                <a:lnTo>
                  <a:pt x="0" y="0"/>
                </a:lnTo>
                <a:lnTo>
                  <a:pt x="354012" y="148431"/>
                </a:lnTo>
                <a:lnTo>
                  <a:pt x="224088" y="1920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70300" y="4495800"/>
            <a:ext cx="4699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48087" y="4538663"/>
            <a:ext cx="349250" cy="192405"/>
          </a:xfrm>
          <a:custGeom>
            <a:avLst/>
            <a:gdLst/>
            <a:ahLst/>
            <a:cxnLst/>
            <a:rect l="l" t="t" r="r" b="b"/>
            <a:pathLst>
              <a:path w="349250" h="192404">
                <a:moveTo>
                  <a:pt x="134795" y="192087"/>
                </a:moveTo>
                <a:lnTo>
                  <a:pt x="0" y="156600"/>
                </a:lnTo>
                <a:lnTo>
                  <a:pt x="344482" y="0"/>
                </a:lnTo>
                <a:lnTo>
                  <a:pt x="349250" y="92693"/>
                </a:lnTo>
                <a:lnTo>
                  <a:pt x="134795" y="1920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67087" y="4473577"/>
            <a:ext cx="139700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27413" y="4552950"/>
            <a:ext cx="5080" cy="244475"/>
          </a:xfrm>
          <a:custGeom>
            <a:avLst/>
            <a:gdLst/>
            <a:ahLst/>
            <a:cxnLst/>
            <a:rect l="l" t="t" r="r" b="b"/>
            <a:pathLst>
              <a:path w="5079" h="244475">
                <a:moveTo>
                  <a:pt x="4761" y="2444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24438" y="4464053"/>
            <a:ext cx="139700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75238" y="4548189"/>
            <a:ext cx="5080" cy="244475"/>
          </a:xfrm>
          <a:custGeom>
            <a:avLst/>
            <a:gdLst/>
            <a:ahLst/>
            <a:cxnLst/>
            <a:rect l="l" t="t" r="r" b="b"/>
            <a:pathLst>
              <a:path w="5079" h="244475">
                <a:moveTo>
                  <a:pt x="4761" y="2444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87900" y="4864100"/>
            <a:ext cx="1282700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83150" y="4935537"/>
            <a:ext cx="1106805" cy="355600"/>
          </a:xfrm>
          <a:custGeom>
            <a:avLst/>
            <a:gdLst/>
            <a:ahLst/>
            <a:cxnLst/>
            <a:rect l="l" t="t" r="r" b="b"/>
            <a:pathLst>
              <a:path w="1106804" h="355600">
                <a:moveTo>
                  <a:pt x="0" y="0"/>
                </a:moveTo>
                <a:lnTo>
                  <a:pt x="1106487" y="355600"/>
                </a:lnTo>
              </a:path>
            </a:pathLst>
          </a:custGeom>
          <a:ln w="25400">
            <a:solidFill>
              <a:srgbClr val="8E8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89500" y="4010025"/>
            <a:ext cx="1536700" cy="482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92687" y="4106862"/>
            <a:ext cx="1357630" cy="304800"/>
          </a:xfrm>
          <a:custGeom>
            <a:avLst/>
            <a:gdLst/>
            <a:ahLst/>
            <a:cxnLst/>
            <a:rect l="l" t="t" r="r" b="b"/>
            <a:pathLst>
              <a:path w="1357629" h="304800">
                <a:moveTo>
                  <a:pt x="0" y="304800"/>
                </a:moveTo>
                <a:lnTo>
                  <a:pt x="1357312" y="0"/>
                </a:lnTo>
              </a:path>
            </a:pathLst>
          </a:custGeom>
          <a:ln w="25400">
            <a:solidFill>
              <a:srgbClr val="8E8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031240" y="5715788"/>
            <a:ext cx="68789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Arial"/>
                <a:cs typeface="Arial"/>
              </a:rPr>
              <a:t>Flow table in </a:t>
            </a:r>
            <a:r>
              <a:rPr dirty="0" sz="2400" i="1">
                <a:latin typeface="Arial"/>
                <a:cs typeface="Arial"/>
              </a:rPr>
              <a:t>a router (computed </a:t>
            </a:r>
            <a:r>
              <a:rPr dirty="0" sz="2400" spc="-5" i="1">
                <a:latin typeface="Arial"/>
                <a:cs typeface="Arial"/>
              </a:rPr>
              <a:t>and distributed</a:t>
            </a:r>
            <a:r>
              <a:rPr dirty="0" sz="2400" spc="-10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by  </a:t>
            </a:r>
            <a:r>
              <a:rPr dirty="0" sz="2400" i="1">
                <a:latin typeface="Arial"/>
                <a:cs typeface="Arial"/>
              </a:rPr>
              <a:t>controller) </a:t>
            </a:r>
            <a:r>
              <a:rPr dirty="0" sz="2400" spc="-5" i="1">
                <a:latin typeface="Arial"/>
                <a:cs typeface="Arial"/>
              </a:rPr>
              <a:t>define </a:t>
            </a:r>
            <a:r>
              <a:rPr dirty="0" sz="2400" i="1">
                <a:latin typeface="Arial"/>
                <a:cs typeface="Arial"/>
              </a:rPr>
              <a:t>router’s match+action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rules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68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486" y="839946"/>
            <a:ext cx="4654618" cy="126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93410" y="5437187"/>
            <a:ext cx="4026535" cy="939800"/>
          </a:xfrm>
          <a:custGeom>
            <a:avLst/>
            <a:gdLst/>
            <a:ahLst/>
            <a:cxnLst/>
            <a:rect l="l" t="t" r="r" b="b"/>
            <a:pathLst>
              <a:path w="4026534" h="939800">
                <a:moveTo>
                  <a:pt x="545661" y="712431"/>
                </a:moveTo>
                <a:lnTo>
                  <a:pt x="513772" y="707689"/>
                </a:lnTo>
                <a:lnTo>
                  <a:pt x="476992" y="695684"/>
                </a:lnTo>
                <a:lnTo>
                  <a:pt x="443049" y="682774"/>
                </a:lnTo>
                <a:lnTo>
                  <a:pt x="318017" y="640377"/>
                </a:lnTo>
                <a:lnTo>
                  <a:pt x="272460" y="624094"/>
                </a:lnTo>
                <a:lnTo>
                  <a:pt x="226889" y="606272"/>
                </a:lnTo>
                <a:lnTo>
                  <a:pt x="182461" y="586632"/>
                </a:lnTo>
                <a:lnTo>
                  <a:pt x="140332" y="564897"/>
                </a:lnTo>
                <a:lnTo>
                  <a:pt x="101659" y="540788"/>
                </a:lnTo>
                <a:lnTo>
                  <a:pt x="67597" y="514028"/>
                </a:lnTo>
                <a:lnTo>
                  <a:pt x="39303" y="484337"/>
                </a:lnTo>
                <a:lnTo>
                  <a:pt x="17932" y="451437"/>
                </a:lnTo>
                <a:lnTo>
                  <a:pt x="4642" y="415050"/>
                </a:lnTo>
                <a:lnTo>
                  <a:pt x="588" y="374899"/>
                </a:lnTo>
                <a:lnTo>
                  <a:pt x="0" y="325441"/>
                </a:lnTo>
                <a:lnTo>
                  <a:pt x="7187" y="285489"/>
                </a:lnTo>
                <a:lnTo>
                  <a:pt x="45446" y="228198"/>
                </a:lnTo>
                <a:lnTo>
                  <a:pt x="116478" y="191225"/>
                </a:lnTo>
                <a:lnTo>
                  <a:pt x="164633" y="176670"/>
                </a:lnTo>
                <a:lnTo>
                  <a:pt x="221398" y="162769"/>
                </a:lnTo>
                <a:lnTo>
                  <a:pt x="286914" y="148047"/>
                </a:lnTo>
                <a:lnTo>
                  <a:pt x="361475" y="137649"/>
                </a:lnTo>
                <a:lnTo>
                  <a:pt x="404388" y="133397"/>
                </a:lnTo>
                <a:lnTo>
                  <a:pt x="450527" y="129687"/>
                </a:lnTo>
                <a:lnTo>
                  <a:pt x="499494" y="126452"/>
                </a:lnTo>
                <a:lnTo>
                  <a:pt x="604323" y="121136"/>
                </a:lnTo>
                <a:lnTo>
                  <a:pt x="1057287" y="105424"/>
                </a:lnTo>
                <a:lnTo>
                  <a:pt x="1163046" y="100197"/>
                </a:lnTo>
                <a:lnTo>
                  <a:pt x="1212618" y="97020"/>
                </a:lnTo>
                <a:lnTo>
                  <a:pt x="1259454" y="93376"/>
                </a:lnTo>
                <a:lnTo>
                  <a:pt x="1316051" y="87885"/>
                </a:lnTo>
                <a:lnTo>
                  <a:pt x="1371085" y="81421"/>
                </a:lnTo>
                <a:lnTo>
                  <a:pt x="1424703" y="74184"/>
                </a:lnTo>
                <a:lnTo>
                  <a:pt x="1477050" y="66375"/>
                </a:lnTo>
                <a:lnTo>
                  <a:pt x="1724795" y="25757"/>
                </a:lnTo>
                <a:lnTo>
                  <a:pt x="1772565" y="18722"/>
                </a:lnTo>
                <a:lnTo>
                  <a:pt x="1820080" y="12516"/>
                </a:lnTo>
                <a:lnTo>
                  <a:pt x="1867486" y="7340"/>
                </a:lnTo>
                <a:lnTo>
                  <a:pt x="1914929" y="3396"/>
                </a:lnTo>
                <a:lnTo>
                  <a:pt x="1962554" y="882"/>
                </a:lnTo>
                <a:lnTo>
                  <a:pt x="2010506" y="0"/>
                </a:lnTo>
                <a:lnTo>
                  <a:pt x="2062186" y="1272"/>
                </a:lnTo>
                <a:lnTo>
                  <a:pt x="2113950" y="4812"/>
                </a:lnTo>
                <a:lnTo>
                  <a:pt x="2165699" y="10261"/>
                </a:lnTo>
                <a:lnTo>
                  <a:pt x="2217331" y="17260"/>
                </a:lnTo>
                <a:lnTo>
                  <a:pt x="2268747" y="25450"/>
                </a:lnTo>
                <a:lnTo>
                  <a:pt x="2319845" y="34474"/>
                </a:lnTo>
                <a:lnTo>
                  <a:pt x="2519063" y="71735"/>
                </a:lnTo>
                <a:lnTo>
                  <a:pt x="2567071" y="79549"/>
                </a:lnTo>
                <a:lnTo>
                  <a:pt x="2614160" y="86046"/>
                </a:lnTo>
                <a:lnTo>
                  <a:pt x="2660229" y="90867"/>
                </a:lnTo>
                <a:lnTo>
                  <a:pt x="2705178" y="93655"/>
                </a:lnTo>
                <a:lnTo>
                  <a:pt x="3760331" y="93749"/>
                </a:lnTo>
                <a:lnTo>
                  <a:pt x="3772523" y="96258"/>
                </a:lnTo>
                <a:lnTo>
                  <a:pt x="3818302" y="108337"/>
                </a:lnTo>
                <a:lnTo>
                  <a:pt x="3861146" y="122878"/>
                </a:lnTo>
                <a:lnTo>
                  <a:pt x="3900430" y="140159"/>
                </a:lnTo>
                <a:lnTo>
                  <a:pt x="3935532" y="160461"/>
                </a:lnTo>
                <a:lnTo>
                  <a:pt x="3965827" y="184060"/>
                </a:lnTo>
                <a:lnTo>
                  <a:pt x="4009500" y="242270"/>
                </a:lnTo>
                <a:lnTo>
                  <a:pt x="4026511" y="317064"/>
                </a:lnTo>
                <a:lnTo>
                  <a:pt x="4022513" y="352719"/>
                </a:lnTo>
                <a:lnTo>
                  <a:pt x="3991208" y="413409"/>
                </a:lnTo>
                <a:lnTo>
                  <a:pt x="3934359" y="462095"/>
                </a:lnTo>
                <a:lnTo>
                  <a:pt x="3898431" y="482745"/>
                </a:lnTo>
                <a:lnTo>
                  <a:pt x="3858607" y="501363"/>
                </a:lnTo>
                <a:lnTo>
                  <a:pt x="3815717" y="518274"/>
                </a:lnTo>
                <a:lnTo>
                  <a:pt x="3770593" y="533801"/>
                </a:lnTo>
                <a:lnTo>
                  <a:pt x="3724063" y="548267"/>
                </a:lnTo>
                <a:lnTo>
                  <a:pt x="3584345" y="588534"/>
                </a:lnTo>
                <a:lnTo>
                  <a:pt x="3540496" y="601991"/>
                </a:lnTo>
                <a:lnTo>
                  <a:pt x="3499393" y="616003"/>
                </a:lnTo>
                <a:lnTo>
                  <a:pt x="3461867" y="630895"/>
                </a:lnTo>
                <a:lnTo>
                  <a:pt x="3374414" y="673051"/>
                </a:lnTo>
                <a:lnTo>
                  <a:pt x="3334646" y="691719"/>
                </a:lnTo>
                <a:lnTo>
                  <a:pt x="723857" y="691719"/>
                </a:lnTo>
                <a:lnTo>
                  <a:pt x="687725" y="691796"/>
                </a:lnTo>
                <a:lnTo>
                  <a:pt x="656299" y="695684"/>
                </a:lnTo>
                <a:lnTo>
                  <a:pt x="627979" y="701537"/>
                </a:lnTo>
                <a:lnTo>
                  <a:pt x="601165" y="707509"/>
                </a:lnTo>
                <a:lnTo>
                  <a:pt x="574259" y="711756"/>
                </a:lnTo>
                <a:lnTo>
                  <a:pt x="545661" y="712431"/>
                </a:lnTo>
                <a:close/>
              </a:path>
              <a:path w="4026534" h="939800">
                <a:moveTo>
                  <a:pt x="3760331" y="93749"/>
                </a:moveTo>
                <a:lnTo>
                  <a:pt x="2759874" y="93749"/>
                </a:lnTo>
                <a:lnTo>
                  <a:pt x="2811522" y="90398"/>
                </a:lnTo>
                <a:lnTo>
                  <a:pt x="2860814" y="84456"/>
                </a:lnTo>
                <a:lnTo>
                  <a:pt x="2908446" y="76778"/>
                </a:lnTo>
                <a:lnTo>
                  <a:pt x="3001503" y="59626"/>
                </a:lnTo>
                <a:lnTo>
                  <a:pt x="3048317" y="51861"/>
                </a:lnTo>
                <a:lnTo>
                  <a:pt x="3096246" y="45775"/>
                </a:lnTo>
                <a:lnTo>
                  <a:pt x="3145985" y="42222"/>
                </a:lnTo>
                <a:lnTo>
                  <a:pt x="3198227" y="42056"/>
                </a:lnTo>
                <a:lnTo>
                  <a:pt x="3253667" y="46131"/>
                </a:lnTo>
                <a:lnTo>
                  <a:pt x="3290556" y="49531"/>
                </a:lnTo>
                <a:lnTo>
                  <a:pt x="3331373" y="52327"/>
                </a:lnTo>
                <a:lnTo>
                  <a:pt x="3521438" y="63032"/>
                </a:lnTo>
                <a:lnTo>
                  <a:pt x="3572534" y="66984"/>
                </a:lnTo>
                <a:lnTo>
                  <a:pt x="3623815" y="72004"/>
                </a:lnTo>
                <a:lnTo>
                  <a:pt x="3674656" y="78370"/>
                </a:lnTo>
                <a:lnTo>
                  <a:pt x="3724433" y="86362"/>
                </a:lnTo>
                <a:lnTo>
                  <a:pt x="3760331" y="93749"/>
                </a:lnTo>
                <a:close/>
              </a:path>
              <a:path w="4026534" h="939800">
                <a:moveTo>
                  <a:pt x="1361546" y="939683"/>
                </a:moveTo>
                <a:lnTo>
                  <a:pt x="1310286" y="936918"/>
                </a:lnTo>
                <a:lnTo>
                  <a:pt x="1263481" y="929961"/>
                </a:lnTo>
                <a:lnTo>
                  <a:pt x="1200499" y="903221"/>
                </a:lnTo>
                <a:lnTo>
                  <a:pt x="1151606" y="862629"/>
                </a:lnTo>
                <a:lnTo>
                  <a:pt x="1127790" y="839764"/>
                </a:lnTo>
                <a:lnTo>
                  <a:pt x="1101913" y="816588"/>
                </a:lnTo>
                <a:lnTo>
                  <a:pt x="1036533" y="773505"/>
                </a:lnTo>
                <a:lnTo>
                  <a:pt x="993307" y="755699"/>
                </a:lnTo>
                <a:lnTo>
                  <a:pt x="940576" y="741784"/>
                </a:lnTo>
                <a:lnTo>
                  <a:pt x="876479" y="732812"/>
                </a:lnTo>
                <a:lnTo>
                  <a:pt x="816635" y="710382"/>
                </a:lnTo>
                <a:lnTo>
                  <a:pt x="766294" y="697299"/>
                </a:lnTo>
                <a:lnTo>
                  <a:pt x="723857" y="691719"/>
                </a:lnTo>
                <a:lnTo>
                  <a:pt x="3334646" y="691719"/>
                </a:lnTo>
                <a:lnTo>
                  <a:pt x="3284602" y="714647"/>
                </a:lnTo>
                <a:lnTo>
                  <a:pt x="3238952" y="734799"/>
                </a:lnTo>
                <a:lnTo>
                  <a:pt x="3192881" y="754285"/>
                </a:lnTo>
                <a:lnTo>
                  <a:pt x="3146445" y="772933"/>
                </a:lnTo>
                <a:lnTo>
                  <a:pt x="3099702" y="790566"/>
                </a:lnTo>
                <a:lnTo>
                  <a:pt x="3052706" y="807010"/>
                </a:lnTo>
                <a:lnTo>
                  <a:pt x="3009534" y="820805"/>
                </a:lnTo>
                <a:lnTo>
                  <a:pt x="2136151" y="820805"/>
                </a:lnTo>
                <a:lnTo>
                  <a:pt x="2074873" y="821763"/>
                </a:lnTo>
                <a:lnTo>
                  <a:pt x="2021251" y="830402"/>
                </a:lnTo>
                <a:lnTo>
                  <a:pt x="1974083" y="844508"/>
                </a:lnTo>
                <a:lnTo>
                  <a:pt x="1932165" y="861869"/>
                </a:lnTo>
                <a:lnTo>
                  <a:pt x="1859266" y="897501"/>
                </a:lnTo>
                <a:lnTo>
                  <a:pt x="1825880" y="911347"/>
                </a:lnTo>
                <a:lnTo>
                  <a:pt x="1799061" y="918059"/>
                </a:lnTo>
                <a:lnTo>
                  <a:pt x="1724154" y="918059"/>
                </a:lnTo>
                <a:lnTo>
                  <a:pt x="1682028" y="919173"/>
                </a:lnTo>
                <a:lnTo>
                  <a:pt x="1634276" y="922461"/>
                </a:lnTo>
                <a:lnTo>
                  <a:pt x="1527658" y="931922"/>
                </a:lnTo>
                <a:lnTo>
                  <a:pt x="1471672" y="936276"/>
                </a:lnTo>
                <a:lnTo>
                  <a:pt x="1415821" y="939166"/>
                </a:lnTo>
                <a:lnTo>
                  <a:pt x="1361546" y="939683"/>
                </a:lnTo>
                <a:close/>
              </a:path>
              <a:path w="4026534" h="939800">
                <a:moveTo>
                  <a:pt x="2669100" y="873722"/>
                </a:moveTo>
                <a:lnTo>
                  <a:pt x="2618708" y="872144"/>
                </a:lnTo>
                <a:lnTo>
                  <a:pt x="2567989" y="868921"/>
                </a:lnTo>
                <a:lnTo>
                  <a:pt x="2517181" y="864386"/>
                </a:lnTo>
                <a:lnTo>
                  <a:pt x="2466523" y="858872"/>
                </a:lnTo>
                <a:lnTo>
                  <a:pt x="2270159" y="833680"/>
                </a:lnTo>
                <a:lnTo>
                  <a:pt x="2223828" y="828260"/>
                </a:lnTo>
                <a:lnTo>
                  <a:pt x="2179079" y="823858"/>
                </a:lnTo>
                <a:lnTo>
                  <a:pt x="2136151" y="820805"/>
                </a:lnTo>
                <a:lnTo>
                  <a:pt x="3009534" y="820805"/>
                </a:lnTo>
                <a:lnTo>
                  <a:pt x="2958184" y="835629"/>
                </a:lnTo>
                <a:lnTo>
                  <a:pt x="2910771" y="847456"/>
                </a:lnTo>
                <a:lnTo>
                  <a:pt x="2863332" y="857392"/>
                </a:lnTo>
                <a:lnTo>
                  <a:pt x="2815922" y="865265"/>
                </a:lnTo>
                <a:lnTo>
                  <a:pt x="2767945" y="870616"/>
                </a:lnTo>
                <a:lnTo>
                  <a:pt x="2718925" y="873324"/>
                </a:lnTo>
                <a:lnTo>
                  <a:pt x="2669100" y="873722"/>
                </a:lnTo>
                <a:close/>
              </a:path>
              <a:path w="4026534" h="939800">
                <a:moveTo>
                  <a:pt x="1759216" y="920029"/>
                </a:moveTo>
                <a:lnTo>
                  <a:pt x="1724154" y="918059"/>
                </a:lnTo>
                <a:lnTo>
                  <a:pt x="1799061" y="918059"/>
                </a:lnTo>
                <a:lnTo>
                  <a:pt x="1792930" y="919593"/>
                </a:lnTo>
                <a:lnTo>
                  <a:pt x="1759216" y="92002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22625" y="5589587"/>
            <a:ext cx="1316355" cy="132080"/>
          </a:xfrm>
          <a:custGeom>
            <a:avLst/>
            <a:gdLst/>
            <a:ahLst/>
            <a:cxnLst/>
            <a:rect l="l" t="t" r="r" b="b"/>
            <a:pathLst>
              <a:path w="1316354" h="132079">
                <a:moveTo>
                  <a:pt x="0" y="131762"/>
                </a:moveTo>
                <a:lnTo>
                  <a:pt x="131603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11500" y="5775325"/>
            <a:ext cx="2259330" cy="300355"/>
          </a:xfrm>
          <a:custGeom>
            <a:avLst/>
            <a:gdLst/>
            <a:ahLst/>
            <a:cxnLst/>
            <a:rect l="l" t="t" r="r" b="b"/>
            <a:pathLst>
              <a:path w="2259329" h="300354">
                <a:moveTo>
                  <a:pt x="0" y="0"/>
                </a:moveTo>
                <a:lnTo>
                  <a:pt x="2259012" y="300037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4200" y="5881687"/>
            <a:ext cx="714375" cy="274955"/>
          </a:xfrm>
          <a:custGeom>
            <a:avLst/>
            <a:gdLst/>
            <a:ahLst/>
            <a:cxnLst/>
            <a:rect l="l" t="t" r="r" b="b"/>
            <a:pathLst>
              <a:path w="714375" h="274954">
                <a:moveTo>
                  <a:pt x="0" y="0"/>
                </a:moveTo>
                <a:lnTo>
                  <a:pt x="714375" y="2746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41787" y="6075362"/>
            <a:ext cx="1247775" cy="81280"/>
          </a:xfrm>
          <a:custGeom>
            <a:avLst/>
            <a:gdLst/>
            <a:ahLst/>
            <a:cxnLst/>
            <a:rect l="l" t="t" r="r" b="b"/>
            <a:pathLst>
              <a:path w="1247775" h="81279">
                <a:moveTo>
                  <a:pt x="0" y="80962"/>
                </a:moveTo>
                <a:lnTo>
                  <a:pt x="1247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02187" y="5621337"/>
            <a:ext cx="1057275" cy="123825"/>
          </a:xfrm>
          <a:custGeom>
            <a:avLst/>
            <a:gdLst/>
            <a:ahLst/>
            <a:cxnLst/>
            <a:rect l="l" t="t" r="r" b="b"/>
            <a:pathLst>
              <a:path w="1057275" h="123825">
                <a:moveTo>
                  <a:pt x="0" y="0"/>
                </a:moveTo>
                <a:lnTo>
                  <a:pt x="1057275" y="1238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86225" y="5775325"/>
            <a:ext cx="1790700" cy="300355"/>
          </a:xfrm>
          <a:custGeom>
            <a:avLst/>
            <a:gdLst/>
            <a:ahLst/>
            <a:cxnLst/>
            <a:rect l="l" t="t" r="r" b="b"/>
            <a:pathLst>
              <a:path w="1790700" h="300354">
                <a:moveTo>
                  <a:pt x="0" y="300037"/>
                </a:moveTo>
                <a:lnTo>
                  <a:pt x="17907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13375" y="5803900"/>
            <a:ext cx="589280" cy="271780"/>
          </a:xfrm>
          <a:custGeom>
            <a:avLst/>
            <a:gdLst/>
            <a:ahLst/>
            <a:cxnLst/>
            <a:rect l="l" t="t" r="r" b="b"/>
            <a:pathLst>
              <a:path w="589279" h="271779">
                <a:moveTo>
                  <a:pt x="0" y="271462"/>
                </a:moveTo>
                <a:lnTo>
                  <a:pt x="5889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56125" y="5589587"/>
            <a:ext cx="814705" cy="400050"/>
          </a:xfrm>
          <a:custGeom>
            <a:avLst/>
            <a:gdLst/>
            <a:ahLst/>
            <a:cxnLst/>
            <a:rect l="l" t="t" r="r" b="b"/>
            <a:pathLst>
              <a:path w="814704" h="400050">
                <a:moveTo>
                  <a:pt x="0" y="0"/>
                </a:moveTo>
                <a:lnTo>
                  <a:pt x="814387" y="400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06800" y="6002338"/>
            <a:ext cx="6985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83000" y="6094412"/>
            <a:ext cx="561974" cy="214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82999" y="6092884"/>
            <a:ext cx="561975" cy="215900"/>
          </a:xfrm>
          <a:custGeom>
            <a:avLst/>
            <a:gdLst/>
            <a:ahLst/>
            <a:cxnLst/>
            <a:rect l="l" t="t" r="r" b="b"/>
            <a:pathLst>
              <a:path w="561975" h="215900">
                <a:moveTo>
                  <a:pt x="0" y="108684"/>
                </a:moveTo>
                <a:lnTo>
                  <a:pt x="22081" y="150393"/>
                </a:lnTo>
                <a:lnTo>
                  <a:pt x="82299" y="184454"/>
                </a:lnTo>
                <a:lnTo>
                  <a:pt x="171614" y="207419"/>
                </a:lnTo>
                <a:lnTo>
                  <a:pt x="280987" y="215839"/>
                </a:lnTo>
                <a:lnTo>
                  <a:pt x="390360" y="207419"/>
                </a:lnTo>
                <a:lnTo>
                  <a:pt x="479675" y="184454"/>
                </a:lnTo>
                <a:lnTo>
                  <a:pt x="539893" y="150393"/>
                </a:lnTo>
                <a:lnTo>
                  <a:pt x="561975" y="108684"/>
                </a:lnTo>
                <a:lnTo>
                  <a:pt x="556266" y="85602"/>
                </a:lnTo>
                <a:lnTo>
                  <a:pt x="539893" y="66973"/>
                </a:lnTo>
                <a:lnTo>
                  <a:pt x="513986" y="45335"/>
                </a:lnTo>
                <a:lnTo>
                  <a:pt x="479675" y="32913"/>
                </a:lnTo>
                <a:lnTo>
                  <a:pt x="390360" y="3"/>
                </a:lnTo>
                <a:lnTo>
                  <a:pt x="280987" y="1527"/>
                </a:lnTo>
                <a:lnTo>
                  <a:pt x="171614" y="0"/>
                </a:lnTo>
                <a:lnTo>
                  <a:pt x="82299" y="32912"/>
                </a:lnTo>
                <a:lnTo>
                  <a:pt x="47988" y="45332"/>
                </a:lnTo>
                <a:lnTo>
                  <a:pt x="22081" y="66973"/>
                </a:lnTo>
                <a:lnTo>
                  <a:pt x="5708" y="85598"/>
                </a:lnTo>
                <a:lnTo>
                  <a:pt x="0" y="10868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81413" y="6124575"/>
            <a:ext cx="563562" cy="777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06800" y="5932488"/>
            <a:ext cx="698500" cy="35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81412" y="6015037"/>
            <a:ext cx="561975" cy="214629"/>
          </a:xfrm>
          <a:custGeom>
            <a:avLst/>
            <a:gdLst/>
            <a:ahLst/>
            <a:cxnLst/>
            <a:rect l="l" t="t" r="r" b="b"/>
            <a:pathLst>
              <a:path w="561975" h="214629">
                <a:moveTo>
                  <a:pt x="280987" y="0"/>
                </a:moveTo>
                <a:lnTo>
                  <a:pt x="216556" y="2809"/>
                </a:lnTo>
                <a:lnTo>
                  <a:pt x="157413" y="10725"/>
                </a:lnTo>
                <a:lnTo>
                  <a:pt x="105241" y="22978"/>
                </a:lnTo>
                <a:lnTo>
                  <a:pt x="61727" y="38801"/>
                </a:lnTo>
                <a:lnTo>
                  <a:pt x="7419" y="78083"/>
                </a:lnTo>
                <a:lnTo>
                  <a:pt x="0" y="100005"/>
                </a:lnTo>
                <a:lnTo>
                  <a:pt x="7421" y="127223"/>
                </a:lnTo>
                <a:lnTo>
                  <a:pt x="61729" y="172842"/>
                </a:lnTo>
                <a:lnTo>
                  <a:pt x="105244" y="190208"/>
                </a:lnTo>
                <a:lnTo>
                  <a:pt x="157416" y="203254"/>
                </a:lnTo>
                <a:lnTo>
                  <a:pt x="216559" y="211461"/>
                </a:lnTo>
                <a:lnTo>
                  <a:pt x="280987" y="214312"/>
                </a:lnTo>
                <a:lnTo>
                  <a:pt x="345415" y="211461"/>
                </a:lnTo>
                <a:lnTo>
                  <a:pt x="404558" y="203254"/>
                </a:lnTo>
                <a:lnTo>
                  <a:pt x="456730" y="190208"/>
                </a:lnTo>
                <a:lnTo>
                  <a:pt x="500244" y="172842"/>
                </a:lnTo>
                <a:lnTo>
                  <a:pt x="533414" y="151675"/>
                </a:lnTo>
                <a:lnTo>
                  <a:pt x="561974" y="100005"/>
                </a:lnTo>
                <a:lnTo>
                  <a:pt x="554550" y="78080"/>
                </a:lnTo>
                <a:lnTo>
                  <a:pt x="500241" y="38800"/>
                </a:lnTo>
                <a:lnTo>
                  <a:pt x="456727" y="22977"/>
                </a:lnTo>
                <a:lnTo>
                  <a:pt x="404554" y="10724"/>
                </a:lnTo>
                <a:lnTo>
                  <a:pt x="345405" y="2809"/>
                </a:lnTo>
                <a:lnTo>
                  <a:pt x="28098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81412" y="6015037"/>
            <a:ext cx="561975" cy="214629"/>
          </a:xfrm>
          <a:custGeom>
            <a:avLst/>
            <a:gdLst/>
            <a:ahLst/>
            <a:cxnLst/>
            <a:rect l="l" t="t" r="r" b="b"/>
            <a:pathLst>
              <a:path w="561975" h="214629">
                <a:moveTo>
                  <a:pt x="0" y="100005"/>
                </a:moveTo>
                <a:lnTo>
                  <a:pt x="5708" y="128752"/>
                </a:lnTo>
                <a:lnTo>
                  <a:pt x="22081" y="148866"/>
                </a:lnTo>
                <a:lnTo>
                  <a:pt x="47988" y="167068"/>
                </a:lnTo>
                <a:lnTo>
                  <a:pt x="82299" y="171911"/>
                </a:lnTo>
                <a:lnTo>
                  <a:pt x="171614" y="205891"/>
                </a:lnTo>
                <a:lnTo>
                  <a:pt x="280987" y="214312"/>
                </a:lnTo>
                <a:lnTo>
                  <a:pt x="390360" y="205891"/>
                </a:lnTo>
                <a:lnTo>
                  <a:pt x="479675" y="171911"/>
                </a:lnTo>
                <a:lnTo>
                  <a:pt x="513986" y="167068"/>
                </a:lnTo>
                <a:lnTo>
                  <a:pt x="539893" y="148866"/>
                </a:lnTo>
                <a:lnTo>
                  <a:pt x="556266" y="128752"/>
                </a:lnTo>
                <a:lnTo>
                  <a:pt x="561975" y="100005"/>
                </a:lnTo>
                <a:lnTo>
                  <a:pt x="556266" y="85561"/>
                </a:lnTo>
                <a:lnTo>
                  <a:pt x="539893" y="65446"/>
                </a:lnTo>
                <a:lnTo>
                  <a:pt x="513986" y="47244"/>
                </a:lnTo>
                <a:lnTo>
                  <a:pt x="479675" y="28096"/>
                </a:lnTo>
                <a:lnTo>
                  <a:pt x="390360" y="8421"/>
                </a:lnTo>
                <a:lnTo>
                  <a:pt x="280987" y="0"/>
                </a:lnTo>
                <a:lnTo>
                  <a:pt x="171614" y="8420"/>
                </a:lnTo>
                <a:lnTo>
                  <a:pt x="82299" y="28092"/>
                </a:lnTo>
                <a:lnTo>
                  <a:pt x="47988" y="47244"/>
                </a:lnTo>
                <a:lnTo>
                  <a:pt x="5708" y="85560"/>
                </a:lnTo>
                <a:lnTo>
                  <a:pt x="0" y="10000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25875" y="6080125"/>
            <a:ext cx="273050" cy="107950"/>
          </a:xfrm>
          <a:custGeom>
            <a:avLst/>
            <a:gdLst/>
            <a:ahLst/>
            <a:cxnLst/>
            <a:rect l="l" t="t" r="r" b="b"/>
            <a:pathLst>
              <a:path w="273050" h="107950">
                <a:moveTo>
                  <a:pt x="191214" y="40979"/>
                </a:moveTo>
                <a:lnTo>
                  <a:pt x="135685" y="40979"/>
                </a:lnTo>
                <a:lnTo>
                  <a:pt x="232894" y="0"/>
                </a:lnTo>
                <a:lnTo>
                  <a:pt x="259851" y="7895"/>
                </a:lnTo>
                <a:lnTo>
                  <a:pt x="189191" y="35339"/>
                </a:lnTo>
                <a:lnTo>
                  <a:pt x="191214" y="40979"/>
                </a:lnTo>
                <a:close/>
              </a:path>
              <a:path w="273050" h="107950">
                <a:moveTo>
                  <a:pt x="27870" y="107950"/>
                </a:moveTo>
                <a:lnTo>
                  <a:pt x="0" y="100380"/>
                </a:lnTo>
                <a:lnTo>
                  <a:pt x="85447" y="68424"/>
                </a:lnTo>
                <a:lnTo>
                  <a:pt x="82996" y="36843"/>
                </a:lnTo>
                <a:lnTo>
                  <a:pt x="18871" y="9774"/>
                </a:lnTo>
                <a:lnTo>
                  <a:pt x="40518" y="12779"/>
                </a:lnTo>
                <a:lnTo>
                  <a:pt x="135685" y="40979"/>
                </a:lnTo>
                <a:lnTo>
                  <a:pt x="191214" y="40979"/>
                </a:lnTo>
                <a:lnTo>
                  <a:pt x="198519" y="61344"/>
                </a:lnTo>
                <a:lnTo>
                  <a:pt x="136502" y="61344"/>
                </a:lnTo>
                <a:lnTo>
                  <a:pt x="27870" y="107950"/>
                </a:lnTo>
                <a:close/>
              </a:path>
              <a:path w="273050" h="107950">
                <a:moveTo>
                  <a:pt x="249269" y="107551"/>
                </a:moveTo>
                <a:lnTo>
                  <a:pt x="136502" y="61344"/>
                </a:lnTo>
                <a:lnTo>
                  <a:pt x="198519" y="61344"/>
                </a:lnTo>
                <a:lnTo>
                  <a:pt x="203486" y="75191"/>
                </a:lnTo>
                <a:lnTo>
                  <a:pt x="273050" y="100380"/>
                </a:lnTo>
                <a:lnTo>
                  <a:pt x="249269" y="107551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21100" y="6007100"/>
            <a:ext cx="457200" cy="20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97300" y="6053137"/>
            <a:ext cx="330200" cy="74930"/>
          </a:xfrm>
          <a:custGeom>
            <a:avLst/>
            <a:gdLst/>
            <a:ahLst/>
            <a:cxnLst/>
            <a:rect l="l" t="t" r="r" b="b"/>
            <a:pathLst>
              <a:path w="330200" h="74929">
                <a:moveTo>
                  <a:pt x="246880" y="41631"/>
                </a:moveTo>
                <a:lnTo>
                  <a:pt x="164572" y="41631"/>
                </a:lnTo>
                <a:lnTo>
                  <a:pt x="266147" y="0"/>
                </a:lnTo>
                <a:lnTo>
                  <a:pt x="330200" y="16566"/>
                </a:lnTo>
                <a:lnTo>
                  <a:pt x="295393" y="31446"/>
                </a:lnTo>
                <a:lnTo>
                  <a:pt x="271722" y="31446"/>
                </a:lnTo>
                <a:lnTo>
                  <a:pt x="246880" y="41631"/>
                </a:lnTo>
                <a:close/>
              </a:path>
              <a:path w="330200" h="74929">
                <a:moveTo>
                  <a:pt x="46399" y="37521"/>
                </a:moveTo>
                <a:lnTo>
                  <a:pt x="0" y="25380"/>
                </a:lnTo>
                <a:lnTo>
                  <a:pt x="58101" y="215"/>
                </a:lnTo>
                <a:lnTo>
                  <a:pt x="142469" y="33034"/>
                </a:lnTo>
                <a:lnTo>
                  <a:pt x="63106" y="33034"/>
                </a:lnTo>
                <a:lnTo>
                  <a:pt x="46399" y="37521"/>
                </a:lnTo>
                <a:close/>
              </a:path>
              <a:path w="330200" h="74929">
                <a:moveTo>
                  <a:pt x="282545" y="36938"/>
                </a:moveTo>
                <a:lnTo>
                  <a:pt x="271722" y="31446"/>
                </a:lnTo>
                <a:lnTo>
                  <a:pt x="295393" y="31446"/>
                </a:lnTo>
                <a:lnTo>
                  <a:pt x="282545" y="36938"/>
                </a:lnTo>
                <a:close/>
              </a:path>
              <a:path w="330200" h="74929">
                <a:moveTo>
                  <a:pt x="166443" y="74612"/>
                </a:moveTo>
                <a:lnTo>
                  <a:pt x="63106" y="33034"/>
                </a:lnTo>
                <a:lnTo>
                  <a:pt x="142469" y="33034"/>
                </a:lnTo>
                <a:lnTo>
                  <a:pt x="164572" y="41631"/>
                </a:lnTo>
                <a:lnTo>
                  <a:pt x="246880" y="41631"/>
                </a:lnTo>
                <a:lnTo>
                  <a:pt x="166443" y="746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37000" y="6070600"/>
            <a:ext cx="241300" cy="190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014788" y="6116637"/>
            <a:ext cx="120650" cy="65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21100" y="6070600"/>
            <a:ext cx="241300" cy="190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90950" y="6118225"/>
            <a:ext cx="119380" cy="65405"/>
          </a:xfrm>
          <a:custGeom>
            <a:avLst/>
            <a:gdLst/>
            <a:ahLst/>
            <a:cxnLst/>
            <a:rect l="l" t="t" r="r" b="b"/>
            <a:pathLst>
              <a:path w="119379" h="65404">
                <a:moveTo>
                  <a:pt x="43074" y="65087"/>
                </a:moveTo>
                <a:lnTo>
                  <a:pt x="0" y="50329"/>
                </a:lnTo>
                <a:lnTo>
                  <a:pt x="117437" y="0"/>
                </a:lnTo>
                <a:lnTo>
                  <a:pt x="119062" y="31408"/>
                </a:lnTo>
                <a:lnTo>
                  <a:pt x="43074" y="650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17913" y="6042026"/>
            <a:ext cx="1397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81412" y="6122987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4" h="82550">
                <a:moveTo>
                  <a:pt x="1587" y="825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83062" y="6051550"/>
            <a:ext cx="1397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43387" y="6121399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4" h="82550">
                <a:moveTo>
                  <a:pt x="1587" y="825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05300" y="5462588"/>
            <a:ext cx="698500" cy="355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78325" y="5551487"/>
            <a:ext cx="563563" cy="2143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78325" y="5551487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79" h="214629">
                <a:moveTo>
                  <a:pt x="0" y="107156"/>
                </a:moveTo>
                <a:lnTo>
                  <a:pt x="22143" y="148866"/>
                </a:lnTo>
                <a:lnTo>
                  <a:pt x="82531" y="182927"/>
                </a:lnTo>
                <a:lnTo>
                  <a:pt x="172099" y="205891"/>
                </a:lnTo>
                <a:lnTo>
                  <a:pt x="281781" y="214312"/>
                </a:lnTo>
                <a:lnTo>
                  <a:pt x="391463" y="205891"/>
                </a:lnTo>
                <a:lnTo>
                  <a:pt x="481031" y="182927"/>
                </a:lnTo>
                <a:lnTo>
                  <a:pt x="541419" y="148866"/>
                </a:lnTo>
                <a:lnTo>
                  <a:pt x="563562" y="107156"/>
                </a:lnTo>
                <a:lnTo>
                  <a:pt x="557838" y="85561"/>
                </a:lnTo>
                <a:lnTo>
                  <a:pt x="515439" y="47244"/>
                </a:lnTo>
                <a:lnTo>
                  <a:pt x="391463" y="8421"/>
                </a:lnTo>
                <a:lnTo>
                  <a:pt x="281781" y="0"/>
                </a:lnTo>
                <a:lnTo>
                  <a:pt x="172099" y="8420"/>
                </a:lnTo>
                <a:lnTo>
                  <a:pt x="82532" y="31385"/>
                </a:lnTo>
                <a:lnTo>
                  <a:pt x="22143" y="65446"/>
                </a:lnTo>
                <a:lnTo>
                  <a:pt x="0" y="1071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376737" y="5583238"/>
            <a:ext cx="565150" cy="7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92600" y="5383212"/>
            <a:ext cx="698500" cy="355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76737" y="5473700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79" h="214629">
                <a:moveTo>
                  <a:pt x="281780" y="0"/>
                </a:moveTo>
                <a:lnTo>
                  <a:pt x="217171" y="2245"/>
                </a:lnTo>
                <a:lnTo>
                  <a:pt x="157860" y="8943"/>
                </a:lnTo>
                <a:lnTo>
                  <a:pt x="105541" y="20035"/>
                </a:lnTo>
                <a:lnTo>
                  <a:pt x="61904" y="35461"/>
                </a:lnTo>
                <a:lnTo>
                  <a:pt x="28640" y="55162"/>
                </a:lnTo>
                <a:lnTo>
                  <a:pt x="0" y="107156"/>
                </a:lnTo>
                <a:lnTo>
                  <a:pt x="7442" y="131726"/>
                </a:lnTo>
                <a:lnTo>
                  <a:pt x="61904" y="174177"/>
                </a:lnTo>
                <a:lnTo>
                  <a:pt x="105541" y="190771"/>
                </a:lnTo>
                <a:lnTo>
                  <a:pt x="157860" y="203421"/>
                </a:lnTo>
                <a:lnTo>
                  <a:pt x="217171" y="211482"/>
                </a:lnTo>
                <a:lnTo>
                  <a:pt x="281780" y="214312"/>
                </a:lnTo>
                <a:lnTo>
                  <a:pt x="348777" y="211482"/>
                </a:lnTo>
                <a:lnTo>
                  <a:pt x="409015" y="203421"/>
                </a:lnTo>
                <a:lnTo>
                  <a:pt x="461202" y="190771"/>
                </a:lnTo>
                <a:lnTo>
                  <a:pt x="504044" y="174177"/>
                </a:lnTo>
                <a:lnTo>
                  <a:pt x="556517" y="131726"/>
                </a:lnTo>
                <a:lnTo>
                  <a:pt x="563561" y="107156"/>
                </a:lnTo>
                <a:lnTo>
                  <a:pt x="556517" y="79080"/>
                </a:lnTo>
                <a:lnTo>
                  <a:pt x="504044" y="35461"/>
                </a:lnTo>
                <a:lnTo>
                  <a:pt x="461202" y="20035"/>
                </a:lnTo>
                <a:lnTo>
                  <a:pt x="409015" y="8943"/>
                </a:lnTo>
                <a:lnTo>
                  <a:pt x="348777" y="2245"/>
                </a:lnTo>
                <a:lnTo>
                  <a:pt x="28178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76737" y="5473700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79" h="214629">
                <a:moveTo>
                  <a:pt x="0" y="107156"/>
                </a:moveTo>
                <a:lnTo>
                  <a:pt x="14389" y="128751"/>
                </a:lnTo>
                <a:lnTo>
                  <a:pt x="22143" y="148866"/>
                </a:lnTo>
                <a:lnTo>
                  <a:pt x="48123" y="167068"/>
                </a:lnTo>
                <a:lnTo>
                  <a:pt x="82531" y="182927"/>
                </a:lnTo>
                <a:lnTo>
                  <a:pt x="172099" y="205891"/>
                </a:lnTo>
                <a:lnTo>
                  <a:pt x="281780" y="214312"/>
                </a:lnTo>
                <a:lnTo>
                  <a:pt x="391462" y="205891"/>
                </a:lnTo>
                <a:lnTo>
                  <a:pt x="481029" y="182927"/>
                </a:lnTo>
                <a:lnTo>
                  <a:pt x="541418" y="148866"/>
                </a:lnTo>
                <a:lnTo>
                  <a:pt x="563561" y="107156"/>
                </a:lnTo>
                <a:lnTo>
                  <a:pt x="541418" y="65446"/>
                </a:lnTo>
                <a:lnTo>
                  <a:pt x="481029" y="31385"/>
                </a:lnTo>
                <a:lnTo>
                  <a:pt x="391462" y="8420"/>
                </a:lnTo>
                <a:lnTo>
                  <a:pt x="281780" y="0"/>
                </a:lnTo>
                <a:lnTo>
                  <a:pt x="172099" y="8420"/>
                </a:lnTo>
                <a:lnTo>
                  <a:pt x="82531" y="31385"/>
                </a:lnTo>
                <a:lnTo>
                  <a:pt x="48123" y="47244"/>
                </a:lnTo>
                <a:lnTo>
                  <a:pt x="22143" y="65446"/>
                </a:lnTo>
                <a:lnTo>
                  <a:pt x="14389" y="85560"/>
                </a:lnTo>
                <a:lnTo>
                  <a:pt x="0" y="1071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21200" y="5538787"/>
            <a:ext cx="274955" cy="106680"/>
          </a:xfrm>
          <a:custGeom>
            <a:avLst/>
            <a:gdLst/>
            <a:ahLst/>
            <a:cxnLst/>
            <a:rect l="l" t="t" r="r" b="b"/>
            <a:pathLst>
              <a:path w="274954" h="106679">
                <a:moveTo>
                  <a:pt x="192326" y="40376"/>
                </a:moveTo>
                <a:lnTo>
                  <a:pt x="136474" y="40376"/>
                </a:lnTo>
                <a:lnTo>
                  <a:pt x="234249" y="0"/>
                </a:lnTo>
                <a:lnTo>
                  <a:pt x="261363" y="7778"/>
                </a:lnTo>
                <a:lnTo>
                  <a:pt x="190291" y="34819"/>
                </a:lnTo>
                <a:lnTo>
                  <a:pt x="192326" y="40376"/>
                </a:lnTo>
                <a:close/>
              </a:path>
              <a:path w="274954" h="106679">
                <a:moveTo>
                  <a:pt x="28032" y="106362"/>
                </a:moveTo>
                <a:lnTo>
                  <a:pt x="0" y="98903"/>
                </a:lnTo>
                <a:lnTo>
                  <a:pt x="85944" y="67417"/>
                </a:lnTo>
                <a:lnTo>
                  <a:pt x="83479" y="36301"/>
                </a:lnTo>
                <a:lnTo>
                  <a:pt x="18981" y="9631"/>
                </a:lnTo>
                <a:lnTo>
                  <a:pt x="40754" y="4074"/>
                </a:lnTo>
                <a:lnTo>
                  <a:pt x="136474" y="40376"/>
                </a:lnTo>
                <a:lnTo>
                  <a:pt x="192326" y="40376"/>
                </a:lnTo>
                <a:lnTo>
                  <a:pt x="199674" y="60442"/>
                </a:lnTo>
                <a:lnTo>
                  <a:pt x="137296" y="60442"/>
                </a:lnTo>
                <a:lnTo>
                  <a:pt x="28032" y="106362"/>
                </a:lnTo>
                <a:close/>
              </a:path>
              <a:path w="274954" h="106679">
                <a:moveTo>
                  <a:pt x="250719" y="105969"/>
                </a:moveTo>
                <a:lnTo>
                  <a:pt x="137296" y="60442"/>
                </a:lnTo>
                <a:lnTo>
                  <a:pt x="199674" y="60442"/>
                </a:lnTo>
                <a:lnTo>
                  <a:pt x="204670" y="74085"/>
                </a:lnTo>
                <a:lnTo>
                  <a:pt x="274638" y="98903"/>
                </a:lnTo>
                <a:lnTo>
                  <a:pt x="250719" y="105969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19600" y="5461000"/>
            <a:ext cx="457200" cy="203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492624" y="5511799"/>
            <a:ext cx="332105" cy="74930"/>
          </a:xfrm>
          <a:custGeom>
            <a:avLst/>
            <a:gdLst/>
            <a:ahLst/>
            <a:cxnLst/>
            <a:rect l="l" t="t" r="r" b="b"/>
            <a:pathLst>
              <a:path w="332104" h="74929">
                <a:moveTo>
                  <a:pt x="244596" y="41632"/>
                </a:moveTo>
                <a:lnTo>
                  <a:pt x="165363" y="41632"/>
                </a:lnTo>
                <a:lnTo>
                  <a:pt x="267427" y="0"/>
                </a:lnTo>
                <a:lnTo>
                  <a:pt x="331788" y="16566"/>
                </a:lnTo>
                <a:lnTo>
                  <a:pt x="296813" y="31446"/>
                </a:lnTo>
                <a:lnTo>
                  <a:pt x="268487" y="31446"/>
                </a:lnTo>
                <a:lnTo>
                  <a:pt x="244596" y="41632"/>
                </a:lnTo>
                <a:close/>
              </a:path>
              <a:path w="332104" h="74929">
                <a:moveTo>
                  <a:pt x="46622" y="37521"/>
                </a:moveTo>
                <a:lnTo>
                  <a:pt x="0" y="18253"/>
                </a:lnTo>
                <a:lnTo>
                  <a:pt x="58380" y="2147"/>
                </a:lnTo>
                <a:lnTo>
                  <a:pt x="142068" y="33034"/>
                </a:lnTo>
                <a:lnTo>
                  <a:pt x="63410" y="33034"/>
                </a:lnTo>
                <a:lnTo>
                  <a:pt x="46622" y="37521"/>
                </a:lnTo>
                <a:close/>
              </a:path>
              <a:path w="332104" h="74929">
                <a:moveTo>
                  <a:pt x="283903" y="36938"/>
                </a:moveTo>
                <a:lnTo>
                  <a:pt x="268487" y="31446"/>
                </a:lnTo>
                <a:lnTo>
                  <a:pt x="296813" y="31446"/>
                </a:lnTo>
                <a:lnTo>
                  <a:pt x="283903" y="36938"/>
                </a:lnTo>
                <a:close/>
              </a:path>
              <a:path w="332104" h="74929">
                <a:moveTo>
                  <a:pt x="167243" y="74613"/>
                </a:moveTo>
                <a:lnTo>
                  <a:pt x="63410" y="33034"/>
                </a:lnTo>
                <a:lnTo>
                  <a:pt x="142068" y="33034"/>
                </a:lnTo>
                <a:lnTo>
                  <a:pt x="165363" y="41632"/>
                </a:lnTo>
                <a:lnTo>
                  <a:pt x="244596" y="41632"/>
                </a:lnTo>
                <a:lnTo>
                  <a:pt x="167243" y="74613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35500" y="5524500"/>
            <a:ext cx="241300" cy="190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10112" y="5575299"/>
            <a:ext cx="122237" cy="650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19600" y="5524500"/>
            <a:ext cx="241300" cy="190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486275" y="5576887"/>
            <a:ext cx="120650" cy="63500"/>
          </a:xfrm>
          <a:custGeom>
            <a:avLst/>
            <a:gdLst/>
            <a:ahLst/>
            <a:cxnLst/>
            <a:rect l="l" t="t" r="r" b="b"/>
            <a:pathLst>
              <a:path w="120650" h="63500">
                <a:moveTo>
                  <a:pt x="43648" y="63500"/>
                </a:moveTo>
                <a:lnTo>
                  <a:pt x="0" y="49101"/>
                </a:lnTo>
                <a:lnTo>
                  <a:pt x="119002" y="0"/>
                </a:lnTo>
                <a:lnTo>
                  <a:pt x="120650" y="30642"/>
                </a:lnTo>
                <a:lnTo>
                  <a:pt x="43648" y="6350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322763" y="5502275"/>
            <a:ext cx="1397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76737" y="5580062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4" h="82550">
                <a:moveTo>
                  <a:pt x="1587" y="82549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878387" y="5499100"/>
            <a:ext cx="1397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40299" y="5578475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4" h="82550">
                <a:moveTo>
                  <a:pt x="1588" y="82549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940300" y="5916613"/>
            <a:ext cx="698500" cy="355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21263" y="6007099"/>
            <a:ext cx="561974" cy="21431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21263" y="6007099"/>
            <a:ext cx="561975" cy="214629"/>
          </a:xfrm>
          <a:custGeom>
            <a:avLst/>
            <a:gdLst/>
            <a:ahLst/>
            <a:cxnLst/>
            <a:rect l="l" t="t" r="r" b="b"/>
            <a:pathLst>
              <a:path w="561975" h="214629">
                <a:moveTo>
                  <a:pt x="0" y="107157"/>
                </a:moveTo>
                <a:lnTo>
                  <a:pt x="22081" y="148867"/>
                </a:lnTo>
                <a:lnTo>
                  <a:pt x="82299" y="182927"/>
                </a:lnTo>
                <a:lnTo>
                  <a:pt x="171614" y="205892"/>
                </a:lnTo>
                <a:lnTo>
                  <a:pt x="280987" y="214313"/>
                </a:lnTo>
                <a:lnTo>
                  <a:pt x="390360" y="205892"/>
                </a:lnTo>
                <a:lnTo>
                  <a:pt x="479675" y="182927"/>
                </a:lnTo>
                <a:lnTo>
                  <a:pt x="539893" y="148867"/>
                </a:lnTo>
                <a:lnTo>
                  <a:pt x="561975" y="107157"/>
                </a:lnTo>
                <a:lnTo>
                  <a:pt x="556266" y="85561"/>
                </a:lnTo>
                <a:lnTo>
                  <a:pt x="539893" y="65446"/>
                </a:lnTo>
                <a:lnTo>
                  <a:pt x="513986" y="47244"/>
                </a:lnTo>
                <a:lnTo>
                  <a:pt x="479675" y="31385"/>
                </a:lnTo>
                <a:lnTo>
                  <a:pt x="390360" y="8421"/>
                </a:lnTo>
                <a:lnTo>
                  <a:pt x="280987" y="0"/>
                </a:lnTo>
                <a:lnTo>
                  <a:pt x="171614" y="8420"/>
                </a:lnTo>
                <a:lnTo>
                  <a:pt x="82299" y="31385"/>
                </a:lnTo>
                <a:lnTo>
                  <a:pt x="22081" y="65446"/>
                </a:lnTo>
                <a:lnTo>
                  <a:pt x="0" y="1071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019675" y="6037263"/>
            <a:ext cx="563562" cy="7778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940300" y="5846762"/>
            <a:ext cx="698500" cy="355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19675" y="5927724"/>
            <a:ext cx="561975" cy="214629"/>
          </a:xfrm>
          <a:custGeom>
            <a:avLst/>
            <a:gdLst/>
            <a:ahLst/>
            <a:cxnLst/>
            <a:rect l="l" t="t" r="r" b="b"/>
            <a:pathLst>
              <a:path w="561975" h="214629">
                <a:moveTo>
                  <a:pt x="280987" y="0"/>
                </a:moveTo>
                <a:lnTo>
                  <a:pt x="216556" y="2830"/>
                </a:lnTo>
                <a:lnTo>
                  <a:pt x="157414" y="10891"/>
                </a:lnTo>
                <a:lnTo>
                  <a:pt x="105242" y="23541"/>
                </a:lnTo>
                <a:lnTo>
                  <a:pt x="61728" y="40136"/>
                </a:lnTo>
                <a:lnTo>
                  <a:pt x="28559" y="60032"/>
                </a:lnTo>
                <a:lnTo>
                  <a:pt x="0" y="107157"/>
                </a:lnTo>
                <a:lnTo>
                  <a:pt x="7421" y="131727"/>
                </a:lnTo>
                <a:lnTo>
                  <a:pt x="61729" y="174177"/>
                </a:lnTo>
                <a:lnTo>
                  <a:pt x="105244" y="190772"/>
                </a:lnTo>
                <a:lnTo>
                  <a:pt x="157416" y="203421"/>
                </a:lnTo>
                <a:lnTo>
                  <a:pt x="216559" y="211483"/>
                </a:lnTo>
                <a:lnTo>
                  <a:pt x="280987" y="214313"/>
                </a:lnTo>
                <a:lnTo>
                  <a:pt x="345415" y="211483"/>
                </a:lnTo>
                <a:lnTo>
                  <a:pt x="404558" y="203421"/>
                </a:lnTo>
                <a:lnTo>
                  <a:pt x="456730" y="190772"/>
                </a:lnTo>
                <a:lnTo>
                  <a:pt x="500244" y="174177"/>
                </a:lnTo>
                <a:lnTo>
                  <a:pt x="533414" y="154281"/>
                </a:lnTo>
                <a:lnTo>
                  <a:pt x="561974" y="107157"/>
                </a:lnTo>
                <a:lnTo>
                  <a:pt x="554552" y="82586"/>
                </a:lnTo>
                <a:lnTo>
                  <a:pt x="500243" y="40135"/>
                </a:lnTo>
                <a:lnTo>
                  <a:pt x="456728" y="23541"/>
                </a:lnTo>
                <a:lnTo>
                  <a:pt x="404555" y="10891"/>
                </a:lnTo>
                <a:lnTo>
                  <a:pt x="345406" y="2830"/>
                </a:lnTo>
                <a:lnTo>
                  <a:pt x="28098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19674" y="5927724"/>
            <a:ext cx="562610" cy="214629"/>
          </a:xfrm>
          <a:custGeom>
            <a:avLst/>
            <a:gdLst/>
            <a:ahLst/>
            <a:cxnLst/>
            <a:rect l="l" t="t" r="r" b="b"/>
            <a:pathLst>
              <a:path w="562610" h="214629">
                <a:moveTo>
                  <a:pt x="0" y="107157"/>
                </a:moveTo>
                <a:lnTo>
                  <a:pt x="22081" y="148867"/>
                </a:lnTo>
                <a:lnTo>
                  <a:pt x="82299" y="182927"/>
                </a:lnTo>
                <a:lnTo>
                  <a:pt x="171614" y="205892"/>
                </a:lnTo>
                <a:lnTo>
                  <a:pt x="280987" y="214313"/>
                </a:lnTo>
                <a:lnTo>
                  <a:pt x="390360" y="205892"/>
                </a:lnTo>
                <a:lnTo>
                  <a:pt x="481929" y="182927"/>
                </a:lnTo>
                <a:lnTo>
                  <a:pt x="513986" y="167069"/>
                </a:lnTo>
                <a:lnTo>
                  <a:pt x="539893" y="148867"/>
                </a:lnTo>
                <a:lnTo>
                  <a:pt x="562035" y="128752"/>
                </a:lnTo>
                <a:lnTo>
                  <a:pt x="561975" y="107157"/>
                </a:lnTo>
                <a:lnTo>
                  <a:pt x="562031" y="85561"/>
                </a:lnTo>
                <a:lnTo>
                  <a:pt x="539893" y="65446"/>
                </a:lnTo>
                <a:lnTo>
                  <a:pt x="513986" y="47244"/>
                </a:lnTo>
                <a:lnTo>
                  <a:pt x="481925" y="31385"/>
                </a:lnTo>
                <a:lnTo>
                  <a:pt x="390360" y="8421"/>
                </a:lnTo>
                <a:lnTo>
                  <a:pt x="280987" y="0"/>
                </a:lnTo>
                <a:lnTo>
                  <a:pt x="171614" y="8420"/>
                </a:lnTo>
                <a:lnTo>
                  <a:pt x="82299" y="31385"/>
                </a:lnTo>
                <a:lnTo>
                  <a:pt x="22081" y="65446"/>
                </a:lnTo>
                <a:lnTo>
                  <a:pt x="0" y="1071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164137" y="5992812"/>
            <a:ext cx="273050" cy="107950"/>
          </a:xfrm>
          <a:custGeom>
            <a:avLst/>
            <a:gdLst/>
            <a:ahLst/>
            <a:cxnLst/>
            <a:rect l="l" t="t" r="r" b="b"/>
            <a:pathLst>
              <a:path w="273050" h="107950">
                <a:moveTo>
                  <a:pt x="191214" y="40979"/>
                </a:moveTo>
                <a:lnTo>
                  <a:pt x="135685" y="40979"/>
                </a:lnTo>
                <a:lnTo>
                  <a:pt x="232894" y="0"/>
                </a:lnTo>
                <a:lnTo>
                  <a:pt x="269660" y="7895"/>
                </a:lnTo>
                <a:lnTo>
                  <a:pt x="189191" y="35339"/>
                </a:lnTo>
                <a:lnTo>
                  <a:pt x="191214" y="40979"/>
                </a:lnTo>
                <a:close/>
              </a:path>
              <a:path w="273050" h="107950">
                <a:moveTo>
                  <a:pt x="27870" y="107950"/>
                </a:moveTo>
                <a:lnTo>
                  <a:pt x="0" y="100379"/>
                </a:lnTo>
                <a:lnTo>
                  <a:pt x="85447" y="68424"/>
                </a:lnTo>
                <a:lnTo>
                  <a:pt x="82996" y="36843"/>
                </a:lnTo>
                <a:lnTo>
                  <a:pt x="18871" y="9774"/>
                </a:lnTo>
                <a:lnTo>
                  <a:pt x="40518" y="4135"/>
                </a:lnTo>
                <a:lnTo>
                  <a:pt x="135685" y="40979"/>
                </a:lnTo>
                <a:lnTo>
                  <a:pt x="191214" y="40979"/>
                </a:lnTo>
                <a:lnTo>
                  <a:pt x="198519" y="61344"/>
                </a:lnTo>
                <a:lnTo>
                  <a:pt x="136502" y="61344"/>
                </a:lnTo>
                <a:lnTo>
                  <a:pt x="27870" y="107950"/>
                </a:lnTo>
                <a:close/>
              </a:path>
              <a:path w="273050" h="107950">
                <a:moveTo>
                  <a:pt x="249270" y="107550"/>
                </a:moveTo>
                <a:lnTo>
                  <a:pt x="136502" y="61344"/>
                </a:lnTo>
                <a:lnTo>
                  <a:pt x="198519" y="61344"/>
                </a:lnTo>
                <a:lnTo>
                  <a:pt x="203486" y="75191"/>
                </a:lnTo>
                <a:lnTo>
                  <a:pt x="273050" y="100379"/>
                </a:lnTo>
                <a:lnTo>
                  <a:pt x="249270" y="107550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67300" y="5918200"/>
            <a:ext cx="457200" cy="203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135562" y="5965824"/>
            <a:ext cx="330200" cy="74930"/>
          </a:xfrm>
          <a:custGeom>
            <a:avLst/>
            <a:gdLst/>
            <a:ahLst/>
            <a:cxnLst/>
            <a:rect l="l" t="t" r="r" b="b"/>
            <a:pathLst>
              <a:path w="330200" h="74929">
                <a:moveTo>
                  <a:pt x="235936" y="44841"/>
                </a:moveTo>
                <a:lnTo>
                  <a:pt x="164572" y="44841"/>
                </a:lnTo>
                <a:lnTo>
                  <a:pt x="266147" y="0"/>
                </a:lnTo>
                <a:lnTo>
                  <a:pt x="330200" y="22789"/>
                </a:lnTo>
                <a:lnTo>
                  <a:pt x="301043" y="31446"/>
                </a:lnTo>
                <a:lnTo>
                  <a:pt x="267202" y="31446"/>
                </a:lnTo>
                <a:lnTo>
                  <a:pt x="235936" y="44841"/>
                </a:lnTo>
                <a:close/>
              </a:path>
              <a:path w="330200" h="74929">
                <a:moveTo>
                  <a:pt x="49660" y="37521"/>
                </a:moveTo>
                <a:lnTo>
                  <a:pt x="0" y="18253"/>
                </a:lnTo>
                <a:lnTo>
                  <a:pt x="58101" y="215"/>
                </a:lnTo>
                <a:lnTo>
                  <a:pt x="136402" y="33034"/>
                </a:lnTo>
                <a:lnTo>
                  <a:pt x="63106" y="33034"/>
                </a:lnTo>
                <a:lnTo>
                  <a:pt x="49660" y="37521"/>
                </a:lnTo>
                <a:close/>
              </a:path>
              <a:path w="330200" h="74929">
                <a:moveTo>
                  <a:pt x="282545" y="36938"/>
                </a:moveTo>
                <a:lnTo>
                  <a:pt x="267202" y="31446"/>
                </a:lnTo>
                <a:lnTo>
                  <a:pt x="301043" y="31446"/>
                </a:lnTo>
                <a:lnTo>
                  <a:pt x="282545" y="36938"/>
                </a:lnTo>
                <a:close/>
              </a:path>
              <a:path w="330200" h="74929">
                <a:moveTo>
                  <a:pt x="166443" y="74612"/>
                </a:moveTo>
                <a:lnTo>
                  <a:pt x="63106" y="33034"/>
                </a:lnTo>
                <a:lnTo>
                  <a:pt x="136402" y="33034"/>
                </a:lnTo>
                <a:lnTo>
                  <a:pt x="164572" y="44841"/>
                </a:lnTo>
                <a:lnTo>
                  <a:pt x="235936" y="44841"/>
                </a:lnTo>
                <a:lnTo>
                  <a:pt x="166443" y="746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283200" y="5981700"/>
            <a:ext cx="241300" cy="1905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353050" y="6029324"/>
            <a:ext cx="120650" cy="65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054600" y="5981700"/>
            <a:ext cx="241300" cy="1905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29213" y="6030913"/>
            <a:ext cx="119380" cy="65405"/>
          </a:xfrm>
          <a:custGeom>
            <a:avLst/>
            <a:gdLst/>
            <a:ahLst/>
            <a:cxnLst/>
            <a:rect l="l" t="t" r="r" b="b"/>
            <a:pathLst>
              <a:path w="119379" h="65404">
                <a:moveTo>
                  <a:pt x="43073" y="65087"/>
                </a:moveTo>
                <a:lnTo>
                  <a:pt x="0" y="50329"/>
                </a:lnTo>
                <a:lnTo>
                  <a:pt x="117436" y="0"/>
                </a:lnTo>
                <a:lnTo>
                  <a:pt x="119061" y="31408"/>
                </a:lnTo>
                <a:lnTo>
                  <a:pt x="43073" y="650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960938" y="5956299"/>
            <a:ext cx="1397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019675" y="6035675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4" h="82550">
                <a:moveTo>
                  <a:pt x="1588" y="82549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526087" y="5953125"/>
            <a:ext cx="1397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81649" y="6034087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4" h="82550">
                <a:moveTo>
                  <a:pt x="1588" y="825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664200" y="5605463"/>
            <a:ext cx="698500" cy="355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43575" y="5692774"/>
            <a:ext cx="563563" cy="21431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743575" y="5692774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79" h="214629">
                <a:moveTo>
                  <a:pt x="0" y="107157"/>
                </a:moveTo>
                <a:lnTo>
                  <a:pt x="22143" y="148867"/>
                </a:lnTo>
                <a:lnTo>
                  <a:pt x="82531" y="182927"/>
                </a:lnTo>
                <a:lnTo>
                  <a:pt x="172099" y="205892"/>
                </a:lnTo>
                <a:lnTo>
                  <a:pt x="281781" y="214313"/>
                </a:lnTo>
                <a:lnTo>
                  <a:pt x="399911" y="205892"/>
                </a:lnTo>
                <a:lnTo>
                  <a:pt x="481031" y="182927"/>
                </a:lnTo>
                <a:lnTo>
                  <a:pt x="541419" y="148867"/>
                </a:lnTo>
                <a:lnTo>
                  <a:pt x="563562" y="107157"/>
                </a:lnTo>
                <a:lnTo>
                  <a:pt x="557838" y="85561"/>
                </a:lnTo>
                <a:lnTo>
                  <a:pt x="515439" y="47244"/>
                </a:lnTo>
                <a:lnTo>
                  <a:pt x="399915" y="8421"/>
                </a:lnTo>
                <a:lnTo>
                  <a:pt x="281781" y="0"/>
                </a:lnTo>
                <a:lnTo>
                  <a:pt x="172099" y="8420"/>
                </a:lnTo>
                <a:lnTo>
                  <a:pt x="82532" y="31385"/>
                </a:lnTo>
                <a:lnTo>
                  <a:pt x="22143" y="65446"/>
                </a:lnTo>
                <a:lnTo>
                  <a:pt x="0" y="1071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741987" y="5722938"/>
            <a:ext cx="565150" cy="777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664200" y="5522912"/>
            <a:ext cx="698500" cy="355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741987" y="5613399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79" h="214629">
                <a:moveTo>
                  <a:pt x="281780" y="0"/>
                </a:moveTo>
                <a:lnTo>
                  <a:pt x="219279" y="2246"/>
                </a:lnTo>
                <a:lnTo>
                  <a:pt x="160791" y="8944"/>
                </a:lnTo>
                <a:lnTo>
                  <a:pt x="108354" y="20035"/>
                </a:lnTo>
                <a:lnTo>
                  <a:pt x="64014" y="35461"/>
                </a:lnTo>
                <a:lnTo>
                  <a:pt x="29812" y="55163"/>
                </a:lnTo>
                <a:lnTo>
                  <a:pt x="0" y="107156"/>
                </a:lnTo>
                <a:lnTo>
                  <a:pt x="7794" y="131727"/>
                </a:lnTo>
                <a:lnTo>
                  <a:pt x="64017" y="174177"/>
                </a:lnTo>
                <a:lnTo>
                  <a:pt x="108358" y="190772"/>
                </a:lnTo>
                <a:lnTo>
                  <a:pt x="160795" y="203421"/>
                </a:lnTo>
                <a:lnTo>
                  <a:pt x="219284" y="211483"/>
                </a:lnTo>
                <a:lnTo>
                  <a:pt x="281780" y="214313"/>
                </a:lnTo>
                <a:lnTo>
                  <a:pt x="346390" y="211483"/>
                </a:lnTo>
                <a:lnTo>
                  <a:pt x="405701" y="203421"/>
                </a:lnTo>
                <a:lnTo>
                  <a:pt x="458020" y="190772"/>
                </a:lnTo>
                <a:lnTo>
                  <a:pt x="501657" y="174177"/>
                </a:lnTo>
                <a:lnTo>
                  <a:pt x="534921" y="154281"/>
                </a:lnTo>
                <a:lnTo>
                  <a:pt x="563561" y="107156"/>
                </a:lnTo>
                <a:lnTo>
                  <a:pt x="556118" y="79079"/>
                </a:lnTo>
                <a:lnTo>
                  <a:pt x="501652" y="35459"/>
                </a:lnTo>
                <a:lnTo>
                  <a:pt x="458013" y="20034"/>
                </a:lnTo>
                <a:lnTo>
                  <a:pt x="405692" y="8943"/>
                </a:lnTo>
                <a:lnTo>
                  <a:pt x="346374" y="2245"/>
                </a:lnTo>
                <a:lnTo>
                  <a:pt x="28178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741987" y="5613399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79" h="214629">
                <a:moveTo>
                  <a:pt x="0" y="107157"/>
                </a:moveTo>
                <a:lnTo>
                  <a:pt x="22143" y="148867"/>
                </a:lnTo>
                <a:lnTo>
                  <a:pt x="82531" y="182927"/>
                </a:lnTo>
                <a:lnTo>
                  <a:pt x="172099" y="205892"/>
                </a:lnTo>
                <a:lnTo>
                  <a:pt x="281780" y="214313"/>
                </a:lnTo>
                <a:lnTo>
                  <a:pt x="391462" y="205892"/>
                </a:lnTo>
                <a:lnTo>
                  <a:pt x="482794" y="182927"/>
                </a:lnTo>
                <a:lnTo>
                  <a:pt x="541418" y="148867"/>
                </a:lnTo>
                <a:lnTo>
                  <a:pt x="563561" y="107157"/>
                </a:lnTo>
                <a:lnTo>
                  <a:pt x="541418" y="65446"/>
                </a:lnTo>
                <a:lnTo>
                  <a:pt x="482794" y="31385"/>
                </a:lnTo>
                <a:lnTo>
                  <a:pt x="391462" y="8421"/>
                </a:lnTo>
                <a:lnTo>
                  <a:pt x="281780" y="0"/>
                </a:lnTo>
                <a:lnTo>
                  <a:pt x="172099" y="8420"/>
                </a:lnTo>
                <a:lnTo>
                  <a:pt x="82531" y="31385"/>
                </a:lnTo>
                <a:lnTo>
                  <a:pt x="22143" y="65446"/>
                </a:lnTo>
                <a:lnTo>
                  <a:pt x="0" y="1071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886450" y="5678487"/>
            <a:ext cx="274955" cy="107950"/>
          </a:xfrm>
          <a:custGeom>
            <a:avLst/>
            <a:gdLst/>
            <a:ahLst/>
            <a:cxnLst/>
            <a:rect l="l" t="t" r="r" b="b"/>
            <a:pathLst>
              <a:path w="274954" h="107950">
                <a:moveTo>
                  <a:pt x="192091" y="40979"/>
                </a:moveTo>
                <a:lnTo>
                  <a:pt x="136474" y="40979"/>
                </a:lnTo>
                <a:lnTo>
                  <a:pt x="234249" y="0"/>
                </a:lnTo>
                <a:lnTo>
                  <a:pt x="270481" y="7895"/>
                </a:lnTo>
                <a:lnTo>
                  <a:pt x="190291" y="35339"/>
                </a:lnTo>
                <a:lnTo>
                  <a:pt x="192091" y="40979"/>
                </a:lnTo>
                <a:close/>
              </a:path>
              <a:path w="274954" h="107950">
                <a:moveTo>
                  <a:pt x="28032" y="107950"/>
                </a:moveTo>
                <a:lnTo>
                  <a:pt x="0" y="103690"/>
                </a:lnTo>
                <a:lnTo>
                  <a:pt x="85944" y="68424"/>
                </a:lnTo>
                <a:lnTo>
                  <a:pt x="91844" y="39825"/>
                </a:lnTo>
                <a:lnTo>
                  <a:pt x="18981" y="9774"/>
                </a:lnTo>
                <a:lnTo>
                  <a:pt x="40754" y="4135"/>
                </a:lnTo>
                <a:lnTo>
                  <a:pt x="136474" y="40979"/>
                </a:lnTo>
                <a:lnTo>
                  <a:pt x="192091" y="40979"/>
                </a:lnTo>
                <a:lnTo>
                  <a:pt x="198589" y="61344"/>
                </a:lnTo>
                <a:lnTo>
                  <a:pt x="137296" y="61344"/>
                </a:lnTo>
                <a:lnTo>
                  <a:pt x="28032" y="107950"/>
                </a:lnTo>
                <a:close/>
              </a:path>
              <a:path w="274954" h="107950">
                <a:moveTo>
                  <a:pt x="250719" y="107550"/>
                </a:moveTo>
                <a:lnTo>
                  <a:pt x="137296" y="61344"/>
                </a:lnTo>
                <a:lnTo>
                  <a:pt x="198589" y="61344"/>
                </a:lnTo>
                <a:lnTo>
                  <a:pt x="204670" y="80402"/>
                </a:lnTo>
                <a:lnTo>
                  <a:pt x="274638" y="103690"/>
                </a:lnTo>
                <a:lnTo>
                  <a:pt x="250719" y="107550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791200" y="5600700"/>
            <a:ext cx="457200" cy="2032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57874" y="5651499"/>
            <a:ext cx="332105" cy="74930"/>
          </a:xfrm>
          <a:custGeom>
            <a:avLst/>
            <a:gdLst/>
            <a:ahLst/>
            <a:cxnLst/>
            <a:rect l="l" t="t" r="r" b="b"/>
            <a:pathLst>
              <a:path w="332104" h="74929">
                <a:moveTo>
                  <a:pt x="244597" y="41631"/>
                </a:moveTo>
                <a:lnTo>
                  <a:pt x="165363" y="41631"/>
                </a:lnTo>
                <a:lnTo>
                  <a:pt x="267427" y="0"/>
                </a:lnTo>
                <a:lnTo>
                  <a:pt x="331788" y="16566"/>
                </a:lnTo>
                <a:lnTo>
                  <a:pt x="296813" y="31446"/>
                </a:lnTo>
                <a:lnTo>
                  <a:pt x="268487" y="31446"/>
                </a:lnTo>
                <a:lnTo>
                  <a:pt x="244597" y="41631"/>
                </a:lnTo>
                <a:close/>
              </a:path>
              <a:path w="332104" h="74929">
                <a:moveTo>
                  <a:pt x="46622" y="37521"/>
                </a:moveTo>
                <a:lnTo>
                  <a:pt x="0" y="18253"/>
                </a:lnTo>
                <a:lnTo>
                  <a:pt x="58380" y="2147"/>
                </a:lnTo>
                <a:lnTo>
                  <a:pt x="142067" y="33034"/>
                </a:lnTo>
                <a:lnTo>
                  <a:pt x="63410" y="33034"/>
                </a:lnTo>
                <a:lnTo>
                  <a:pt x="46622" y="37521"/>
                </a:lnTo>
                <a:close/>
              </a:path>
              <a:path w="332104" h="74929">
                <a:moveTo>
                  <a:pt x="283903" y="36938"/>
                </a:moveTo>
                <a:lnTo>
                  <a:pt x="268487" y="31446"/>
                </a:lnTo>
                <a:lnTo>
                  <a:pt x="296813" y="31446"/>
                </a:lnTo>
                <a:lnTo>
                  <a:pt x="283903" y="36938"/>
                </a:lnTo>
                <a:close/>
              </a:path>
              <a:path w="332104" h="74929">
                <a:moveTo>
                  <a:pt x="167243" y="74612"/>
                </a:moveTo>
                <a:lnTo>
                  <a:pt x="63410" y="33034"/>
                </a:lnTo>
                <a:lnTo>
                  <a:pt x="142067" y="33034"/>
                </a:lnTo>
                <a:lnTo>
                  <a:pt x="165363" y="41631"/>
                </a:lnTo>
                <a:lnTo>
                  <a:pt x="244597" y="41631"/>
                </a:lnTo>
                <a:lnTo>
                  <a:pt x="167243" y="746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007100" y="5664200"/>
            <a:ext cx="241300" cy="1905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075362" y="5714999"/>
            <a:ext cx="122237" cy="65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778500" y="5664200"/>
            <a:ext cx="241300" cy="1905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851525" y="5716588"/>
            <a:ext cx="120650" cy="65405"/>
          </a:xfrm>
          <a:custGeom>
            <a:avLst/>
            <a:gdLst/>
            <a:ahLst/>
            <a:cxnLst/>
            <a:rect l="l" t="t" r="r" b="b"/>
            <a:pathLst>
              <a:path w="120650" h="65404">
                <a:moveTo>
                  <a:pt x="43648" y="65087"/>
                </a:moveTo>
                <a:lnTo>
                  <a:pt x="0" y="60388"/>
                </a:lnTo>
                <a:lnTo>
                  <a:pt x="119002" y="0"/>
                </a:lnTo>
                <a:lnTo>
                  <a:pt x="120650" y="31408"/>
                </a:lnTo>
                <a:lnTo>
                  <a:pt x="43648" y="650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681663" y="5645149"/>
            <a:ext cx="1397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741987" y="5721350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4" h="82550">
                <a:moveTo>
                  <a:pt x="1587" y="82549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249987" y="5641975"/>
            <a:ext cx="1397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05549" y="5719762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4" h="82550">
                <a:moveTo>
                  <a:pt x="1588" y="825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776412" y="4829179"/>
            <a:ext cx="1220787" cy="92074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776412" y="4829529"/>
            <a:ext cx="1221105" cy="920750"/>
          </a:xfrm>
          <a:custGeom>
            <a:avLst/>
            <a:gdLst/>
            <a:ahLst/>
            <a:cxnLst/>
            <a:rect l="l" t="t" r="r" b="b"/>
            <a:pathLst>
              <a:path w="1221105" h="920750">
                <a:moveTo>
                  <a:pt x="1060400" y="920395"/>
                </a:moveTo>
                <a:lnTo>
                  <a:pt x="544781" y="486176"/>
                </a:lnTo>
                <a:lnTo>
                  <a:pt x="0" y="51310"/>
                </a:lnTo>
                <a:lnTo>
                  <a:pt x="130907" y="50481"/>
                </a:lnTo>
                <a:lnTo>
                  <a:pt x="263121" y="44865"/>
                </a:lnTo>
                <a:lnTo>
                  <a:pt x="529729" y="25655"/>
                </a:lnTo>
                <a:lnTo>
                  <a:pt x="796336" y="6445"/>
                </a:lnTo>
                <a:lnTo>
                  <a:pt x="928551" y="829"/>
                </a:lnTo>
                <a:lnTo>
                  <a:pt x="1059458" y="0"/>
                </a:lnTo>
                <a:lnTo>
                  <a:pt x="1141660" y="446594"/>
                </a:lnTo>
                <a:lnTo>
                  <a:pt x="1220787" y="848739"/>
                </a:lnTo>
                <a:lnTo>
                  <a:pt x="1178674" y="854061"/>
                </a:lnTo>
                <a:lnTo>
                  <a:pt x="1165952" y="864756"/>
                </a:lnTo>
                <a:lnTo>
                  <a:pt x="1140550" y="885357"/>
                </a:lnTo>
                <a:lnTo>
                  <a:pt x="1060400" y="920395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102350" y="4916495"/>
            <a:ext cx="925512" cy="75723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102350" y="4917050"/>
            <a:ext cx="925830" cy="756920"/>
          </a:xfrm>
          <a:custGeom>
            <a:avLst/>
            <a:gdLst/>
            <a:ahLst/>
            <a:cxnLst/>
            <a:rect l="l" t="t" r="r" b="b"/>
            <a:pathLst>
              <a:path w="925829" h="756920">
                <a:moveTo>
                  <a:pt x="0" y="734132"/>
                </a:moveTo>
                <a:lnTo>
                  <a:pt x="188945" y="389801"/>
                </a:lnTo>
                <a:lnTo>
                  <a:pt x="405493" y="13359"/>
                </a:lnTo>
                <a:lnTo>
                  <a:pt x="535850" y="12482"/>
                </a:lnTo>
                <a:lnTo>
                  <a:pt x="665502" y="6679"/>
                </a:lnTo>
                <a:lnTo>
                  <a:pt x="795155" y="877"/>
                </a:lnTo>
                <a:lnTo>
                  <a:pt x="925512" y="0"/>
                </a:lnTo>
                <a:lnTo>
                  <a:pt x="591878" y="332033"/>
                </a:lnTo>
                <a:lnTo>
                  <a:pt x="433754" y="498579"/>
                </a:lnTo>
                <a:lnTo>
                  <a:pt x="183548" y="756675"/>
                </a:lnTo>
                <a:lnTo>
                  <a:pt x="125832" y="740881"/>
                </a:lnTo>
                <a:lnTo>
                  <a:pt x="114971" y="734129"/>
                </a:lnTo>
                <a:lnTo>
                  <a:pt x="0" y="734132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87963" y="4937124"/>
            <a:ext cx="725486" cy="110013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287963" y="4937124"/>
            <a:ext cx="725805" cy="1100455"/>
          </a:xfrm>
          <a:custGeom>
            <a:avLst/>
            <a:gdLst/>
            <a:ahLst/>
            <a:cxnLst/>
            <a:rect l="l" t="t" r="r" b="b"/>
            <a:pathLst>
              <a:path w="725804" h="1100454">
                <a:moveTo>
                  <a:pt x="0" y="1072677"/>
                </a:moveTo>
                <a:lnTo>
                  <a:pt x="109021" y="586846"/>
                </a:lnTo>
                <a:lnTo>
                  <a:pt x="206747" y="1721"/>
                </a:lnTo>
                <a:lnTo>
                  <a:pt x="473309" y="18793"/>
                </a:lnTo>
                <a:lnTo>
                  <a:pt x="583620" y="26095"/>
                </a:lnTo>
                <a:lnTo>
                  <a:pt x="725486" y="0"/>
                </a:lnTo>
                <a:lnTo>
                  <a:pt x="474135" y="478084"/>
                </a:lnTo>
                <a:lnTo>
                  <a:pt x="395702" y="636719"/>
                </a:lnTo>
                <a:lnTo>
                  <a:pt x="159196" y="1100137"/>
                </a:lnTo>
                <a:lnTo>
                  <a:pt x="63927" y="1080957"/>
                </a:lnTo>
                <a:lnTo>
                  <a:pt x="0" y="1072677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00538" y="4956173"/>
            <a:ext cx="514350" cy="57778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00538" y="4956173"/>
            <a:ext cx="514350" cy="577850"/>
          </a:xfrm>
          <a:custGeom>
            <a:avLst/>
            <a:gdLst/>
            <a:ahLst/>
            <a:cxnLst/>
            <a:rect l="l" t="t" r="r" b="b"/>
            <a:pathLst>
              <a:path w="514350" h="577850">
                <a:moveTo>
                  <a:pt x="135814" y="576838"/>
                </a:moveTo>
                <a:lnTo>
                  <a:pt x="72201" y="317994"/>
                </a:lnTo>
                <a:lnTo>
                  <a:pt x="0" y="0"/>
                </a:lnTo>
                <a:lnTo>
                  <a:pt x="514350" y="10881"/>
                </a:lnTo>
                <a:lnTo>
                  <a:pt x="423326" y="308825"/>
                </a:lnTo>
                <a:lnTo>
                  <a:pt x="339392" y="576059"/>
                </a:lnTo>
                <a:lnTo>
                  <a:pt x="245726" y="577512"/>
                </a:lnTo>
                <a:lnTo>
                  <a:pt x="135814" y="576838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521074" y="4919662"/>
            <a:ext cx="593724" cy="121770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521074" y="4919662"/>
            <a:ext cx="593725" cy="1216025"/>
          </a:xfrm>
          <a:custGeom>
            <a:avLst/>
            <a:gdLst/>
            <a:ahLst/>
            <a:cxnLst/>
            <a:rect l="l" t="t" r="r" b="b"/>
            <a:pathLst>
              <a:path w="593725" h="1216025">
                <a:moveTo>
                  <a:pt x="402972" y="1216025"/>
                </a:moveTo>
                <a:lnTo>
                  <a:pt x="245064" y="742115"/>
                </a:lnTo>
                <a:lnTo>
                  <a:pt x="0" y="4758"/>
                </a:lnTo>
                <a:lnTo>
                  <a:pt x="502454" y="0"/>
                </a:lnTo>
                <a:lnTo>
                  <a:pt x="533980" y="511032"/>
                </a:lnTo>
                <a:lnTo>
                  <a:pt x="554285" y="714195"/>
                </a:lnTo>
                <a:lnTo>
                  <a:pt x="571492" y="855315"/>
                </a:lnTo>
                <a:lnTo>
                  <a:pt x="593724" y="1180219"/>
                </a:lnTo>
                <a:lnTo>
                  <a:pt x="550307" y="1187424"/>
                </a:lnTo>
                <a:lnTo>
                  <a:pt x="535266" y="1199186"/>
                </a:lnTo>
                <a:lnTo>
                  <a:pt x="523750" y="1205186"/>
                </a:lnTo>
                <a:lnTo>
                  <a:pt x="501766" y="1210417"/>
                </a:lnTo>
                <a:lnTo>
                  <a:pt x="402972" y="1216025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1782763" y="4746624"/>
            <a:ext cx="1024255" cy="259079"/>
          </a:xfrm>
          <a:custGeom>
            <a:avLst/>
            <a:gdLst/>
            <a:ahLst/>
            <a:cxnLst/>
            <a:rect l="l" t="t" r="r" b="b"/>
            <a:pathLst>
              <a:path w="1024255" h="259079">
                <a:moveTo>
                  <a:pt x="511967" y="258762"/>
                </a:moveTo>
                <a:lnTo>
                  <a:pt x="442496" y="257581"/>
                </a:lnTo>
                <a:lnTo>
                  <a:pt x="375866" y="254140"/>
                </a:lnTo>
                <a:lnTo>
                  <a:pt x="312686" y="248595"/>
                </a:lnTo>
                <a:lnTo>
                  <a:pt x="253567" y="241098"/>
                </a:lnTo>
                <a:lnTo>
                  <a:pt x="199119" y="231804"/>
                </a:lnTo>
                <a:lnTo>
                  <a:pt x="149951" y="220867"/>
                </a:lnTo>
                <a:lnTo>
                  <a:pt x="106674" y="208442"/>
                </a:lnTo>
                <a:lnTo>
                  <a:pt x="69898" y="194682"/>
                </a:lnTo>
                <a:lnTo>
                  <a:pt x="18287" y="163775"/>
                </a:lnTo>
                <a:lnTo>
                  <a:pt x="0" y="129381"/>
                </a:lnTo>
                <a:lnTo>
                  <a:pt x="4673" y="111824"/>
                </a:lnTo>
                <a:lnTo>
                  <a:pt x="40232" y="79020"/>
                </a:lnTo>
                <a:lnTo>
                  <a:pt x="106674" y="50320"/>
                </a:lnTo>
                <a:lnTo>
                  <a:pt x="149951" y="37894"/>
                </a:lnTo>
                <a:lnTo>
                  <a:pt x="199119" y="26958"/>
                </a:lnTo>
                <a:lnTo>
                  <a:pt x="253567" y="17664"/>
                </a:lnTo>
                <a:lnTo>
                  <a:pt x="312686" y="10167"/>
                </a:lnTo>
                <a:lnTo>
                  <a:pt x="375866" y="4621"/>
                </a:lnTo>
                <a:lnTo>
                  <a:pt x="442496" y="1181"/>
                </a:lnTo>
                <a:lnTo>
                  <a:pt x="511967" y="0"/>
                </a:lnTo>
                <a:lnTo>
                  <a:pt x="581438" y="1181"/>
                </a:lnTo>
                <a:lnTo>
                  <a:pt x="648069" y="4621"/>
                </a:lnTo>
                <a:lnTo>
                  <a:pt x="711249" y="10167"/>
                </a:lnTo>
                <a:lnTo>
                  <a:pt x="770368" y="17664"/>
                </a:lnTo>
                <a:lnTo>
                  <a:pt x="824816" y="26958"/>
                </a:lnTo>
                <a:lnTo>
                  <a:pt x="873984" y="37894"/>
                </a:lnTo>
                <a:lnTo>
                  <a:pt x="917260" y="50320"/>
                </a:lnTo>
                <a:lnTo>
                  <a:pt x="954037" y="64080"/>
                </a:lnTo>
                <a:lnTo>
                  <a:pt x="1005647" y="94986"/>
                </a:lnTo>
                <a:lnTo>
                  <a:pt x="1023935" y="129381"/>
                </a:lnTo>
                <a:lnTo>
                  <a:pt x="1019262" y="146937"/>
                </a:lnTo>
                <a:lnTo>
                  <a:pt x="983702" y="179742"/>
                </a:lnTo>
                <a:lnTo>
                  <a:pt x="917260" y="208442"/>
                </a:lnTo>
                <a:lnTo>
                  <a:pt x="873984" y="220867"/>
                </a:lnTo>
                <a:lnTo>
                  <a:pt x="824816" y="231804"/>
                </a:lnTo>
                <a:lnTo>
                  <a:pt x="770368" y="241098"/>
                </a:lnTo>
                <a:lnTo>
                  <a:pt x="711249" y="248595"/>
                </a:lnTo>
                <a:lnTo>
                  <a:pt x="648069" y="254140"/>
                </a:lnTo>
                <a:lnTo>
                  <a:pt x="581438" y="257581"/>
                </a:lnTo>
                <a:lnTo>
                  <a:pt x="511967" y="25876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1782763" y="4746624"/>
            <a:ext cx="1024255" cy="259079"/>
          </a:xfrm>
          <a:custGeom>
            <a:avLst/>
            <a:gdLst/>
            <a:ahLst/>
            <a:cxnLst/>
            <a:rect l="l" t="t" r="r" b="b"/>
            <a:pathLst>
              <a:path w="1024255" h="259079">
                <a:moveTo>
                  <a:pt x="0" y="129381"/>
                </a:moveTo>
                <a:lnTo>
                  <a:pt x="40233" y="79020"/>
                </a:lnTo>
                <a:lnTo>
                  <a:pt x="87436" y="57043"/>
                </a:lnTo>
                <a:lnTo>
                  <a:pt x="149951" y="37894"/>
                </a:lnTo>
                <a:lnTo>
                  <a:pt x="225721" y="22096"/>
                </a:lnTo>
                <a:lnTo>
                  <a:pt x="312686" y="10167"/>
                </a:lnTo>
                <a:lnTo>
                  <a:pt x="408788" y="2628"/>
                </a:lnTo>
                <a:lnTo>
                  <a:pt x="511967" y="0"/>
                </a:lnTo>
                <a:lnTo>
                  <a:pt x="615147" y="2628"/>
                </a:lnTo>
                <a:lnTo>
                  <a:pt x="711249" y="10167"/>
                </a:lnTo>
                <a:lnTo>
                  <a:pt x="798214" y="22096"/>
                </a:lnTo>
                <a:lnTo>
                  <a:pt x="873984" y="37894"/>
                </a:lnTo>
                <a:lnTo>
                  <a:pt x="936499" y="57043"/>
                </a:lnTo>
                <a:lnTo>
                  <a:pt x="983702" y="79020"/>
                </a:lnTo>
                <a:lnTo>
                  <a:pt x="1013534" y="103306"/>
                </a:lnTo>
                <a:lnTo>
                  <a:pt x="1023935" y="129381"/>
                </a:lnTo>
                <a:lnTo>
                  <a:pt x="983702" y="179742"/>
                </a:lnTo>
                <a:lnTo>
                  <a:pt x="936499" y="201719"/>
                </a:lnTo>
                <a:lnTo>
                  <a:pt x="873984" y="220867"/>
                </a:lnTo>
                <a:lnTo>
                  <a:pt x="798214" y="236666"/>
                </a:lnTo>
                <a:lnTo>
                  <a:pt x="711249" y="248594"/>
                </a:lnTo>
                <a:lnTo>
                  <a:pt x="615147" y="256133"/>
                </a:lnTo>
                <a:lnTo>
                  <a:pt x="511967" y="258762"/>
                </a:lnTo>
                <a:lnTo>
                  <a:pt x="408788" y="256133"/>
                </a:lnTo>
                <a:lnTo>
                  <a:pt x="312686" y="248594"/>
                </a:lnTo>
                <a:lnTo>
                  <a:pt x="225721" y="236666"/>
                </a:lnTo>
                <a:lnTo>
                  <a:pt x="149951" y="220867"/>
                </a:lnTo>
                <a:lnTo>
                  <a:pt x="87436" y="201719"/>
                </a:lnTo>
                <a:lnTo>
                  <a:pt x="40233" y="179742"/>
                </a:lnTo>
                <a:lnTo>
                  <a:pt x="10401" y="155456"/>
                </a:lnTo>
                <a:lnTo>
                  <a:pt x="0" y="12938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1757363" y="2446338"/>
            <a:ext cx="1077911" cy="121761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1782763" y="4746623"/>
            <a:ext cx="1024255" cy="128905"/>
          </a:xfrm>
          <a:custGeom>
            <a:avLst/>
            <a:gdLst/>
            <a:ahLst/>
            <a:cxnLst/>
            <a:rect l="l" t="t" r="r" b="b"/>
            <a:pathLst>
              <a:path w="1024255" h="128904">
                <a:moveTo>
                  <a:pt x="0" y="0"/>
                </a:moveTo>
                <a:lnTo>
                  <a:pt x="1023935" y="0"/>
                </a:lnTo>
                <a:lnTo>
                  <a:pt x="1023935" y="128588"/>
                </a:lnTo>
                <a:lnTo>
                  <a:pt x="0" y="128588"/>
                </a:lnTo>
                <a:lnTo>
                  <a:pt x="0" y="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1782763" y="4616449"/>
            <a:ext cx="1024255" cy="259079"/>
          </a:xfrm>
          <a:custGeom>
            <a:avLst/>
            <a:gdLst/>
            <a:ahLst/>
            <a:cxnLst/>
            <a:rect l="l" t="t" r="r" b="b"/>
            <a:pathLst>
              <a:path w="1024255" h="259079">
                <a:moveTo>
                  <a:pt x="511967" y="258762"/>
                </a:moveTo>
                <a:lnTo>
                  <a:pt x="442496" y="257581"/>
                </a:lnTo>
                <a:lnTo>
                  <a:pt x="375866" y="254140"/>
                </a:lnTo>
                <a:lnTo>
                  <a:pt x="312686" y="248595"/>
                </a:lnTo>
                <a:lnTo>
                  <a:pt x="253567" y="241098"/>
                </a:lnTo>
                <a:lnTo>
                  <a:pt x="199119" y="231804"/>
                </a:lnTo>
                <a:lnTo>
                  <a:pt x="149951" y="220867"/>
                </a:lnTo>
                <a:lnTo>
                  <a:pt x="106674" y="208442"/>
                </a:lnTo>
                <a:lnTo>
                  <a:pt x="69898" y="194682"/>
                </a:lnTo>
                <a:lnTo>
                  <a:pt x="18287" y="163775"/>
                </a:lnTo>
                <a:lnTo>
                  <a:pt x="0" y="129381"/>
                </a:lnTo>
                <a:lnTo>
                  <a:pt x="4673" y="113290"/>
                </a:lnTo>
                <a:lnTo>
                  <a:pt x="40232" y="81963"/>
                </a:lnTo>
                <a:lnTo>
                  <a:pt x="106674" y="53287"/>
                </a:lnTo>
                <a:lnTo>
                  <a:pt x="149951" y="40510"/>
                </a:lnTo>
                <a:lnTo>
                  <a:pt x="199119" y="29077"/>
                </a:lnTo>
                <a:lnTo>
                  <a:pt x="253567" y="19214"/>
                </a:lnTo>
                <a:lnTo>
                  <a:pt x="312686" y="11148"/>
                </a:lnTo>
                <a:lnTo>
                  <a:pt x="375866" y="5106"/>
                </a:lnTo>
                <a:lnTo>
                  <a:pt x="442496" y="1314"/>
                </a:lnTo>
                <a:lnTo>
                  <a:pt x="511967" y="0"/>
                </a:lnTo>
                <a:lnTo>
                  <a:pt x="581438" y="1314"/>
                </a:lnTo>
                <a:lnTo>
                  <a:pt x="648069" y="5106"/>
                </a:lnTo>
                <a:lnTo>
                  <a:pt x="711249" y="11148"/>
                </a:lnTo>
                <a:lnTo>
                  <a:pt x="770368" y="19214"/>
                </a:lnTo>
                <a:lnTo>
                  <a:pt x="824816" y="29077"/>
                </a:lnTo>
                <a:lnTo>
                  <a:pt x="873984" y="40510"/>
                </a:lnTo>
                <a:lnTo>
                  <a:pt x="917260" y="53287"/>
                </a:lnTo>
                <a:lnTo>
                  <a:pt x="954037" y="67180"/>
                </a:lnTo>
                <a:lnTo>
                  <a:pt x="1005647" y="97408"/>
                </a:lnTo>
                <a:lnTo>
                  <a:pt x="1023935" y="129381"/>
                </a:lnTo>
                <a:lnTo>
                  <a:pt x="1019262" y="146937"/>
                </a:lnTo>
                <a:lnTo>
                  <a:pt x="983702" y="179742"/>
                </a:lnTo>
                <a:lnTo>
                  <a:pt x="917260" y="208442"/>
                </a:lnTo>
                <a:lnTo>
                  <a:pt x="873984" y="220867"/>
                </a:lnTo>
                <a:lnTo>
                  <a:pt x="824816" y="231804"/>
                </a:lnTo>
                <a:lnTo>
                  <a:pt x="770368" y="241098"/>
                </a:lnTo>
                <a:lnTo>
                  <a:pt x="711249" y="248595"/>
                </a:lnTo>
                <a:lnTo>
                  <a:pt x="648069" y="254140"/>
                </a:lnTo>
                <a:lnTo>
                  <a:pt x="581438" y="257581"/>
                </a:lnTo>
                <a:lnTo>
                  <a:pt x="511967" y="258762"/>
                </a:lnTo>
                <a:close/>
              </a:path>
            </a:pathLst>
          </a:custGeom>
          <a:solidFill>
            <a:srgbClr val="8585E0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806699" y="4746623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4">
                <a:moveTo>
                  <a:pt x="0" y="0"/>
                </a:moveTo>
                <a:lnTo>
                  <a:pt x="0" y="12858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1782763" y="4746623"/>
            <a:ext cx="0" cy="128905"/>
          </a:xfrm>
          <a:custGeom>
            <a:avLst/>
            <a:gdLst/>
            <a:ahLst/>
            <a:cxnLst/>
            <a:rect l="l" t="t" r="r" b="b"/>
            <a:pathLst>
              <a:path w="0" h="128904">
                <a:moveTo>
                  <a:pt x="0" y="0"/>
                </a:moveTo>
                <a:lnTo>
                  <a:pt x="0" y="12858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801812" y="3602037"/>
            <a:ext cx="1027111" cy="116363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781175" y="2805113"/>
            <a:ext cx="20955" cy="2021205"/>
          </a:xfrm>
          <a:custGeom>
            <a:avLst/>
            <a:gdLst/>
            <a:ahLst/>
            <a:cxnLst/>
            <a:rect l="l" t="t" r="r" b="b"/>
            <a:pathLst>
              <a:path w="20955" h="2021204">
                <a:moveTo>
                  <a:pt x="0" y="0"/>
                </a:moveTo>
                <a:lnTo>
                  <a:pt x="20637" y="2020886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817812" y="2805113"/>
            <a:ext cx="5080" cy="1976755"/>
          </a:xfrm>
          <a:custGeom>
            <a:avLst/>
            <a:gdLst/>
            <a:ahLst/>
            <a:cxnLst/>
            <a:rect l="l" t="t" r="r" b="b"/>
            <a:pathLst>
              <a:path w="5080" h="1976754">
                <a:moveTo>
                  <a:pt x="4762" y="0"/>
                </a:moveTo>
                <a:lnTo>
                  <a:pt x="0" y="1976436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1676400" y="2244725"/>
            <a:ext cx="1219200" cy="4572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1757363" y="2330450"/>
            <a:ext cx="1076325" cy="314325"/>
          </a:xfrm>
          <a:custGeom>
            <a:avLst/>
            <a:gdLst/>
            <a:ahLst/>
            <a:cxnLst/>
            <a:rect l="l" t="t" r="r" b="b"/>
            <a:pathLst>
              <a:path w="1076325" h="314325">
                <a:moveTo>
                  <a:pt x="538162" y="0"/>
                </a:moveTo>
                <a:lnTo>
                  <a:pt x="470656" y="1224"/>
                </a:lnTo>
                <a:lnTo>
                  <a:pt x="405652" y="4799"/>
                </a:lnTo>
                <a:lnTo>
                  <a:pt x="343655" y="10578"/>
                </a:lnTo>
                <a:lnTo>
                  <a:pt x="285169" y="18414"/>
                </a:lnTo>
                <a:lnTo>
                  <a:pt x="230698" y="28158"/>
                </a:lnTo>
                <a:lnTo>
                  <a:pt x="180747" y="39664"/>
                </a:lnTo>
                <a:lnTo>
                  <a:pt x="135819" y="52784"/>
                </a:lnTo>
                <a:lnTo>
                  <a:pt x="96420" y="67372"/>
                </a:lnTo>
                <a:lnTo>
                  <a:pt x="36224" y="100359"/>
                </a:lnTo>
                <a:lnTo>
                  <a:pt x="4193" y="137448"/>
                </a:lnTo>
                <a:lnTo>
                  <a:pt x="0" y="157162"/>
                </a:lnTo>
                <a:lnTo>
                  <a:pt x="4912" y="177516"/>
                </a:lnTo>
                <a:lnTo>
                  <a:pt x="42291" y="216384"/>
                </a:lnTo>
                <a:lnTo>
                  <a:pt x="112132" y="251231"/>
                </a:lnTo>
                <a:lnTo>
                  <a:pt x="157624" y="266557"/>
                </a:lnTo>
                <a:lnTo>
                  <a:pt x="209307" y="280172"/>
                </a:lnTo>
                <a:lnTo>
                  <a:pt x="266541" y="291839"/>
                </a:lnTo>
                <a:lnTo>
                  <a:pt x="328685" y="301323"/>
                </a:lnTo>
                <a:lnTo>
                  <a:pt x="395097" y="308389"/>
                </a:lnTo>
                <a:lnTo>
                  <a:pt x="465136" y="312802"/>
                </a:lnTo>
                <a:lnTo>
                  <a:pt x="538162" y="314325"/>
                </a:lnTo>
                <a:lnTo>
                  <a:pt x="611187" y="312802"/>
                </a:lnTo>
                <a:lnTo>
                  <a:pt x="681226" y="308389"/>
                </a:lnTo>
                <a:lnTo>
                  <a:pt x="747639" y="301323"/>
                </a:lnTo>
                <a:lnTo>
                  <a:pt x="809782" y="291839"/>
                </a:lnTo>
                <a:lnTo>
                  <a:pt x="867017" y="280172"/>
                </a:lnTo>
                <a:lnTo>
                  <a:pt x="918700" y="266557"/>
                </a:lnTo>
                <a:lnTo>
                  <a:pt x="964191" y="251231"/>
                </a:lnTo>
                <a:lnTo>
                  <a:pt x="1002849" y="234428"/>
                </a:lnTo>
                <a:lnTo>
                  <a:pt x="1057100" y="197335"/>
                </a:lnTo>
                <a:lnTo>
                  <a:pt x="1076324" y="157162"/>
                </a:lnTo>
                <a:lnTo>
                  <a:pt x="1072131" y="137448"/>
                </a:lnTo>
                <a:lnTo>
                  <a:pt x="1040099" y="100359"/>
                </a:lnTo>
                <a:lnTo>
                  <a:pt x="979903" y="67372"/>
                </a:lnTo>
                <a:lnTo>
                  <a:pt x="940504" y="52784"/>
                </a:lnTo>
                <a:lnTo>
                  <a:pt x="895577" y="39664"/>
                </a:lnTo>
                <a:lnTo>
                  <a:pt x="845625" y="28158"/>
                </a:lnTo>
                <a:lnTo>
                  <a:pt x="791154" y="18414"/>
                </a:lnTo>
                <a:lnTo>
                  <a:pt x="732668" y="10578"/>
                </a:lnTo>
                <a:lnTo>
                  <a:pt x="670671" y="4799"/>
                </a:lnTo>
                <a:lnTo>
                  <a:pt x="605668" y="1224"/>
                </a:lnTo>
                <a:lnTo>
                  <a:pt x="53816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1757363" y="2330450"/>
            <a:ext cx="1076325" cy="314325"/>
          </a:xfrm>
          <a:custGeom>
            <a:avLst/>
            <a:gdLst/>
            <a:ahLst/>
            <a:cxnLst/>
            <a:rect l="l" t="t" r="r" b="b"/>
            <a:pathLst>
              <a:path w="1076325" h="314325">
                <a:moveTo>
                  <a:pt x="0" y="157162"/>
                </a:moveTo>
                <a:lnTo>
                  <a:pt x="42291" y="211694"/>
                </a:lnTo>
                <a:lnTo>
                  <a:pt x="91909" y="245033"/>
                </a:lnTo>
                <a:lnTo>
                  <a:pt x="157624" y="268293"/>
                </a:lnTo>
                <a:lnTo>
                  <a:pt x="243875" y="287484"/>
                </a:lnTo>
                <a:lnTo>
                  <a:pt x="328685" y="301974"/>
                </a:lnTo>
                <a:lnTo>
                  <a:pt x="429703" y="311132"/>
                </a:lnTo>
                <a:lnTo>
                  <a:pt x="538162" y="314325"/>
                </a:lnTo>
                <a:lnTo>
                  <a:pt x="646620" y="311132"/>
                </a:lnTo>
                <a:lnTo>
                  <a:pt x="747639" y="301974"/>
                </a:lnTo>
                <a:lnTo>
                  <a:pt x="839053" y="287484"/>
                </a:lnTo>
                <a:lnTo>
                  <a:pt x="918700" y="268293"/>
                </a:lnTo>
                <a:lnTo>
                  <a:pt x="984414" y="245033"/>
                </a:lnTo>
                <a:lnTo>
                  <a:pt x="1034033" y="211694"/>
                </a:lnTo>
                <a:lnTo>
                  <a:pt x="1065390" y="188836"/>
                </a:lnTo>
                <a:lnTo>
                  <a:pt x="1076324" y="157162"/>
                </a:lnTo>
                <a:lnTo>
                  <a:pt x="1034033" y="95987"/>
                </a:lnTo>
                <a:lnTo>
                  <a:pt x="984414" y="69291"/>
                </a:lnTo>
                <a:lnTo>
                  <a:pt x="918700" y="46031"/>
                </a:lnTo>
                <a:lnTo>
                  <a:pt x="839053" y="26840"/>
                </a:lnTo>
                <a:lnTo>
                  <a:pt x="747639" y="12350"/>
                </a:lnTo>
                <a:lnTo>
                  <a:pt x="646620" y="3193"/>
                </a:lnTo>
                <a:lnTo>
                  <a:pt x="538162" y="0"/>
                </a:lnTo>
                <a:lnTo>
                  <a:pt x="429703" y="3193"/>
                </a:lnTo>
                <a:lnTo>
                  <a:pt x="328685" y="12350"/>
                </a:lnTo>
                <a:lnTo>
                  <a:pt x="243875" y="26840"/>
                </a:lnTo>
                <a:lnTo>
                  <a:pt x="157624" y="46031"/>
                </a:lnTo>
                <a:lnTo>
                  <a:pt x="91909" y="69291"/>
                </a:lnTo>
                <a:lnTo>
                  <a:pt x="42291" y="95987"/>
                </a:lnTo>
                <a:lnTo>
                  <a:pt x="10933" y="125488"/>
                </a:lnTo>
                <a:lnTo>
                  <a:pt x="0" y="15716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033587" y="2427287"/>
            <a:ext cx="523875" cy="157480"/>
          </a:xfrm>
          <a:custGeom>
            <a:avLst/>
            <a:gdLst/>
            <a:ahLst/>
            <a:cxnLst/>
            <a:rect l="l" t="t" r="r" b="b"/>
            <a:pathLst>
              <a:path w="523875" h="157480">
                <a:moveTo>
                  <a:pt x="366864" y="59660"/>
                </a:moveTo>
                <a:lnTo>
                  <a:pt x="260326" y="59660"/>
                </a:lnTo>
                <a:lnTo>
                  <a:pt x="446832" y="0"/>
                </a:lnTo>
                <a:lnTo>
                  <a:pt x="498552" y="14931"/>
                </a:lnTo>
                <a:lnTo>
                  <a:pt x="362983" y="51450"/>
                </a:lnTo>
                <a:lnTo>
                  <a:pt x="366864" y="59660"/>
                </a:lnTo>
                <a:close/>
              </a:path>
              <a:path w="523875" h="157480">
                <a:moveTo>
                  <a:pt x="53473" y="157161"/>
                </a:moveTo>
                <a:lnTo>
                  <a:pt x="0" y="146140"/>
                </a:lnTo>
                <a:lnTo>
                  <a:pt x="167783" y="99616"/>
                </a:lnTo>
                <a:lnTo>
                  <a:pt x="159237" y="53639"/>
                </a:lnTo>
                <a:lnTo>
                  <a:pt x="36206" y="14231"/>
                </a:lnTo>
                <a:lnTo>
                  <a:pt x="77739" y="6020"/>
                </a:lnTo>
                <a:lnTo>
                  <a:pt x="260326" y="59660"/>
                </a:lnTo>
                <a:lnTo>
                  <a:pt x="366864" y="59660"/>
                </a:lnTo>
                <a:lnTo>
                  <a:pt x="380880" y="89309"/>
                </a:lnTo>
                <a:lnTo>
                  <a:pt x="261894" y="89309"/>
                </a:lnTo>
                <a:lnTo>
                  <a:pt x="53473" y="157161"/>
                </a:lnTo>
                <a:close/>
              </a:path>
              <a:path w="523875" h="157480">
                <a:moveTo>
                  <a:pt x="478250" y="156580"/>
                </a:moveTo>
                <a:lnTo>
                  <a:pt x="261894" y="89309"/>
                </a:lnTo>
                <a:lnTo>
                  <a:pt x="380880" y="89309"/>
                </a:lnTo>
                <a:lnTo>
                  <a:pt x="390411" y="109468"/>
                </a:lnTo>
                <a:lnTo>
                  <a:pt x="523875" y="146140"/>
                </a:lnTo>
                <a:lnTo>
                  <a:pt x="478250" y="156580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1905000" y="2336800"/>
            <a:ext cx="762000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1979613" y="2386013"/>
            <a:ext cx="631825" cy="109855"/>
          </a:xfrm>
          <a:custGeom>
            <a:avLst/>
            <a:gdLst/>
            <a:ahLst/>
            <a:cxnLst/>
            <a:rect l="l" t="t" r="r" b="b"/>
            <a:pathLst>
              <a:path w="631825" h="109855">
                <a:moveTo>
                  <a:pt x="465787" y="61119"/>
                </a:moveTo>
                <a:lnTo>
                  <a:pt x="314903" y="61119"/>
                </a:lnTo>
                <a:lnTo>
                  <a:pt x="509263" y="0"/>
                </a:lnTo>
                <a:lnTo>
                  <a:pt x="631825" y="24321"/>
                </a:lnTo>
                <a:lnTo>
                  <a:pt x="565222" y="46165"/>
                </a:lnTo>
                <a:lnTo>
                  <a:pt x="511281" y="46165"/>
                </a:lnTo>
                <a:lnTo>
                  <a:pt x="465787" y="61119"/>
                </a:lnTo>
                <a:close/>
              </a:path>
              <a:path w="631825" h="109855">
                <a:moveTo>
                  <a:pt x="88783" y="55084"/>
                </a:moveTo>
                <a:lnTo>
                  <a:pt x="0" y="26798"/>
                </a:lnTo>
                <a:lnTo>
                  <a:pt x="111174" y="315"/>
                </a:lnTo>
                <a:lnTo>
                  <a:pt x="272610" y="48496"/>
                </a:lnTo>
                <a:lnTo>
                  <a:pt x="120752" y="48496"/>
                </a:lnTo>
                <a:lnTo>
                  <a:pt x="88783" y="55084"/>
                </a:lnTo>
                <a:close/>
              </a:path>
              <a:path w="631825" h="109855">
                <a:moveTo>
                  <a:pt x="540639" y="54228"/>
                </a:moveTo>
                <a:lnTo>
                  <a:pt x="511281" y="46165"/>
                </a:lnTo>
                <a:lnTo>
                  <a:pt x="565222" y="46165"/>
                </a:lnTo>
                <a:lnTo>
                  <a:pt x="540639" y="54228"/>
                </a:lnTo>
                <a:close/>
              </a:path>
              <a:path w="631825" h="109855">
                <a:moveTo>
                  <a:pt x="318482" y="109537"/>
                </a:moveTo>
                <a:lnTo>
                  <a:pt x="120752" y="48496"/>
                </a:lnTo>
                <a:lnTo>
                  <a:pt x="272610" y="48496"/>
                </a:lnTo>
                <a:lnTo>
                  <a:pt x="314903" y="61119"/>
                </a:lnTo>
                <a:lnTo>
                  <a:pt x="465787" y="61119"/>
                </a:lnTo>
                <a:lnTo>
                  <a:pt x="318482" y="10953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324100" y="2425700"/>
            <a:ext cx="355600" cy="2159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395537" y="2479674"/>
            <a:ext cx="231774" cy="9525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892300" y="2438400"/>
            <a:ext cx="355600" cy="2159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968500" y="2481263"/>
            <a:ext cx="228600" cy="95250"/>
          </a:xfrm>
          <a:custGeom>
            <a:avLst/>
            <a:gdLst/>
            <a:ahLst/>
            <a:cxnLst/>
            <a:rect l="l" t="t" r="r" b="b"/>
            <a:pathLst>
              <a:path w="228600" h="95250">
                <a:moveTo>
                  <a:pt x="82701" y="95250"/>
                </a:moveTo>
                <a:lnTo>
                  <a:pt x="0" y="73652"/>
                </a:lnTo>
                <a:lnTo>
                  <a:pt x="225479" y="0"/>
                </a:lnTo>
                <a:lnTo>
                  <a:pt x="228600" y="45963"/>
                </a:lnTo>
                <a:lnTo>
                  <a:pt x="82701" y="9525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701801" y="2417762"/>
            <a:ext cx="139700" cy="2540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757363" y="2487612"/>
            <a:ext cx="3175" cy="122555"/>
          </a:xfrm>
          <a:custGeom>
            <a:avLst/>
            <a:gdLst/>
            <a:ahLst/>
            <a:cxnLst/>
            <a:rect l="l" t="t" r="r" b="b"/>
            <a:pathLst>
              <a:path w="3175" h="122555">
                <a:moveTo>
                  <a:pt x="3175" y="122237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774950" y="2411413"/>
            <a:ext cx="139700" cy="2540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833687" y="2484437"/>
            <a:ext cx="3175" cy="122555"/>
          </a:xfrm>
          <a:custGeom>
            <a:avLst/>
            <a:gdLst/>
            <a:ahLst/>
            <a:cxnLst/>
            <a:rect l="l" t="t" r="r" b="b"/>
            <a:pathLst>
              <a:path w="3175" h="122555">
                <a:moveTo>
                  <a:pt x="3175" y="122237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505200" y="3289300"/>
            <a:ext cx="499871" cy="3048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019550" y="3319462"/>
            <a:ext cx="0" cy="1611630"/>
          </a:xfrm>
          <a:custGeom>
            <a:avLst/>
            <a:gdLst/>
            <a:ahLst/>
            <a:cxnLst/>
            <a:rect l="l" t="t" r="r" b="b"/>
            <a:pathLst>
              <a:path w="0" h="1611629">
                <a:moveTo>
                  <a:pt x="0" y="16113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505200" y="3187699"/>
            <a:ext cx="522330" cy="22050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511550" y="4857750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254000" y="147638"/>
                </a:moveTo>
                <a:lnTo>
                  <a:pt x="186476" y="145001"/>
                </a:lnTo>
                <a:lnTo>
                  <a:pt x="125801" y="137559"/>
                </a:lnTo>
                <a:lnTo>
                  <a:pt x="74394" y="126017"/>
                </a:lnTo>
                <a:lnTo>
                  <a:pt x="34678" y="111077"/>
                </a:lnTo>
                <a:lnTo>
                  <a:pt x="0" y="73819"/>
                </a:lnTo>
                <a:lnTo>
                  <a:pt x="9073" y="54195"/>
                </a:lnTo>
                <a:lnTo>
                  <a:pt x="74394" y="21621"/>
                </a:lnTo>
                <a:lnTo>
                  <a:pt x="125801" y="10078"/>
                </a:lnTo>
                <a:lnTo>
                  <a:pt x="186476" y="2636"/>
                </a:lnTo>
                <a:lnTo>
                  <a:pt x="254000" y="0"/>
                </a:lnTo>
                <a:lnTo>
                  <a:pt x="321523" y="2636"/>
                </a:lnTo>
                <a:lnTo>
                  <a:pt x="382198" y="10078"/>
                </a:lnTo>
                <a:lnTo>
                  <a:pt x="433605" y="21621"/>
                </a:lnTo>
                <a:lnTo>
                  <a:pt x="473321" y="36561"/>
                </a:lnTo>
                <a:lnTo>
                  <a:pt x="508000" y="73819"/>
                </a:lnTo>
                <a:lnTo>
                  <a:pt x="498926" y="93443"/>
                </a:lnTo>
                <a:lnTo>
                  <a:pt x="433605" y="126017"/>
                </a:lnTo>
                <a:lnTo>
                  <a:pt x="382198" y="137559"/>
                </a:lnTo>
                <a:lnTo>
                  <a:pt x="321523" y="145001"/>
                </a:lnTo>
                <a:lnTo>
                  <a:pt x="254000" y="147638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511550" y="4857750"/>
            <a:ext cx="513715" cy="147955"/>
          </a:xfrm>
          <a:custGeom>
            <a:avLst/>
            <a:gdLst/>
            <a:ahLst/>
            <a:cxnLst/>
            <a:rect l="l" t="t" r="r" b="b"/>
            <a:pathLst>
              <a:path w="513714" h="147954">
                <a:moveTo>
                  <a:pt x="0" y="73819"/>
                </a:moveTo>
                <a:lnTo>
                  <a:pt x="5160" y="58942"/>
                </a:lnTo>
                <a:lnTo>
                  <a:pt x="28157" y="50802"/>
                </a:lnTo>
                <a:lnTo>
                  <a:pt x="74395" y="21621"/>
                </a:lnTo>
                <a:lnTo>
                  <a:pt x="155131" y="5801"/>
                </a:lnTo>
                <a:lnTo>
                  <a:pt x="254000" y="0"/>
                </a:lnTo>
                <a:lnTo>
                  <a:pt x="352868" y="5801"/>
                </a:lnTo>
                <a:lnTo>
                  <a:pt x="433604" y="21621"/>
                </a:lnTo>
                <a:lnTo>
                  <a:pt x="488039" y="50802"/>
                </a:lnTo>
                <a:lnTo>
                  <a:pt x="513548" y="58942"/>
                </a:lnTo>
                <a:lnTo>
                  <a:pt x="508000" y="73819"/>
                </a:lnTo>
                <a:lnTo>
                  <a:pt x="513548" y="88696"/>
                </a:lnTo>
                <a:lnTo>
                  <a:pt x="488039" y="102553"/>
                </a:lnTo>
                <a:lnTo>
                  <a:pt x="433604" y="126017"/>
                </a:lnTo>
                <a:lnTo>
                  <a:pt x="352868" y="141837"/>
                </a:lnTo>
                <a:lnTo>
                  <a:pt x="254000" y="147638"/>
                </a:lnTo>
                <a:lnTo>
                  <a:pt x="155131" y="141837"/>
                </a:lnTo>
                <a:lnTo>
                  <a:pt x="74395" y="126017"/>
                </a:lnTo>
                <a:lnTo>
                  <a:pt x="28157" y="102553"/>
                </a:lnTo>
                <a:lnTo>
                  <a:pt x="5160" y="88696"/>
                </a:lnTo>
                <a:lnTo>
                  <a:pt x="0" y="73819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511550" y="489426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73025">
            <a:solidFill>
              <a:srgbClr val="262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511550" y="4783136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253999" y="147637"/>
                </a:moveTo>
                <a:lnTo>
                  <a:pt x="186476" y="144999"/>
                </a:lnTo>
                <a:lnTo>
                  <a:pt x="125801" y="137558"/>
                </a:lnTo>
                <a:lnTo>
                  <a:pt x="74394" y="126015"/>
                </a:lnTo>
                <a:lnTo>
                  <a:pt x="34678" y="111075"/>
                </a:lnTo>
                <a:lnTo>
                  <a:pt x="0" y="73818"/>
                </a:lnTo>
                <a:lnTo>
                  <a:pt x="9072" y="54194"/>
                </a:lnTo>
                <a:lnTo>
                  <a:pt x="74394" y="21620"/>
                </a:lnTo>
                <a:lnTo>
                  <a:pt x="125801" y="10078"/>
                </a:lnTo>
                <a:lnTo>
                  <a:pt x="186476" y="2636"/>
                </a:lnTo>
                <a:lnTo>
                  <a:pt x="253999" y="0"/>
                </a:lnTo>
                <a:lnTo>
                  <a:pt x="321523" y="2636"/>
                </a:lnTo>
                <a:lnTo>
                  <a:pt x="382198" y="10078"/>
                </a:lnTo>
                <a:lnTo>
                  <a:pt x="433604" y="21620"/>
                </a:lnTo>
                <a:lnTo>
                  <a:pt x="473321" y="36560"/>
                </a:lnTo>
                <a:lnTo>
                  <a:pt x="507999" y="73818"/>
                </a:lnTo>
                <a:lnTo>
                  <a:pt x="498926" y="93442"/>
                </a:lnTo>
                <a:lnTo>
                  <a:pt x="433604" y="126016"/>
                </a:lnTo>
                <a:lnTo>
                  <a:pt x="382198" y="137558"/>
                </a:lnTo>
                <a:lnTo>
                  <a:pt x="321523" y="145000"/>
                </a:lnTo>
                <a:lnTo>
                  <a:pt x="253999" y="147637"/>
                </a:lnTo>
                <a:close/>
              </a:path>
            </a:pathLst>
          </a:custGeom>
          <a:solidFill>
            <a:srgbClr val="ADADEB">
              <a:alpha val="5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511550" y="4857750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516313" y="3697288"/>
            <a:ext cx="498474" cy="116363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506787" y="3262312"/>
            <a:ext cx="5080" cy="1689100"/>
          </a:xfrm>
          <a:custGeom>
            <a:avLst/>
            <a:gdLst/>
            <a:ahLst/>
            <a:cxnLst/>
            <a:rect l="l" t="t" r="r" b="b"/>
            <a:pathLst>
              <a:path w="5079" h="1689100">
                <a:moveTo>
                  <a:pt x="4762" y="0"/>
                </a:moveTo>
                <a:lnTo>
                  <a:pt x="0" y="1689100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511550" y="3238499"/>
            <a:ext cx="503238" cy="17779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429000" y="3082925"/>
            <a:ext cx="635000" cy="3175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511550" y="3173412"/>
            <a:ext cx="501650" cy="177800"/>
          </a:xfrm>
          <a:custGeom>
            <a:avLst/>
            <a:gdLst/>
            <a:ahLst/>
            <a:cxnLst/>
            <a:rect l="l" t="t" r="r" b="b"/>
            <a:pathLst>
              <a:path w="501650" h="177800">
                <a:moveTo>
                  <a:pt x="501650" y="88900"/>
                </a:moveTo>
                <a:lnTo>
                  <a:pt x="0" y="88900"/>
                </a:lnTo>
                <a:lnTo>
                  <a:pt x="8959" y="108596"/>
                </a:lnTo>
                <a:lnTo>
                  <a:pt x="73464" y="147509"/>
                </a:lnTo>
                <a:lnTo>
                  <a:pt x="124228" y="163142"/>
                </a:lnTo>
                <a:lnTo>
                  <a:pt x="184145" y="173836"/>
                </a:lnTo>
                <a:lnTo>
                  <a:pt x="250825" y="177799"/>
                </a:lnTo>
                <a:lnTo>
                  <a:pt x="317504" y="173836"/>
                </a:lnTo>
                <a:lnTo>
                  <a:pt x="377421" y="163142"/>
                </a:lnTo>
                <a:lnTo>
                  <a:pt x="428185" y="147509"/>
                </a:lnTo>
                <a:lnTo>
                  <a:pt x="467405" y="128730"/>
                </a:lnTo>
                <a:lnTo>
                  <a:pt x="501650" y="88900"/>
                </a:lnTo>
                <a:close/>
              </a:path>
              <a:path w="501650" h="177800">
                <a:moveTo>
                  <a:pt x="250825" y="0"/>
                </a:moveTo>
                <a:lnTo>
                  <a:pt x="184146" y="3175"/>
                </a:lnTo>
                <a:lnTo>
                  <a:pt x="124229" y="12137"/>
                </a:lnTo>
                <a:lnTo>
                  <a:pt x="73465" y="26038"/>
                </a:lnTo>
                <a:lnTo>
                  <a:pt x="34245" y="44030"/>
                </a:lnTo>
                <a:lnTo>
                  <a:pt x="0" y="88900"/>
                </a:lnTo>
                <a:lnTo>
                  <a:pt x="501650" y="88900"/>
                </a:lnTo>
                <a:lnTo>
                  <a:pt x="467405" y="44030"/>
                </a:lnTo>
                <a:lnTo>
                  <a:pt x="428185" y="26038"/>
                </a:lnTo>
                <a:lnTo>
                  <a:pt x="377421" y="12137"/>
                </a:lnTo>
                <a:lnTo>
                  <a:pt x="317504" y="3175"/>
                </a:lnTo>
                <a:lnTo>
                  <a:pt x="25082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511550" y="3173412"/>
            <a:ext cx="501650" cy="177800"/>
          </a:xfrm>
          <a:custGeom>
            <a:avLst/>
            <a:gdLst/>
            <a:ahLst/>
            <a:cxnLst/>
            <a:rect l="l" t="t" r="r" b="b"/>
            <a:pathLst>
              <a:path w="501650" h="177800">
                <a:moveTo>
                  <a:pt x="0" y="88900"/>
                </a:moveTo>
                <a:lnTo>
                  <a:pt x="5095" y="106816"/>
                </a:lnTo>
                <a:lnTo>
                  <a:pt x="25661" y="123503"/>
                </a:lnTo>
                <a:lnTo>
                  <a:pt x="42836" y="138604"/>
                </a:lnTo>
                <a:lnTo>
                  <a:pt x="73464" y="151761"/>
                </a:lnTo>
                <a:lnTo>
                  <a:pt x="153192" y="170813"/>
                </a:lnTo>
                <a:lnTo>
                  <a:pt x="250825" y="177799"/>
                </a:lnTo>
                <a:lnTo>
                  <a:pt x="348457" y="170813"/>
                </a:lnTo>
                <a:lnTo>
                  <a:pt x="428185" y="151761"/>
                </a:lnTo>
                <a:lnTo>
                  <a:pt x="481939" y="123503"/>
                </a:lnTo>
                <a:lnTo>
                  <a:pt x="501650" y="88900"/>
                </a:lnTo>
                <a:lnTo>
                  <a:pt x="496554" y="70983"/>
                </a:lnTo>
                <a:lnTo>
                  <a:pt x="458813" y="39195"/>
                </a:lnTo>
                <a:lnTo>
                  <a:pt x="348458" y="6986"/>
                </a:lnTo>
                <a:lnTo>
                  <a:pt x="250825" y="0"/>
                </a:lnTo>
                <a:lnTo>
                  <a:pt x="153192" y="6986"/>
                </a:lnTo>
                <a:lnTo>
                  <a:pt x="73465" y="26038"/>
                </a:lnTo>
                <a:lnTo>
                  <a:pt x="42837" y="39195"/>
                </a:lnTo>
                <a:lnTo>
                  <a:pt x="25665" y="54295"/>
                </a:lnTo>
                <a:lnTo>
                  <a:pt x="5096" y="70983"/>
                </a:lnTo>
                <a:lnTo>
                  <a:pt x="0" y="8890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3640137" y="3227387"/>
            <a:ext cx="244475" cy="999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3543300" y="3162300"/>
            <a:ext cx="419100" cy="19050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3614737" y="3205162"/>
            <a:ext cx="295275" cy="62230"/>
          </a:xfrm>
          <a:custGeom>
            <a:avLst/>
            <a:gdLst/>
            <a:ahLst/>
            <a:cxnLst/>
            <a:rect l="l" t="t" r="r" b="b"/>
            <a:pathLst>
              <a:path w="295275" h="62229">
                <a:moveTo>
                  <a:pt x="190329" y="45417"/>
                </a:moveTo>
                <a:lnTo>
                  <a:pt x="147165" y="45417"/>
                </a:lnTo>
                <a:lnTo>
                  <a:pt x="237997" y="0"/>
                </a:lnTo>
                <a:lnTo>
                  <a:pt x="295275" y="13746"/>
                </a:lnTo>
                <a:lnTo>
                  <a:pt x="264149" y="26093"/>
                </a:lnTo>
                <a:lnTo>
                  <a:pt x="238940" y="26093"/>
                </a:lnTo>
                <a:lnTo>
                  <a:pt x="190329" y="45417"/>
                </a:lnTo>
                <a:close/>
              </a:path>
              <a:path w="295275" h="62229">
                <a:moveTo>
                  <a:pt x="41491" y="31134"/>
                </a:moveTo>
                <a:lnTo>
                  <a:pt x="0" y="15146"/>
                </a:lnTo>
                <a:lnTo>
                  <a:pt x="51955" y="178"/>
                </a:lnTo>
                <a:lnTo>
                  <a:pt x="109268" y="27410"/>
                </a:lnTo>
                <a:lnTo>
                  <a:pt x="64263" y="27410"/>
                </a:lnTo>
                <a:lnTo>
                  <a:pt x="41491" y="31134"/>
                </a:lnTo>
                <a:close/>
              </a:path>
              <a:path w="295275" h="62229">
                <a:moveTo>
                  <a:pt x="252660" y="30650"/>
                </a:moveTo>
                <a:lnTo>
                  <a:pt x="238940" y="26093"/>
                </a:lnTo>
                <a:lnTo>
                  <a:pt x="264149" y="26093"/>
                </a:lnTo>
                <a:lnTo>
                  <a:pt x="252660" y="30650"/>
                </a:lnTo>
                <a:close/>
              </a:path>
              <a:path w="295275" h="62229">
                <a:moveTo>
                  <a:pt x="148838" y="61911"/>
                </a:moveTo>
                <a:lnTo>
                  <a:pt x="64263" y="27410"/>
                </a:lnTo>
                <a:lnTo>
                  <a:pt x="109268" y="27410"/>
                </a:lnTo>
                <a:lnTo>
                  <a:pt x="147165" y="45417"/>
                </a:lnTo>
                <a:lnTo>
                  <a:pt x="190329" y="45417"/>
                </a:lnTo>
                <a:lnTo>
                  <a:pt x="148838" y="61911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3733800" y="3213100"/>
            <a:ext cx="228600" cy="1778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3808413" y="3257550"/>
            <a:ext cx="109855" cy="53975"/>
          </a:xfrm>
          <a:custGeom>
            <a:avLst/>
            <a:gdLst/>
            <a:ahLst/>
            <a:cxnLst/>
            <a:rect l="l" t="t" r="r" b="b"/>
            <a:pathLst>
              <a:path w="109854" h="53975">
                <a:moveTo>
                  <a:pt x="69336" y="53975"/>
                </a:moveTo>
                <a:lnTo>
                  <a:pt x="368" y="28520"/>
                </a:lnTo>
                <a:lnTo>
                  <a:pt x="120" y="19015"/>
                </a:lnTo>
                <a:lnTo>
                  <a:pt x="0" y="0"/>
                </a:lnTo>
                <a:lnTo>
                  <a:pt x="109536" y="41707"/>
                </a:lnTo>
                <a:lnTo>
                  <a:pt x="69336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543300" y="3213100"/>
            <a:ext cx="228600" cy="1778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3609975" y="3259137"/>
            <a:ext cx="106680" cy="52705"/>
          </a:xfrm>
          <a:custGeom>
            <a:avLst/>
            <a:gdLst/>
            <a:ahLst/>
            <a:cxnLst/>
            <a:rect l="l" t="t" r="r" b="b"/>
            <a:pathLst>
              <a:path w="106679" h="52704">
                <a:moveTo>
                  <a:pt x="38479" y="52387"/>
                </a:moveTo>
                <a:lnTo>
                  <a:pt x="0" y="40508"/>
                </a:lnTo>
                <a:lnTo>
                  <a:pt x="104911" y="0"/>
                </a:lnTo>
                <a:lnTo>
                  <a:pt x="106362" y="25279"/>
                </a:lnTo>
                <a:lnTo>
                  <a:pt x="38479" y="523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455987" y="3189288"/>
            <a:ext cx="139700" cy="2032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511549" y="3262313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951287" y="3186112"/>
            <a:ext cx="139700" cy="2032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013199" y="3260725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318000" y="2679700"/>
            <a:ext cx="499872" cy="9144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821239" y="2641599"/>
            <a:ext cx="6350" cy="2214880"/>
          </a:xfrm>
          <a:custGeom>
            <a:avLst/>
            <a:gdLst/>
            <a:ahLst/>
            <a:cxnLst/>
            <a:rect l="l" t="t" r="r" b="b"/>
            <a:pathLst>
              <a:path w="6350" h="2214879">
                <a:moveTo>
                  <a:pt x="0" y="0"/>
                </a:moveTo>
                <a:lnTo>
                  <a:pt x="6349" y="2214562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319587" y="4856161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254000" y="147637"/>
                </a:moveTo>
                <a:lnTo>
                  <a:pt x="189626" y="145000"/>
                </a:lnTo>
                <a:lnTo>
                  <a:pt x="129832" y="137559"/>
                </a:lnTo>
                <a:lnTo>
                  <a:pt x="77795" y="126016"/>
                </a:lnTo>
                <a:lnTo>
                  <a:pt x="36693" y="111076"/>
                </a:lnTo>
                <a:lnTo>
                  <a:pt x="0" y="73818"/>
                </a:lnTo>
                <a:lnTo>
                  <a:pt x="9702" y="54194"/>
                </a:lnTo>
                <a:lnTo>
                  <a:pt x="77795" y="21621"/>
                </a:lnTo>
                <a:lnTo>
                  <a:pt x="129832" y="10078"/>
                </a:lnTo>
                <a:lnTo>
                  <a:pt x="189626" y="2636"/>
                </a:lnTo>
                <a:lnTo>
                  <a:pt x="254000" y="0"/>
                </a:lnTo>
                <a:lnTo>
                  <a:pt x="321523" y="2636"/>
                </a:lnTo>
                <a:lnTo>
                  <a:pt x="382199" y="10078"/>
                </a:lnTo>
                <a:lnTo>
                  <a:pt x="433605" y="21621"/>
                </a:lnTo>
                <a:lnTo>
                  <a:pt x="473322" y="36561"/>
                </a:lnTo>
                <a:lnTo>
                  <a:pt x="508000" y="73818"/>
                </a:lnTo>
                <a:lnTo>
                  <a:pt x="498927" y="93442"/>
                </a:lnTo>
                <a:lnTo>
                  <a:pt x="433605" y="126016"/>
                </a:lnTo>
                <a:lnTo>
                  <a:pt x="382199" y="137559"/>
                </a:lnTo>
                <a:lnTo>
                  <a:pt x="321523" y="145000"/>
                </a:lnTo>
                <a:lnTo>
                  <a:pt x="254000" y="14763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319587" y="4856161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0" y="73818"/>
                </a:moveTo>
                <a:lnTo>
                  <a:pt x="5160" y="60773"/>
                </a:lnTo>
                <a:lnTo>
                  <a:pt x="19960" y="45085"/>
                </a:lnTo>
                <a:lnTo>
                  <a:pt x="74395" y="30467"/>
                </a:lnTo>
                <a:lnTo>
                  <a:pt x="155132" y="5801"/>
                </a:lnTo>
                <a:lnTo>
                  <a:pt x="254000" y="0"/>
                </a:lnTo>
                <a:lnTo>
                  <a:pt x="352868" y="5801"/>
                </a:lnTo>
                <a:lnTo>
                  <a:pt x="433605" y="30467"/>
                </a:lnTo>
                <a:lnTo>
                  <a:pt x="488040" y="45085"/>
                </a:lnTo>
                <a:lnTo>
                  <a:pt x="502840" y="60773"/>
                </a:lnTo>
                <a:lnTo>
                  <a:pt x="508000" y="73818"/>
                </a:lnTo>
                <a:lnTo>
                  <a:pt x="433605" y="126016"/>
                </a:lnTo>
                <a:lnTo>
                  <a:pt x="352868" y="141836"/>
                </a:lnTo>
                <a:lnTo>
                  <a:pt x="254000" y="147637"/>
                </a:lnTo>
                <a:lnTo>
                  <a:pt x="155132" y="141836"/>
                </a:lnTo>
                <a:lnTo>
                  <a:pt x="74395" y="126016"/>
                </a:lnTo>
                <a:lnTo>
                  <a:pt x="19960" y="102552"/>
                </a:lnTo>
                <a:lnTo>
                  <a:pt x="5160" y="88695"/>
                </a:lnTo>
                <a:lnTo>
                  <a:pt x="0" y="7381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319587" y="489267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73025">
            <a:solidFill>
              <a:srgbClr val="262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319587" y="4781548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254000" y="147637"/>
                </a:moveTo>
                <a:lnTo>
                  <a:pt x="189625" y="145000"/>
                </a:lnTo>
                <a:lnTo>
                  <a:pt x="129832" y="137559"/>
                </a:lnTo>
                <a:lnTo>
                  <a:pt x="77795" y="126016"/>
                </a:lnTo>
                <a:lnTo>
                  <a:pt x="36693" y="111076"/>
                </a:lnTo>
                <a:lnTo>
                  <a:pt x="0" y="73818"/>
                </a:lnTo>
                <a:lnTo>
                  <a:pt x="9702" y="54195"/>
                </a:lnTo>
                <a:lnTo>
                  <a:pt x="77795" y="21621"/>
                </a:lnTo>
                <a:lnTo>
                  <a:pt x="129832" y="10078"/>
                </a:lnTo>
                <a:lnTo>
                  <a:pt x="189625" y="2636"/>
                </a:lnTo>
                <a:lnTo>
                  <a:pt x="254000" y="0"/>
                </a:lnTo>
                <a:lnTo>
                  <a:pt x="321523" y="2636"/>
                </a:lnTo>
                <a:lnTo>
                  <a:pt x="382199" y="10078"/>
                </a:lnTo>
                <a:lnTo>
                  <a:pt x="433605" y="21621"/>
                </a:lnTo>
                <a:lnTo>
                  <a:pt x="473322" y="36561"/>
                </a:lnTo>
                <a:lnTo>
                  <a:pt x="508000" y="73819"/>
                </a:lnTo>
                <a:lnTo>
                  <a:pt x="498927" y="93443"/>
                </a:lnTo>
                <a:lnTo>
                  <a:pt x="433605" y="126016"/>
                </a:lnTo>
                <a:lnTo>
                  <a:pt x="382199" y="137559"/>
                </a:lnTo>
                <a:lnTo>
                  <a:pt x="321523" y="145001"/>
                </a:lnTo>
                <a:lnTo>
                  <a:pt x="254000" y="147637"/>
                </a:lnTo>
                <a:close/>
              </a:path>
            </a:pathLst>
          </a:custGeom>
          <a:solidFill>
            <a:srgbClr val="ADADEB">
              <a:alpha val="5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827588" y="4856162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319587" y="4856162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324350" y="3695700"/>
            <a:ext cx="498475" cy="116363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300538" y="2640013"/>
            <a:ext cx="14604" cy="2310130"/>
          </a:xfrm>
          <a:custGeom>
            <a:avLst/>
            <a:gdLst/>
            <a:ahLst/>
            <a:cxnLst/>
            <a:rect l="l" t="t" r="r" b="b"/>
            <a:pathLst>
              <a:path w="14604" h="2310129">
                <a:moveTo>
                  <a:pt x="0" y="0"/>
                </a:moveTo>
                <a:lnTo>
                  <a:pt x="14287" y="2309811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298950" y="2551112"/>
            <a:ext cx="504825" cy="1778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216400" y="2406649"/>
            <a:ext cx="635000" cy="3175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298950" y="2486025"/>
            <a:ext cx="503555" cy="177800"/>
          </a:xfrm>
          <a:custGeom>
            <a:avLst/>
            <a:gdLst/>
            <a:ahLst/>
            <a:cxnLst/>
            <a:rect l="l" t="t" r="r" b="b"/>
            <a:pathLst>
              <a:path w="503554" h="177800">
                <a:moveTo>
                  <a:pt x="251619" y="0"/>
                </a:moveTo>
                <a:lnTo>
                  <a:pt x="184729" y="3175"/>
                </a:lnTo>
                <a:lnTo>
                  <a:pt x="124622" y="12137"/>
                </a:lnTo>
                <a:lnTo>
                  <a:pt x="73697" y="26038"/>
                </a:lnTo>
                <a:lnTo>
                  <a:pt x="34353" y="44030"/>
                </a:lnTo>
                <a:lnTo>
                  <a:pt x="0" y="88900"/>
                </a:lnTo>
                <a:lnTo>
                  <a:pt x="34353" y="133769"/>
                </a:lnTo>
                <a:lnTo>
                  <a:pt x="73697" y="151761"/>
                </a:lnTo>
                <a:lnTo>
                  <a:pt x="124622" y="165662"/>
                </a:lnTo>
                <a:lnTo>
                  <a:pt x="184728" y="174624"/>
                </a:lnTo>
                <a:lnTo>
                  <a:pt x="251619" y="177799"/>
                </a:lnTo>
                <a:lnTo>
                  <a:pt x="318509" y="174624"/>
                </a:lnTo>
                <a:lnTo>
                  <a:pt x="378616" y="165662"/>
                </a:lnTo>
                <a:lnTo>
                  <a:pt x="429540" y="151761"/>
                </a:lnTo>
                <a:lnTo>
                  <a:pt x="468885" y="133769"/>
                </a:lnTo>
                <a:lnTo>
                  <a:pt x="503239" y="88899"/>
                </a:lnTo>
                <a:lnTo>
                  <a:pt x="494250" y="65266"/>
                </a:lnTo>
                <a:lnTo>
                  <a:pt x="468885" y="44030"/>
                </a:lnTo>
                <a:lnTo>
                  <a:pt x="429541" y="26038"/>
                </a:lnTo>
                <a:lnTo>
                  <a:pt x="378616" y="12137"/>
                </a:lnTo>
                <a:lnTo>
                  <a:pt x="318509" y="3175"/>
                </a:lnTo>
                <a:lnTo>
                  <a:pt x="251619" y="0"/>
                </a:lnTo>
                <a:close/>
              </a:path>
              <a:path w="503554" h="177800">
                <a:moveTo>
                  <a:pt x="0" y="88899"/>
                </a:move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298950" y="2486025"/>
            <a:ext cx="503555" cy="177800"/>
          </a:xfrm>
          <a:custGeom>
            <a:avLst/>
            <a:gdLst/>
            <a:ahLst/>
            <a:cxnLst/>
            <a:rect l="l" t="t" r="r" b="b"/>
            <a:pathLst>
              <a:path w="503554" h="177800">
                <a:moveTo>
                  <a:pt x="0" y="88899"/>
                </a:moveTo>
                <a:lnTo>
                  <a:pt x="5112" y="106816"/>
                </a:lnTo>
                <a:lnTo>
                  <a:pt x="26289" y="120618"/>
                </a:lnTo>
                <a:lnTo>
                  <a:pt x="42972" y="138604"/>
                </a:lnTo>
                <a:lnTo>
                  <a:pt x="73697" y="151761"/>
                </a:lnTo>
                <a:lnTo>
                  <a:pt x="153677" y="170813"/>
                </a:lnTo>
                <a:lnTo>
                  <a:pt x="251619" y="177799"/>
                </a:lnTo>
                <a:lnTo>
                  <a:pt x="352361" y="170813"/>
                </a:lnTo>
                <a:lnTo>
                  <a:pt x="429540" y="151761"/>
                </a:lnTo>
                <a:lnTo>
                  <a:pt x="483465" y="120618"/>
                </a:lnTo>
                <a:lnTo>
                  <a:pt x="503238" y="88899"/>
                </a:lnTo>
                <a:lnTo>
                  <a:pt x="498126" y="70983"/>
                </a:lnTo>
                <a:lnTo>
                  <a:pt x="460266" y="39195"/>
                </a:lnTo>
                <a:lnTo>
                  <a:pt x="352365" y="6986"/>
                </a:lnTo>
                <a:lnTo>
                  <a:pt x="251619" y="0"/>
                </a:lnTo>
                <a:lnTo>
                  <a:pt x="153677" y="6986"/>
                </a:lnTo>
                <a:lnTo>
                  <a:pt x="73697" y="26038"/>
                </a:lnTo>
                <a:lnTo>
                  <a:pt x="42972" y="39195"/>
                </a:lnTo>
                <a:lnTo>
                  <a:pt x="26293" y="54296"/>
                </a:lnTo>
                <a:lnTo>
                  <a:pt x="5112" y="70983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427538" y="2539999"/>
            <a:ext cx="246062" cy="8890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330700" y="2463800"/>
            <a:ext cx="419100" cy="1905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402138" y="2517775"/>
            <a:ext cx="297180" cy="62230"/>
          </a:xfrm>
          <a:custGeom>
            <a:avLst/>
            <a:gdLst/>
            <a:ahLst/>
            <a:cxnLst/>
            <a:rect l="l" t="t" r="r" b="b"/>
            <a:pathLst>
              <a:path w="297179" h="62230">
                <a:moveTo>
                  <a:pt x="218849" y="34545"/>
                </a:moveTo>
                <a:lnTo>
                  <a:pt x="147956" y="34545"/>
                </a:lnTo>
                <a:lnTo>
                  <a:pt x="239276" y="0"/>
                </a:lnTo>
                <a:lnTo>
                  <a:pt x="296862" y="13746"/>
                </a:lnTo>
                <a:lnTo>
                  <a:pt x="265569" y="26093"/>
                </a:lnTo>
                <a:lnTo>
                  <a:pt x="240224" y="26093"/>
                </a:lnTo>
                <a:lnTo>
                  <a:pt x="218849" y="34545"/>
                </a:lnTo>
                <a:close/>
              </a:path>
              <a:path w="297179" h="62230">
                <a:moveTo>
                  <a:pt x="41714" y="31134"/>
                </a:moveTo>
                <a:lnTo>
                  <a:pt x="0" y="15146"/>
                </a:lnTo>
                <a:lnTo>
                  <a:pt x="52234" y="178"/>
                </a:lnTo>
                <a:lnTo>
                  <a:pt x="128085" y="27411"/>
                </a:lnTo>
                <a:lnTo>
                  <a:pt x="67300" y="27411"/>
                </a:lnTo>
                <a:lnTo>
                  <a:pt x="41714" y="31134"/>
                </a:lnTo>
                <a:close/>
              </a:path>
              <a:path w="297179" h="62230">
                <a:moveTo>
                  <a:pt x="254018" y="30651"/>
                </a:moveTo>
                <a:lnTo>
                  <a:pt x="240224" y="26093"/>
                </a:lnTo>
                <a:lnTo>
                  <a:pt x="265569" y="26093"/>
                </a:lnTo>
                <a:lnTo>
                  <a:pt x="254018" y="30651"/>
                </a:lnTo>
                <a:close/>
              </a:path>
              <a:path w="297179" h="62230">
                <a:moveTo>
                  <a:pt x="149638" y="61912"/>
                </a:moveTo>
                <a:lnTo>
                  <a:pt x="67300" y="27411"/>
                </a:lnTo>
                <a:lnTo>
                  <a:pt x="128085" y="27411"/>
                </a:lnTo>
                <a:lnTo>
                  <a:pt x="147956" y="34545"/>
                </a:lnTo>
                <a:lnTo>
                  <a:pt x="218849" y="34545"/>
                </a:lnTo>
                <a:lnTo>
                  <a:pt x="149638" y="619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521200" y="2527300"/>
            <a:ext cx="228600" cy="1778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597400" y="2570162"/>
            <a:ext cx="107950" cy="53975"/>
          </a:xfrm>
          <a:custGeom>
            <a:avLst/>
            <a:gdLst/>
            <a:ahLst/>
            <a:cxnLst/>
            <a:rect l="l" t="t" r="r" b="b"/>
            <a:pathLst>
              <a:path w="107950" h="53975">
                <a:moveTo>
                  <a:pt x="68331" y="53974"/>
                </a:moveTo>
                <a:lnTo>
                  <a:pt x="3638" y="28520"/>
                </a:lnTo>
                <a:lnTo>
                  <a:pt x="3195" y="16344"/>
                </a:lnTo>
                <a:lnTo>
                  <a:pt x="4972" y="9775"/>
                </a:lnTo>
                <a:lnTo>
                  <a:pt x="5173" y="5448"/>
                </a:lnTo>
                <a:lnTo>
                  <a:pt x="0" y="0"/>
                </a:lnTo>
                <a:lnTo>
                  <a:pt x="107950" y="41707"/>
                </a:lnTo>
                <a:lnTo>
                  <a:pt x="68331" y="53974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330700" y="2527300"/>
            <a:ext cx="228600" cy="17780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397375" y="2571749"/>
            <a:ext cx="106680" cy="52705"/>
          </a:xfrm>
          <a:custGeom>
            <a:avLst/>
            <a:gdLst/>
            <a:ahLst/>
            <a:cxnLst/>
            <a:rect l="l" t="t" r="r" b="b"/>
            <a:pathLst>
              <a:path w="106679" h="52705">
                <a:moveTo>
                  <a:pt x="38479" y="52388"/>
                </a:moveTo>
                <a:lnTo>
                  <a:pt x="0" y="40509"/>
                </a:lnTo>
                <a:lnTo>
                  <a:pt x="104911" y="0"/>
                </a:lnTo>
                <a:lnTo>
                  <a:pt x="106363" y="25280"/>
                </a:lnTo>
                <a:lnTo>
                  <a:pt x="38479" y="52388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243388" y="2500311"/>
            <a:ext cx="139700" cy="2032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298950" y="2574924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80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741864" y="2497136"/>
            <a:ext cx="139700" cy="2032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802188" y="2573337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80">
                <a:moveTo>
                  <a:pt x="793" y="-3175"/>
                </a:moveTo>
                <a:lnTo>
                  <a:pt x="793" y="71436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499100" y="3263900"/>
            <a:ext cx="499871" cy="32308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003925" y="3267075"/>
            <a:ext cx="6350" cy="1583055"/>
          </a:xfrm>
          <a:custGeom>
            <a:avLst/>
            <a:gdLst/>
            <a:ahLst/>
            <a:cxnLst/>
            <a:rect l="l" t="t" r="r" b="b"/>
            <a:pathLst>
              <a:path w="6350" h="1583054">
                <a:moveTo>
                  <a:pt x="0" y="0"/>
                </a:moveTo>
                <a:lnTo>
                  <a:pt x="6349" y="1582737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486400" y="3200399"/>
            <a:ext cx="522330" cy="22046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502275" y="4856161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254000" y="147637"/>
                </a:moveTo>
                <a:lnTo>
                  <a:pt x="186476" y="145000"/>
                </a:lnTo>
                <a:lnTo>
                  <a:pt x="125801" y="137559"/>
                </a:lnTo>
                <a:lnTo>
                  <a:pt x="74394" y="126016"/>
                </a:lnTo>
                <a:lnTo>
                  <a:pt x="34678" y="111076"/>
                </a:lnTo>
                <a:lnTo>
                  <a:pt x="0" y="73818"/>
                </a:lnTo>
                <a:lnTo>
                  <a:pt x="9073" y="54194"/>
                </a:lnTo>
                <a:lnTo>
                  <a:pt x="74394" y="21621"/>
                </a:lnTo>
                <a:lnTo>
                  <a:pt x="125801" y="10078"/>
                </a:lnTo>
                <a:lnTo>
                  <a:pt x="186476" y="2636"/>
                </a:lnTo>
                <a:lnTo>
                  <a:pt x="254000" y="0"/>
                </a:lnTo>
                <a:lnTo>
                  <a:pt x="321523" y="2636"/>
                </a:lnTo>
                <a:lnTo>
                  <a:pt x="382198" y="10078"/>
                </a:lnTo>
                <a:lnTo>
                  <a:pt x="433605" y="21621"/>
                </a:lnTo>
                <a:lnTo>
                  <a:pt x="473321" y="36561"/>
                </a:lnTo>
                <a:lnTo>
                  <a:pt x="508000" y="73818"/>
                </a:lnTo>
                <a:lnTo>
                  <a:pt x="498926" y="93442"/>
                </a:lnTo>
                <a:lnTo>
                  <a:pt x="433605" y="126016"/>
                </a:lnTo>
                <a:lnTo>
                  <a:pt x="382198" y="137559"/>
                </a:lnTo>
                <a:lnTo>
                  <a:pt x="321523" y="145000"/>
                </a:lnTo>
                <a:lnTo>
                  <a:pt x="254000" y="14763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502275" y="4856161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0" y="73818"/>
                </a:moveTo>
                <a:lnTo>
                  <a:pt x="5160" y="60773"/>
                </a:lnTo>
                <a:lnTo>
                  <a:pt x="19960" y="45085"/>
                </a:lnTo>
                <a:lnTo>
                  <a:pt x="74395" y="30467"/>
                </a:lnTo>
                <a:lnTo>
                  <a:pt x="155131" y="5801"/>
                </a:lnTo>
                <a:lnTo>
                  <a:pt x="254000" y="0"/>
                </a:lnTo>
                <a:lnTo>
                  <a:pt x="356858" y="5801"/>
                </a:lnTo>
                <a:lnTo>
                  <a:pt x="433604" y="30467"/>
                </a:lnTo>
                <a:lnTo>
                  <a:pt x="488039" y="45085"/>
                </a:lnTo>
                <a:lnTo>
                  <a:pt x="502839" y="60773"/>
                </a:lnTo>
                <a:lnTo>
                  <a:pt x="508000" y="73818"/>
                </a:lnTo>
                <a:lnTo>
                  <a:pt x="433604" y="126016"/>
                </a:lnTo>
                <a:lnTo>
                  <a:pt x="356858" y="141836"/>
                </a:lnTo>
                <a:lnTo>
                  <a:pt x="254000" y="147637"/>
                </a:lnTo>
                <a:lnTo>
                  <a:pt x="155131" y="141836"/>
                </a:lnTo>
                <a:lnTo>
                  <a:pt x="74395" y="126016"/>
                </a:lnTo>
                <a:lnTo>
                  <a:pt x="19960" y="102552"/>
                </a:lnTo>
                <a:lnTo>
                  <a:pt x="5160" y="88695"/>
                </a:lnTo>
                <a:lnTo>
                  <a:pt x="0" y="7381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502275" y="489267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73025">
            <a:solidFill>
              <a:srgbClr val="262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502275" y="4781548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253999" y="147637"/>
                </a:moveTo>
                <a:lnTo>
                  <a:pt x="186476" y="145000"/>
                </a:lnTo>
                <a:lnTo>
                  <a:pt x="125801" y="137559"/>
                </a:lnTo>
                <a:lnTo>
                  <a:pt x="74394" y="126016"/>
                </a:lnTo>
                <a:lnTo>
                  <a:pt x="34678" y="111076"/>
                </a:lnTo>
                <a:lnTo>
                  <a:pt x="0" y="73818"/>
                </a:lnTo>
                <a:lnTo>
                  <a:pt x="9072" y="54195"/>
                </a:lnTo>
                <a:lnTo>
                  <a:pt x="74394" y="21621"/>
                </a:lnTo>
                <a:lnTo>
                  <a:pt x="125801" y="10078"/>
                </a:lnTo>
                <a:lnTo>
                  <a:pt x="186476" y="2636"/>
                </a:lnTo>
                <a:lnTo>
                  <a:pt x="253999" y="0"/>
                </a:lnTo>
                <a:lnTo>
                  <a:pt x="321523" y="2636"/>
                </a:lnTo>
                <a:lnTo>
                  <a:pt x="382198" y="10078"/>
                </a:lnTo>
                <a:lnTo>
                  <a:pt x="433604" y="21621"/>
                </a:lnTo>
                <a:lnTo>
                  <a:pt x="473321" y="36561"/>
                </a:lnTo>
                <a:lnTo>
                  <a:pt x="507999" y="73819"/>
                </a:lnTo>
                <a:lnTo>
                  <a:pt x="498926" y="93443"/>
                </a:lnTo>
                <a:lnTo>
                  <a:pt x="433604" y="126016"/>
                </a:lnTo>
                <a:lnTo>
                  <a:pt x="382198" y="137559"/>
                </a:lnTo>
                <a:lnTo>
                  <a:pt x="321523" y="145001"/>
                </a:lnTo>
                <a:lnTo>
                  <a:pt x="253999" y="147637"/>
                </a:lnTo>
                <a:close/>
              </a:path>
            </a:pathLst>
          </a:custGeom>
          <a:solidFill>
            <a:srgbClr val="ADADEB">
              <a:alpha val="5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010275" y="4856162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502275" y="4856162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507038" y="3694112"/>
            <a:ext cx="498474" cy="1165225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491163" y="3316287"/>
            <a:ext cx="6350" cy="1633855"/>
          </a:xfrm>
          <a:custGeom>
            <a:avLst/>
            <a:gdLst/>
            <a:ahLst/>
            <a:cxnLst/>
            <a:rect l="l" t="t" r="r" b="b"/>
            <a:pathLst>
              <a:path w="6350" h="1633854">
                <a:moveTo>
                  <a:pt x="0" y="0"/>
                </a:moveTo>
                <a:lnTo>
                  <a:pt x="6349" y="1633536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500687" y="3243262"/>
            <a:ext cx="504824" cy="177800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422900" y="3092449"/>
            <a:ext cx="635000" cy="3175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500687" y="3178174"/>
            <a:ext cx="503555" cy="177800"/>
          </a:xfrm>
          <a:custGeom>
            <a:avLst/>
            <a:gdLst/>
            <a:ahLst/>
            <a:cxnLst/>
            <a:rect l="l" t="t" r="r" b="b"/>
            <a:pathLst>
              <a:path w="503554" h="177800">
                <a:moveTo>
                  <a:pt x="251618" y="0"/>
                </a:moveTo>
                <a:lnTo>
                  <a:pt x="184728" y="3175"/>
                </a:lnTo>
                <a:lnTo>
                  <a:pt x="124621" y="12137"/>
                </a:lnTo>
                <a:lnTo>
                  <a:pt x="73697" y="26038"/>
                </a:lnTo>
                <a:lnTo>
                  <a:pt x="34353" y="44030"/>
                </a:lnTo>
                <a:lnTo>
                  <a:pt x="0" y="88900"/>
                </a:lnTo>
                <a:lnTo>
                  <a:pt x="8988" y="112533"/>
                </a:lnTo>
                <a:lnTo>
                  <a:pt x="73697" y="151761"/>
                </a:lnTo>
                <a:lnTo>
                  <a:pt x="124622" y="165662"/>
                </a:lnTo>
                <a:lnTo>
                  <a:pt x="184728" y="174624"/>
                </a:lnTo>
                <a:lnTo>
                  <a:pt x="251618" y="177799"/>
                </a:lnTo>
                <a:lnTo>
                  <a:pt x="318508" y="174624"/>
                </a:lnTo>
                <a:lnTo>
                  <a:pt x="378615" y="165662"/>
                </a:lnTo>
                <a:lnTo>
                  <a:pt x="429539" y="151761"/>
                </a:lnTo>
                <a:lnTo>
                  <a:pt x="468883" y="133769"/>
                </a:lnTo>
                <a:lnTo>
                  <a:pt x="503236" y="88900"/>
                </a:lnTo>
                <a:lnTo>
                  <a:pt x="494248" y="65266"/>
                </a:lnTo>
                <a:lnTo>
                  <a:pt x="429539" y="26038"/>
                </a:lnTo>
                <a:lnTo>
                  <a:pt x="378614" y="12137"/>
                </a:lnTo>
                <a:lnTo>
                  <a:pt x="318508" y="3175"/>
                </a:lnTo>
                <a:lnTo>
                  <a:pt x="25161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500687" y="3178174"/>
            <a:ext cx="503555" cy="177800"/>
          </a:xfrm>
          <a:custGeom>
            <a:avLst/>
            <a:gdLst/>
            <a:ahLst/>
            <a:cxnLst/>
            <a:rect l="l" t="t" r="r" b="b"/>
            <a:pathLst>
              <a:path w="503554" h="177800">
                <a:moveTo>
                  <a:pt x="0" y="88900"/>
                </a:moveTo>
                <a:lnTo>
                  <a:pt x="19773" y="123503"/>
                </a:lnTo>
                <a:lnTo>
                  <a:pt x="73697" y="151761"/>
                </a:lnTo>
                <a:lnTo>
                  <a:pt x="153677" y="170813"/>
                </a:lnTo>
                <a:lnTo>
                  <a:pt x="251618" y="177799"/>
                </a:lnTo>
                <a:lnTo>
                  <a:pt x="349559" y="170813"/>
                </a:lnTo>
                <a:lnTo>
                  <a:pt x="429539" y="151761"/>
                </a:lnTo>
                <a:lnTo>
                  <a:pt x="483463" y="123503"/>
                </a:lnTo>
                <a:lnTo>
                  <a:pt x="503236" y="88900"/>
                </a:lnTo>
                <a:lnTo>
                  <a:pt x="498124" y="70983"/>
                </a:lnTo>
                <a:lnTo>
                  <a:pt x="483463" y="54295"/>
                </a:lnTo>
                <a:lnTo>
                  <a:pt x="460263" y="39195"/>
                </a:lnTo>
                <a:lnTo>
                  <a:pt x="429539" y="26038"/>
                </a:lnTo>
                <a:lnTo>
                  <a:pt x="349559" y="6986"/>
                </a:lnTo>
                <a:lnTo>
                  <a:pt x="251618" y="0"/>
                </a:lnTo>
                <a:lnTo>
                  <a:pt x="153677" y="6986"/>
                </a:lnTo>
                <a:lnTo>
                  <a:pt x="73697" y="26038"/>
                </a:lnTo>
                <a:lnTo>
                  <a:pt x="19773" y="54295"/>
                </a:lnTo>
                <a:lnTo>
                  <a:pt x="0" y="8890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629275" y="3232150"/>
            <a:ext cx="246062" cy="9413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537200" y="3162300"/>
            <a:ext cx="419100" cy="1905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603875" y="3209924"/>
            <a:ext cx="297180" cy="62230"/>
          </a:xfrm>
          <a:custGeom>
            <a:avLst/>
            <a:gdLst/>
            <a:ahLst/>
            <a:cxnLst/>
            <a:rect l="l" t="t" r="r" b="b"/>
            <a:pathLst>
              <a:path w="297179" h="62229">
                <a:moveTo>
                  <a:pt x="219729" y="34545"/>
                </a:moveTo>
                <a:lnTo>
                  <a:pt x="147957" y="34545"/>
                </a:lnTo>
                <a:lnTo>
                  <a:pt x="249643" y="0"/>
                </a:lnTo>
                <a:lnTo>
                  <a:pt x="296862" y="13746"/>
                </a:lnTo>
                <a:lnTo>
                  <a:pt x="265569" y="26093"/>
                </a:lnTo>
                <a:lnTo>
                  <a:pt x="240225" y="26093"/>
                </a:lnTo>
                <a:lnTo>
                  <a:pt x="219729" y="34545"/>
                </a:lnTo>
                <a:close/>
              </a:path>
              <a:path w="297179" h="62229">
                <a:moveTo>
                  <a:pt x="41714" y="31134"/>
                </a:moveTo>
                <a:lnTo>
                  <a:pt x="0" y="15146"/>
                </a:lnTo>
                <a:lnTo>
                  <a:pt x="52235" y="178"/>
                </a:lnTo>
                <a:lnTo>
                  <a:pt x="128086" y="27411"/>
                </a:lnTo>
                <a:lnTo>
                  <a:pt x="56735" y="27411"/>
                </a:lnTo>
                <a:lnTo>
                  <a:pt x="41714" y="31134"/>
                </a:lnTo>
                <a:close/>
              </a:path>
              <a:path w="297179" h="62229">
                <a:moveTo>
                  <a:pt x="254018" y="30651"/>
                </a:moveTo>
                <a:lnTo>
                  <a:pt x="240225" y="26093"/>
                </a:lnTo>
                <a:lnTo>
                  <a:pt x="265569" y="26093"/>
                </a:lnTo>
                <a:lnTo>
                  <a:pt x="254018" y="30651"/>
                </a:lnTo>
                <a:close/>
              </a:path>
              <a:path w="297179" h="62229">
                <a:moveTo>
                  <a:pt x="153364" y="61912"/>
                </a:moveTo>
                <a:lnTo>
                  <a:pt x="56735" y="27411"/>
                </a:lnTo>
                <a:lnTo>
                  <a:pt x="128086" y="27411"/>
                </a:lnTo>
                <a:lnTo>
                  <a:pt x="147957" y="34545"/>
                </a:lnTo>
                <a:lnTo>
                  <a:pt x="219729" y="34545"/>
                </a:lnTo>
                <a:lnTo>
                  <a:pt x="153364" y="619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727700" y="3213100"/>
            <a:ext cx="228600" cy="17780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799137" y="3262312"/>
            <a:ext cx="107950" cy="53975"/>
          </a:xfrm>
          <a:custGeom>
            <a:avLst/>
            <a:gdLst/>
            <a:ahLst/>
            <a:cxnLst/>
            <a:rect l="l" t="t" r="r" b="b"/>
            <a:pathLst>
              <a:path w="107950" h="53975">
                <a:moveTo>
                  <a:pt x="75200" y="53974"/>
                </a:moveTo>
                <a:lnTo>
                  <a:pt x="363" y="28520"/>
                </a:lnTo>
                <a:lnTo>
                  <a:pt x="119" y="16344"/>
                </a:lnTo>
                <a:lnTo>
                  <a:pt x="0" y="0"/>
                </a:lnTo>
                <a:lnTo>
                  <a:pt x="107950" y="41707"/>
                </a:lnTo>
                <a:lnTo>
                  <a:pt x="75200" y="53974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524500" y="3213100"/>
            <a:ext cx="228600" cy="17780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599112" y="3263899"/>
            <a:ext cx="106680" cy="52705"/>
          </a:xfrm>
          <a:custGeom>
            <a:avLst/>
            <a:gdLst/>
            <a:ahLst/>
            <a:cxnLst/>
            <a:rect l="l" t="t" r="r" b="b"/>
            <a:pathLst>
              <a:path w="106679" h="52704">
                <a:moveTo>
                  <a:pt x="38479" y="52387"/>
                </a:moveTo>
                <a:lnTo>
                  <a:pt x="0" y="40509"/>
                </a:lnTo>
                <a:lnTo>
                  <a:pt x="104909" y="0"/>
                </a:lnTo>
                <a:lnTo>
                  <a:pt x="106362" y="25280"/>
                </a:lnTo>
                <a:lnTo>
                  <a:pt x="38479" y="523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440362" y="3186111"/>
            <a:ext cx="139700" cy="2032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500687" y="3267074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938835" y="3182936"/>
            <a:ext cx="139700" cy="2032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003923" y="3265487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4" y="-3174"/>
                </a:moveTo>
                <a:lnTo>
                  <a:pt x="794" y="71436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477000" y="2781300"/>
            <a:ext cx="499871" cy="719328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994525" y="2846388"/>
            <a:ext cx="0" cy="1998980"/>
          </a:xfrm>
          <a:custGeom>
            <a:avLst/>
            <a:gdLst/>
            <a:ahLst/>
            <a:cxnLst/>
            <a:rect l="l" t="t" r="r" b="b"/>
            <a:pathLst>
              <a:path w="0" h="1998979">
                <a:moveTo>
                  <a:pt x="0" y="0"/>
                </a:moveTo>
                <a:lnTo>
                  <a:pt x="0" y="1998662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486525" y="4845050"/>
            <a:ext cx="508000" cy="157480"/>
          </a:xfrm>
          <a:custGeom>
            <a:avLst/>
            <a:gdLst/>
            <a:ahLst/>
            <a:cxnLst/>
            <a:rect l="l" t="t" r="r" b="b"/>
            <a:pathLst>
              <a:path w="508000" h="157479">
                <a:moveTo>
                  <a:pt x="254000" y="157162"/>
                </a:moveTo>
                <a:lnTo>
                  <a:pt x="186476" y="154355"/>
                </a:lnTo>
                <a:lnTo>
                  <a:pt x="125801" y="146433"/>
                </a:lnTo>
                <a:lnTo>
                  <a:pt x="74394" y="134146"/>
                </a:lnTo>
                <a:lnTo>
                  <a:pt x="34678" y="118242"/>
                </a:lnTo>
                <a:lnTo>
                  <a:pt x="0" y="78581"/>
                </a:lnTo>
                <a:lnTo>
                  <a:pt x="9073" y="57691"/>
                </a:lnTo>
                <a:lnTo>
                  <a:pt x="74394" y="23015"/>
                </a:lnTo>
                <a:lnTo>
                  <a:pt x="125801" y="10728"/>
                </a:lnTo>
                <a:lnTo>
                  <a:pt x="186476" y="2806"/>
                </a:lnTo>
                <a:lnTo>
                  <a:pt x="254000" y="0"/>
                </a:lnTo>
                <a:lnTo>
                  <a:pt x="321523" y="2806"/>
                </a:lnTo>
                <a:lnTo>
                  <a:pt x="382198" y="10728"/>
                </a:lnTo>
                <a:lnTo>
                  <a:pt x="433605" y="23015"/>
                </a:lnTo>
                <a:lnTo>
                  <a:pt x="473321" y="38919"/>
                </a:lnTo>
                <a:lnTo>
                  <a:pt x="508000" y="78581"/>
                </a:lnTo>
                <a:lnTo>
                  <a:pt x="498926" y="99471"/>
                </a:lnTo>
                <a:lnTo>
                  <a:pt x="433605" y="134146"/>
                </a:lnTo>
                <a:lnTo>
                  <a:pt x="382198" y="146433"/>
                </a:lnTo>
                <a:lnTo>
                  <a:pt x="321523" y="154355"/>
                </a:lnTo>
                <a:lnTo>
                  <a:pt x="254000" y="15716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486525" y="4845050"/>
            <a:ext cx="508000" cy="157480"/>
          </a:xfrm>
          <a:custGeom>
            <a:avLst/>
            <a:gdLst/>
            <a:ahLst/>
            <a:cxnLst/>
            <a:rect l="l" t="t" r="r" b="b"/>
            <a:pathLst>
              <a:path w="508000" h="157479">
                <a:moveTo>
                  <a:pt x="0" y="78581"/>
                </a:moveTo>
                <a:lnTo>
                  <a:pt x="43379" y="34645"/>
                </a:lnTo>
                <a:lnTo>
                  <a:pt x="155131" y="6175"/>
                </a:lnTo>
                <a:lnTo>
                  <a:pt x="254000" y="0"/>
                </a:lnTo>
                <a:lnTo>
                  <a:pt x="352868" y="6175"/>
                </a:lnTo>
                <a:lnTo>
                  <a:pt x="433605" y="23016"/>
                </a:lnTo>
                <a:lnTo>
                  <a:pt x="488039" y="47993"/>
                </a:lnTo>
                <a:lnTo>
                  <a:pt x="508000" y="78581"/>
                </a:lnTo>
                <a:lnTo>
                  <a:pt x="502839" y="94418"/>
                </a:lnTo>
                <a:lnTo>
                  <a:pt x="488039" y="120138"/>
                </a:lnTo>
                <a:lnTo>
                  <a:pt x="464620" y="122516"/>
                </a:lnTo>
                <a:lnTo>
                  <a:pt x="433605" y="141318"/>
                </a:lnTo>
                <a:lnTo>
                  <a:pt x="352868" y="150987"/>
                </a:lnTo>
                <a:lnTo>
                  <a:pt x="254000" y="157162"/>
                </a:lnTo>
                <a:lnTo>
                  <a:pt x="155131" y="150987"/>
                </a:lnTo>
                <a:lnTo>
                  <a:pt x="74394" y="141318"/>
                </a:lnTo>
                <a:lnTo>
                  <a:pt x="43379" y="122516"/>
                </a:lnTo>
                <a:lnTo>
                  <a:pt x="19960" y="120138"/>
                </a:lnTo>
                <a:lnTo>
                  <a:pt x="5160" y="94418"/>
                </a:lnTo>
                <a:lnTo>
                  <a:pt x="0" y="78581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486526" y="4883944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999" y="0"/>
                </a:lnTo>
              </a:path>
            </a:pathLst>
          </a:custGeom>
          <a:ln w="77788">
            <a:solidFill>
              <a:srgbClr val="262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486525" y="4765675"/>
            <a:ext cx="508000" cy="157480"/>
          </a:xfrm>
          <a:custGeom>
            <a:avLst/>
            <a:gdLst/>
            <a:ahLst/>
            <a:cxnLst/>
            <a:rect l="l" t="t" r="r" b="b"/>
            <a:pathLst>
              <a:path w="508000" h="157479">
                <a:moveTo>
                  <a:pt x="254000" y="157162"/>
                </a:moveTo>
                <a:lnTo>
                  <a:pt x="186476" y="154355"/>
                </a:lnTo>
                <a:lnTo>
                  <a:pt x="125801" y="146433"/>
                </a:lnTo>
                <a:lnTo>
                  <a:pt x="74394" y="134146"/>
                </a:lnTo>
                <a:lnTo>
                  <a:pt x="34678" y="118242"/>
                </a:lnTo>
                <a:lnTo>
                  <a:pt x="0" y="78581"/>
                </a:lnTo>
                <a:lnTo>
                  <a:pt x="9073" y="58496"/>
                </a:lnTo>
                <a:lnTo>
                  <a:pt x="74394" y="23885"/>
                </a:lnTo>
                <a:lnTo>
                  <a:pt x="125801" y="11244"/>
                </a:lnTo>
                <a:lnTo>
                  <a:pt x="186476" y="2968"/>
                </a:lnTo>
                <a:lnTo>
                  <a:pt x="254000" y="0"/>
                </a:lnTo>
                <a:lnTo>
                  <a:pt x="321523" y="2968"/>
                </a:lnTo>
                <a:lnTo>
                  <a:pt x="382198" y="11244"/>
                </a:lnTo>
                <a:lnTo>
                  <a:pt x="433605" y="23885"/>
                </a:lnTo>
                <a:lnTo>
                  <a:pt x="473321" y="39950"/>
                </a:lnTo>
                <a:lnTo>
                  <a:pt x="508000" y="78581"/>
                </a:lnTo>
                <a:lnTo>
                  <a:pt x="498926" y="99471"/>
                </a:lnTo>
                <a:lnTo>
                  <a:pt x="433605" y="134146"/>
                </a:lnTo>
                <a:lnTo>
                  <a:pt x="382198" y="146433"/>
                </a:lnTo>
                <a:lnTo>
                  <a:pt x="321523" y="154355"/>
                </a:lnTo>
                <a:lnTo>
                  <a:pt x="254000" y="157162"/>
                </a:lnTo>
                <a:close/>
              </a:path>
            </a:pathLst>
          </a:custGeom>
          <a:solidFill>
            <a:srgbClr val="ADADEB">
              <a:alpha val="5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994525" y="4845050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778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486525" y="4845050"/>
            <a:ext cx="0" cy="78105"/>
          </a:xfrm>
          <a:custGeom>
            <a:avLst/>
            <a:gdLst/>
            <a:ahLst/>
            <a:cxnLst/>
            <a:rect l="l" t="t" r="r" b="b"/>
            <a:pathLst>
              <a:path w="0" h="78104">
                <a:moveTo>
                  <a:pt x="0" y="0"/>
                </a:moveTo>
                <a:lnTo>
                  <a:pt x="0" y="7778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491287" y="3609975"/>
            <a:ext cx="498475" cy="123824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472238" y="2817813"/>
            <a:ext cx="9525" cy="2127250"/>
          </a:xfrm>
          <a:custGeom>
            <a:avLst/>
            <a:gdLst/>
            <a:ahLst/>
            <a:cxnLst/>
            <a:rect l="l" t="t" r="r" b="b"/>
            <a:pathLst>
              <a:path w="9525" h="2127250">
                <a:moveTo>
                  <a:pt x="0" y="0"/>
                </a:moveTo>
                <a:lnTo>
                  <a:pt x="9524" y="2127249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478588" y="2713037"/>
            <a:ext cx="504824" cy="17780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400800" y="2565400"/>
            <a:ext cx="635000" cy="3175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478588" y="2647949"/>
            <a:ext cx="503555" cy="177800"/>
          </a:xfrm>
          <a:custGeom>
            <a:avLst/>
            <a:gdLst/>
            <a:ahLst/>
            <a:cxnLst/>
            <a:rect l="l" t="t" r="r" b="b"/>
            <a:pathLst>
              <a:path w="503554" h="177800">
                <a:moveTo>
                  <a:pt x="251618" y="0"/>
                </a:moveTo>
                <a:lnTo>
                  <a:pt x="184726" y="3175"/>
                </a:lnTo>
                <a:lnTo>
                  <a:pt x="124620" y="12137"/>
                </a:lnTo>
                <a:lnTo>
                  <a:pt x="73696" y="26038"/>
                </a:lnTo>
                <a:lnTo>
                  <a:pt x="34353" y="44030"/>
                </a:lnTo>
                <a:lnTo>
                  <a:pt x="0" y="88900"/>
                </a:lnTo>
                <a:lnTo>
                  <a:pt x="8988" y="112533"/>
                </a:lnTo>
                <a:lnTo>
                  <a:pt x="73697" y="151761"/>
                </a:lnTo>
                <a:lnTo>
                  <a:pt x="124621" y="165662"/>
                </a:lnTo>
                <a:lnTo>
                  <a:pt x="184728" y="174624"/>
                </a:lnTo>
                <a:lnTo>
                  <a:pt x="251618" y="177800"/>
                </a:lnTo>
                <a:lnTo>
                  <a:pt x="318508" y="174624"/>
                </a:lnTo>
                <a:lnTo>
                  <a:pt x="378614" y="165662"/>
                </a:lnTo>
                <a:lnTo>
                  <a:pt x="429538" y="151761"/>
                </a:lnTo>
                <a:lnTo>
                  <a:pt x="468883" y="133769"/>
                </a:lnTo>
                <a:lnTo>
                  <a:pt x="503236" y="88900"/>
                </a:lnTo>
                <a:lnTo>
                  <a:pt x="494248" y="65266"/>
                </a:lnTo>
                <a:lnTo>
                  <a:pt x="429538" y="26038"/>
                </a:lnTo>
                <a:lnTo>
                  <a:pt x="378613" y="12137"/>
                </a:lnTo>
                <a:lnTo>
                  <a:pt x="318504" y="3175"/>
                </a:lnTo>
                <a:lnTo>
                  <a:pt x="25161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478588" y="2647949"/>
            <a:ext cx="503555" cy="177800"/>
          </a:xfrm>
          <a:custGeom>
            <a:avLst/>
            <a:gdLst/>
            <a:ahLst/>
            <a:cxnLst/>
            <a:rect l="l" t="t" r="r" b="b"/>
            <a:pathLst>
              <a:path w="503554" h="177800">
                <a:moveTo>
                  <a:pt x="0" y="88900"/>
                </a:moveTo>
                <a:lnTo>
                  <a:pt x="5112" y="96610"/>
                </a:lnTo>
                <a:lnTo>
                  <a:pt x="19773" y="123504"/>
                </a:lnTo>
                <a:lnTo>
                  <a:pt x="42972" y="138604"/>
                </a:lnTo>
                <a:lnTo>
                  <a:pt x="73697" y="151761"/>
                </a:lnTo>
                <a:lnTo>
                  <a:pt x="153677" y="165082"/>
                </a:lnTo>
                <a:lnTo>
                  <a:pt x="251618" y="177800"/>
                </a:lnTo>
                <a:lnTo>
                  <a:pt x="349558" y="165082"/>
                </a:lnTo>
                <a:lnTo>
                  <a:pt x="429539" y="151761"/>
                </a:lnTo>
                <a:lnTo>
                  <a:pt x="460263" y="138604"/>
                </a:lnTo>
                <a:lnTo>
                  <a:pt x="483463" y="123504"/>
                </a:lnTo>
                <a:lnTo>
                  <a:pt x="498124" y="96610"/>
                </a:lnTo>
                <a:lnTo>
                  <a:pt x="503236" y="88900"/>
                </a:lnTo>
                <a:lnTo>
                  <a:pt x="498124" y="70983"/>
                </a:lnTo>
                <a:lnTo>
                  <a:pt x="483463" y="54296"/>
                </a:lnTo>
                <a:lnTo>
                  <a:pt x="460263" y="39195"/>
                </a:lnTo>
                <a:lnTo>
                  <a:pt x="429539" y="26038"/>
                </a:lnTo>
                <a:lnTo>
                  <a:pt x="349558" y="6986"/>
                </a:lnTo>
                <a:lnTo>
                  <a:pt x="251618" y="0"/>
                </a:lnTo>
                <a:lnTo>
                  <a:pt x="153677" y="6986"/>
                </a:lnTo>
                <a:lnTo>
                  <a:pt x="73697" y="26038"/>
                </a:lnTo>
                <a:lnTo>
                  <a:pt x="19773" y="54296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607175" y="2701925"/>
            <a:ext cx="246062" cy="88899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515100" y="2628900"/>
            <a:ext cx="419100" cy="1905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581775" y="2679700"/>
            <a:ext cx="297180" cy="62230"/>
          </a:xfrm>
          <a:custGeom>
            <a:avLst/>
            <a:gdLst/>
            <a:ahLst/>
            <a:cxnLst/>
            <a:rect l="l" t="t" r="r" b="b"/>
            <a:pathLst>
              <a:path w="297179" h="62230">
                <a:moveTo>
                  <a:pt x="233755" y="34545"/>
                </a:moveTo>
                <a:lnTo>
                  <a:pt x="147957" y="34545"/>
                </a:lnTo>
                <a:lnTo>
                  <a:pt x="239277" y="0"/>
                </a:lnTo>
                <a:lnTo>
                  <a:pt x="296862" y="23173"/>
                </a:lnTo>
                <a:lnTo>
                  <a:pt x="254019" y="30651"/>
                </a:lnTo>
                <a:lnTo>
                  <a:pt x="240225" y="32342"/>
                </a:lnTo>
                <a:lnTo>
                  <a:pt x="233755" y="34545"/>
                </a:lnTo>
                <a:close/>
              </a:path>
              <a:path w="297179" h="62230">
                <a:moveTo>
                  <a:pt x="41715" y="31134"/>
                </a:moveTo>
                <a:lnTo>
                  <a:pt x="0" y="15146"/>
                </a:lnTo>
                <a:lnTo>
                  <a:pt x="52235" y="1790"/>
                </a:lnTo>
                <a:lnTo>
                  <a:pt x="127108" y="27411"/>
                </a:lnTo>
                <a:lnTo>
                  <a:pt x="56735" y="27411"/>
                </a:lnTo>
                <a:lnTo>
                  <a:pt x="41715" y="31134"/>
                </a:lnTo>
                <a:close/>
              </a:path>
              <a:path w="297179" h="62230">
                <a:moveTo>
                  <a:pt x="153371" y="61912"/>
                </a:moveTo>
                <a:lnTo>
                  <a:pt x="56735" y="27411"/>
                </a:lnTo>
                <a:lnTo>
                  <a:pt x="127108" y="27411"/>
                </a:lnTo>
                <a:lnTo>
                  <a:pt x="147957" y="34545"/>
                </a:lnTo>
                <a:lnTo>
                  <a:pt x="233755" y="34545"/>
                </a:lnTo>
                <a:lnTo>
                  <a:pt x="153371" y="619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705600" y="2679700"/>
            <a:ext cx="228600" cy="17780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777038" y="2732088"/>
            <a:ext cx="107950" cy="53975"/>
          </a:xfrm>
          <a:custGeom>
            <a:avLst/>
            <a:gdLst/>
            <a:ahLst/>
            <a:cxnLst/>
            <a:rect l="l" t="t" r="r" b="b"/>
            <a:pathLst>
              <a:path w="107950" h="53975">
                <a:moveTo>
                  <a:pt x="75315" y="53975"/>
                </a:moveTo>
                <a:lnTo>
                  <a:pt x="363" y="28520"/>
                </a:lnTo>
                <a:lnTo>
                  <a:pt x="119" y="16344"/>
                </a:lnTo>
                <a:lnTo>
                  <a:pt x="0" y="0"/>
                </a:lnTo>
                <a:lnTo>
                  <a:pt x="107950" y="41707"/>
                </a:lnTo>
                <a:lnTo>
                  <a:pt x="75315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502400" y="2679700"/>
            <a:ext cx="228600" cy="17780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577014" y="2733675"/>
            <a:ext cx="106680" cy="52705"/>
          </a:xfrm>
          <a:custGeom>
            <a:avLst/>
            <a:gdLst/>
            <a:ahLst/>
            <a:cxnLst/>
            <a:rect l="l" t="t" r="r" b="b"/>
            <a:pathLst>
              <a:path w="106679" h="52705">
                <a:moveTo>
                  <a:pt x="38479" y="52387"/>
                </a:moveTo>
                <a:lnTo>
                  <a:pt x="0" y="40509"/>
                </a:lnTo>
                <a:lnTo>
                  <a:pt x="104909" y="0"/>
                </a:lnTo>
                <a:lnTo>
                  <a:pt x="106361" y="25280"/>
                </a:lnTo>
                <a:lnTo>
                  <a:pt x="38479" y="523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418264" y="2659062"/>
            <a:ext cx="139700" cy="2032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478588" y="2736849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80">
                <a:moveTo>
                  <a:pt x="793" y="-3175"/>
                </a:moveTo>
                <a:lnTo>
                  <a:pt x="793" y="71438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916739" y="2655888"/>
            <a:ext cx="139700" cy="2032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981825" y="2735263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80">
                <a:moveTo>
                  <a:pt x="794" y="-3175"/>
                </a:moveTo>
                <a:lnTo>
                  <a:pt x="794" y="71436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 txBox="1">
            <a:spLocks noGrp="1"/>
          </p:cNvSpPr>
          <p:nvPr>
            <p:ph type="title"/>
          </p:nvPr>
        </p:nvSpPr>
        <p:spPr>
          <a:xfrm>
            <a:off x="243840" y="287777"/>
            <a:ext cx="88296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Per-router </a:t>
            </a:r>
            <a:r>
              <a:rPr dirty="0" sz="3600"/>
              <a:t>control </a:t>
            </a:r>
            <a:r>
              <a:rPr dirty="0" sz="3600" spc="-5"/>
              <a:t>plane (Traditional</a:t>
            </a:r>
            <a:r>
              <a:rPr dirty="0" sz="3600" spc="-95"/>
              <a:t> </a:t>
            </a:r>
            <a:r>
              <a:rPr dirty="0" sz="3600" spc="-5"/>
              <a:t>Approa</a:t>
            </a:r>
            <a:endParaRPr sz="3600"/>
          </a:p>
        </p:txBody>
      </p:sp>
      <p:sp>
        <p:nvSpPr>
          <p:cNvPr id="220" name="object 220"/>
          <p:cNvSpPr/>
          <p:nvPr/>
        </p:nvSpPr>
        <p:spPr>
          <a:xfrm>
            <a:off x="1828800" y="2763837"/>
            <a:ext cx="954405" cy="492125"/>
          </a:xfrm>
          <a:custGeom>
            <a:avLst/>
            <a:gdLst/>
            <a:ahLst/>
            <a:cxnLst/>
            <a:rect l="l" t="t" r="r" b="b"/>
            <a:pathLst>
              <a:path w="954405" h="492125">
                <a:moveTo>
                  <a:pt x="477044" y="492125"/>
                </a:moveTo>
                <a:lnTo>
                  <a:pt x="417204" y="490207"/>
                </a:lnTo>
                <a:lnTo>
                  <a:pt x="359583" y="484610"/>
                </a:lnTo>
                <a:lnTo>
                  <a:pt x="304627" y="475562"/>
                </a:lnTo>
                <a:lnTo>
                  <a:pt x="252783" y="463294"/>
                </a:lnTo>
                <a:lnTo>
                  <a:pt x="204498" y="448038"/>
                </a:lnTo>
                <a:lnTo>
                  <a:pt x="160220" y="430024"/>
                </a:lnTo>
                <a:lnTo>
                  <a:pt x="120395" y="409482"/>
                </a:lnTo>
                <a:lnTo>
                  <a:pt x="85470" y="386643"/>
                </a:lnTo>
                <a:lnTo>
                  <a:pt x="55893" y="361737"/>
                </a:lnTo>
                <a:lnTo>
                  <a:pt x="14569" y="306649"/>
                </a:lnTo>
                <a:lnTo>
                  <a:pt x="0" y="246062"/>
                </a:lnTo>
                <a:lnTo>
                  <a:pt x="3716" y="215196"/>
                </a:lnTo>
                <a:lnTo>
                  <a:pt x="32110" y="157128"/>
                </a:lnTo>
                <a:lnTo>
                  <a:pt x="85470" y="105481"/>
                </a:lnTo>
                <a:lnTo>
                  <a:pt x="120395" y="82642"/>
                </a:lnTo>
                <a:lnTo>
                  <a:pt x="160220" y="62100"/>
                </a:lnTo>
                <a:lnTo>
                  <a:pt x="204498" y="44086"/>
                </a:lnTo>
                <a:lnTo>
                  <a:pt x="252783" y="28830"/>
                </a:lnTo>
                <a:lnTo>
                  <a:pt x="304627" y="16562"/>
                </a:lnTo>
                <a:lnTo>
                  <a:pt x="359583" y="7514"/>
                </a:lnTo>
                <a:lnTo>
                  <a:pt x="417204" y="1917"/>
                </a:lnTo>
                <a:lnTo>
                  <a:pt x="477044" y="0"/>
                </a:lnTo>
                <a:lnTo>
                  <a:pt x="536883" y="1917"/>
                </a:lnTo>
                <a:lnTo>
                  <a:pt x="594504" y="7514"/>
                </a:lnTo>
                <a:lnTo>
                  <a:pt x="649460" y="16562"/>
                </a:lnTo>
                <a:lnTo>
                  <a:pt x="701304" y="28830"/>
                </a:lnTo>
                <a:lnTo>
                  <a:pt x="749589" y="44086"/>
                </a:lnTo>
                <a:lnTo>
                  <a:pt x="793868" y="62100"/>
                </a:lnTo>
                <a:lnTo>
                  <a:pt x="833693" y="82642"/>
                </a:lnTo>
                <a:lnTo>
                  <a:pt x="868617" y="105481"/>
                </a:lnTo>
                <a:lnTo>
                  <a:pt x="898195" y="130387"/>
                </a:lnTo>
                <a:lnTo>
                  <a:pt x="939518" y="185475"/>
                </a:lnTo>
                <a:lnTo>
                  <a:pt x="954088" y="246062"/>
                </a:lnTo>
                <a:lnTo>
                  <a:pt x="950371" y="276928"/>
                </a:lnTo>
                <a:lnTo>
                  <a:pt x="921977" y="334996"/>
                </a:lnTo>
                <a:lnTo>
                  <a:pt x="868617" y="386643"/>
                </a:lnTo>
                <a:lnTo>
                  <a:pt x="833693" y="409482"/>
                </a:lnTo>
                <a:lnTo>
                  <a:pt x="793868" y="430024"/>
                </a:lnTo>
                <a:lnTo>
                  <a:pt x="749589" y="448038"/>
                </a:lnTo>
                <a:lnTo>
                  <a:pt x="701304" y="463294"/>
                </a:lnTo>
                <a:lnTo>
                  <a:pt x="649460" y="475562"/>
                </a:lnTo>
                <a:lnTo>
                  <a:pt x="594504" y="484610"/>
                </a:lnTo>
                <a:lnTo>
                  <a:pt x="536883" y="490207"/>
                </a:lnTo>
                <a:lnTo>
                  <a:pt x="477044" y="492125"/>
                </a:lnTo>
                <a:close/>
              </a:path>
            </a:pathLst>
          </a:custGeom>
          <a:solidFill>
            <a:srgbClr val="CC0000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1828800" y="2763837"/>
            <a:ext cx="954405" cy="492125"/>
          </a:xfrm>
          <a:custGeom>
            <a:avLst/>
            <a:gdLst/>
            <a:ahLst/>
            <a:cxnLst/>
            <a:rect l="l" t="t" r="r" b="b"/>
            <a:pathLst>
              <a:path w="954405" h="492125">
                <a:moveTo>
                  <a:pt x="0" y="246062"/>
                </a:moveTo>
                <a:lnTo>
                  <a:pt x="9691" y="207364"/>
                </a:lnTo>
                <a:lnTo>
                  <a:pt x="37488" y="150283"/>
                </a:lnTo>
                <a:lnTo>
                  <a:pt x="81471" y="108486"/>
                </a:lnTo>
                <a:lnTo>
                  <a:pt x="142006" y="72070"/>
                </a:lnTo>
                <a:lnTo>
                  <a:pt x="210324" y="42023"/>
                </a:lnTo>
                <a:lnTo>
                  <a:pt x="291357" y="19336"/>
                </a:lnTo>
                <a:lnTo>
                  <a:pt x="380903" y="7132"/>
                </a:lnTo>
                <a:lnTo>
                  <a:pt x="477044" y="0"/>
                </a:lnTo>
                <a:lnTo>
                  <a:pt x="573185" y="7132"/>
                </a:lnTo>
                <a:lnTo>
                  <a:pt x="662731" y="19336"/>
                </a:lnTo>
                <a:lnTo>
                  <a:pt x="743764" y="42023"/>
                </a:lnTo>
                <a:lnTo>
                  <a:pt x="814365" y="72070"/>
                </a:lnTo>
                <a:lnTo>
                  <a:pt x="872616" y="108486"/>
                </a:lnTo>
                <a:lnTo>
                  <a:pt x="916599" y="150283"/>
                </a:lnTo>
                <a:lnTo>
                  <a:pt x="944396" y="207364"/>
                </a:lnTo>
                <a:lnTo>
                  <a:pt x="954088" y="246062"/>
                </a:lnTo>
                <a:lnTo>
                  <a:pt x="944396" y="295652"/>
                </a:lnTo>
                <a:lnTo>
                  <a:pt x="916599" y="341841"/>
                </a:lnTo>
                <a:lnTo>
                  <a:pt x="872616" y="383638"/>
                </a:lnTo>
                <a:lnTo>
                  <a:pt x="814365" y="420054"/>
                </a:lnTo>
                <a:lnTo>
                  <a:pt x="743764" y="457655"/>
                </a:lnTo>
                <a:lnTo>
                  <a:pt x="662731" y="472788"/>
                </a:lnTo>
                <a:lnTo>
                  <a:pt x="573185" y="487125"/>
                </a:lnTo>
                <a:lnTo>
                  <a:pt x="477044" y="492125"/>
                </a:lnTo>
                <a:lnTo>
                  <a:pt x="380903" y="487125"/>
                </a:lnTo>
                <a:lnTo>
                  <a:pt x="291357" y="472788"/>
                </a:lnTo>
                <a:lnTo>
                  <a:pt x="210324" y="457655"/>
                </a:lnTo>
                <a:lnTo>
                  <a:pt x="142006" y="420054"/>
                </a:lnTo>
                <a:lnTo>
                  <a:pt x="81471" y="383638"/>
                </a:lnTo>
                <a:lnTo>
                  <a:pt x="37488" y="341841"/>
                </a:lnTo>
                <a:lnTo>
                  <a:pt x="9691" y="295652"/>
                </a:lnTo>
                <a:lnTo>
                  <a:pt x="0" y="246062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 txBox="1"/>
          <p:nvPr/>
        </p:nvSpPr>
        <p:spPr>
          <a:xfrm>
            <a:off x="1921611" y="2777185"/>
            <a:ext cx="775335" cy="426084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68580">
              <a:lnSpc>
                <a:spcPts val="1480"/>
              </a:lnSpc>
              <a:spcBef>
                <a:spcPts val="315"/>
              </a:spcBef>
            </a:pPr>
            <a:r>
              <a:rPr dirty="0" sz="1400" spc="-5">
                <a:latin typeface="Arial"/>
                <a:cs typeface="Arial"/>
              </a:rPr>
              <a:t>Routing  Algorithm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3" name="object 223"/>
          <p:cNvSpPr/>
          <p:nvPr/>
        </p:nvSpPr>
        <p:spPr>
          <a:xfrm>
            <a:off x="2795587" y="2758991"/>
            <a:ext cx="1517650" cy="268605"/>
          </a:xfrm>
          <a:custGeom>
            <a:avLst/>
            <a:gdLst/>
            <a:ahLst/>
            <a:cxnLst/>
            <a:rect l="l" t="t" r="r" b="b"/>
            <a:pathLst>
              <a:path w="1517650" h="268605">
                <a:moveTo>
                  <a:pt x="70124" y="193002"/>
                </a:moveTo>
                <a:lnTo>
                  <a:pt x="0" y="241382"/>
                </a:lnTo>
                <a:lnTo>
                  <a:pt x="80778" y="268453"/>
                </a:lnTo>
                <a:lnTo>
                  <a:pt x="77377" y="244368"/>
                </a:lnTo>
                <a:lnTo>
                  <a:pt x="69680" y="244368"/>
                </a:lnTo>
                <a:lnTo>
                  <a:pt x="66129" y="219218"/>
                </a:lnTo>
                <a:lnTo>
                  <a:pt x="73675" y="218152"/>
                </a:lnTo>
                <a:lnTo>
                  <a:pt x="70124" y="193002"/>
                </a:lnTo>
                <a:close/>
              </a:path>
              <a:path w="1517650" h="268605">
                <a:moveTo>
                  <a:pt x="73675" y="218152"/>
                </a:moveTo>
                <a:lnTo>
                  <a:pt x="66129" y="219218"/>
                </a:lnTo>
                <a:lnTo>
                  <a:pt x="69680" y="244368"/>
                </a:lnTo>
                <a:lnTo>
                  <a:pt x="77227" y="243302"/>
                </a:lnTo>
                <a:lnTo>
                  <a:pt x="73675" y="218152"/>
                </a:lnTo>
                <a:close/>
              </a:path>
              <a:path w="1517650" h="268605">
                <a:moveTo>
                  <a:pt x="77227" y="243302"/>
                </a:moveTo>
                <a:lnTo>
                  <a:pt x="69680" y="244368"/>
                </a:lnTo>
                <a:lnTo>
                  <a:pt x="77377" y="244368"/>
                </a:lnTo>
                <a:lnTo>
                  <a:pt x="77227" y="243302"/>
                </a:lnTo>
                <a:close/>
              </a:path>
              <a:path w="1517650" h="268605">
                <a:moveTo>
                  <a:pt x="1440422" y="25151"/>
                </a:moveTo>
                <a:lnTo>
                  <a:pt x="73675" y="218152"/>
                </a:lnTo>
                <a:lnTo>
                  <a:pt x="77227" y="243302"/>
                </a:lnTo>
                <a:lnTo>
                  <a:pt x="1443974" y="50301"/>
                </a:lnTo>
                <a:lnTo>
                  <a:pt x="1440422" y="25151"/>
                </a:lnTo>
                <a:close/>
              </a:path>
              <a:path w="1517650" h="268605">
                <a:moveTo>
                  <a:pt x="1508740" y="24085"/>
                </a:moveTo>
                <a:lnTo>
                  <a:pt x="1447971" y="24085"/>
                </a:lnTo>
                <a:lnTo>
                  <a:pt x="1451522" y="49235"/>
                </a:lnTo>
                <a:lnTo>
                  <a:pt x="1443974" y="50301"/>
                </a:lnTo>
                <a:lnTo>
                  <a:pt x="1447525" y="75451"/>
                </a:lnTo>
                <a:lnTo>
                  <a:pt x="1517650" y="27071"/>
                </a:lnTo>
                <a:lnTo>
                  <a:pt x="1508740" y="24085"/>
                </a:lnTo>
                <a:close/>
              </a:path>
              <a:path w="1517650" h="268605">
                <a:moveTo>
                  <a:pt x="1447971" y="24085"/>
                </a:moveTo>
                <a:lnTo>
                  <a:pt x="1440422" y="25151"/>
                </a:lnTo>
                <a:lnTo>
                  <a:pt x="1443974" y="50301"/>
                </a:lnTo>
                <a:lnTo>
                  <a:pt x="1451522" y="49235"/>
                </a:lnTo>
                <a:lnTo>
                  <a:pt x="1447971" y="24085"/>
                </a:lnTo>
                <a:close/>
              </a:path>
              <a:path w="1517650" h="268605">
                <a:moveTo>
                  <a:pt x="1436871" y="0"/>
                </a:moveTo>
                <a:lnTo>
                  <a:pt x="1440422" y="25151"/>
                </a:lnTo>
                <a:lnTo>
                  <a:pt x="1447971" y="24085"/>
                </a:lnTo>
                <a:lnTo>
                  <a:pt x="1508740" y="24085"/>
                </a:lnTo>
                <a:lnTo>
                  <a:pt x="143687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2713038" y="3169019"/>
            <a:ext cx="796925" cy="300990"/>
          </a:xfrm>
          <a:custGeom>
            <a:avLst/>
            <a:gdLst/>
            <a:ahLst/>
            <a:cxnLst/>
            <a:rect l="l" t="t" r="r" b="b"/>
            <a:pathLst>
              <a:path w="796925" h="300989">
                <a:moveTo>
                  <a:pt x="59303" y="71908"/>
                </a:moveTo>
                <a:lnTo>
                  <a:pt x="0" y="10743"/>
                </a:lnTo>
                <a:lnTo>
                  <a:pt x="84514" y="0"/>
                </a:lnTo>
                <a:lnTo>
                  <a:pt x="76994" y="21448"/>
                </a:lnTo>
                <a:lnTo>
                  <a:pt x="74837" y="21448"/>
                </a:lnTo>
                <a:lnTo>
                  <a:pt x="60515" y="45418"/>
                </a:lnTo>
                <a:lnTo>
                  <a:pt x="67706" y="47939"/>
                </a:lnTo>
                <a:lnTo>
                  <a:pt x="59303" y="71908"/>
                </a:lnTo>
                <a:close/>
              </a:path>
              <a:path w="796925" h="300989">
                <a:moveTo>
                  <a:pt x="67706" y="47939"/>
                </a:moveTo>
                <a:lnTo>
                  <a:pt x="60515" y="45418"/>
                </a:lnTo>
                <a:lnTo>
                  <a:pt x="74837" y="21448"/>
                </a:lnTo>
                <a:lnTo>
                  <a:pt x="76756" y="22127"/>
                </a:lnTo>
                <a:lnTo>
                  <a:pt x="67706" y="47939"/>
                </a:lnTo>
                <a:close/>
              </a:path>
              <a:path w="796925" h="300989">
                <a:moveTo>
                  <a:pt x="76756" y="22127"/>
                </a:moveTo>
                <a:lnTo>
                  <a:pt x="74837" y="21448"/>
                </a:lnTo>
                <a:lnTo>
                  <a:pt x="76994" y="21448"/>
                </a:lnTo>
                <a:lnTo>
                  <a:pt x="76756" y="22127"/>
                </a:lnTo>
                <a:close/>
              </a:path>
              <a:path w="796925" h="300989">
                <a:moveTo>
                  <a:pt x="720814" y="276917"/>
                </a:moveTo>
                <a:lnTo>
                  <a:pt x="67706" y="47939"/>
                </a:lnTo>
                <a:lnTo>
                  <a:pt x="76756" y="22127"/>
                </a:lnTo>
                <a:lnTo>
                  <a:pt x="729225" y="252927"/>
                </a:lnTo>
                <a:lnTo>
                  <a:pt x="720814" y="276917"/>
                </a:lnTo>
                <a:close/>
              </a:path>
              <a:path w="796925" h="300989">
                <a:moveTo>
                  <a:pt x="786545" y="279437"/>
                </a:moveTo>
                <a:lnTo>
                  <a:pt x="728003" y="279437"/>
                </a:lnTo>
                <a:lnTo>
                  <a:pt x="736406" y="255467"/>
                </a:lnTo>
                <a:lnTo>
                  <a:pt x="729225" y="252927"/>
                </a:lnTo>
                <a:lnTo>
                  <a:pt x="737621" y="228978"/>
                </a:lnTo>
                <a:lnTo>
                  <a:pt x="786545" y="279437"/>
                </a:lnTo>
                <a:close/>
              </a:path>
              <a:path w="796925" h="300989">
                <a:moveTo>
                  <a:pt x="728003" y="279437"/>
                </a:moveTo>
                <a:lnTo>
                  <a:pt x="720814" y="276917"/>
                </a:lnTo>
                <a:lnTo>
                  <a:pt x="729225" y="252927"/>
                </a:lnTo>
                <a:lnTo>
                  <a:pt x="736406" y="255467"/>
                </a:lnTo>
                <a:lnTo>
                  <a:pt x="728003" y="279437"/>
                </a:lnTo>
                <a:close/>
              </a:path>
              <a:path w="796925" h="300989">
                <a:moveTo>
                  <a:pt x="712410" y="300886"/>
                </a:moveTo>
                <a:lnTo>
                  <a:pt x="720814" y="276917"/>
                </a:lnTo>
                <a:lnTo>
                  <a:pt x="728003" y="279437"/>
                </a:lnTo>
                <a:lnTo>
                  <a:pt x="786545" y="279437"/>
                </a:lnTo>
                <a:lnTo>
                  <a:pt x="796925" y="290143"/>
                </a:lnTo>
                <a:lnTo>
                  <a:pt x="712410" y="30088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646613" y="2873375"/>
            <a:ext cx="892175" cy="510540"/>
          </a:xfrm>
          <a:custGeom>
            <a:avLst/>
            <a:gdLst/>
            <a:ahLst/>
            <a:cxnLst/>
            <a:rect l="l" t="t" r="r" b="b"/>
            <a:pathLst>
              <a:path w="892175" h="510539">
                <a:moveTo>
                  <a:pt x="47270" y="70876"/>
                </a:moveTo>
                <a:lnTo>
                  <a:pt x="0" y="0"/>
                </a:lnTo>
                <a:lnTo>
                  <a:pt x="85063" y="4709"/>
                </a:lnTo>
                <a:lnTo>
                  <a:pt x="64739" y="40292"/>
                </a:lnTo>
                <a:lnTo>
                  <a:pt x="61083" y="45044"/>
                </a:lnTo>
                <a:lnTo>
                  <a:pt x="61791" y="45453"/>
                </a:lnTo>
                <a:lnTo>
                  <a:pt x="47270" y="70876"/>
                </a:lnTo>
                <a:close/>
              </a:path>
              <a:path w="892175" h="510539">
                <a:moveTo>
                  <a:pt x="821164" y="483625"/>
                </a:moveTo>
                <a:lnTo>
                  <a:pt x="61791" y="45453"/>
                </a:lnTo>
                <a:lnTo>
                  <a:pt x="64739" y="40292"/>
                </a:lnTo>
                <a:lnTo>
                  <a:pt x="72760" y="29867"/>
                </a:lnTo>
                <a:lnTo>
                  <a:pt x="833018" y="461197"/>
                </a:lnTo>
                <a:lnTo>
                  <a:pt x="821164" y="483625"/>
                </a:lnTo>
                <a:close/>
              </a:path>
              <a:path w="892175" h="510539">
                <a:moveTo>
                  <a:pt x="61791" y="45453"/>
                </a:moveTo>
                <a:lnTo>
                  <a:pt x="61083" y="45044"/>
                </a:lnTo>
                <a:lnTo>
                  <a:pt x="64739" y="40292"/>
                </a:lnTo>
                <a:lnTo>
                  <a:pt x="61791" y="45453"/>
                </a:lnTo>
                <a:close/>
              </a:path>
              <a:path w="892175" h="510539">
                <a:moveTo>
                  <a:pt x="876844" y="486601"/>
                </a:moveTo>
                <a:lnTo>
                  <a:pt x="826323" y="486601"/>
                </a:lnTo>
                <a:lnTo>
                  <a:pt x="838920" y="464545"/>
                </a:lnTo>
                <a:lnTo>
                  <a:pt x="833018" y="461197"/>
                </a:lnTo>
                <a:lnTo>
                  <a:pt x="844904" y="438711"/>
                </a:lnTo>
                <a:lnTo>
                  <a:pt x="876844" y="486601"/>
                </a:lnTo>
                <a:close/>
              </a:path>
              <a:path w="892175" h="510539">
                <a:moveTo>
                  <a:pt x="826323" y="486601"/>
                </a:moveTo>
                <a:lnTo>
                  <a:pt x="821164" y="483625"/>
                </a:lnTo>
                <a:lnTo>
                  <a:pt x="833018" y="461197"/>
                </a:lnTo>
                <a:lnTo>
                  <a:pt x="838920" y="464545"/>
                </a:lnTo>
                <a:lnTo>
                  <a:pt x="826323" y="486601"/>
                </a:lnTo>
                <a:close/>
              </a:path>
              <a:path w="892175" h="510539">
                <a:moveTo>
                  <a:pt x="807111" y="510212"/>
                </a:moveTo>
                <a:lnTo>
                  <a:pt x="821164" y="483625"/>
                </a:lnTo>
                <a:lnTo>
                  <a:pt x="826323" y="486601"/>
                </a:lnTo>
                <a:lnTo>
                  <a:pt x="876844" y="486601"/>
                </a:lnTo>
                <a:lnTo>
                  <a:pt x="892175" y="509588"/>
                </a:lnTo>
                <a:lnTo>
                  <a:pt x="807111" y="5102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762500" y="2747558"/>
            <a:ext cx="1695450" cy="194945"/>
          </a:xfrm>
          <a:custGeom>
            <a:avLst/>
            <a:gdLst/>
            <a:ahLst/>
            <a:cxnLst/>
            <a:rect l="l" t="t" r="r" b="b"/>
            <a:pathLst>
              <a:path w="1695450" h="194944">
                <a:moveTo>
                  <a:pt x="73059" y="75976"/>
                </a:moveTo>
                <a:lnTo>
                  <a:pt x="0" y="32154"/>
                </a:lnTo>
                <a:lnTo>
                  <a:pt x="78893" y="0"/>
                </a:lnTo>
                <a:lnTo>
                  <a:pt x="76993" y="24741"/>
                </a:lnTo>
                <a:lnTo>
                  <a:pt x="69351" y="24741"/>
                </a:lnTo>
                <a:lnTo>
                  <a:pt x="67406" y="50067"/>
                </a:lnTo>
                <a:lnTo>
                  <a:pt x="75004" y="50649"/>
                </a:lnTo>
                <a:lnTo>
                  <a:pt x="73059" y="75976"/>
                </a:lnTo>
                <a:close/>
              </a:path>
              <a:path w="1695450" h="194944">
                <a:moveTo>
                  <a:pt x="75004" y="50649"/>
                </a:moveTo>
                <a:lnTo>
                  <a:pt x="67406" y="50067"/>
                </a:lnTo>
                <a:lnTo>
                  <a:pt x="69351" y="24741"/>
                </a:lnTo>
                <a:lnTo>
                  <a:pt x="76948" y="25325"/>
                </a:lnTo>
                <a:lnTo>
                  <a:pt x="75004" y="50649"/>
                </a:lnTo>
                <a:close/>
              </a:path>
              <a:path w="1695450" h="194944">
                <a:moveTo>
                  <a:pt x="76948" y="25325"/>
                </a:moveTo>
                <a:lnTo>
                  <a:pt x="69351" y="24741"/>
                </a:lnTo>
                <a:lnTo>
                  <a:pt x="76993" y="24741"/>
                </a:lnTo>
                <a:lnTo>
                  <a:pt x="76948" y="25325"/>
                </a:lnTo>
                <a:close/>
              </a:path>
              <a:path w="1695450" h="194944">
                <a:moveTo>
                  <a:pt x="1618527" y="168818"/>
                </a:moveTo>
                <a:lnTo>
                  <a:pt x="75004" y="50649"/>
                </a:lnTo>
                <a:lnTo>
                  <a:pt x="76948" y="25325"/>
                </a:lnTo>
                <a:lnTo>
                  <a:pt x="1620446" y="143833"/>
                </a:lnTo>
                <a:lnTo>
                  <a:pt x="1618527" y="168818"/>
                </a:lnTo>
                <a:close/>
              </a:path>
              <a:path w="1695450" h="194944">
                <a:moveTo>
                  <a:pt x="1677261" y="169742"/>
                </a:moveTo>
                <a:lnTo>
                  <a:pt x="1630595" y="169742"/>
                </a:lnTo>
                <a:lnTo>
                  <a:pt x="1628044" y="144417"/>
                </a:lnTo>
                <a:lnTo>
                  <a:pt x="1620446" y="143833"/>
                </a:lnTo>
                <a:lnTo>
                  <a:pt x="1622390" y="118507"/>
                </a:lnTo>
                <a:lnTo>
                  <a:pt x="1695450" y="162329"/>
                </a:lnTo>
                <a:lnTo>
                  <a:pt x="1677261" y="169742"/>
                </a:lnTo>
                <a:close/>
              </a:path>
              <a:path w="1695450" h="194944">
                <a:moveTo>
                  <a:pt x="1630595" y="169742"/>
                </a:moveTo>
                <a:lnTo>
                  <a:pt x="1618527" y="168818"/>
                </a:lnTo>
                <a:lnTo>
                  <a:pt x="1620446" y="143833"/>
                </a:lnTo>
                <a:lnTo>
                  <a:pt x="1628044" y="144417"/>
                </a:lnTo>
                <a:lnTo>
                  <a:pt x="1630595" y="169742"/>
                </a:lnTo>
                <a:close/>
              </a:path>
              <a:path w="1695450" h="194944">
                <a:moveTo>
                  <a:pt x="1616557" y="194484"/>
                </a:moveTo>
                <a:lnTo>
                  <a:pt x="1618527" y="168818"/>
                </a:lnTo>
                <a:lnTo>
                  <a:pt x="1630595" y="169742"/>
                </a:lnTo>
                <a:lnTo>
                  <a:pt x="1677261" y="169742"/>
                </a:lnTo>
                <a:lnTo>
                  <a:pt x="1616557" y="19448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519861" y="2873375"/>
            <a:ext cx="421005" cy="180975"/>
          </a:xfrm>
          <a:custGeom>
            <a:avLst/>
            <a:gdLst/>
            <a:ahLst/>
            <a:cxnLst/>
            <a:rect l="l" t="t" r="r" b="b"/>
            <a:pathLst>
              <a:path w="421004" h="180975">
                <a:moveTo>
                  <a:pt x="210343" y="180974"/>
                </a:moveTo>
                <a:lnTo>
                  <a:pt x="143858" y="176361"/>
                </a:lnTo>
                <a:lnTo>
                  <a:pt x="86117" y="163515"/>
                </a:lnTo>
                <a:lnTo>
                  <a:pt x="40584" y="143927"/>
                </a:lnTo>
                <a:lnTo>
                  <a:pt x="10723" y="119088"/>
                </a:lnTo>
                <a:lnTo>
                  <a:pt x="0" y="90487"/>
                </a:lnTo>
                <a:lnTo>
                  <a:pt x="10724" y="61886"/>
                </a:lnTo>
                <a:lnTo>
                  <a:pt x="40584" y="37046"/>
                </a:lnTo>
                <a:lnTo>
                  <a:pt x="86118" y="17458"/>
                </a:lnTo>
                <a:lnTo>
                  <a:pt x="143859" y="4613"/>
                </a:lnTo>
                <a:lnTo>
                  <a:pt x="210344" y="0"/>
                </a:lnTo>
                <a:lnTo>
                  <a:pt x="280544" y="4613"/>
                </a:lnTo>
                <a:lnTo>
                  <a:pt x="338750" y="17458"/>
                </a:lnTo>
                <a:lnTo>
                  <a:pt x="382890" y="37046"/>
                </a:lnTo>
                <a:lnTo>
                  <a:pt x="410892" y="61886"/>
                </a:lnTo>
                <a:lnTo>
                  <a:pt x="420687" y="90487"/>
                </a:lnTo>
                <a:lnTo>
                  <a:pt x="410891" y="119088"/>
                </a:lnTo>
                <a:lnTo>
                  <a:pt x="382887" y="143927"/>
                </a:lnTo>
                <a:lnTo>
                  <a:pt x="338746" y="163515"/>
                </a:lnTo>
                <a:lnTo>
                  <a:pt x="280541" y="176361"/>
                </a:lnTo>
                <a:lnTo>
                  <a:pt x="210343" y="180974"/>
                </a:lnTo>
                <a:close/>
              </a:path>
            </a:pathLst>
          </a:custGeom>
          <a:solidFill>
            <a:srgbClr val="CC0000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519861" y="2873375"/>
            <a:ext cx="421005" cy="180975"/>
          </a:xfrm>
          <a:custGeom>
            <a:avLst/>
            <a:gdLst/>
            <a:ahLst/>
            <a:cxnLst/>
            <a:rect l="l" t="t" r="r" b="b"/>
            <a:pathLst>
              <a:path w="421004" h="180975">
                <a:moveTo>
                  <a:pt x="0" y="90487"/>
                </a:moveTo>
                <a:lnTo>
                  <a:pt x="16530" y="55265"/>
                </a:lnTo>
                <a:lnTo>
                  <a:pt x="61609" y="26503"/>
                </a:lnTo>
                <a:lnTo>
                  <a:pt x="128468" y="7111"/>
                </a:lnTo>
                <a:lnTo>
                  <a:pt x="210344" y="0"/>
                </a:lnTo>
                <a:lnTo>
                  <a:pt x="292219" y="7111"/>
                </a:lnTo>
                <a:lnTo>
                  <a:pt x="359079" y="26503"/>
                </a:lnTo>
                <a:lnTo>
                  <a:pt x="404157" y="55265"/>
                </a:lnTo>
                <a:lnTo>
                  <a:pt x="420687" y="90487"/>
                </a:lnTo>
                <a:lnTo>
                  <a:pt x="416413" y="108723"/>
                </a:lnTo>
                <a:lnTo>
                  <a:pt x="404156" y="125709"/>
                </a:lnTo>
                <a:lnTo>
                  <a:pt x="384763" y="141079"/>
                </a:lnTo>
                <a:lnTo>
                  <a:pt x="359078" y="154471"/>
                </a:lnTo>
                <a:lnTo>
                  <a:pt x="292218" y="173863"/>
                </a:lnTo>
                <a:lnTo>
                  <a:pt x="210343" y="180974"/>
                </a:lnTo>
                <a:lnTo>
                  <a:pt x="128468" y="173863"/>
                </a:lnTo>
                <a:lnTo>
                  <a:pt x="61607" y="154471"/>
                </a:lnTo>
                <a:lnTo>
                  <a:pt x="16529" y="125709"/>
                </a:lnTo>
                <a:lnTo>
                  <a:pt x="0" y="90487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5534025" y="3382963"/>
            <a:ext cx="421005" cy="182880"/>
          </a:xfrm>
          <a:custGeom>
            <a:avLst/>
            <a:gdLst/>
            <a:ahLst/>
            <a:cxnLst/>
            <a:rect l="l" t="t" r="r" b="b"/>
            <a:pathLst>
              <a:path w="421004" h="182879">
                <a:moveTo>
                  <a:pt x="210344" y="182561"/>
                </a:moveTo>
                <a:lnTo>
                  <a:pt x="143859" y="177908"/>
                </a:lnTo>
                <a:lnTo>
                  <a:pt x="86117" y="164949"/>
                </a:lnTo>
                <a:lnTo>
                  <a:pt x="40584" y="145190"/>
                </a:lnTo>
                <a:lnTo>
                  <a:pt x="10723" y="120132"/>
                </a:lnTo>
                <a:lnTo>
                  <a:pt x="0" y="91280"/>
                </a:lnTo>
                <a:lnTo>
                  <a:pt x="10723" y="62429"/>
                </a:lnTo>
                <a:lnTo>
                  <a:pt x="40584" y="37371"/>
                </a:lnTo>
                <a:lnTo>
                  <a:pt x="86117" y="17611"/>
                </a:lnTo>
                <a:lnTo>
                  <a:pt x="143859" y="4653"/>
                </a:lnTo>
                <a:lnTo>
                  <a:pt x="210344" y="0"/>
                </a:lnTo>
                <a:lnTo>
                  <a:pt x="276829" y="4653"/>
                </a:lnTo>
                <a:lnTo>
                  <a:pt x="334570" y="17611"/>
                </a:lnTo>
                <a:lnTo>
                  <a:pt x="380104" y="37371"/>
                </a:lnTo>
                <a:lnTo>
                  <a:pt x="409964" y="62429"/>
                </a:lnTo>
                <a:lnTo>
                  <a:pt x="420688" y="91280"/>
                </a:lnTo>
                <a:lnTo>
                  <a:pt x="409964" y="120132"/>
                </a:lnTo>
                <a:lnTo>
                  <a:pt x="380103" y="145190"/>
                </a:lnTo>
                <a:lnTo>
                  <a:pt x="334570" y="164949"/>
                </a:lnTo>
                <a:lnTo>
                  <a:pt x="276829" y="177908"/>
                </a:lnTo>
                <a:lnTo>
                  <a:pt x="210344" y="182561"/>
                </a:lnTo>
                <a:close/>
              </a:path>
            </a:pathLst>
          </a:custGeom>
          <a:solidFill>
            <a:srgbClr val="CC0000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534025" y="3382963"/>
            <a:ext cx="421005" cy="182880"/>
          </a:xfrm>
          <a:custGeom>
            <a:avLst/>
            <a:gdLst/>
            <a:ahLst/>
            <a:cxnLst/>
            <a:rect l="l" t="t" r="r" b="b"/>
            <a:pathLst>
              <a:path w="421004" h="182879">
                <a:moveTo>
                  <a:pt x="0" y="91280"/>
                </a:moveTo>
                <a:lnTo>
                  <a:pt x="14162" y="72884"/>
                </a:lnTo>
                <a:lnTo>
                  <a:pt x="22428" y="55750"/>
                </a:lnTo>
                <a:lnTo>
                  <a:pt x="35923" y="40244"/>
                </a:lnTo>
                <a:lnTo>
                  <a:pt x="61608" y="26735"/>
                </a:lnTo>
                <a:lnTo>
                  <a:pt x="128468" y="7173"/>
                </a:lnTo>
                <a:lnTo>
                  <a:pt x="210344" y="0"/>
                </a:lnTo>
                <a:lnTo>
                  <a:pt x="292219" y="7173"/>
                </a:lnTo>
                <a:lnTo>
                  <a:pt x="361825" y="26735"/>
                </a:lnTo>
                <a:lnTo>
                  <a:pt x="404158" y="55750"/>
                </a:lnTo>
                <a:lnTo>
                  <a:pt x="420688" y="91280"/>
                </a:lnTo>
                <a:lnTo>
                  <a:pt x="416414" y="110939"/>
                </a:lnTo>
                <a:lnTo>
                  <a:pt x="404157" y="126811"/>
                </a:lnTo>
                <a:lnTo>
                  <a:pt x="390069" y="142316"/>
                </a:lnTo>
                <a:lnTo>
                  <a:pt x="361821" y="155826"/>
                </a:lnTo>
                <a:lnTo>
                  <a:pt x="292219" y="175388"/>
                </a:lnTo>
                <a:lnTo>
                  <a:pt x="210344" y="182561"/>
                </a:lnTo>
                <a:lnTo>
                  <a:pt x="128468" y="175388"/>
                </a:lnTo>
                <a:lnTo>
                  <a:pt x="61608" y="155826"/>
                </a:lnTo>
                <a:lnTo>
                  <a:pt x="35923" y="142316"/>
                </a:lnTo>
                <a:lnTo>
                  <a:pt x="22424" y="126811"/>
                </a:lnTo>
                <a:lnTo>
                  <a:pt x="14158" y="110939"/>
                </a:lnTo>
                <a:lnTo>
                  <a:pt x="0" y="9128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329112" y="2686050"/>
            <a:ext cx="421005" cy="182880"/>
          </a:xfrm>
          <a:custGeom>
            <a:avLst/>
            <a:gdLst/>
            <a:ahLst/>
            <a:cxnLst/>
            <a:rect l="l" t="t" r="r" b="b"/>
            <a:pathLst>
              <a:path w="421004" h="182880">
                <a:moveTo>
                  <a:pt x="210343" y="182562"/>
                </a:moveTo>
                <a:lnTo>
                  <a:pt x="143859" y="177909"/>
                </a:lnTo>
                <a:lnTo>
                  <a:pt x="86117" y="164950"/>
                </a:lnTo>
                <a:lnTo>
                  <a:pt x="40584" y="145191"/>
                </a:lnTo>
                <a:lnTo>
                  <a:pt x="10723" y="120133"/>
                </a:lnTo>
                <a:lnTo>
                  <a:pt x="0" y="91281"/>
                </a:lnTo>
                <a:lnTo>
                  <a:pt x="40584" y="37371"/>
                </a:lnTo>
                <a:lnTo>
                  <a:pt x="86117" y="17612"/>
                </a:lnTo>
                <a:lnTo>
                  <a:pt x="143858" y="4653"/>
                </a:lnTo>
                <a:lnTo>
                  <a:pt x="210343" y="0"/>
                </a:lnTo>
                <a:lnTo>
                  <a:pt x="276828" y="4653"/>
                </a:lnTo>
                <a:lnTo>
                  <a:pt x="334569" y="17612"/>
                </a:lnTo>
                <a:lnTo>
                  <a:pt x="380102" y="37371"/>
                </a:lnTo>
                <a:lnTo>
                  <a:pt x="409963" y="62429"/>
                </a:lnTo>
                <a:lnTo>
                  <a:pt x="420687" y="91281"/>
                </a:lnTo>
                <a:lnTo>
                  <a:pt x="409963" y="120133"/>
                </a:lnTo>
                <a:lnTo>
                  <a:pt x="380103" y="145191"/>
                </a:lnTo>
                <a:lnTo>
                  <a:pt x="334569" y="164950"/>
                </a:lnTo>
                <a:lnTo>
                  <a:pt x="276828" y="177909"/>
                </a:lnTo>
                <a:lnTo>
                  <a:pt x="210343" y="182562"/>
                </a:lnTo>
                <a:close/>
              </a:path>
            </a:pathLst>
          </a:custGeom>
          <a:solidFill>
            <a:srgbClr val="CC0000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329112" y="2686050"/>
            <a:ext cx="421005" cy="182880"/>
          </a:xfrm>
          <a:custGeom>
            <a:avLst/>
            <a:gdLst/>
            <a:ahLst/>
            <a:cxnLst/>
            <a:rect l="l" t="t" r="r" b="b"/>
            <a:pathLst>
              <a:path w="421004" h="182880">
                <a:moveTo>
                  <a:pt x="0" y="91281"/>
                </a:moveTo>
                <a:lnTo>
                  <a:pt x="16529" y="55750"/>
                </a:lnTo>
                <a:lnTo>
                  <a:pt x="61608" y="26735"/>
                </a:lnTo>
                <a:lnTo>
                  <a:pt x="128468" y="14583"/>
                </a:lnTo>
                <a:lnTo>
                  <a:pt x="210343" y="0"/>
                </a:lnTo>
                <a:lnTo>
                  <a:pt x="292218" y="14583"/>
                </a:lnTo>
                <a:lnTo>
                  <a:pt x="359078" y="26735"/>
                </a:lnTo>
                <a:lnTo>
                  <a:pt x="404157" y="55750"/>
                </a:lnTo>
                <a:lnTo>
                  <a:pt x="420687" y="91281"/>
                </a:lnTo>
                <a:lnTo>
                  <a:pt x="404157" y="126812"/>
                </a:lnTo>
                <a:lnTo>
                  <a:pt x="359079" y="155827"/>
                </a:lnTo>
                <a:lnTo>
                  <a:pt x="292218" y="175389"/>
                </a:lnTo>
                <a:lnTo>
                  <a:pt x="210343" y="182562"/>
                </a:lnTo>
                <a:lnTo>
                  <a:pt x="128468" y="175389"/>
                </a:lnTo>
                <a:lnTo>
                  <a:pt x="61608" y="155827"/>
                </a:lnTo>
                <a:lnTo>
                  <a:pt x="16530" y="126812"/>
                </a:lnTo>
                <a:lnTo>
                  <a:pt x="0" y="91281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533774" y="3381374"/>
            <a:ext cx="421005" cy="180975"/>
          </a:xfrm>
          <a:custGeom>
            <a:avLst/>
            <a:gdLst/>
            <a:ahLst/>
            <a:cxnLst/>
            <a:rect l="l" t="t" r="r" b="b"/>
            <a:pathLst>
              <a:path w="421004" h="180975">
                <a:moveTo>
                  <a:pt x="420688" y="90487"/>
                </a:moveTo>
                <a:lnTo>
                  <a:pt x="0" y="90487"/>
                </a:lnTo>
                <a:lnTo>
                  <a:pt x="10723" y="61886"/>
                </a:lnTo>
                <a:lnTo>
                  <a:pt x="40584" y="37046"/>
                </a:lnTo>
                <a:lnTo>
                  <a:pt x="86117" y="17458"/>
                </a:lnTo>
                <a:lnTo>
                  <a:pt x="143859" y="4613"/>
                </a:lnTo>
                <a:lnTo>
                  <a:pt x="210344" y="0"/>
                </a:lnTo>
                <a:lnTo>
                  <a:pt x="276829" y="4613"/>
                </a:lnTo>
                <a:lnTo>
                  <a:pt x="334570" y="17458"/>
                </a:lnTo>
                <a:lnTo>
                  <a:pt x="380104" y="37046"/>
                </a:lnTo>
                <a:lnTo>
                  <a:pt x="409964" y="61886"/>
                </a:lnTo>
                <a:lnTo>
                  <a:pt x="420688" y="90487"/>
                </a:lnTo>
                <a:close/>
              </a:path>
              <a:path w="421004" h="180975">
                <a:moveTo>
                  <a:pt x="210344" y="180974"/>
                </a:moveTo>
                <a:lnTo>
                  <a:pt x="143859" y="176361"/>
                </a:lnTo>
                <a:lnTo>
                  <a:pt x="86117" y="163515"/>
                </a:lnTo>
                <a:lnTo>
                  <a:pt x="40584" y="143927"/>
                </a:lnTo>
                <a:lnTo>
                  <a:pt x="10723" y="119087"/>
                </a:lnTo>
                <a:lnTo>
                  <a:pt x="0" y="90487"/>
                </a:lnTo>
                <a:lnTo>
                  <a:pt x="420688" y="90487"/>
                </a:lnTo>
                <a:lnTo>
                  <a:pt x="409964" y="119088"/>
                </a:lnTo>
                <a:lnTo>
                  <a:pt x="380103" y="143927"/>
                </a:lnTo>
                <a:lnTo>
                  <a:pt x="334570" y="163515"/>
                </a:lnTo>
                <a:lnTo>
                  <a:pt x="276829" y="176361"/>
                </a:lnTo>
                <a:lnTo>
                  <a:pt x="210344" y="180974"/>
                </a:lnTo>
                <a:close/>
              </a:path>
            </a:pathLst>
          </a:custGeom>
          <a:solidFill>
            <a:srgbClr val="CC0000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533774" y="3381374"/>
            <a:ext cx="421005" cy="180975"/>
          </a:xfrm>
          <a:custGeom>
            <a:avLst/>
            <a:gdLst/>
            <a:ahLst/>
            <a:cxnLst/>
            <a:rect l="l" t="t" r="r" b="b"/>
            <a:pathLst>
              <a:path w="421004" h="180975">
                <a:moveTo>
                  <a:pt x="0" y="90487"/>
                </a:moveTo>
                <a:lnTo>
                  <a:pt x="4273" y="72251"/>
                </a:lnTo>
                <a:lnTo>
                  <a:pt x="16530" y="55265"/>
                </a:lnTo>
                <a:lnTo>
                  <a:pt x="44909" y="39895"/>
                </a:lnTo>
                <a:lnTo>
                  <a:pt x="61608" y="26503"/>
                </a:lnTo>
                <a:lnTo>
                  <a:pt x="128468" y="7110"/>
                </a:lnTo>
                <a:lnTo>
                  <a:pt x="210344" y="0"/>
                </a:lnTo>
                <a:lnTo>
                  <a:pt x="292219" y="7110"/>
                </a:lnTo>
                <a:lnTo>
                  <a:pt x="359080" y="26503"/>
                </a:lnTo>
                <a:lnTo>
                  <a:pt x="384764" y="39895"/>
                </a:lnTo>
                <a:lnTo>
                  <a:pt x="412554" y="55265"/>
                </a:lnTo>
                <a:lnTo>
                  <a:pt x="420820" y="72251"/>
                </a:lnTo>
                <a:lnTo>
                  <a:pt x="420688" y="90487"/>
                </a:lnTo>
                <a:lnTo>
                  <a:pt x="420816" y="108723"/>
                </a:lnTo>
                <a:lnTo>
                  <a:pt x="412550" y="125708"/>
                </a:lnTo>
                <a:lnTo>
                  <a:pt x="384764" y="141079"/>
                </a:lnTo>
                <a:lnTo>
                  <a:pt x="359079" y="154471"/>
                </a:lnTo>
                <a:lnTo>
                  <a:pt x="292219" y="173863"/>
                </a:lnTo>
                <a:lnTo>
                  <a:pt x="210344" y="180974"/>
                </a:lnTo>
                <a:lnTo>
                  <a:pt x="128468" y="173863"/>
                </a:lnTo>
                <a:lnTo>
                  <a:pt x="61608" y="154471"/>
                </a:lnTo>
                <a:lnTo>
                  <a:pt x="44905" y="141079"/>
                </a:lnTo>
                <a:lnTo>
                  <a:pt x="16529" y="125708"/>
                </a:lnTo>
                <a:lnTo>
                  <a:pt x="4273" y="108723"/>
                </a:lnTo>
                <a:lnTo>
                  <a:pt x="0" y="90487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2782888" y="3056084"/>
            <a:ext cx="2738755" cy="396875"/>
          </a:xfrm>
          <a:custGeom>
            <a:avLst/>
            <a:gdLst/>
            <a:ahLst/>
            <a:cxnLst/>
            <a:rect l="l" t="t" r="r" b="b"/>
            <a:pathLst>
              <a:path w="2738754" h="396875">
                <a:moveTo>
                  <a:pt x="70929" y="75620"/>
                </a:moveTo>
                <a:lnTo>
                  <a:pt x="0" y="28428"/>
                </a:lnTo>
                <a:lnTo>
                  <a:pt x="80310" y="0"/>
                </a:lnTo>
                <a:lnTo>
                  <a:pt x="77300" y="24268"/>
                </a:lnTo>
                <a:lnTo>
                  <a:pt x="69620" y="24268"/>
                </a:lnTo>
                <a:lnTo>
                  <a:pt x="66494" y="49475"/>
                </a:lnTo>
                <a:lnTo>
                  <a:pt x="74056" y="50413"/>
                </a:lnTo>
                <a:lnTo>
                  <a:pt x="70929" y="75620"/>
                </a:lnTo>
                <a:close/>
              </a:path>
              <a:path w="2738754" h="396875">
                <a:moveTo>
                  <a:pt x="74056" y="50413"/>
                </a:moveTo>
                <a:lnTo>
                  <a:pt x="66494" y="49475"/>
                </a:lnTo>
                <a:lnTo>
                  <a:pt x="69620" y="24268"/>
                </a:lnTo>
                <a:lnTo>
                  <a:pt x="77183" y="25206"/>
                </a:lnTo>
                <a:lnTo>
                  <a:pt x="74056" y="50413"/>
                </a:lnTo>
                <a:close/>
              </a:path>
              <a:path w="2738754" h="396875">
                <a:moveTo>
                  <a:pt x="77183" y="25206"/>
                </a:moveTo>
                <a:lnTo>
                  <a:pt x="69620" y="24268"/>
                </a:lnTo>
                <a:lnTo>
                  <a:pt x="77300" y="24268"/>
                </a:lnTo>
                <a:lnTo>
                  <a:pt x="77183" y="25206"/>
                </a:lnTo>
                <a:close/>
              </a:path>
              <a:path w="2738754" h="396875">
                <a:moveTo>
                  <a:pt x="2661252" y="371376"/>
                </a:moveTo>
                <a:lnTo>
                  <a:pt x="74056" y="50413"/>
                </a:lnTo>
                <a:lnTo>
                  <a:pt x="77183" y="25206"/>
                </a:lnTo>
                <a:lnTo>
                  <a:pt x="2664380" y="346169"/>
                </a:lnTo>
                <a:lnTo>
                  <a:pt x="2661252" y="371376"/>
                </a:lnTo>
                <a:close/>
              </a:path>
              <a:path w="2738754" h="396875">
                <a:moveTo>
                  <a:pt x="2726683" y="372314"/>
                </a:moveTo>
                <a:lnTo>
                  <a:pt x="2668815" y="372314"/>
                </a:lnTo>
                <a:lnTo>
                  <a:pt x="2671941" y="347107"/>
                </a:lnTo>
                <a:lnTo>
                  <a:pt x="2664380" y="346169"/>
                </a:lnTo>
                <a:lnTo>
                  <a:pt x="2667507" y="320962"/>
                </a:lnTo>
                <a:lnTo>
                  <a:pt x="2738436" y="368153"/>
                </a:lnTo>
                <a:lnTo>
                  <a:pt x="2726683" y="372314"/>
                </a:lnTo>
                <a:close/>
              </a:path>
              <a:path w="2738754" h="396875">
                <a:moveTo>
                  <a:pt x="2668815" y="372314"/>
                </a:moveTo>
                <a:lnTo>
                  <a:pt x="2661252" y="371376"/>
                </a:lnTo>
                <a:lnTo>
                  <a:pt x="2664380" y="346169"/>
                </a:lnTo>
                <a:lnTo>
                  <a:pt x="2671941" y="347107"/>
                </a:lnTo>
                <a:lnTo>
                  <a:pt x="2668815" y="372314"/>
                </a:lnTo>
                <a:close/>
              </a:path>
              <a:path w="2738754" h="396875">
                <a:moveTo>
                  <a:pt x="2658125" y="396582"/>
                </a:moveTo>
                <a:lnTo>
                  <a:pt x="2661252" y="371376"/>
                </a:lnTo>
                <a:lnTo>
                  <a:pt x="2668815" y="372314"/>
                </a:lnTo>
                <a:lnTo>
                  <a:pt x="2726683" y="372314"/>
                </a:lnTo>
                <a:lnTo>
                  <a:pt x="2658125" y="39658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959224" y="2940143"/>
            <a:ext cx="2560955" cy="517525"/>
          </a:xfrm>
          <a:custGeom>
            <a:avLst/>
            <a:gdLst/>
            <a:ahLst/>
            <a:cxnLst/>
            <a:rect l="l" t="t" r="r" b="b"/>
            <a:pathLst>
              <a:path w="2560954" h="517525">
                <a:moveTo>
                  <a:pt x="68071" y="442392"/>
                </a:moveTo>
                <a:lnTo>
                  <a:pt x="0" y="493620"/>
                </a:lnTo>
                <a:lnTo>
                  <a:pt x="81825" y="517340"/>
                </a:lnTo>
                <a:lnTo>
                  <a:pt x="77493" y="493733"/>
                </a:lnTo>
                <a:lnTo>
                  <a:pt x="69741" y="493733"/>
                </a:lnTo>
                <a:lnTo>
                  <a:pt x="65157" y="468750"/>
                </a:lnTo>
                <a:lnTo>
                  <a:pt x="72656" y="467374"/>
                </a:lnTo>
                <a:lnTo>
                  <a:pt x="68071" y="442392"/>
                </a:lnTo>
                <a:close/>
              </a:path>
              <a:path w="2560954" h="517525">
                <a:moveTo>
                  <a:pt x="72656" y="467374"/>
                </a:moveTo>
                <a:lnTo>
                  <a:pt x="65157" y="468750"/>
                </a:lnTo>
                <a:lnTo>
                  <a:pt x="69741" y="493733"/>
                </a:lnTo>
                <a:lnTo>
                  <a:pt x="77240" y="492357"/>
                </a:lnTo>
                <a:lnTo>
                  <a:pt x="72656" y="467374"/>
                </a:lnTo>
                <a:close/>
              </a:path>
              <a:path w="2560954" h="517525">
                <a:moveTo>
                  <a:pt x="77240" y="492357"/>
                </a:moveTo>
                <a:lnTo>
                  <a:pt x="69741" y="493733"/>
                </a:lnTo>
                <a:lnTo>
                  <a:pt x="77493" y="493733"/>
                </a:lnTo>
                <a:lnTo>
                  <a:pt x="77240" y="492357"/>
                </a:lnTo>
                <a:close/>
              </a:path>
              <a:path w="2560954" h="517525">
                <a:moveTo>
                  <a:pt x="2483949" y="24880"/>
                </a:moveTo>
                <a:lnTo>
                  <a:pt x="72656" y="467374"/>
                </a:lnTo>
                <a:lnTo>
                  <a:pt x="77240" y="492357"/>
                </a:lnTo>
                <a:lnTo>
                  <a:pt x="2489086" y="49762"/>
                </a:lnTo>
                <a:lnTo>
                  <a:pt x="2483949" y="24880"/>
                </a:lnTo>
                <a:close/>
              </a:path>
              <a:path w="2560954" h="517525">
                <a:moveTo>
                  <a:pt x="2560258" y="23610"/>
                </a:moveTo>
                <a:lnTo>
                  <a:pt x="2490873" y="23610"/>
                </a:lnTo>
                <a:lnTo>
                  <a:pt x="2495458" y="48593"/>
                </a:lnTo>
                <a:lnTo>
                  <a:pt x="2489086" y="49762"/>
                </a:lnTo>
                <a:lnTo>
                  <a:pt x="2494286" y="74948"/>
                </a:lnTo>
                <a:lnTo>
                  <a:pt x="2560637" y="23720"/>
                </a:lnTo>
                <a:lnTo>
                  <a:pt x="2560258" y="23610"/>
                </a:lnTo>
                <a:close/>
              </a:path>
              <a:path w="2560954" h="517525">
                <a:moveTo>
                  <a:pt x="2490873" y="23610"/>
                </a:moveTo>
                <a:lnTo>
                  <a:pt x="2483949" y="24880"/>
                </a:lnTo>
                <a:lnTo>
                  <a:pt x="2489086" y="49762"/>
                </a:lnTo>
                <a:lnTo>
                  <a:pt x="2495458" y="48593"/>
                </a:lnTo>
                <a:lnTo>
                  <a:pt x="2490873" y="23610"/>
                </a:lnTo>
                <a:close/>
              </a:path>
              <a:path w="2560954" h="517525">
                <a:moveTo>
                  <a:pt x="2478812" y="0"/>
                </a:moveTo>
                <a:lnTo>
                  <a:pt x="2483949" y="24880"/>
                </a:lnTo>
                <a:lnTo>
                  <a:pt x="2490873" y="23610"/>
                </a:lnTo>
                <a:lnTo>
                  <a:pt x="2560258" y="23610"/>
                </a:lnTo>
                <a:lnTo>
                  <a:pt x="2478812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952875" y="3449638"/>
            <a:ext cx="1581150" cy="76200"/>
          </a:xfrm>
          <a:custGeom>
            <a:avLst/>
            <a:gdLst/>
            <a:ahLst/>
            <a:cxnLst/>
            <a:rect l="l" t="t" r="r" b="b"/>
            <a:pathLst>
              <a:path w="15811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8583" y="50800"/>
                </a:lnTo>
                <a:lnTo>
                  <a:pt x="6858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581150" h="76200">
                <a:moveTo>
                  <a:pt x="1555750" y="25400"/>
                </a:moveTo>
                <a:lnTo>
                  <a:pt x="1512575" y="25400"/>
                </a:lnTo>
                <a:lnTo>
                  <a:pt x="1512575" y="50800"/>
                </a:lnTo>
                <a:lnTo>
                  <a:pt x="1504950" y="50800"/>
                </a:lnTo>
                <a:lnTo>
                  <a:pt x="1504950" y="76200"/>
                </a:lnTo>
                <a:lnTo>
                  <a:pt x="1581150" y="38100"/>
                </a:lnTo>
                <a:lnTo>
                  <a:pt x="1555750" y="25400"/>
                </a:lnTo>
                <a:close/>
              </a:path>
              <a:path w="1581150" h="76200">
                <a:moveTo>
                  <a:pt x="76200" y="25400"/>
                </a:moveTo>
                <a:lnTo>
                  <a:pt x="68583" y="25400"/>
                </a:lnTo>
                <a:lnTo>
                  <a:pt x="68583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1581150" h="76200">
                <a:moveTo>
                  <a:pt x="76200" y="50800"/>
                </a:moveTo>
                <a:lnTo>
                  <a:pt x="68583" y="50800"/>
                </a:lnTo>
                <a:lnTo>
                  <a:pt x="76200" y="50800"/>
                </a:lnTo>
                <a:close/>
              </a:path>
              <a:path w="1581150" h="76200">
                <a:moveTo>
                  <a:pt x="150495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1504950" y="50800"/>
                </a:lnTo>
                <a:lnTo>
                  <a:pt x="1504950" y="25400"/>
                </a:lnTo>
                <a:close/>
              </a:path>
              <a:path w="1581150" h="76200">
                <a:moveTo>
                  <a:pt x="1512575" y="25400"/>
                </a:moveTo>
                <a:lnTo>
                  <a:pt x="1504950" y="25400"/>
                </a:lnTo>
                <a:lnTo>
                  <a:pt x="1504950" y="50800"/>
                </a:lnTo>
                <a:lnTo>
                  <a:pt x="1512575" y="50800"/>
                </a:lnTo>
                <a:lnTo>
                  <a:pt x="1512575" y="25400"/>
                </a:lnTo>
                <a:close/>
              </a:path>
              <a:path w="1581150" h="76200">
                <a:moveTo>
                  <a:pt x="1504950" y="0"/>
                </a:moveTo>
                <a:lnTo>
                  <a:pt x="1504950" y="25400"/>
                </a:lnTo>
                <a:lnTo>
                  <a:pt x="1555750" y="25400"/>
                </a:lnTo>
                <a:lnTo>
                  <a:pt x="150495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957887" y="3062287"/>
            <a:ext cx="751205" cy="396875"/>
          </a:xfrm>
          <a:custGeom>
            <a:avLst/>
            <a:gdLst/>
            <a:ahLst/>
            <a:cxnLst/>
            <a:rect l="l" t="t" r="r" b="b"/>
            <a:pathLst>
              <a:path w="751204" h="396875">
                <a:moveTo>
                  <a:pt x="52742" y="327583"/>
                </a:moveTo>
                <a:lnTo>
                  <a:pt x="0" y="396874"/>
                </a:lnTo>
                <a:lnTo>
                  <a:pt x="85172" y="394951"/>
                </a:lnTo>
                <a:lnTo>
                  <a:pt x="76077" y="376058"/>
                </a:lnTo>
                <a:lnTo>
                  <a:pt x="66563" y="376058"/>
                </a:lnTo>
                <a:lnTo>
                  <a:pt x="54694" y="353601"/>
                </a:lnTo>
                <a:lnTo>
                  <a:pt x="63151" y="349206"/>
                </a:lnTo>
                <a:lnTo>
                  <a:pt x="52742" y="327583"/>
                </a:lnTo>
                <a:close/>
              </a:path>
              <a:path w="751204" h="396875">
                <a:moveTo>
                  <a:pt x="63151" y="349206"/>
                </a:moveTo>
                <a:lnTo>
                  <a:pt x="54694" y="353601"/>
                </a:lnTo>
                <a:lnTo>
                  <a:pt x="66563" y="376058"/>
                </a:lnTo>
                <a:lnTo>
                  <a:pt x="74147" y="372049"/>
                </a:lnTo>
                <a:lnTo>
                  <a:pt x="63151" y="349206"/>
                </a:lnTo>
                <a:close/>
              </a:path>
              <a:path w="751204" h="396875">
                <a:moveTo>
                  <a:pt x="74147" y="372049"/>
                </a:moveTo>
                <a:lnTo>
                  <a:pt x="66563" y="376058"/>
                </a:lnTo>
                <a:lnTo>
                  <a:pt x="76077" y="376058"/>
                </a:lnTo>
                <a:lnTo>
                  <a:pt x="74147" y="372049"/>
                </a:lnTo>
                <a:close/>
              </a:path>
              <a:path w="751204" h="396875">
                <a:moveTo>
                  <a:pt x="679874" y="28712"/>
                </a:moveTo>
                <a:lnTo>
                  <a:pt x="63151" y="349206"/>
                </a:lnTo>
                <a:lnTo>
                  <a:pt x="74147" y="372049"/>
                </a:lnTo>
                <a:lnTo>
                  <a:pt x="689453" y="46835"/>
                </a:lnTo>
                <a:lnTo>
                  <a:pt x="679874" y="28712"/>
                </a:lnTo>
                <a:close/>
              </a:path>
              <a:path w="751204" h="396875">
                <a:moveTo>
                  <a:pt x="735995" y="20818"/>
                </a:moveTo>
                <a:lnTo>
                  <a:pt x="695064" y="20818"/>
                </a:lnTo>
                <a:lnTo>
                  <a:pt x="696189" y="43274"/>
                </a:lnTo>
                <a:lnTo>
                  <a:pt x="689453" y="46835"/>
                </a:lnTo>
                <a:lnTo>
                  <a:pt x="701321" y="69291"/>
                </a:lnTo>
                <a:lnTo>
                  <a:pt x="735995" y="20818"/>
                </a:lnTo>
                <a:close/>
              </a:path>
              <a:path w="751204" h="396875">
                <a:moveTo>
                  <a:pt x="695064" y="20818"/>
                </a:moveTo>
                <a:lnTo>
                  <a:pt x="679874" y="28712"/>
                </a:lnTo>
                <a:lnTo>
                  <a:pt x="689453" y="46835"/>
                </a:lnTo>
                <a:lnTo>
                  <a:pt x="696189" y="43274"/>
                </a:lnTo>
                <a:lnTo>
                  <a:pt x="695064" y="20818"/>
                </a:lnTo>
                <a:close/>
              </a:path>
              <a:path w="751204" h="396875">
                <a:moveTo>
                  <a:pt x="750887" y="0"/>
                </a:moveTo>
                <a:lnTo>
                  <a:pt x="665714" y="1922"/>
                </a:lnTo>
                <a:lnTo>
                  <a:pt x="679874" y="28712"/>
                </a:lnTo>
                <a:lnTo>
                  <a:pt x="695064" y="20818"/>
                </a:lnTo>
                <a:lnTo>
                  <a:pt x="735995" y="20818"/>
                </a:lnTo>
                <a:lnTo>
                  <a:pt x="7508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 txBox="1"/>
          <p:nvPr/>
        </p:nvSpPr>
        <p:spPr>
          <a:xfrm>
            <a:off x="713740" y="1178713"/>
            <a:ext cx="79082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Individual </a:t>
            </a:r>
            <a:r>
              <a:rPr dirty="0" sz="2400">
                <a:latin typeface="Arial"/>
                <a:cs typeface="Arial"/>
              </a:rPr>
              <a:t>routing </a:t>
            </a:r>
            <a:r>
              <a:rPr dirty="0" sz="2400" spc="-5">
                <a:latin typeface="Arial"/>
                <a:cs typeface="Arial"/>
              </a:rPr>
              <a:t>algorithm </a:t>
            </a:r>
            <a:r>
              <a:rPr dirty="0" sz="2400">
                <a:latin typeface="Arial"/>
                <a:cs typeface="Arial"/>
              </a:rPr>
              <a:t>components </a:t>
            </a:r>
            <a:r>
              <a:rPr dirty="0" sz="2400" spc="-5" i="1">
                <a:solidFill>
                  <a:srgbClr val="000090"/>
                </a:solidFill>
                <a:latin typeface="Arial"/>
                <a:cs typeface="Arial"/>
              </a:rPr>
              <a:t>in each and every  </a:t>
            </a:r>
            <a:r>
              <a:rPr dirty="0" sz="2400" i="1">
                <a:solidFill>
                  <a:srgbClr val="000090"/>
                </a:solidFill>
                <a:latin typeface="Arial"/>
                <a:cs typeface="Arial"/>
              </a:rPr>
              <a:t>router </a:t>
            </a:r>
            <a:r>
              <a:rPr dirty="0" sz="2400" spc="-5">
                <a:latin typeface="Arial"/>
                <a:cs typeface="Arial"/>
              </a:rPr>
              <a:t>interact in the </a:t>
            </a:r>
            <a:r>
              <a:rPr dirty="0" sz="2400">
                <a:latin typeface="Arial"/>
                <a:cs typeface="Arial"/>
              </a:rPr>
              <a:t>control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7361237" y="3656976"/>
            <a:ext cx="460375" cy="42481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44450">
              <a:lnSpc>
                <a:spcPts val="1460"/>
              </a:lnSpc>
              <a:spcBef>
                <a:spcPts val="330"/>
              </a:spcBef>
            </a:pPr>
            <a:r>
              <a:rPr dirty="0" sz="1400" spc="-5">
                <a:latin typeface="Arial"/>
                <a:cs typeface="Arial"/>
              </a:rPr>
              <a:t>data  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7308700" y="3080713"/>
            <a:ext cx="559435" cy="42481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61594" marR="5080" indent="-49530">
              <a:lnSpc>
                <a:spcPts val="1460"/>
              </a:lnSpc>
              <a:spcBef>
                <a:spcPts val="330"/>
              </a:spcBef>
            </a:pPr>
            <a:r>
              <a:rPr dirty="0" sz="1400">
                <a:latin typeface="Arial"/>
                <a:cs typeface="Arial"/>
              </a:rPr>
              <a:t>control  </a:t>
            </a:r>
            <a:r>
              <a:rPr dirty="0" sz="1400" spc="-5"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2" name="object 242"/>
          <p:cNvSpPr/>
          <p:nvPr/>
        </p:nvSpPr>
        <p:spPr>
          <a:xfrm>
            <a:off x="1557337" y="3613150"/>
            <a:ext cx="6207125" cy="0"/>
          </a:xfrm>
          <a:custGeom>
            <a:avLst/>
            <a:gdLst/>
            <a:ahLst/>
            <a:cxnLst/>
            <a:rect l="l" t="t" r="r" b="b"/>
            <a:pathLst>
              <a:path w="6207125" h="0">
                <a:moveTo>
                  <a:pt x="0" y="0"/>
                </a:moveTo>
                <a:lnTo>
                  <a:pt x="6207124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1828800" y="3708400"/>
            <a:ext cx="977575" cy="966980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1828799" y="3702050"/>
            <a:ext cx="977900" cy="967105"/>
          </a:xfrm>
          <a:custGeom>
            <a:avLst/>
            <a:gdLst/>
            <a:ahLst/>
            <a:cxnLst/>
            <a:rect l="l" t="t" r="r" b="b"/>
            <a:pathLst>
              <a:path w="977900" h="967104">
                <a:moveTo>
                  <a:pt x="0" y="0"/>
                </a:moveTo>
                <a:lnTo>
                  <a:pt x="977571" y="0"/>
                </a:lnTo>
                <a:lnTo>
                  <a:pt x="977571" y="966980"/>
                </a:lnTo>
                <a:lnTo>
                  <a:pt x="0" y="9669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3554412" y="4483099"/>
            <a:ext cx="425450" cy="339725"/>
          </a:xfrm>
          <a:custGeom>
            <a:avLst/>
            <a:gdLst/>
            <a:ahLst/>
            <a:cxnLst/>
            <a:rect l="l" t="t" r="r" b="b"/>
            <a:pathLst>
              <a:path w="425450" h="339725">
                <a:moveTo>
                  <a:pt x="0" y="0"/>
                </a:moveTo>
                <a:lnTo>
                  <a:pt x="425449" y="0"/>
                </a:lnTo>
                <a:lnTo>
                  <a:pt x="425449" y="339725"/>
                </a:lnTo>
                <a:lnTo>
                  <a:pt x="0" y="3397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554412" y="4483099"/>
            <a:ext cx="425450" cy="339725"/>
          </a:xfrm>
          <a:custGeom>
            <a:avLst/>
            <a:gdLst/>
            <a:ahLst/>
            <a:cxnLst/>
            <a:rect l="l" t="t" r="r" b="b"/>
            <a:pathLst>
              <a:path w="425450" h="339725">
                <a:moveTo>
                  <a:pt x="0" y="0"/>
                </a:moveTo>
                <a:lnTo>
                  <a:pt x="425449" y="0"/>
                </a:lnTo>
                <a:lnTo>
                  <a:pt x="425449" y="339725"/>
                </a:lnTo>
                <a:lnTo>
                  <a:pt x="0" y="3397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3549649" y="4584699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3549649" y="4648200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3765549" y="4584700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1587" y="23812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4362448" y="4481508"/>
            <a:ext cx="425450" cy="340360"/>
          </a:xfrm>
          <a:custGeom>
            <a:avLst/>
            <a:gdLst/>
            <a:ahLst/>
            <a:cxnLst/>
            <a:rect l="l" t="t" r="r" b="b"/>
            <a:pathLst>
              <a:path w="425450" h="340360">
                <a:moveTo>
                  <a:pt x="0" y="0"/>
                </a:moveTo>
                <a:lnTo>
                  <a:pt x="425450" y="0"/>
                </a:lnTo>
                <a:lnTo>
                  <a:pt x="425450" y="339732"/>
                </a:lnTo>
                <a:lnTo>
                  <a:pt x="0" y="3397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4362448" y="4481508"/>
            <a:ext cx="425450" cy="340360"/>
          </a:xfrm>
          <a:custGeom>
            <a:avLst/>
            <a:gdLst/>
            <a:ahLst/>
            <a:cxnLst/>
            <a:rect l="l" t="t" r="r" b="b"/>
            <a:pathLst>
              <a:path w="425450" h="340360">
                <a:moveTo>
                  <a:pt x="0" y="0"/>
                </a:moveTo>
                <a:lnTo>
                  <a:pt x="425450" y="0"/>
                </a:lnTo>
                <a:lnTo>
                  <a:pt x="425450" y="339732"/>
                </a:lnTo>
                <a:lnTo>
                  <a:pt x="0" y="33973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4357687" y="4583110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4357687" y="4646612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4573587" y="4583110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1586" y="2381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545137" y="4481508"/>
            <a:ext cx="425450" cy="340360"/>
          </a:xfrm>
          <a:custGeom>
            <a:avLst/>
            <a:gdLst/>
            <a:ahLst/>
            <a:cxnLst/>
            <a:rect l="l" t="t" r="r" b="b"/>
            <a:pathLst>
              <a:path w="425450" h="340360">
                <a:moveTo>
                  <a:pt x="0" y="0"/>
                </a:moveTo>
                <a:lnTo>
                  <a:pt x="425450" y="0"/>
                </a:lnTo>
                <a:lnTo>
                  <a:pt x="425450" y="339732"/>
                </a:lnTo>
                <a:lnTo>
                  <a:pt x="0" y="3397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5545137" y="4481508"/>
            <a:ext cx="425450" cy="340360"/>
          </a:xfrm>
          <a:custGeom>
            <a:avLst/>
            <a:gdLst/>
            <a:ahLst/>
            <a:cxnLst/>
            <a:rect l="l" t="t" r="r" b="b"/>
            <a:pathLst>
              <a:path w="425450" h="340360">
                <a:moveTo>
                  <a:pt x="0" y="0"/>
                </a:moveTo>
                <a:lnTo>
                  <a:pt x="425450" y="0"/>
                </a:lnTo>
                <a:lnTo>
                  <a:pt x="425450" y="339732"/>
                </a:lnTo>
                <a:lnTo>
                  <a:pt x="0" y="33973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540375" y="4583110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5540375" y="4646612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756275" y="4583110"/>
            <a:ext cx="1905" cy="238125"/>
          </a:xfrm>
          <a:custGeom>
            <a:avLst/>
            <a:gdLst/>
            <a:ahLst/>
            <a:cxnLst/>
            <a:rect l="l" t="t" r="r" b="b"/>
            <a:pathLst>
              <a:path w="1904" h="238125">
                <a:moveTo>
                  <a:pt x="1587" y="23813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529388" y="4459287"/>
            <a:ext cx="425450" cy="351155"/>
          </a:xfrm>
          <a:custGeom>
            <a:avLst/>
            <a:gdLst/>
            <a:ahLst/>
            <a:cxnLst/>
            <a:rect l="l" t="t" r="r" b="b"/>
            <a:pathLst>
              <a:path w="425450" h="351154">
                <a:moveTo>
                  <a:pt x="0" y="0"/>
                </a:moveTo>
                <a:lnTo>
                  <a:pt x="425450" y="0"/>
                </a:lnTo>
                <a:lnTo>
                  <a:pt x="425450" y="350837"/>
                </a:lnTo>
                <a:lnTo>
                  <a:pt x="0" y="3508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6529388" y="4459287"/>
            <a:ext cx="425450" cy="351155"/>
          </a:xfrm>
          <a:custGeom>
            <a:avLst/>
            <a:gdLst/>
            <a:ahLst/>
            <a:cxnLst/>
            <a:rect l="l" t="t" r="r" b="b"/>
            <a:pathLst>
              <a:path w="425450" h="351154">
                <a:moveTo>
                  <a:pt x="0" y="0"/>
                </a:moveTo>
                <a:lnTo>
                  <a:pt x="425450" y="0"/>
                </a:lnTo>
                <a:lnTo>
                  <a:pt x="425450" y="350837"/>
                </a:lnTo>
                <a:lnTo>
                  <a:pt x="0" y="350837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6524625" y="455612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6524625" y="4624388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6740525" y="4556125"/>
            <a:ext cx="1905" cy="254000"/>
          </a:xfrm>
          <a:custGeom>
            <a:avLst/>
            <a:gdLst/>
            <a:ahLst/>
            <a:cxnLst/>
            <a:rect l="l" t="t" r="r" b="b"/>
            <a:pathLst>
              <a:path w="1904" h="254000">
                <a:moveTo>
                  <a:pt x="1587" y="2540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244725" y="3275012"/>
            <a:ext cx="76200" cy="422275"/>
          </a:xfrm>
          <a:custGeom>
            <a:avLst/>
            <a:gdLst/>
            <a:ahLst/>
            <a:cxnLst/>
            <a:rect l="l" t="t" r="r" b="b"/>
            <a:pathLst>
              <a:path w="76200" h="422275">
                <a:moveTo>
                  <a:pt x="44450" y="387984"/>
                </a:moveTo>
                <a:lnTo>
                  <a:pt x="31750" y="387984"/>
                </a:lnTo>
                <a:lnTo>
                  <a:pt x="31750" y="0"/>
                </a:lnTo>
                <a:lnTo>
                  <a:pt x="44450" y="0"/>
                </a:lnTo>
                <a:lnTo>
                  <a:pt x="44450" y="387984"/>
                </a:lnTo>
                <a:close/>
              </a:path>
              <a:path w="76200" h="422275">
                <a:moveTo>
                  <a:pt x="38100" y="422275"/>
                </a:moveTo>
                <a:lnTo>
                  <a:pt x="0" y="346075"/>
                </a:lnTo>
                <a:lnTo>
                  <a:pt x="31750" y="346075"/>
                </a:lnTo>
                <a:lnTo>
                  <a:pt x="31750" y="387984"/>
                </a:lnTo>
                <a:lnTo>
                  <a:pt x="55245" y="387984"/>
                </a:lnTo>
                <a:lnTo>
                  <a:pt x="38100" y="422275"/>
                </a:lnTo>
                <a:close/>
              </a:path>
              <a:path w="76200" h="422275">
                <a:moveTo>
                  <a:pt x="55245" y="387984"/>
                </a:moveTo>
                <a:lnTo>
                  <a:pt x="44450" y="387984"/>
                </a:lnTo>
                <a:lnTo>
                  <a:pt x="44450" y="346075"/>
                </a:lnTo>
                <a:lnTo>
                  <a:pt x="76200" y="346075"/>
                </a:lnTo>
                <a:lnTo>
                  <a:pt x="55245" y="387984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3686175" y="3530600"/>
            <a:ext cx="139700" cy="100330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3703637" y="3589338"/>
            <a:ext cx="76200" cy="871855"/>
          </a:xfrm>
          <a:custGeom>
            <a:avLst/>
            <a:gdLst/>
            <a:ahLst/>
            <a:cxnLst/>
            <a:rect l="l" t="t" r="r" b="b"/>
            <a:pathLst>
              <a:path w="76200" h="871854">
                <a:moveTo>
                  <a:pt x="31750" y="837246"/>
                </a:moveTo>
                <a:lnTo>
                  <a:pt x="44450" y="837246"/>
                </a:lnTo>
                <a:lnTo>
                  <a:pt x="44450" y="0"/>
                </a:lnTo>
                <a:lnTo>
                  <a:pt x="31750" y="0"/>
                </a:lnTo>
                <a:lnTo>
                  <a:pt x="31750" y="837246"/>
                </a:lnTo>
                <a:close/>
              </a:path>
              <a:path w="76200" h="871854">
                <a:moveTo>
                  <a:pt x="38100" y="871536"/>
                </a:moveTo>
                <a:lnTo>
                  <a:pt x="76200" y="795336"/>
                </a:lnTo>
                <a:lnTo>
                  <a:pt x="44450" y="795336"/>
                </a:lnTo>
                <a:lnTo>
                  <a:pt x="44450" y="837246"/>
                </a:lnTo>
                <a:lnTo>
                  <a:pt x="20954" y="837246"/>
                </a:lnTo>
                <a:lnTo>
                  <a:pt x="38100" y="871536"/>
                </a:lnTo>
                <a:close/>
              </a:path>
              <a:path w="76200" h="871854">
                <a:moveTo>
                  <a:pt x="20954" y="837246"/>
                </a:moveTo>
                <a:lnTo>
                  <a:pt x="31750" y="837246"/>
                </a:lnTo>
                <a:lnTo>
                  <a:pt x="31750" y="795336"/>
                </a:lnTo>
                <a:lnTo>
                  <a:pt x="0" y="795336"/>
                </a:lnTo>
                <a:lnTo>
                  <a:pt x="20954" y="837246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470400" y="2819400"/>
            <a:ext cx="139700" cy="171450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511368" y="2882875"/>
            <a:ext cx="76200" cy="1576705"/>
          </a:xfrm>
          <a:custGeom>
            <a:avLst/>
            <a:gdLst/>
            <a:ahLst/>
            <a:cxnLst/>
            <a:rect l="l" t="t" r="r" b="b"/>
            <a:pathLst>
              <a:path w="76200" h="1576704">
                <a:moveTo>
                  <a:pt x="31749" y="1500239"/>
                </a:moveTo>
                <a:lnTo>
                  <a:pt x="25706" y="2641"/>
                </a:lnTo>
                <a:lnTo>
                  <a:pt x="38406" y="0"/>
                </a:lnTo>
                <a:lnTo>
                  <a:pt x="44449" y="1500188"/>
                </a:lnTo>
                <a:lnTo>
                  <a:pt x="31749" y="1500239"/>
                </a:lnTo>
                <a:close/>
              </a:path>
              <a:path w="76200" h="1576704">
                <a:moveTo>
                  <a:pt x="55366" y="1542148"/>
                </a:moveTo>
                <a:lnTo>
                  <a:pt x="31918" y="1542148"/>
                </a:lnTo>
                <a:lnTo>
                  <a:pt x="44618" y="1542097"/>
                </a:lnTo>
                <a:lnTo>
                  <a:pt x="44449" y="1500188"/>
                </a:lnTo>
                <a:lnTo>
                  <a:pt x="76199" y="1500060"/>
                </a:lnTo>
                <a:lnTo>
                  <a:pt x="55366" y="1542148"/>
                </a:lnTo>
                <a:close/>
              </a:path>
              <a:path w="76200" h="1576704">
                <a:moveTo>
                  <a:pt x="31918" y="1542148"/>
                </a:moveTo>
                <a:lnTo>
                  <a:pt x="31749" y="1500239"/>
                </a:lnTo>
                <a:lnTo>
                  <a:pt x="44449" y="1500188"/>
                </a:lnTo>
                <a:lnTo>
                  <a:pt x="44618" y="1542097"/>
                </a:lnTo>
                <a:lnTo>
                  <a:pt x="31918" y="1542148"/>
                </a:lnTo>
                <a:close/>
              </a:path>
              <a:path w="76200" h="1576704">
                <a:moveTo>
                  <a:pt x="38406" y="1576412"/>
                </a:moveTo>
                <a:lnTo>
                  <a:pt x="0" y="1500367"/>
                </a:lnTo>
                <a:lnTo>
                  <a:pt x="31749" y="1500239"/>
                </a:lnTo>
                <a:lnTo>
                  <a:pt x="31918" y="1542148"/>
                </a:lnTo>
                <a:lnTo>
                  <a:pt x="55366" y="1542148"/>
                </a:lnTo>
                <a:lnTo>
                  <a:pt x="38406" y="15764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5651500" y="3492500"/>
            <a:ext cx="139700" cy="104140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693828" y="3554369"/>
            <a:ext cx="76200" cy="905510"/>
          </a:xfrm>
          <a:custGeom>
            <a:avLst/>
            <a:gdLst/>
            <a:ahLst/>
            <a:cxnLst/>
            <a:rect l="l" t="t" r="r" b="b"/>
            <a:pathLst>
              <a:path w="76200" h="905510">
                <a:moveTo>
                  <a:pt x="31749" y="828766"/>
                </a:moveTo>
                <a:lnTo>
                  <a:pt x="25934" y="89"/>
                </a:lnTo>
                <a:lnTo>
                  <a:pt x="38634" y="0"/>
                </a:lnTo>
                <a:lnTo>
                  <a:pt x="44449" y="828677"/>
                </a:lnTo>
                <a:lnTo>
                  <a:pt x="31749" y="828766"/>
                </a:lnTo>
                <a:close/>
              </a:path>
              <a:path w="76200" h="905510">
                <a:moveTo>
                  <a:pt x="55452" y="870684"/>
                </a:moveTo>
                <a:lnTo>
                  <a:pt x="32043" y="870684"/>
                </a:lnTo>
                <a:lnTo>
                  <a:pt x="44743" y="870594"/>
                </a:lnTo>
                <a:lnTo>
                  <a:pt x="44449" y="828677"/>
                </a:lnTo>
                <a:lnTo>
                  <a:pt x="76198" y="828454"/>
                </a:lnTo>
                <a:lnTo>
                  <a:pt x="55452" y="870684"/>
                </a:lnTo>
                <a:close/>
              </a:path>
              <a:path w="76200" h="905510">
                <a:moveTo>
                  <a:pt x="32043" y="870684"/>
                </a:moveTo>
                <a:lnTo>
                  <a:pt x="31749" y="828766"/>
                </a:lnTo>
                <a:lnTo>
                  <a:pt x="44449" y="828677"/>
                </a:lnTo>
                <a:lnTo>
                  <a:pt x="44743" y="870594"/>
                </a:lnTo>
                <a:lnTo>
                  <a:pt x="32043" y="870684"/>
                </a:lnTo>
                <a:close/>
              </a:path>
              <a:path w="76200" h="905510">
                <a:moveTo>
                  <a:pt x="38634" y="904919"/>
                </a:moveTo>
                <a:lnTo>
                  <a:pt x="0" y="828989"/>
                </a:lnTo>
                <a:lnTo>
                  <a:pt x="31749" y="828766"/>
                </a:lnTo>
                <a:lnTo>
                  <a:pt x="32043" y="870684"/>
                </a:lnTo>
                <a:lnTo>
                  <a:pt x="55452" y="870684"/>
                </a:lnTo>
                <a:lnTo>
                  <a:pt x="38634" y="90491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654801" y="2971800"/>
            <a:ext cx="139700" cy="153670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678786" y="3025760"/>
            <a:ext cx="76200" cy="1398905"/>
          </a:xfrm>
          <a:custGeom>
            <a:avLst/>
            <a:gdLst/>
            <a:ahLst/>
            <a:cxnLst/>
            <a:rect l="l" t="t" r="r" b="b"/>
            <a:pathLst>
              <a:path w="76200" h="1398904">
                <a:moveTo>
                  <a:pt x="44450" y="1322416"/>
                </a:moveTo>
                <a:lnTo>
                  <a:pt x="47452" y="28"/>
                </a:lnTo>
                <a:lnTo>
                  <a:pt x="34752" y="0"/>
                </a:lnTo>
                <a:lnTo>
                  <a:pt x="31750" y="1322387"/>
                </a:lnTo>
                <a:lnTo>
                  <a:pt x="44450" y="1322416"/>
                </a:lnTo>
                <a:close/>
              </a:path>
              <a:path w="76200" h="1398904">
                <a:moveTo>
                  <a:pt x="20902" y="1364358"/>
                </a:moveTo>
                <a:lnTo>
                  <a:pt x="44355" y="1364358"/>
                </a:lnTo>
                <a:lnTo>
                  <a:pt x="31655" y="1364329"/>
                </a:lnTo>
                <a:lnTo>
                  <a:pt x="31750" y="1322387"/>
                </a:lnTo>
                <a:lnTo>
                  <a:pt x="0" y="1322315"/>
                </a:lnTo>
                <a:lnTo>
                  <a:pt x="20902" y="1364358"/>
                </a:lnTo>
                <a:close/>
              </a:path>
              <a:path w="76200" h="1398904">
                <a:moveTo>
                  <a:pt x="44355" y="1364358"/>
                </a:moveTo>
                <a:lnTo>
                  <a:pt x="44450" y="1322416"/>
                </a:lnTo>
                <a:lnTo>
                  <a:pt x="31750" y="1322387"/>
                </a:lnTo>
                <a:lnTo>
                  <a:pt x="31655" y="1364329"/>
                </a:lnTo>
                <a:lnTo>
                  <a:pt x="44355" y="1364358"/>
                </a:lnTo>
                <a:close/>
              </a:path>
              <a:path w="76200" h="1398904">
                <a:moveTo>
                  <a:pt x="37927" y="1398602"/>
                </a:moveTo>
                <a:lnTo>
                  <a:pt x="76200" y="1322488"/>
                </a:lnTo>
                <a:lnTo>
                  <a:pt x="44450" y="1322416"/>
                </a:lnTo>
                <a:lnTo>
                  <a:pt x="44355" y="1364358"/>
                </a:lnTo>
                <a:lnTo>
                  <a:pt x="20902" y="1364358"/>
                </a:lnTo>
                <a:lnTo>
                  <a:pt x="37927" y="139860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1282700" y="5802312"/>
            <a:ext cx="1508125" cy="1905"/>
          </a:xfrm>
          <a:custGeom>
            <a:avLst/>
            <a:gdLst/>
            <a:ahLst/>
            <a:cxnLst/>
            <a:rect l="l" t="t" r="r" b="b"/>
            <a:pathLst>
              <a:path w="1508125" h="1904">
                <a:moveTo>
                  <a:pt x="1508125" y="0"/>
                </a:moveTo>
                <a:lnTo>
                  <a:pt x="0" y="15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 txBox="1"/>
          <p:nvPr/>
        </p:nvSpPr>
        <p:spPr>
          <a:xfrm>
            <a:off x="3286134" y="55025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3452178" y="578984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964792" y="5484314"/>
            <a:ext cx="1290320" cy="208279"/>
          </a:xfrm>
          <a:custGeom>
            <a:avLst/>
            <a:gdLst/>
            <a:ahLst/>
            <a:cxnLst/>
            <a:rect l="l" t="t" r="r" b="b"/>
            <a:pathLst>
              <a:path w="1290320" h="208279">
                <a:moveTo>
                  <a:pt x="0" y="0"/>
                </a:moveTo>
                <a:lnTo>
                  <a:pt x="1290024" y="0"/>
                </a:lnTo>
                <a:lnTo>
                  <a:pt x="1290024" y="208274"/>
                </a:lnTo>
                <a:lnTo>
                  <a:pt x="0" y="20827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938213" y="5505142"/>
            <a:ext cx="1281430" cy="208279"/>
          </a:xfrm>
          <a:custGeom>
            <a:avLst/>
            <a:gdLst/>
            <a:ahLst/>
            <a:cxnLst/>
            <a:rect l="l" t="t" r="r" b="b"/>
            <a:pathLst>
              <a:path w="1281430" h="208279">
                <a:moveTo>
                  <a:pt x="0" y="0"/>
                </a:moveTo>
                <a:lnTo>
                  <a:pt x="1281165" y="0"/>
                </a:lnTo>
                <a:lnTo>
                  <a:pt x="1281165" y="208274"/>
                </a:lnTo>
                <a:lnTo>
                  <a:pt x="0" y="208274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938213" y="5505142"/>
            <a:ext cx="1281430" cy="208279"/>
          </a:xfrm>
          <a:custGeom>
            <a:avLst/>
            <a:gdLst/>
            <a:ahLst/>
            <a:cxnLst/>
            <a:rect l="l" t="t" r="r" b="b"/>
            <a:pathLst>
              <a:path w="1281430" h="208279">
                <a:moveTo>
                  <a:pt x="0" y="0"/>
                </a:moveTo>
                <a:lnTo>
                  <a:pt x="1281165" y="0"/>
                </a:lnTo>
                <a:lnTo>
                  <a:pt x="1281165" y="208274"/>
                </a:lnTo>
                <a:lnTo>
                  <a:pt x="0" y="2082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084125" y="5582287"/>
            <a:ext cx="470534" cy="76200"/>
          </a:xfrm>
          <a:custGeom>
            <a:avLst/>
            <a:gdLst/>
            <a:ahLst/>
            <a:cxnLst/>
            <a:rect l="l" t="t" r="r" b="b"/>
            <a:pathLst>
              <a:path w="470535" h="76200">
                <a:moveTo>
                  <a:pt x="445985" y="50188"/>
                </a:moveTo>
                <a:lnTo>
                  <a:pt x="435871" y="50188"/>
                </a:lnTo>
                <a:lnTo>
                  <a:pt x="435871" y="37488"/>
                </a:lnTo>
                <a:lnTo>
                  <a:pt x="393962" y="37488"/>
                </a:lnTo>
                <a:lnTo>
                  <a:pt x="393962" y="0"/>
                </a:lnTo>
                <a:lnTo>
                  <a:pt x="470162" y="38100"/>
                </a:lnTo>
                <a:lnTo>
                  <a:pt x="445985" y="50188"/>
                </a:lnTo>
                <a:close/>
              </a:path>
              <a:path w="470535" h="76200">
                <a:moveTo>
                  <a:pt x="393962" y="50188"/>
                </a:moveTo>
                <a:lnTo>
                  <a:pt x="0" y="50184"/>
                </a:lnTo>
                <a:lnTo>
                  <a:pt x="0" y="37484"/>
                </a:lnTo>
                <a:lnTo>
                  <a:pt x="393962" y="37488"/>
                </a:lnTo>
                <a:lnTo>
                  <a:pt x="393962" y="50188"/>
                </a:lnTo>
                <a:close/>
              </a:path>
              <a:path w="470535" h="76200">
                <a:moveTo>
                  <a:pt x="435871" y="50188"/>
                </a:moveTo>
                <a:lnTo>
                  <a:pt x="393962" y="50188"/>
                </a:lnTo>
                <a:lnTo>
                  <a:pt x="393962" y="37488"/>
                </a:lnTo>
                <a:lnTo>
                  <a:pt x="435871" y="37488"/>
                </a:lnTo>
                <a:lnTo>
                  <a:pt x="435871" y="50188"/>
                </a:lnTo>
                <a:close/>
              </a:path>
              <a:path w="470535" h="76200">
                <a:moveTo>
                  <a:pt x="393962" y="76200"/>
                </a:moveTo>
                <a:lnTo>
                  <a:pt x="393962" y="50188"/>
                </a:lnTo>
                <a:lnTo>
                  <a:pt x="445985" y="50188"/>
                </a:lnTo>
                <a:lnTo>
                  <a:pt x="393962" y="7620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1639929" y="5507918"/>
            <a:ext cx="476884" cy="210185"/>
          </a:xfrm>
          <a:custGeom>
            <a:avLst/>
            <a:gdLst/>
            <a:ahLst/>
            <a:cxnLst/>
            <a:rect l="l" t="t" r="r" b="b"/>
            <a:pathLst>
              <a:path w="476885" h="210185">
                <a:moveTo>
                  <a:pt x="0" y="0"/>
                </a:moveTo>
                <a:lnTo>
                  <a:pt x="476671" y="0"/>
                </a:lnTo>
                <a:lnTo>
                  <a:pt x="476671" y="209663"/>
                </a:lnTo>
                <a:lnTo>
                  <a:pt x="0" y="209663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1639929" y="5507918"/>
            <a:ext cx="476884" cy="210185"/>
          </a:xfrm>
          <a:custGeom>
            <a:avLst/>
            <a:gdLst/>
            <a:ahLst/>
            <a:cxnLst/>
            <a:rect l="l" t="t" r="r" b="b"/>
            <a:pathLst>
              <a:path w="476885" h="210185">
                <a:moveTo>
                  <a:pt x="0" y="0"/>
                </a:moveTo>
                <a:lnTo>
                  <a:pt x="476671" y="0"/>
                </a:lnTo>
                <a:lnTo>
                  <a:pt x="476671" y="209663"/>
                </a:lnTo>
                <a:lnTo>
                  <a:pt x="0" y="20966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 txBox="1"/>
          <p:nvPr/>
        </p:nvSpPr>
        <p:spPr>
          <a:xfrm>
            <a:off x="1665508" y="5513125"/>
            <a:ext cx="36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0111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1391617" y="5232056"/>
            <a:ext cx="409575" cy="305435"/>
          </a:xfrm>
          <a:custGeom>
            <a:avLst/>
            <a:gdLst/>
            <a:ahLst/>
            <a:cxnLst/>
            <a:rect l="l" t="t" r="r" b="b"/>
            <a:pathLst>
              <a:path w="409575" h="305435">
                <a:moveTo>
                  <a:pt x="344779" y="265035"/>
                </a:moveTo>
                <a:lnTo>
                  <a:pt x="0" y="10213"/>
                </a:lnTo>
                <a:lnTo>
                  <a:pt x="7548" y="0"/>
                </a:lnTo>
                <a:lnTo>
                  <a:pt x="352435" y="254900"/>
                </a:lnTo>
                <a:lnTo>
                  <a:pt x="344779" y="265035"/>
                </a:lnTo>
                <a:close/>
              </a:path>
              <a:path w="409575" h="305435">
                <a:moveTo>
                  <a:pt x="401656" y="289748"/>
                </a:moveTo>
                <a:lnTo>
                  <a:pt x="378217" y="289748"/>
                </a:lnTo>
                <a:lnTo>
                  <a:pt x="385766" y="279535"/>
                </a:lnTo>
                <a:lnTo>
                  <a:pt x="352435" y="254900"/>
                </a:lnTo>
                <a:lnTo>
                  <a:pt x="370931" y="230416"/>
                </a:lnTo>
                <a:lnTo>
                  <a:pt x="401656" y="289748"/>
                </a:lnTo>
                <a:close/>
              </a:path>
              <a:path w="409575" h="305435">
                <a:moveTo>
                  <a:pt x="378217" y="289748"/>
                </a:moveTo>
                <a:lnTo>
                  <a:pt x="344779" y="265035"/>
                </a:lnTo>
                <a:lnTo>
                  <a:pt x="352435" y="254900"/>
                </a:lnTo>
                <a:lnTo>
                  <a:pt x="385766" y="279535"/>
                </a:lnTo>
                <a:lnTo>
                  <a:pt x="378217" y="289748"/>
                </a:lnTo>
                <a:close/>
              </a:path>
              <a:path w="409575" h="305435">
                <a:moveTo>
                  <a:pt x="409565" y="305021"/>
                </a:moveTo>
                <a:lnTo>
                  <a:pt x="325640" y="290370"/>
                </a:lnTo>
                <a:lnTo>
                  <a:pt x="344779" y="265035"/>
                </a:lnTo>
                <a:lnTo>
                  <a:pt x="378217" y="289748"/>
                </a:lnTo>
                <a:lnTo>
                  <a:pt x="401656" y="289748"/>
                </a:lnTo>
                <a:lnTo>
                  <a:pt x="409565" y="305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2492679" y="5647832"/>
            <a:ext cx="984250" cy="254635"/>
          </a:xfrm>
          <a:custGeom>
            <a:avLst/>
            <a:gdLst/>
            <a:ahLst/>
            <a:cxnLst/>
            <a:rect l="l" t="t" r="r" b="b"/>
            <a:pathLst>
              <a:path w="984250" h="254635">
                <a:moveTo>
                  <a:pt x="2567" y="63650"/>
                </a:moveTo>
                <a:lnTo>
                  <a:pt x="0" y="6558"/>
                </a:lnTo>
                <a:lnTo>
                  <a:pt x="146466" y="0"/>
                </a:lnTo>
                <a:lnTo>
                  <a:pt x="309401" y="1473"/>
                </a:lnTo>
                <a:lnTo>
                  <a:pt x="312614" y="1523"/>
                </a:lnTo>
                <a:lnTo>
                  <a:pt x="452031" y="11233"/>
                </a:lnTo>
                <a:lnTo>
                  <a:pt x="452737" y="11325"/>
                </a:lnTo>
                <a:lnTo>
                  <a:pt x="579949" y="38718"/>
                </a:lnTo>
                <a:lnTo>
                  <a:pt x="595056" y="38718"/>
                </a:lnTo>
                <a:lnTo>
                  <a:pt x="643961" y="46060"/>
                </a:lnTo>
                <a:lnTo>
                  <a:pt x="644309" y="46153"/>
                </a:lnTo>
                <a:lnTo>
                  <a:pt x="655458" y="46465"/>
                </a:lnTo>
                <a:lnTo>
                  <a:pt x="645686" y="46578"/>
                </a:lnTo>
                <a:lnTo>
                  <a:pt x="673341" y="57122"/>
                </a:lnTo>
                <a:lnTo>
                  <a:pt x="147738" y="57122"/>
                </a:lnTo>
                <a:lnTo>
                  <a:pt x="146183" y="57150"/>
                </a:lnTo>
                <a:lnTo>
                  <a:pt x="146962" y="57157"/>
                </a:lnTo>
                <a:lnTo>
                  <a:pt x="2567" y="63650"/>
                </a:lnTo>
                <a:close/>
              </a:path>
              <a:path w="984250" h="254635">
                <a:moveTo>
                  <a:pt x="595056" y="38718"/>
                </a:moveTo>
                <a:lnTo>
                  <a:pt x="579949" y="38718"/>
                </a:lnTo>
                <a:lnTo>
                  <a:pt x="580524" y="30838"/>
                </a:lnTo>
                <a:lnTo>
                  <a:pt x="584487" y="31823"/>
                </a:lnTo>
                <a:lnTo>
                  <a:pt x="590179" y="32978"/>
                </a:lnTo>
                <a:lnTo>
                  <a:pt x="582235" y="34133"/>
                </a:lnTo>
                <a:lnTo>
                  <a:pt x="582801" y="35462"/>
                </a:lnTo>
                <a:lnTo>
                  <a:pt x="583362" y="36962"/>
                </a:lnTo>
                <a:lnTo>
                  <a:pt x="595056" y="38718"/>
                </a:lnTo>
                <a:close/>
              </a:path>
              <a:path w="984250" h="254635">
                <a:moveTo>
                  <a:pt x="146962" y="57157"/>
                </a:moveTo>
                <a:lnTo>
                  <a:pt x="146183" y="57150"/>
                </a:lnTo>
                <a:lnTo>
                  <a:pt x="147738" y="57122"/>
                </a:lnTo>
                <a:lnTo>
                  <a:pt x="146962" y="57157"/>
                </a:lnTo>
                <a:close/>
              </a:path>
              <a:path w="984250" h="254635">
                <a:moveTo>
                  <a:pt x="299142" y="58601"/>
                </a:moveTo>
                <a:lnTo>
                  <a:pt x="146962" y="57157"/>
                </a:lnTo>
                <a:lnTo>
                  <a:pt x="147738" y="57122"/>
                </a:lnTo>
                <a:lnTo>
                  <a:pt x="673341" y="57122"/>
                </a:lnTo>
                <a:lnTo>
                  <a:pt x="677096" y="58554"/>
                </a:lnTo>
                <a:lnTo>
                  <a:pt x="298760" y="58554"/>
                </a:lnTo>
                <a:lnTo>
                  <a:pt x="299142" y="58601"/>
                </a:lnTo>
                <a:close/>
              </a:path>
              <a:path w="984250" h="254635">
                <a:moveTo>
                  <a:pt x="300334" y="58612"/>
                </a:moveTo>
                <a:lnTo>
                  <a:pt x="299142" y="58601"/>
                </a:lnTo>
                <a:lnTo>
                  <a:pt x="298760" y="58554"/>
                </a:lnTo>
                <a:lnTo>
                  <a:pt x="300334" y="58612"/>
                </a:lnTo>
                <a:close/>
              </a:path>
              <a:path w="984250" h="254635">
                <a:moveTo>
                  <a:pt x="677250" y="58612"/>
                </a:moveTo>
                <a:lnTo>
                  <a:pt x="300334" y="58612"/>
                </a:lnTo>
                <a:lnTo>
                  <a:pt x="298760" y="58554"/>
                </a:lnTo>
                <a:lnTo>
                  <a:pt x="677096" y="58554"/>
                </a:lnTo>
                <a:lnTo>
                  <a:pt x="677250" y="58612"/>
                </a:lnTo>
                <a:close/>
              </a:path>
              <a:path w="984250" h="254635">
                <a:moveTo>
                  <a:pt x="446924" y="76884"/>
                </a:moveTo>
                <a:lnTo>
                  <a:pt x="299142" y="58601"/>
                </a:lnTo>
                <a:lnTo>
                  <a:pt x="677250" y="58612"/>
                </a:lnTo>
                <a:lnTo>
                  <a:pt x="705045" y="69210"/>
                </a:lnTo>
                <a:lnTo>
                  <a:pt x="705455" y="70644"/>
                </a:lnTo>
                <a:lnTo>
                  <a:pt x="705861" y="72171"/>
                </a:lnTo>
                <a:lnTo>
                  <a:pt x="706493" y="74713"/>
                </a:lnTo>
                <a:lnTo>
                  <a:pt x="444801" y="74713"/>
                </a:lnTo>
                <a:lnTo>
                  <a:pt x="446924" y="76884"/>
                </a:lnTo>
                <a:close/>
              </a:path>
              <a:path w="984250" h="254635">
                <a:moveTo>
                  <a:pt x="572012" y="85760"/>
                </a:moveTo>
                <a:lnTo>
                  <a:pt x="444801" y="74713"/>
                </a:lnTo>
                <a:lnTo>
                  <a:pt x="706493" y="74713"/>
                </a:lnTo>
                <a:lnTo>
                  <a:pt x="706666" y="75411"/>
                </a:lnTo>
                <a:lnTo>
                  <a:pt x="707460" y="78922"/>
                </a:lnTo>
                <a:lnTo>
                  <a:pt x="721339" y="85067"/>
                </a:lnTo>
                <a:lnTo>
                  <a:pt x="573812" y="85067"/>
                </a:lnTo>
                <a:lnTo>
                  <a:pt x="572012" y="85760"/>
                </a:lnTo>
                <a:close/>
              </a:path>
              <a:path w="984250" h="254635">
                <a:moveTo>
                  <a:pt x="757936" y="101271"/>
                </a:moveTo>
                <a:lnTo>
                  <a:pt x="629198" y="101271"/>
                </a:lnTo>
                <a:lnTo>
                  <a:pt x="627133" y="100634"/>
                </a:lnTo>
                <a:lnTo>
                  <a:pt x="573812" y="85067"/>
                </a:lnTo>
                <a:lnTo>
                  <a:pt x="721339" y="85067"/>
                </a:lnTo>
                <a:lnTo>
                  <a:pt x="757936" y="101271"/>
                </a:lnTo>
                <a:close/>
              </a:path>
              <a:path w="984250" h="254635">
                <a:moveTo>
                  <a:pt x="948998" y="197138"/>
                </a:moveTo>
                <a:lnTo>
                  <a:pt x="838661" y="197138"/>
                </a:lnTo>
                <a:lnTo>
                  <a:pt x="867743" y="147941"/>
                </a:lnTo>
                <a:lnTo>
                  <a:pt x="853619" y="139592"/>
                </a:lnTo>
                <a:lnTo>
                  <a:pt x="884203" y="90799"/>
                </a:lnTo>
                <a:lnTo>
                  <a:pt x="948998" y="197138"/>
                </a:lnTo>
                <a:close/>
              </a:path>
              <a:path w="984250" h="254635">
                <a:moveTo>
                  <a:pt x="627703" y="100833"/>
                </a:moveTo>
                <a:lnTo>
                  <a:pt x="627020" y="100634"/>
                </a:lnTo>
                <a:lnTo>
                  <a:pt x="627703" y="100833"/>
                </a:lnTo>
                <a:close/>
              </a:path>
              <a:path w="984250" h="254635">
                <a:moveTo>
                  <a:pt x="629198" y="101271"/>
                </a:moveTo>
                <a:lnTo>
                  <a:pt x="627703" y="100833"/>
                </a:lnTo>
                <a:lnTo>
                  <a:pt x="627133" y="100634"/>
                </a:lnTo>
                <a:lnTo>
                  <a:pt x="629198" y="101271"/>
                </a:lnTo>
                <a:close/>
              </a:path>
              <a:path w="984250" h="254635">
                <a:moveTo>
                  <a:pt x="684919" y="120876"/>
                </a:moveTo>
                <a:lnTo>
                  <a:pt x="627703" y="100833"/>
                </a:lnTo>
                <a:lnTo>
                  <a:pt x="629198" y="101271"/>
                </a:lnTo>
                <a:lnTo>
                  <a:pt x="757936" y="101271"/>
                </a:lnTo>
                <a:lnTo>
                  <a:pt x="800996" y="120336"/>
                </a:lnTo>
                <a:lnTo>
                  <a:pt x="683737" y="120336"/>
                </a:lnTo>
                <a:lnTo>
                  <a:pt x="684919" y="120876"/>
                </a:lnTo>
                <a:close/>
              </a:path>
              <a:path w="984250" h="254635">
                <a:moveTo>
                  <a:pt x="837645" y="130149"/>
                </a:moveTo>
                <a:lnTo>
                  <a:pt x="818889" y="130149"/>
                </a:lnTo>
                <a:lnTo>
                  <a:pt x="819342" y="119407"/>
                </a:lnTo>
                <a:lnTo>
                  <a:pt x="820676" y="120118"/>
                </a:lnTo>
                <a:lnTo>
                  <a:pt x="837645" y="130149"/>
                </a:lnTo>
                <a:close/>
              </a:path>
              <a:path w="984250" h="254635">
                <a:moveTo>
                  <a:pt x="686152" y="121308"/>
                </a:moveTo>
                <a:lnTo>
                  <a:pt x="684919" y="120876"/>
                </a:lnTo>
                <a:lnTo>
                  <a:pt x="683737" y="120336"/>
                </a:lnTo>
                <a:lnTo>
                  <a:pt x="686152" y="121308"/>
                </a:lnTo>
                <a:close/>
              </a:path>
              <a:path w="984250" h="254635">
                <a:moveTo>
                  <a:pt x="803190" y="121308"/>
                </a:moveTo>
                <a:lnTo>
                  <a:pt x="686152" y="121308"/>
                </a:lnTo>
                <a:lnTo>
                  <a:pt x="683737" y="120336"/>
                </a:lnTo>
                <a:lnTo>
                  <a:pt x="800996" y="120336"/>
                </a:lnTo>
                <a:lnTo>
                  <a:pt x="803190" y="121308"/>
                </a:lnTo>
                <a:close/>
              </a:path>
              <a:path w="984250" h="254635">
                <a:moveTo>
                  <a:pt x="822079" y="189909"/>
                </a:moveTo>
                <a:lnTo>
                  <a:pt x="792028" y="176809"/>
                </a:lnTo>
                <a:lnTo>
                  <a:pt x="794707" y="170970"/>
                </a:lnTo>
                <a:lnTo>
                  <a:pt x="684919" y="120876"/>
                </a:lnTo>
                <a:lnTo>
                  <a:pt x="686152" y="121308"/>
                </a:lnTo>
                <a:lnTo>
                  <a:pt x="803190" y="121308"/>
                </a:lnTo>
                <a:lnTo>
                  <a:pt x="818431" y="128056"/>
                </a:lnTo>
                <a:lnTo>
                  <a:pt x="818889" y="130149"/>
                </a:lnTo>
                <a:lnTo>
                  <a:pt x="837645" y="130149"/>
                </a:lnTo>
                <a:lnTo>
                  <a:pt x="853619" y="139592"/>
                </a:lnTo>
                <a:lnTo>
                  <a:pt x="822079" y="189909"/>
                </a:lnTo>
                <a:close/>
              </a:path>
              <a:path w="984250" h="254635">
                <a:moveTo>
                  <a:pt x="838661" y="197138"/>
                </a:moveTo>
                <a:lnTo>
                  <a:pt x="822079" y="189909"/>
                </a:lnTo>
                <a:lnTo>
                  <a:pt x="853619" y="139592"/>
                </a:lnTo>
                <a:lnTo>
                  <a:pt x="867743" y="147941"/>
                </a:lnTo>
                <a:lnTo>
                  <a:pt x="838661" y="197138"/>
                </a:lnTo>
                <a:close/>
              </a:path>
              <a:path w="984250" h="254635">
                <a:moveTo>
                  <a:pt x="983945" y="254492"/>
                </a:moveTo>
                <a:lnTo>
                  <a:pt x="793145" y="236070"/>
                </a:lnTo>
                <a:lnTo>
                  <a:pt x="822079" y="189909"/>
                </a:lnTo>
                <a:lnTo>
                  <a:pt x="838661" y="197138"/>
                </a:lnTo>
                <a:lnTo>
                  <a:pt x="948998" y="197138"/>
                </a:lnTo>
                <a:lnTo>
                  <a:pt x="983945" y="25449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2641600" y="5646738"/>
            <a:ext cx="698500" cy="355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2716213" y="5738812"/>
            <a:ext cx="563561" cy="21431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2716213" y="5737284"/>
            <a:ext cx="563880" cy="215900"/>
          </a:xfrm>
          <a:custGeom>
            <a:avLst/>
            <a:gdLst/>
            <a:ahLst/>
            <a:cxnLst/>
            <a:rect l="l" t="t" r="r" b="b"/>
            <a:pathLst>
              <a:path w="563879" h="215900">
                <a:moveTo>
                  <a:pt x="0" y="108684"/>
                </a:moveTo>
                <a:lnTo>
                  <a:pt x="22143" y="150393"/>
                </a:lnTo>
                <a:lnTo>
                  <a:pt x="82531" y="184454"/>
                </a:lnTo>
                <a:lnTo>
                  <a:pt x="172098" y="207419"/>
                </a:lnTo>
                <a:lnTo>
                  <a:pt x="288928" y="215839"/>
                </a:lnTo>
                <a:lnTo>
                  <a:pt x="391462" y="207419"/>
                </a:lnTo>
                <a:lnTo>
                  <a:pt x="481029" y="184454"/>
                </a:lnTo>
                <a:lnTo>
                  <a:pt x="541418" y="150393"/>
                </a:lnTo>
                <a:lnTo>
                  <a:pt x="563561" y="108684"/>
                </a:lnTo>
                <a:lnTo>
                  <a:pt x="557836" y="85602"/>
                </a:lnTo>
                <a:lnTo>
                  <a:pt x="541418" y="66973"/>
                </a:lnTo>
                <a:lnTo>
                  <a:pt x="515437" y="45335"/>
                </a:lnTo>
                <a:lnTo>
                  <a:pt x="481029" y="32913"/>
                </a:lnTo>
                <a:lnTo>
                  <a:pt x="391462" y="3"/>
                </a:lnTo>
                <a:lnTo>
                  <a:pt x="288928" y="1527"/>
                </a:lnTo>
                <a:lnTo>
                  <a:pt x="172098" y="0"/>
                </a:lnTo>
                <a:lnTo>
                  <a:pt x="82531" y="32912"/>
                </a:lnTo>
                <a:lnTo>
                  <a:pt x="48123" y="45332"/>
                </a:lnTo>
                <a:lnTo>
                  <a:pt x="22143" y="66973"/>
                </a:lnTo>
                <a:lnTo>
                  <a:pt x="5724" y="85598"/>
                </a:lnTo>
                <a:lnTo>
                  <a:pt x="0" y="108683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2714625" y="5768975"/>
            <a:ext cx="565150" cy="77787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2641600" y="5576888"/>
            <a:ext cx="698500" cy="355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2714625" y="5659437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79" h="214629">
                <a:moveTo>
                  <a:pt x="281781" y="0"/>
                </a:moveTo>
                <a:lnTo>
                  <a:pt x="217168" y="2809"/>
                </a:lnTo>
                <a:lnTo>
                  <a:pt x="157859" y="10725"/>
                </a:lnTo>
                <a:lnTo>
                  <a:pt x="105539" y="22978"/>
                </a:lnTo>
                <a:lnTo>
                  <a:pt x="61902" y="38801"/>
                </a:lnTo>
                <a:lnTo>
                  <a:pt x="28638" y="57426"/>
                </a:lnTo>
                <a:lnTo>
                  <a:pt x="0" y="100002"/>
                </a:lnTo>
                <a:lnTo>
                  <a:pt x="7442" y="127223"/>
                </a:lnTo>
                <a:lnTo>
                  <a:pt x="61904" y="172842"/>
                </a:lnTo>
                <a:lnTo>
                  <a:pt x="105541" y="190208"/>
                </a:lnTo>
                <a:lnTo>
                  <a:pt x="157861" y="203254"/>
                </a:lnTo>
                <a:lnTo>
                  <a:pt x="217171" y="211461"/>
                </a:lnTo>
                <a:lnTo>
                  <a:pt x="281781" y="214312"/>
                </a:lnTo>
                <a:lnTo>
                  <a:pt x="346391" y="211461"/>
                </a:lnTo>
                <a:lnTo>
                  <a:pt x="405701" y="203254"/>
                </a:lnTo>
                <a:lnTo>
                  <a:pt x="458021" y="190208"/>
                </a:lnTo>
                <a:lnTo>
                  <a:pt x="501658" y="172842"/>
                </a:lnTo>
                <a:lnTo>
                  <a:pt x="534922" y="151675"/>
                </a:lnTo>
                <a:lnTo>
                  <a:pt x="563561" y="100002"/>
                </a:lnTo>
                <a:lnTo>
                  <a:pt x="556118" y="78080"/>
                </a:lnTo>
                <a:lnTo>
                  <a:pt x="501655" y="38800"/>
                </a:lnTo>
                <a:lnTo>
                  <a:pt x="458018" y="22977"/>
                </a:lnTo>
                <a:lnTo>
                  <a:pt x="405698" y="10724"/>
                </a:lnTo>
                <a:lnTo>
                  <a:pt x="346382" y="2809"/>
                </a:lnTo>
                <a:lnTo>
                  <a:pt x="28178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2714625" y="5659437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79" h="214629">
                <a:moveTo>
                  <a:pt x="0" y="100005"/>
                </a:moveTo>
                <a:lnTo>
                  <a:pt x="5724" y="128752"/>
                </a:lnTo>
                <a:lnTo>
                  <a:pt x="22143" y="148866"/>
                </a:lnTo>
                <a:lnTo>
                  <a:pt x="48123" y="167068"/>
                </a:lnTo>
                <a:lnTo>
                  <a:pt x="82531" y="171911"/>
                </a:lnTo>
                <a:lnTo>
                  <a:pt x="172099" y="205891"/>
                </a:lnTo>
                <a:lnTo>
                  <a:pt x="281781" y="214312"/>
                </a:lnTo>
                <a:lnTo>
                  <a:pt x="391463" y="205891"/>
                </a:lnTo>
                <a:lnTo>
                  <a:pt x="481030" y="171911"/>
                </a:lnTo>
                <a:lnTo>
                  <a:pt x="515439" y="167068"/>
                </a:lnTo>
                <a:lnTo>
                  <a:pt x="541418" y="148866"/>
                </a:lnTo>
                <a:lnTo>
                  <a:pt x="557838" y="128752"/>
                </a:lnTo>
                <a:lnTo>
                  <a:pt x="563562" y="100005"/>
                </a:lnTo>
                <a:lnTo>
                  <a:pt x="541418" y="65446"/>
                </a:lnTo>
                <a:lnTo>
                  <a:pt x="481030" y="28096"/>
                </a:lnTo>
                <a:lnTo>
                  <a:pt x="391463" y="8421"/>
                </a:lnTo>
                <a:lnTo>
                  <a:pt x="281781" y="0"/>
                </a:lnTo>
                <a:lnTo>
                  <a:pt x="172099" y="8420"/>
                </a:lnTo>
                <a:lnTo>
                  <a:pt x="82531" y="28092"/>
                </a:lnTo>
                <a:lnTo>
                  <a:pt x="48123" y="47244"/>
                </a:lnTo>
                <a:lnTo>
                  <a:pt x="5724" y="85560"/>
                </a:lnTo>
                <a:lnTo>
                  <a:pt x="0" y="10000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2859088" y="5724525"/>
            <a:ext cx="274955" cy="107950"/>
          </a:xfrm>
          <a:custGeom>
            <a:avLst/>
            <a:gdLst/>
            <a:ahLst/>
            <a:cxnLst/>
            <a:rect l="l" t="t" r="r" b="b"/>
            <a:pathLst>
              <a:path w="274955" h="107950">
                <a:moveTo>
                  <a:pt x="192325" y="40979"/>
                </a:moveTo>
                <a:lnTo>
                  <a:pt x="136474" y="40979"/>
                </a:lnTo>
                <a:lnTo>
                  <a:pt x="234248" y="0"/>
                </a:lnTo>
                <a:lnTo>
                  <a:pt x="261362" y="7895"/>
                </a:lnTo>
                <a:lnTo>
                  <a:pt x="190291" y="35339"/>
                </a:lnTo>
                <a:lnTo>
                  <a:pt x="192325" y="40979"/>
                </a:lnTo>
                <a:close/>
              </a:path>
              <a:path w="274955" h="107950">
                <a:moveTo>
                  <a:pt x="28032" y="107950"/>
                </a:moveTo>
                <a:lnTo>
                  <a:pt x="0" y="100380"/>
                </a:lnTo>
                <a:lnTo>
                  <a:pt x="85943" y="68424"/>
                </a:lnTo>
                <a:lnTo>
                  <a:pt x="83478" y="36843"/>
                </a:lnTo>
                <a:lnTo>
                  <a:pt x="18980" y="9774"/>
                </a:lnTo>
                <a:lnTo>
                  <a:pt x="40754" y="12779"/>
                </a:lnTo>
                <a:lnTo>
                  <a:pt x="136474" y="40979"/>
                </a:lnTo>
                <a:lnTo>
                  <a:pt x="192325" y="40979"/>
                </a:lnTo>
                <a:lnTo>
                  <a:pt x="199673" y="61344"/>
                </a:lnTo>
                <a:lnTo>
                  <a:pt x="137295" y="61344"/>
                </a:lnTo>
                <a:lnTo>
                  <a:pt x="28032" y="107950"/>
                </a:lnTo>
                <a:close/>
              </a:path>
              <a:path w="274955" h="107950">
                <a:moveTo>
                  <a:pt x="250718" y="107551"/>
                </a:moveTo>
                <a:lnTo>
                  <a:pt x="137295" y="61344"/>
                </a:lnTo>
                <a:lnTo>
                  <a:pt x="199673" y="61344"/>
                </a:lnTo>
                <a:lnTo>
                  <a:pt x="204669" y="75191"/>
                </a:lnTo>
                <a:lnTo>
                  <a:pt x="274637" y="100380"/>
                </a:lnTo>
                <a:lnTo>
                  <a:pt x="250718" y="107551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2755900" y="5651500"/>
            <a:ext cx="457200" cy="2032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2830513" y="5697537"/>
            <a:ext cx="332105" cy="74930"/>
          </a:xfrm>
          <a:custGeom>
            <a:avLst/>
            <a:gdLst/>
            <a:ahLst/>
            <a:cxnLst/>
            <a:rect l="l" t="t" r="r" b="b"/>
            <a:pathLst>
              <a:path w="332105" h="74929">
                <a:moveTo>
                  <a:pt x="247152" y="41631"/>
                </a:moveTo>
                <a:lnTo>
                  <a:pt x="165363" y="41631"/>
                </a:lnTo>
                <a:lnTo>
                  <a:pt x="267426" y="0"/>
                </a:lnTo>
                <a:lnTo>
                  <a:pt x="331787" y="16566"/>
                </a:lnTo>
                <a:lnTo>
                  <a:pt x="296812" y="31446"/>
                </a:lnTo>
                <a:lnTo>
                  <a:pt x="270284" y="31446"/>
                </a:lnTo>
                <a:lnTo>
                  <a:pt x="247152" y="41631"/>
                </a:lnTo>
                <a:close/>
              </a:path>
              <a:path w="332105" h="74929">
                <a:moveTo>
                  <a:pt x="46622" y="37521"/>
                </a:moveTo>
                <a:lnTo>
                  <a:pt x="0" y="25380"/>
                </a:lnTo>
                <a:lnTo>
                  <a:pt x="58380" y="215"/>
                </a:lnTo>
                <a:lnTo>
                  <a:pt x="143154" y="33034"/>
                </a:lnTo>
                <a:lnTo>
                  <a:pt x="63409" y="33034"/>
                </a:lnTo>
                <a:lnTo>
                  <a:pt x="46622" y="37521"/>
                </a:lnTo>
                <a:close/>
              </a:path>
              <a:path w="332105" h="74929">
                <a:moveTo>
                  <a:pt x="283903" y="36938"/>
                </a:moveTo>
                <a:lnTo>
                  <a:pt x="270284" y="31446"/>
                </a:lnTo>
                <a:lnTo>
                  <a:pt x="296812" y="31446"/>
                </a:lnTo>
                <a:lnTo>
                  <a:pt x="283903" y="36938"/>
                </a:lnTo>
                <a:close/>
              </a:path>
              <a:path w="332105" h="74929">
                <a:moveTo>
                  <a:pt x="172250" y="74612"/>
                </a:moveTo>
                <a:lnTo>
                  <a:pt x="63409" y="33034"/>
                </a:lnTo>
                <a:lnTo>
                  <a:pt x="143154" y="33034"/>
                </a:lnTo>
                <a:lnTo>
                  <a:pt x="165363" y="41631"/>
                </a:lnTo>
                <a:lnTo>
                  <a:pt x="247152" y="41631"/>
                </a:lnTo>
                <a:lnTo>
                  <a:pt x="172250" y="746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2971800" y="5715000"/>
            <a:ext cx="241300" cy="19050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3047999" y="5761037"/>
            <a:ext cx="122238" cy="65087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2755900" y="5715000"/>
            <a:ext cx="241300" cy="190500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2824163" y="5762625"/>
            <a:ext cx="120650" cy="65405"/>
          </a:xfrm>
          <a:custGeom>
            <a:avLst/>
            <a:gdLst/>
            <a:ahLst/>
            <a:cxnLst/>
            <a:rect l="l" t="t" r="r" b="b"/>
            <a:pathLst>
              <a:path w="120650" h="65404">
                <a:moveTo>
                  <a:pt x="43648" y="65087"/>
                </a:moveTo>
                <a:lnTo>
                  <a:pt x="0" y="50329"/>
                </a:lnTo>
                <a:lnTo>
                  <a:pt x="119002" y="0"/>
                </a:lnTo>
                <a:lnTo>
                  <a:pt x="120649" y="31408"/>
                </a:lnTo>
                <a:lnTo>
                  <a:pt x="43648" y="650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2649538" y="5686426"/>
            <a:ext cx="1397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2714625" y="5767387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5" h="82550">
                <a:moveTo>
                  <a:pt x="1588" y="825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3217862" y="5695950"/>
            <a:ext cx="139700" cy="215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3278187" y="5765799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4" h="82550">
                <a:moveTo>
                  <a:pt x="1587" y="825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 txBox="1"/>
          <p:nvPr/>
        </p:nvSpPr>
        <p:spPr>
          <a:xfrm>
            <a:off x="275589" y="4931896"/>
            <a:ext cx="1358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values </a:t>
            </a:r>
            <a:r>
              <a:rPr dirty="0" sz="1400" spc="-5">
                <a:latin typeface="Arial"/>
                <a:cs typeface="Arial"/>
              </a:rPr>
              <a:t>in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arriving  packet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header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6" name="object 306"/>
          <p:cNvSpPr txBox="1"/>
          <p:nvPr/>
        </p:nvSpPr>
        <p:spPr>
          <a:xfrm>
            <a:off x="6464935" y="6518658"/>
            <a:ext cx="23368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"/>
                <a:cs typeface="Arial"/>
              </a:rPr>
              <a:t>Network Layer: Control Plane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5-</a:t>
            </a:r>
            <a:fld id="{81D60167-4931-47E6-BA6A-407CBD079E47}" type="slidenum">
              <a:rPr dirty="0" sz="1200" spc="-5"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05" name="object 305"/>
          <p:cNvSpPr txBox="1"/>
          <p:nvPr/>
        </p:nvSpPr>
        <p:spPr>
          <a:xfrm>
            <a:off x="3147378" y="589144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12" y="872671"/>
            <a:ext cx="7552423" cy="163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1178" y="187756"/>
            <a:ext cx="75609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Calibri"/>
                <a:cs typeface="Calibri"/>
              </a:rPr>
              <a:t>OpenFlow data plane</a:t>
            </a:r>
            <a:r>
              <a:rPr dirty="0" spc="-9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5" i="1">
                <a:latin typeface="Calibri"/>
                <a:cs typeface="Calibri"/>
              </a:rPr>
              <a:t>flow</a:t>
            </a:r>
            <a:r>
              <a:rPr dirty="0" spc="-5"/>
              <a:t>: defined by header</a:t>
            </a:r>
            <a:r>
              <a:rPr dirty="0" spc="-15"/>
              <a:t> </a:t>
            </a:r>
            <a:r>
              <a:rPr dirty="0" spc="-5"/>
              <a:t>fields</a:t>
            </a:r>
          </a:p>
          <a:p>
            <a:pPr marL="355600" indent="-342900">
              <a:lnSpc>
                <a:spcPct val="100000"/>
              </a:lnSpc>
              <a:spcBef>
                <a:spcPts val="165"/>
              </a:spcBef>
              <a:buClr>
                <a:srgbClr val="000099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5"/>
              <a:t>generalized forwarding: simple packet-handling</a:t>
            </a:r>
            <a:r>
              <a:rPr dirty="0" spc="-50"/>
              <a:t> </a:t>
            </a:r>
            <a:r>
              <a:rPr dirty="0" spc="-5"/>
              <a:t>rules</a:t>
            </a:r>
          </a:p>
          <a:p>
            <a:pPr lvl="1" marL="701675" indent="-232410">
              <a:lnSpc>
                <a:spcPct val="100000"/>
              </a:lnSpc>
              <a:spcBef>
                <a:spcPts val="155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spc="-5" i="1">
                <a:solidFill>
                  <a:srgbClr val="CC0000"/>
                </a:solidFill>
                <a:latin typeface="Calibri"/>
                <a:cs typeface="Calibri"/>
              </a:rPr>
              <a:t>Pattern</a:t>
            </a:r>
            <a:r>
              <a:rPr dirty="0" sz="2400" spc="-5" i="1">
                <a:solidFill>
                  <a:srgbClr val="000090"/>
                </a:solidFill>
                <a:latin typeface="Calibri"/>
                <a:cs typeface="Calibri"/>
              </a:rPr>
              <a:t>: </a:t>
            </a:r>
            <a:r>
              <a:rPr dirty="0" sz="2400" spc="-5">
                <a:solidFill>
                  <a:srgbClr val="000090"/>
                </a:solidFill>
                <a:latin typeface="Calibri"/>
                <a:cs typeface="Calibri"/>
              </a:rPr>
              <a:t>match </a:t>
            </a:r>
            <a:r>
              <a:rPr dirty="0" sz="2400" spc="-5">
                <a:latin typeface="Calibri"/>
                <a:cs typeface="Calibri"/>
              </a:rPr>
              <a:t>values in packet header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fields</a:t>
            </a:r>
            <a:endParaRPr sz="2400">
              <a:latin typeface="Calibri"/>
              <a:cs typeface="Calibri"/>
            </a:endParaRPr>
          </a:p>
          <a:p>
            <a:pPr lvl="1" marL="701040" marR="5080" indent="-231775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spc="-5" i="1">
                <a:solidFill>
                  <a:srgbClr val="CC0000"/>
                </a:solidFill>
                <a:latin typeface="Calibri"/>
                <a:cs typeface="Calibri"/>
              </a:rPr>
              <a:t>Actions: for matched packet: </a:t>
            </a:r>
            <a:r>
              <a:rPr dirty="0" sz="2400" spc="-5">
                <a:latin typeface="Calibri"/>
                <a:cs typeface="Calibri"/>
              </a:rPr>
              <a:t>drop, forward, modify, matched  packet or send matched packet 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  <a:p>
            <a:pPr lvl="1" marL="701675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spc="-5" i="1">
                <a:solidFill>
                  <a:srgbClr val="CC0000"/>
                </a:solidFill>
                <a:latin typeface="Calibri"/>
                <a:cs typeface="Calibri"/>
              </a:rPr>
              <a:t>Priority</a:t>
            </a:r>
            <a:r>
              <a:rPr dirty="0" sz="2400" spc="-5">
                <a:latin typeface="Calibri"/>
                <a:cs typeface="Calibri"/>
              </a:rPr>
              <a:t>: disambiguate overlapping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patterns</a:t>
            </a:r>
            <a:endParaRPr sz="2400">
              <a:latin typeface="Calibri"/>
              <a:cs typeface="Calibri"/>
            </a:endParaRPr>
          </a:p>
          <a:p>
            <a:pPr lvl="1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Font typeface="Arial"/>
              <a:buChar char="•"/>
              <a:tabLst>
                <a:tab pos="701675" algn="l"/>
              </a:tabLst>
            </a:pPr>
            <a:r>
              <a:rPr dirty="0" sz="2400" spc="-5" i="1">
                <a:solidFill>
                  <a:srgbClr val="CC0000"/>
                </a:solidFill>
                <a:latin typeface="Calibri"/>
                <a:cs typeface="Calibri"/>
              </a:rPr>
              <a:t>Counters: </a:t>
            </a:r>
            <a:r>
              <a:rPr dirty="0" sz="2400" spc="-5">
                <a:latin typeface="Calibri"/>
                <a:cs typeface="Calibri"/>
              </a:rPr>
              <a:t>#bytes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#packets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8700" y="4559300"/>
            <a:ext cx="13081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3950" y="4635500"/>
            <a:ext cx="1127125" cy="19050"/>
          </a:xfrm>
          <a:custGeom>
            <a:avLst/>
            <a:gdLst/>
            <a:ahLst/>
            <a:cxnLst/>
            <a:rect l="l" t="t" r="r" b="b"/>
            <a:pathLst>
              <a:path w="1127125" h="19050">
                <a:moveTo>
                  <a:pt x="0" y="0"/>
                </a:moveTo>
                <a:lnTo>
                  <a:pt x="1127125" y="19050"/>
                </a:lnTo>
              </a:path>
            </a:pathLst>
          </a:custGeom>
          <a:ln w="25400">
            <a:solidFill>
              <a:srgbClr val="8E8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89500" y="4559300"/>
            <a:ext cx="1308100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84750" y="4635500"/>
            <a:ext cx="1127125" cy="19050"/>
          </a:xfrm>
          <a:custGeom>
            <a:avLst/>
            <a:gdLst/>
            <a:ahLst/>
            <a:cxnLst/>
            <a:rect l="l" t="t" r="r" b="b"/>
            <a:pathLst>
              <a:path w="1127125" h="19050">
                <a:moveTo>
                  <a:pt x="0" y="0"/>
                </a:moveTo>
                <a:lnTo>
                  <a:pt x="1127125" y="19050"/>
                </a:lnTo>
              </a:path>
            </a:pathLst>
          </a:custGeom>
          <a:ln w="25400">
            <a:solidFill>
              <a:srgbClr val="8E8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52800" y="4376738"/>
            <a:ext cx="17907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32174" y="4468813"/>
            <a:ext cx="1647825" cy="6334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32174" y="4468813"/>
            <a:ext cx="1647825" cy="633730"/>
          </a:xfrm>
          <a:custGeom>
            <a:avLst/>
            <a:gdLst/>
            <a:ahLst/>
            <a:cxnLst/>
            <a:rect l="l" t="t" r="r" b="b"/>
            <a:pathLst>
              <a:path w="1647825" h="633729">
                <a:moveTo>
                  <a:pt x="0" y="316705"/>
                </a:moveTo>
                <a:lnTo>
                  <a:pt x="16738" y="380532"/>
                </a:lnTo>
                <a:lnTo>
                  <a:pt x="64747" y="439981"/>
                </a:lnTo>
                <a:lnTo>
                  <a:pt x="108587" y="467666"/>
                </a:lnTo>
                <a:lnTo>
                  <a:pt x="140711" y="493778"/>
                </a:lnTo>
                <a:lnTo>
                  <a:pt x="241318" y="540650"/>
                </a:lnTo>
                <a:lnTo>
                  <a:pt x="363255" y="579322"/>
                </a:lnTo>
                <a:lnTo>
                  <a:pt x="503208" y="608522"/>
                </a:lnTo>
                <a:lnTo>
                  <a:pt x="663624" y="626976"/>
                </a:lnTo>
                <a:lnTo>
                  <a:pt x="823912" y="633411"/>
                </a:lnTo>
                <a:lnTo>
                  <a:pt x="989960" y="626976"/>
                </a:lnTo>
                <a:lnTo>
                  <a:pt x="1144616" y="608522"/>
                </a:lnTo>
                <a:lnTo>
                  <a:pt x="1284570" y="579322"/>
                </a:lnTo>
                <a:lnTo>
                  <a:pt x="1406507" y="540650"/>
                </a:lnTo>
                <a:lnTo>
                  <a:pt x="1507114" y="493778"/>
                </a:lnTo>
                <a:lnTo>
                  <a:pt x="1548383" y="467666"/>
                </a:lnTo>
                <a:lnTo>
                  <a:pt x="1583078" y="439981"/>
                </a:lnTo>
                <a:lnTo>
                  <a:pt x="1620310" y="410884"/>
                </a:lnTo>
                <a:lnTo>
                  <a:pt x="1631086" y="380532"/>
                </a:lnTo>
                <a:lnTo>
                  <a:pt x="1643572" y="349086"/>
                </a:lnTo>
                <a:lnTo>
                  <a:pt x="1647825" y="316705"/>
                </a:lnTo>
                <a:lnTo>
                  <a:pt x="1643572" y="284324"/>
                </a:lnTo>
                <a:lnTo>
                  <a:pt x="1631086" y="252878"/>
                </a:lnTo>
                <a:lnTo>
                  <a:pt x="1620310" y="222527"/>
                </a:lnTo>
                <a:lnTo>
                  <a:pt x="1583078" y="193429"/>
                </a:lnTo>
                <a:lnTo>
                  <a:pt x="1548383" y="165744"/>
                </a:lnTo>
                <a:lnTo>
                  <a:pt x="1507114" y="139632"/>
                </a:lnTo>
                <a:lnTo>
                  <a:pt x="1406507" y="92761"/>
                </a:lnTo>
                <a:lnTo>
                  <a:pt x="1284570" y="54088"/>
                </a:lnTo>
                <a:lnTo>
                  <a:pt x="1144616" y="24888"/>
                </a:lnTo>
                <a:lnTo>
                  <a:pt x="989960" y="6434"/>
                </a:lnTo>
                <a:lnTo>
                  <a:pt x="823912" y="0"/>
                </a:lnTo>
                <a:lnTo>
                  <a:pt x="663624" y="6434"/>
                </a:lnTo>
                <a:lnTo>
                  <a:pt x="503208" y="24888"/>
                </a:lnTo>
                <a:lnTo>
                  <a:pt x="363255" y="54088"/>
                </a:lnTo>
                <a:lnTo>
                  <a:pt x="241318" y="92761"/>
                </a:lnTo>
                <a:lnTo>
                  <a:pt x="140711" y="139632"/>
                </a:lnTo>
                <a:lnTo>
                  <a:pt x="108587" y="165745"/>
                </a:lnTo>
                <a:lnTo>
                  <a:pt x="64747" y="193430"/>
                </a:lnTo>
                <a:lnTo>
                  <a:pt x="37041" y="222527"/>
                </a:lnTo>
                <a:lnTo>
                  <a:pt x="16738" y="252878"/>
                </a:lnTo>
                <a:lnTo>
                  <a:pt x="4253" y="284324"/>
                </a:lnTo>
                <a:lnTo>
                  <a:pt x="0" y="31670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27413" y="4557712"/>
            <a:ext cx="1652587" cy="230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52800" y="4148137"/>
            <a:ext cx="1790700" cy="774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27413" y="4233863"/>
            <a:ext cx="1647825" cy="633730"/>
          </a:xfrm>
          <a:custGeom>
            <a:avLst/>
            <a:gdLst/>
            <a:ahLst/>
            <a:cxnLst/>
            <a:rect l="l" t="t" r="r" b="b"/>
            <a:pathLst>
              <a:path w="1647825" h="633729">
                <a:moveTo>
                  <a:pt x="823912" y="0"/>
                </a:moveTo>
                <a:lnTo>
                  <a:pt x="756339" y="981"/>
                </a:lnTo>
                <a:lnTo>
                  <a:pt x="690269" y="3883"/>
                </a:lnTo>
                <a:lnTo>
                  <a:pt x="625917" y="8647"/>
                </a:lnTo>
                <a:lnTo>
                  <a:pt x="563492" y="15213"/>
                </a:lnTo>
                <a:lnTo>
                  <a:pt x="503208" y="23522"/>
                </a:lnTo>
                <a:lnTo>
                  <a:pt x="445277" y="33513"/>
                </a:lnTo>
                <a:lnTo>
                  <a:pt x="389910" y="45128"/>
                </a:lnTo>
                <a:lnTo>
                  <a:pt x="337320" y="58307"/>
                </a:lnTo>
                <a:lnTo>
                  <a:pt x="287719" y="72990"/>
                </a:lnTo>
                <a:lnTo>
                  <a:pt x="241318" y="89117"/>
                </a:lnTo>
                <a:lnTo>
                  <a:pt x="198330" y="106628"/>
                </a:lnTo>
                <a:lnTo>
                  <a:pt x="158967" y="125465"/>
                </a:lnTo>
                <a:lnTo>
                  <a:pt x="123441" y="145567"/>
                </a:lnTo>
                <a:lnTo>
                  <a:pt x="64747" y="189330"/>
                </a:lnTo>
                <a:lnTo>
                  <a:pt x="23945" y="237438"/>
                </a:lnTo>
                <a:lnTo>
                  <a:pt x="2731" y="289415"/>
                </a:lnTo>
                <a:lnTo>
                  <a:pt x="0" y="316705"/>
                </a:lnTo>
                <a:lnTo>
                  <a:pt x="2731" y="342680"/>
                </a:lnTo>
                <a:lnTo>
                  <a:pt x="23945" y="392813"/>
                </a:lnTo>
                <a:lnTo>
                  <a:pt x="64747" y="439981"/>
                </a:lnTo>
                <a:lnTo>
                  <a:pt x="123441" y="483532"/>
                </a:lnTo>
                <a:lnTo>
                  <a:pt x="158967" y="503747"/>
                </a:lnTo>
                <a:lnTo>
                  <a:pt x="198330" y="522814"/>
                </a:lnTo>
                <a:lnTo>
                  <a:pt x="241318" y="540650"/>
                </a:lnTo>
                <a:lnTo>
                  <a:pt x="287719" y="557174"/>
                </a:lnTo>
                <a:lnTo>
                  <a:pt x="337320" y="572305"/>
                </a:lnTo>
                <a:lnTo>
                  <a:pt x="389910" y="585961"/>
                </a:lnTo>
                <a:lnTo>
                  <a:pt x="445277" y="598061"/>
                </a:lnTo>
                <a:lnTo>
                  <a:pt x="503208" y="608523"/>
                </a:lnTo>
                <a:lnTo>
                  <a:pt x="563492" y="617265"/>
                </a:lnTo>
                <a:lnTo>
                  <a:pt x="625917" y="624207"/>
                </a:lnTo>
                <a:lnTo>
                  <a:pt x="690269" y="629266"/>
                </a:lnTo>
                <a:lnTo>
                  <a:pt x="756339" y="632361"/>
                </a:lnTo>
                <a:lnTo>
                  <a:pt x="823912" y="633411"/>
                </a:lnTo>
                <a:lnTo>
                  <a:pt x="891486" y="632361"/>
                </a:lnTo>
                <a:lnTo>
                  <a:pt x="957555" y="629266"/>
                </a:lnTo>
                <a:lnTo>
                  <a:pt x="1021908" y="624207"/>
                </a:lnTo>
                <a:lnTo>
                  <a:pt x="1084332" y="617265"/>
                </a:lnTo>
                <a:lnTo>
                  <a:pt x="1144616" y="608523"/>
                </a:lnTo>
                <a:lnTo>
                  <a:pt x="1202548" y="598061"/>
                </a:lnTo>
                <a:lnTo>
                  <a:pt x="1257914" y="585961"/>
                </a:lnTo>
                <a:lnTo>
                  <a:pt x="1310504" y="572305"/>
                </a:lnTo>
                <a:lnTo>
                  <a:pt x="1360106" y="557174"/>
                </a:lnTo>
                <a:lnTo>
                  <a:pt x="1406507" y="540650"/>
                </a:lnTo>
                <a:lnTo>
                  <a:pt x="1449495" y="522814"/>
                </a:lnTo>
                <a:lnTo>
                  <a:pt x="1488858" y="503747"/>
                </a:lnTo>
                <a:lnTo>
                  <a:pt x="1524384" y="483532"/>
                </a:lnTo>
                <a:lnTo>
                  <a:pt x="1583078" y="439981"/>
                </a:lnTo>
                <a:lnTo>
                  <a:pt x="1623880" y="392813"/>
                </a:lnTo>
                <a:lnTo>
                  <a:pt x="1645094" y="342680"/>
                </a:lnTo>
                <a:lnTo>
                  <a:pt x="1647825" y="316705"/>
                </a:lnTo>
                <a:lnTo>
                  <a:pt x="1645094" y="289414"/>
                </a:lnTo>
                <a:lnTo>
                  <a:pt x="1623880" y="237436"/>
                </a:lnTo>
                <a:lnTo>
                  <a:pt x="1583078" y="189328"/>
                </a:lnTo>
                <a:lnTo>
                  <a:pt x="1524384" y="145565"/>
                </a:lnTo>
                <a:lnTo>
                  <a:pt x="1488858" y="125463"/>
                </a:lnTo>
                <a:lnTo>
                  <a:pt x="1449495" y="106627"/>
                </a:lnTo>
                <a:lnTo>
                  <a:pt x="1406507" y="89115"/>
                </a:lnTo>
                <a:lnTo>
                  <a:pt x="1360106" y="72988"/>
                </a:lnTo>
                <a:lnTo>
                  <a:pt x="1310504" y="58306"/>
                </a:lnTo>
                <a:lnTo>
                  <a:pt x="1257914" y="45127"/>
                </a:lnTo>
                <a:lnTo>
                  <a:pt x="1202548" y="33512"/>
                </a:lnTo>
                <a:lnTo>
                  <a:pt x="1144616" y="23521"/>
                </a:lnTo>
                <a:lnTo>
                  <a:pt x="1084332" y="15212"/>
                </a:lnTo>
                <a:lnTo>
                  <a:pt x="1021908" y="8646"/>
                </a:lnTo>
                <a:lnTo>
                  <a:pt x="957555" y="3882"/>
                </a:lnTo>
                <a:lnTo>
                  <a:pt x="891486" y="980"/>
                </a:lnTo>
                <a:lnTo>
                  <a:pt x="82391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27413" y="4233863"/>
            <a:ext cx="1647825" cy="633730"/>
          </a:xfrm>
          <a:custGeom>
            <a:avLst/>
            <a:gdLst/>
            <a:ahLst/>
            <a:cxnLst/>
            <a:rect l="l" t="t" r="r" b="b"/>
            <a:pathLst>
              <a:path w="1647825" h="633729">
                <a:moveTo>
                  <a:pt x="0" y="316705"/>
                </a:moveTo>
                <a:lnTo>
                  <a:pt x="16738" y="380532"/>
                </a:lnTo>
                <a:lnTo>
                  <a:pt x="64747" y="439981"/>
                </a:lnTo>
                <a:lnTo>
                  <a:pt x="99441" y="467666"/>
                </a:lnTo>
                <a:lnTo>
                  <a:pt x="140711" y="493778"/>
                </a:lnTo>
                <a:lnTo>
                  <a:pt x="241318" y="540650"/>
                </a:lnTo>
                <a:lnTo>
                  <a:pt x="363255" y="579322"/>
                </a:lnTo>
                <a:lnTo>
                  <a:pt x="503208" y="608522"/>
                </a:lnTo>
                <a:lnTo>
                  <a:pt x="657865" y="626976"/>
                </a:lnTo>
                <a:lnTo>
                  <a:pt x="823912" y="633411"/>
                </a:lnTo>
                <a:lnTo>
                  <a:pt x="989960" y="626976"/>
                </a:lnTo>
                <a:lnTo>
                  <a:pt x="1147609" y="608522"/>
                </a:lnTo>
                <a:lnTo>
                  <a:pt x="1287123" y="579322"/>
                </a:lnTo>
                <a:lnTo>
                  <a:pt x="1406507" y="540650"/>
                </a:lnTo>
                <a:lnTo>
                  <a:pt x="1507114" y="493778"/>
                </a:lnTo>
                <a:lnTo>
                  <a:pt x="1548383" y="467666"/>
                </a:lnTo>
                <a:lnTo>
                  <a:pt x="1583078" y="439981"/>
                </a:lnTo>
                <a:lnTo>
                  <a:pt x="1610784" y="410884"/>
                </a:lnTo>
                <a:lnTo>
                  <a:pt x="1643572" y="349086"/>
                </a:lnTo>
                <a:lnTo>
                  <a:pt x="1647825" y="316705"/>
                </a:lnTo>
                <a:lnTo>
                  <a:pt x="1631086" y="252878"/>
                </a:lnTo>
                <a:lnTo>
                  <a:pt x="1583078" y="191228"/>
                </a:lnTo>
                <a:lnTo>
                  <a:pt x="1548383" y="165744"/>
                </a:lnTo>
                <a:lnTo>
                  <a:pt x="1507114" y="139632"/>
                </a:lnTo>
                <a:lnTo>
                  <a:pt x="1406507" y="92761"/>
                </a:lnTo>
                <a:lnTo>
                  <a:pt x="1287123" y="54088"/>
                </a:lnTo>
                <a:lnTo>
                  <a:pt x="1147609" y="24888"/>
                </a:lnTo>
                <a:lnTo>
                  <a:pt x="989960" y="6434"/>
                </a:lnTo>
                <a:lnTo>
                  <a:pt x="823912" y="0"/>
                </a:lnTo>
                <a:lnTo>
                  <a:pt x="657865" y="6434"/>
                </a:lnTo>
                <a:lnTo>
                  <a:pt x="503208" y="24888"/>
                </a:lnTo>
                <a:lnTo>
                  <a:pt x="363255" y="54088"/>
                </a:lnTo>
                <a:lnTo>
                  <a:pt x="241318" y="92761"/>
                </a:lnTo>
                <a:lnTo>
                  <a:pt x="140711" y="139632"/>
                </a:lnTo>
                <a:lnTo>
                  <a:pt x="99441" y="165745"/>
                </a:lnTo>
                <a:lnTo>
                  <a:pt x="64747" y="191232"/>
                </a:lnTo>
                <a:lnTo>
                  <a:pt x="37041" y="222527"/>
                </a:lnTo>
                <a:lnTo>
                  <a:pt x="4253" y="284324"/>
                </a:lnTo>
                <a:lnTo>
                  <a:pt x="0" y="31670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51275" y="4425951"/>
            <a:ext cx="800100" cy="319405"/>
          </a:xfrm>
          <a:custGeom>
            <a:avLst/>
            <a:gdLst/>
            <a:ahLst/>
            <a:cxnLst/>
            <a:rect l="l" t="t" r="r" b="b"/>
            <a:pathLst>
              <a:path w="800100" h="319404">
                <a:moveTo>
                  <a:pt x="561840" y="125454"/>
                </a:moveTo>
                <a:lnTo>
                  <a:pt x="397590" y="125454"/>
                </a:lnTo>
                <a:lnTo>
                  <a:pt x="682435" y="0"/>
                </a:lnTo>
                <a:lnTo>
                  <a:pt x="761426" y="23336"/>
                </a:lnTo>
                <a:lnTo>
                  <a:pt x="554375" y="104460"/>
                </a:lnTo>
                <a:lnTo>
                  <a:pt x="561840" y="125454"/>
                </a:lnTo>
                <a:close/>
              </a:path>
              <a:path w="800100" h="319404">
                <a:moveTo>
                  <a:pt x="81667" y="319087"/>
                </a:moveTo>
                <a:lnTo>
                  <a:pt x="0" y="296711"/>
                </a:lnTo>
                <a:lnTo>
                  <a:pt x="250380" y="202252"/>
                </a:lnTo>
                <a:lnTo>
                  <a:pt x="243199" y="117514"/>
                </a:lnTo>
                <a:lnTo>
                  <a:pt x="55297" y="28893"/>
                </a:lnTo>
                <a:lnTo>
                  <a:pt x="118729" y="12224"/>
                </a:lnTo>
                <a:lnTo>
                  <a:pt x="397590" y="125454"/>
                </a:lnTo>
                <a:lnTo>
                  <a:pt x="561840" y="125454"/>
                </a:lnTo>
                <a:lnTo>
                  <a:pt x="581709" y="181326"/>
                </a:lnTo>
                <a:lnTo>
                  <a:pt x="399984" y="181326"/>
                </a:lnTo>
                <a:lnTo>
                  <a:pt x="81667" y="319087"/>
                </a:lnTo>
                <a:close/>
              </a:path>
              <a:path w="800100" h="319404">
                <a:moveTo>
                  <a:pt x="730418" y="317907"/>
                </a:moveTo>
                <a:lnTo>
                  <a:pt x="399984" y="181326"/>
                </a:lnTo>
                <a:lnTo>
                  <a:pt x="581709" y="181326"/>
                </a:lnTo>
                <a:lnTo>
                  <a:pt x="596263" y="222255"/>
                </a:lnTo>
                <a:lnTo>
                  <a:pt x="800100" y="296711"/>
                </a:lnTo>
                <a:lnTo>
                  <a:pt x="730418" y="317907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95700" y="4292600"/>
            <a:ext cx="1092200" cy="342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67137" y="4346575"/>
            <a:ext cx="968375" cy="220979"/>
          </a:xfrm>
          <a:custGeom>
            <a:avLst/>
            <a:gdLst/>
            <a:ahLst/>
            <a:cxnLst/>
            <a:rect l="l" t="t" r="r" b="b"/>
            <a:pathLst>
              <a:path w="968375" h="220979">
                <a:moveTo>
                  <a:pt x="715519" y="123125"/>
                </a:moveTo>
                <a:lnTo>
                  <a:pt x="482640" y="123125"/>
                </a:lnTo>
                <a:lnTo>
                  <a:pt x="780528" y="0"/>
                </a:lnTo>
                <a:lnTo>
                  <a:pt x="968374" y="48995"/>
                </a:lnTo>
                <a:lnTo>
                  <a:pt x="866296" y="93000"/>
                </a:lnTo>
                <a:lnTo>
                  <a:pt x="783621" y="93000"/>
                </a:lnTo>
                <a:lnTo>
                  <a:pt x="715519" y="123125"/>
                </a:lnTo>
                <a:close/>
              </a:path>
              <a:path w="968375" h="220979">
                <a:moveTo>
                  <a:pt x="136074" y="110968"/>
                </a:moveTo>
                <a:lnTo>
                  <a:pt x="0" y="53985"/>
                </a:lnTo>
                <a:lnTo>
                  <a:pt x="175167" y="636"/>
                </a:lnTo>
                <a:lnTo>
                  <a:pt x="418811" y="97697"/>
                </a:lnTo>
                <a:lnTo>
                  <a:pt x="185072" y="97697"/>
                </a:lnTo>
                <a:lnTo>
                  <a:pt x="136074" y="110968"/>
                </a:lnTo>
                <a:close/>
              </a:path>
              <a:path w="968375" h="220979">
                <a:moveTo>
                  <a:pt x="828618" y="109243"/>
                </a:moveTo>
                <a:lnTo>
                  <a:pt x="783621" y="93000"/>
                </a:lnTo>
                <a:lnTo>
                  <a:pt x="866296" y="93000"/>
                </a:lnTo>
                <a:lnTo>
                  <a:pt x="828618" y="109243"/>
                </a:lnTo>
                <a:close/>
              </a:path>
              <a:path w="968375" h="220979">
                <a:moveTo>
                  <a:pt x="495008" y="220664"/>
                </a:moveTo>
                <a:lnTo>
                  <a:pt x="185072" y="97697"/>
                </a:lnTo>
                <a:lnTo>
                  <a:pt x="418811" y="97697"/>
                </a:lnTo>
                <a:lnTo>
                  <a:pt x="482640" y="123125"/>
                </a:lnTo>
                <a:lnTo>
                  <a:pt x="715519" y="123125"/>
                </a:lnTo>
                <a:lnTo>
                  <a:pt x="495008" y="220664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30700" y="4483100"/>
            <a:ext cx="482600" cy="317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05312" y="4533900"/>
            <a:ext cx="354330" cy="192405"/>
          </a:xfrm>
          <a:custGeom>
            <a:avLst/>
            <a:gdLst/>
            <a:ahLst/>
            <a:cxnLst/>
            <a:rect l="l" t="t" r="r" b="b"/>
            <a:pathLst>
              <a:path w="354329" h="192404">
                <a:moveTo>
                  <a:pt x="224088" y="192087"/>
                </a:moveTo>
                <a:lnTo>
                  <a:pt x="1192" y="101501"/>
                </a:lnTo>
                <a:lnTo>
                  <a:pt x="391" y="58168"/>
                </a:lnTo>
                <a:lnTo>
                  <a:pt x="149" y="34788"/>
                </a:lnTo>
                <a:lnTo>
                  <a:pt x="130" y="19389"/>
                </a:lnTo>
                <a:lnTo>
                  <a:pt x="0" y="0"/>
                </a:lnTo>
                <a:lnTo>
                  <a:pt x="354012" y="148431"/>
                </a:lnTo>
                <a:lnTo>
                  <a:pt x="224088" y="1920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70300" y="4495800"/>
            <a:ext cx="469900" cy="317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48087" y="4538663"/>
            <a:ext cx="349250" cy="192405"/>
          </a:xfrm>
          <a:custGeom>
            <a:avLst/>
            <a:gdLst/>
            <a:ahLst/>
            <a:cxnLst/>
            <a:rect l="l" t="t" r="r" b="b"/>
            <a:pathLst>
              <a:path w="349250" h="192404">
                <a:moveTo>
                  <a:pt x="134795" y="192087"/>
                </a:moveTo>
                <a:lnTo>
                  <a:pt x="0" y="156600"/>
                </a:lnTo>
                <a:lnTo>
                  <a:pt x="344482" y="0"/>
                </a:lnTo>
                <a:lnTo>
                  <a:pt x="349250" y="92693"/>
                </a:lnTo>
                <a:lnTo>
                  <a:pt x="134795" y="1920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67087" y="4473577"/>
            <a:ext cx="139700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27413" y="4552950"/>
            <a:ext cx="5080" cy="244475"/>
          </a:xfrm>
          <a:custGeom>
            <a:avLst/>
            <a:gdLst/>
            <a:ahLst/>
            <a:cxnLst/>
            <a:rect l="l" t="t" r="r" b="b"/>
            <a:pathLst>
              <a:path w="5079" h="244475">
                <a:moveTo>
                  <a:pt x="4761" y="2444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24438" y="4464053"/>
            <a:ext cx="139700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75238" y="4548189"/>
            <a:ext cx="5080" cy="244475"/>
          </a:xfrm>
          <a:custGeom>
            <a:avLst/>
            <a:gdLst/>
            <a:ahLst/>
            <a:cxnLst/>
            <a:rect l="l" t="t" r="r" b="b"/>
            <a:pathLst>
              <a:path w="5079" h="244475">
                <a:moveTo>
                  <a:pt x="4761" y="24447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87900" y="4864100"/>
            <a:ext cx="1282700" cy="533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83150" y="4935537"/>
            <a:ext cx="1106805" cy="355600"/>
          </a:xfrm>
          <a:custGeom>
            <a:avLst/>
            <a:gdLst/>
            <a:ahLst/>
            <a:cxnLst/>
            <a:rect l="l" t="t" r="r" b="b"/>
            <a:pathLst>
              <a:path w="1106804" h="355600">
                <a:moveTo>
                  <a:pt x="0" y="0"/>
                </a:moveTo>
                <a:lnTo>
                  <a:pt x="1106487" y="355600"/>
                </a:lnTo>
              </a:path>
            </a:pathLst>
          </a:custGeom>
          <a:ln w="25400">
            <a:solidFill>
              <a:srgbClr val="8E8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89500" y="4010025"/>
            <a:ext cx="1536700" cy="482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92687" y="4106862"/>
            <a:ext cx="1357630" cy="304800"/>
          </a:xfrm>
          <a:custGeom>
            <a:avLst/>
            <a:gdLst/>
            <a:ahLst/>
            <a:cxnLst/>
            <a:rect l="l" t="t" r="r" b="b"/>
            <a:pathLst>
              <a:path w="1357629" h="304800">
                <a:moveTo>
                  <a:pt x="0" y="304800"/>
                </a:moveTo>
                <a:lnTo>
                  <a:pt x="1357312" y="0"/>
                </a:lnTo>
              </a:path>
            </a:pathLst>
          </a:custGeom>
          <a:ln w="25400">
            <a:solidFill>
              <a:srgbClr val="8E8E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257300" y="5410200"/>
            <a:ext cx="6692900" cy="134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333500" y="5468937"/>
            <a:ext cx="6553200" cy="12001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333500" y="5468937"/>
            <a:ext cx="6553200" cy="1200150"/>
          </a:xfrm>
          <a:prstGeom prst="rect">
            <a:avLst/>
          </a:prstGeom>
          <a:ln w="9525">
            <a:solidFill>
              <a:srgbClr val="00CC98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90805">
              <a:lnSpc>
                <a:spcPts val="2910"/>
              </a:lnSpc>
              <a:spcBef>
                <a:spcPts val="155"/>
              </a:spcBef>
              <a:tabLst>
                <a:tab pos="548005" algn="l"/>
              </a:tabLst>
            </a:pPr>
            <a:r>
              <a:rPr dirty="0" sz="2450" spc="-5">
                <a:latin typeface="Calibri"/>
                <a:cs typeface="Calibri"/>
              </a:rPr>
              <a:t>1.	</a:t>
            </a:r>
            <a:r>
              <a:rPr dirty="0" sz="2400" spc="-5">
                <a:latin typeface="Calibri"/>
                <a:cs typeface="Calibri"/>
              </a:rPr>
              <a:t>src=1.2.*.*, dest=3.4.5.*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Calibri"/>
                <a:cs typeface="Calibri"/>
              </a:rPr>
              <a:t>drop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ts val="2910"/>
              </a:lnSpc>
              <a:tabLst>
                <a:tab pos="548005" algn="l"/>
              </a:tabLst>
            </a:pPr>
            <a:r>
              <a:rPr dirty="0" sz="2450" spc="-5">
                <a:latin typeface="Calibri"/>
                <a:cs typeface="Calibri"/>
              </a:rPr>
              <a:t>2.	</a:t>
            </a:r>
            <a:r>
              <a:rPr dirty="0" sz="2400" spc="-5">
                <a:latin typeface="Calibri"/>
                <a:cs typeface="Calibri"/>
              </a:rPr>
              <a:t>src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 spc="-5">
                <a:latin typeface="Calibri"/>
                <a:cs typeface="Calibri"/>
              </a:rPr>
              <a:t>*.*.*.*, dest=3.4.*.*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Calibri"/>
                <a:cs typeface="Calibri"/>
              </a:rPr>
              <a:t>forward(2)</a:t>
            </a:r>
            <a:endParaRPr sz="24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45"/>
              </a:spcBef>
              <a:tabLst>
                <a:tab pos="459105" algn="l"/>
              </a:tabLst>
            </a:pPr>
            <a:r>
              <a:rPr dirty="0" sz="2400" spc="-5">
                <a:latin typeface="Calibri"/>
                <a:cs typeface="Calibri"/>
              </a:rPr>
              <a:t>3.	src=10.1.2.3, dest=*.*.*.*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Calibri"/>
                <a:cs typeface="Calibri"/>
              </a:rPr>
              <a:t>send to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controller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14503" y="5133693"/>
            <a:ext cx="1142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* :</a:t>
            </a:r>
            <a:r>
              <a:rPr dirty="0" sz="1800" spc="-10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wildcard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5137" y="3806825"/>
            <a:ext cx="368300" cy="2120900"/>
          </a:xfrm>
          <a:custGeom>
            <a:avLst/>
            <a:gdLst/>
            <a:ahLst/>
            <a:cxnLst/>
            <a:rect l="l" t="t" r="r" b="b"/>
            <a:pathLst>
              <a:path w="368300" h="2120900">
                <a:moveTo>
                  <a:pt x="0" y="2120900"/>
                </a:moveTo>
                <a:lnTo>
                  <a:pt x="0" y="0"/>
                </a:lnTo>
                <a:lnTo>
                  <a:pt x="368300" y="0"/>
                </a:lnTo>
                <a:lnTo>
                  <a:pt x="368300" y="2120900"/>
                </a:lnTo>
                <a:lnTo>
                  <a:pt x="0" y="2120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13497" y="3905555"/>
            <a:ext cx="281305" cy="19437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Match</a:t>
            </a:r>
            <a:r>
              <a:rPr dirty="0" sz="18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–plus-action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25864"/>
            <a:ext cx="74879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OpenFlow: Flow Table</a:t>
            </a:r>
            <a:r>
              <a:rPr dirty="0" spc="-95"/>
              <a:t> </a:t>
            </a:r>
            <a:r>
              <a:rPr dirty="0" spc="-5"/>
              <a:t>Entries</a:t>
            </a:r>
          </a:p>
        </p:txBody>
      </p:sp>
      <p:sp>
        <p:nvSpPr>
          <p:cNvPr id="3" name="object 3"/>
          <p:cNvSpPr/>
          <p:nvPr/>
        </p:nvSpPr>
        <p:spPr>
          <a:xfrm>
            <a:off x="785812" y="1687513"/>
            <a:ext cx="1446530" cy="687705"/>
          </a:xfrm>
          <a:custGeom>
            <a:avLst/>
            <a:gdLst/>
            <a:ahLst/>
            <a:cxnLst/>
            <a:rect l="l" t="t" r="r" b="b"/>
            <a:pathLst>
              <a:path w="1446530" h="687705">
                <a:moveTo>
                  <a:pt x="0" y="0"/>
                </a:moveTo>
                <a:lnTo>
                  <a:pt x="1446212" y="0"/>
                </a:lnTo>
                <a:lnTo>
                  <a:pt x="1446212" y="687387"/>
                </a:lnTo>
                <a:lnTo>
                  <a:pt x="0" y="6873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92162" y="1693863"/>
            <a:ext cx="1433830" cy="675005"/>
          </a:xfrm>
          <a:prstGeom prst="rect">
            <a:avLst/>
          </a:prstGeom>
          <a:solidFill>
            <a:srgbClr val="BBE0E3"/>
          </a:solidFill>
        </p:spPr>
        <p:txBody>
          <a:bodyPr wrap="square" lIns="0" tIns="183515" rIns="0" bIns="0" rtlCol="0" vert="horz">
            <a:spAutoFit/>
          </a:bodyPr>
          <a:lstStyle/>
          <a:p>
            <a:pPr marL="334645">
              <a:lnSpc>
                <a:spcPct val="100000"/>
              </a:lnSpc>
              <a:spcBef>
                <a:spcPts val="1445"/>
              </a:spcBef>
            </a:pPr>
            <a:r>
              <a:rPr dirty="0" sz="1800" spc="-5">
                <a:latin typeface="Calibri"/>
                <a:cs typeface="Calibri"/>
              </a:rPr>
              <a:t>Rule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2025" y="1687513"/>
            <a:ext cx="1446530" cy="687705"/>
          </a:xfrm>
          <a:custGeom>
            <a:avLst/>
            <a:gdLst/>
            <a:ahLst/>
            <a:cxnLst/>
            <a:rect l="l" t="t" r="r" b="b"/>
            <a:pathLst>
              <a:path w="1446529" h="687705">
                <a:moveTo>
                  <a:pt x="0" y="0"/>
                </a:moveTo>
                <a:lnTo>
                  <a:pt x="1446212" y="0"/>
                </a:lnTo>
                <a:lnTo>
                  <a:pt x="1446212" y="687387"/>
                </a:lnTo>
                <a:lnTo>
                  <a:pt x="0" y="6873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97D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38375" y="1693863"/>
            <a:ext cx="1433830" cy="675005"/>
          </a:xfrm>
          <a:prstGeom prst="rect">
            <a:avLst/>
          </a:prstGeom>
          <a:solidFill>
            <a:srgbClr val="CBE97B"/>
          </a:solidFill>
        </p:spPr>
        <p:txBody>
          <a:bodyPr wrap="square" lIns="0" tIns="183515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1445"/>
              </a:spcBef>
            </a:pPr>
            <a:r>
              <a:rPr dirty="0" sz="1800" spc="-5">
                <a:latin typeface="Calibri"/>
                <a:cs typeface="Calibri"/>
              </a:rPr>
              <a:t>Action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8237" y="1687513"/>
            <a:ext cx="1447800" cy="687705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</a:ln>
        </p:spPr>
        <p:txBody>
          <a:bodyPr wrap="square" lIns="0" tIns="189865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1495"/>
              </a:spcBef>
            </a:pPr>
            <a:r>
              <a:rPr dirty="0" sz="1800" spc="-5">
                <a:latin typeface="Calibri"/>
                <a:cs typeface="Calibri"/>
              </a:rPr>
              <a:t>Stats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84363" y="3152775"/>
            <a:ext cx="5634355" cy="1776730"/>
          </a:xfrm>
          <a:custGeom>
            <a:avLst/>
            <a:gdLst/>
            <a:ahLst/>
            <a:cxnLst/>
            <a:rect l="l" t="t" r="r" b="b"/>
            <a:pathLst>
              <a:path w="5634355" h="1776729">
                <a:moveTo>
                  <a:pt x="0" y="0"/>
                </a:moveTo>
                <a:lnTo>
                  <a:pt x="5634036" y="0"/>
                </a:lnTo>
                <a:lnTo>
                  <a:pt x="5634036" y="1776413"/>
                </a:lnTo>
                <a:lnTo>
                  <a:pt x="0" y="1776413"/>
                </a:lnTo>
                <a:lnTo>
                  <a:pt x="0" y="0"/>
                </a:lnTo>
                <a:close/>
              </a:path>
            </a:pathLst>
          </a:custGeom>
          <a:solidFill>
            <a:srgbClr val="CBE9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84363" y="3152775"/>
            <a:ext cx="5634355" cy="1776730"/>
          </a:xfrm>
          <a:custGeom>
            <a:avLst/>
            <a:gdLst/>
            <a:ahLst/>
            <a:cxnLst/>
            <a:rect l="l" t="t" r="r" b="b"/>
            <a:pathLst>
              <a:path w="5634355" h="1776729">
                <a:moveTo>
                  <a:pt x="0" y="0"/>
                </a:moveTo>
                <a:lnTo>
                  <a:pt x="5634036" y="0"/>
                </a:lnTo>
                <a:lnTo>
                  <a:pt x="5634036" y="1776413"/>
                </a:lnTo>
                <a:lnTo>
                  <a:pt x="0" y="17764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97D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59075" y="2374900"/>
            <a:ext cx="1905" cy="758825"/>
          </a:xfrm>
          <a:custGeom>
            <a:avLst/>
            <a:gdLst/>
            <a:ahLst/>
            <a:cxnLst/>
            <a:rect l="l" t="t" r="r" b="b"/>
            <a:pathLst>
              <a:path w="1905" h="758825">
                <a:moveTo>
                  <a:pt x="0" y="0"/>
                </a:moveTo>
                <a:lnTo>
                  <a:pt x="1588" y="758825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30637" y="2625725"/>
            <a:ext cx="3044825" cy="384175"/>
          </a:xfrm>
          <a:custGeom>
            <a:avLst/>
            <a:gdLst/>
            <a:ahLst/>
            <a:cxnLst/>
            <a:rect l="l" t="t" r="r" b="b"/>
            <a:pathLst>
              <a:path w="3044825" h="384175">
                <a:moveTo>
                  <a:pt x="0" y="0"/>
                </a:moveTo>
                <a:lnTo>
                  <a:pt x="3044825" y="0"/>
                </a:lnTo>
                <a:lnTo>
                  <a:pt x="3044825" y="384175"/>
                </a:lnTo>
                <a:lnTo>
                  <a:pt x="0" y="384175"/>
                </a:lnTo>
                <a:lnTo>
                  <a:pt x="0" y="0"/>
                </a:lnTo>
                <a:close/>
              </a:path>
            </a:pathLst>
          </a:custGeom>
          <a:solidFill>
            <a:srgbClr val="FA90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30637" y="2625725"/>
            <a:ext cx="3044825" cy="384175"/>
          </a:xfrm>
          <a:custGeom>
            <a:avLst/>
            <a:gdLst/>
            <a:ahLst/>
            <a:cxnLst/>
            <a:rect l="l" t="t" r="r" b="b"/>
            <a:pathLst>
              <a:path w="3044825" h="384175">
                <a:moveTo>
                  <a:pt x="0" y="0"/>
                </a:moveTo>
                <a:lnTo>
                  <a:pt x="3044825" y="0"/>
                </a:lnTo>
                <a:lnTo>
                  <a:pt x="3044825" y="384175"/>
                </a:lnTo>
                <a:lnTo>
                  <a:pt x="0" y="3841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8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66762" y="2436813"/>
          <a:ext cx="7577455" cy="3463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65"/>
                <a:gridCol w="755650"/>
                <a:gridCol w="760729"/>
                <a:gridCol w="730884"/>
                <a:gridCol w="755014"/>
                <a:gridCol w="760095"/>
                <a:gridCol w="765175"/>
                <a:gridCol w="760729"/>
                <a:gridCol w="765810"/>
                <a:gridCol w="765809"/>
              </a:tblGrid>
              <a:tr h="2920205">
                <a:tc gridSpan="10">
                  <a:txBody>
                    <a:bodyPr/>
                    <a:lstStyle/>
                    <a:p>
                      <a:pPr marL="3186430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Packet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+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byte</a:t>
                      </a:r>
                      <a:r>
                        <a:rPr dirty="0" sz="2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counters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1454785" indent="-330835">
                        <a:lnSpc>
                          <a:spcPts val="2670"/>
                        </a:lnSpc>
                        <a:spcBef>
                          <a:spcPts val="1670"/>
                        </a:spcBef>
                        <a:buSzPct val="102272"/>
                        <a:buAutoNum type="arabicPeriod"/>
                        <a:tabLst>
                          <a:tab pos="1455420" algn="l"/>
                        </a:tabLst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Forward packet to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port(s)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1454785" indent="-330835">
                        <a:lnSpc>
                          <a:spcPts val="2640"/>
                        </a:lnSpc>
                        <a:buSzPct val="102272"/>
                        <a:buAutoNum type="arabicPeriod"/>
                        <a:tabLst>
                          <a:tab pos="1455420" algn="l"/>
                        </a:tabLst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Encapsulate </a:t>
                      </a:r>
                      <a:r>
                        <a:rPr dirty="0" sz="2200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forward to</a:t>
                      </a:r>
                      <a:r>
                        <a:rPr dirty="0" sz="2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controller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1454785" indent="-330835">
                        <a:lnSpc>
                          <a:spcPts val="2640"/>
                        </a:lnSpc>
                        <a:buSzPct val="102272"/>
                        <a:buAutoNum type="arabicPeriod"/>
                        <a:tabLst>
                          <a:tab pos="1455420" algn="l"/>
                        </a:tabLst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Drop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packet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1454785" indent="-330835">
                        <a:lnSpc>
                          <a:spcPts val="2640"/>
                        </a:lnSpc>
                        <a:buSzPct val="102272"/>
                        <a:buAutoNum type="arabicPeriod"/>
                        <a:tabLst>
                          <a:tab pos="1455420" algn="l"/>
                        </a:tabLst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Send to normal processing</a:t>
                      </a:r>
                      <a:r>
                        <a:rPr dirty="0" sz="2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pipeline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1454785" indent="-330835">
                        <a:lnSpc>
                          <a:spcPts val="2670"/>
                        </a:lnSpc>
                        <a:buSzPct val="102272"/>
                        <a:buAutoNum type="arabicPeriod"/>
                        <a:tabLst>
                          <a:tab pos="1455420" algn="l"/>
                        </a:tabLst>
                      </a:pPr>
                      <a:r>
                        <a:rPr dirty="0" sz="2200" spc="-5">
                          <a:latin typeface="Calibri"/>
                          <a:cs typeface="Calibri"/>
                        </a:rPr>
                        <a:t>Modify</a:t>
                      </a:r>
                      <a:r>
                        <a:rPr dirty="0" sz="2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-5">
                          <a:latin typeface="Calibri"/>
                          <a:cs typeface="Calibri"/>
                        </a:rPr>
                        <a:t>Fields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19431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6575">
                <a:tc>
                  <a:txBody>
                    <a:bodyPr/>
                    <a:lstStyle/>
                    <a:p>
                      <a:pPr marL="32384">
                        <a:lnSpc>
                          <a:spcPts val="186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Switch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1943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VLAN  ID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MAC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114300">
                        <a:lnSpc>
                          <a:spcPts val="198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src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MAC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115570">
                        <a:lnSpc>
                          <a:spcPts val="198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72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Eth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type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ts val="201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201295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Src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201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01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Prot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01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TCP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01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TCP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214812" y="2374900"/>
            <a:ext cx="1905" cy="231775"/>
          </a:xfrm>
          <a:custGeom>
            <a:avLst/>
            <a:gdLst/>
            <a:ahLst/>
            <a:cxnLst/>
            <a:rect l="l" t="t" r="r" b="b"/>
            <a:pathLst>
              <a:path w="1904" h="231775">
                <a:moveTo>
                  <a:pt x="793" y="-19050"/>
                </a:moveTo>
                <a:lnTo>
                  <a:pt x="793" y="250825"/>
                </a:lnTo>
              </a:path>
            </a:pathLst>
          </a:custGeom>
          <a:ln w="396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0400" y="838200"/>
            <a:ext cx="6965950" cy="24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33014" y="6309652"/>
            <a:ext cx="907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Link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2006" y="6029325"/>
            <a:ext cx="0" cy="116839"/>
          </a:xfrm>
          <a:custGeom>
            <a:avLst/>
            <a:gdLst/>
            <a:ahLst/>
            <a:cxnLst/>
            <a:rect l="l" t="t" r="r" b="b"/>
            <a:pathLst>
              <a:path w="0" h="116839">
                <a:moveTo>
                  <a:pt x="0" y="0"/>
                </a:moveTo>
                <a:lnTo>
                  <a:pt x="0" y="1164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50988" y="6145800"/>
            <a:ext cx="2917825" cy="0"/>
          </a:xfrm>
          <a:custGeom>
            <a:avLst/>
            <a:gdLst/>
            <a:ahLst/>
            <a:cxnLst/>
            <a:rect l="l" t="t" r="r" b="b"/>
            <a:pathLst>
              <a:path w="2917825" h="0">
                <a:moveTo>
                  <a:pt x="0" y="0"/>
                </a:moveTo>
                <a:lnTo>
                  <a:pt x="29178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68813" y="6029325"/>
            <a:ext cx="0" cy="116839"/>
          </a:xfrm>
          <a:custGeom>
            <a:avLst/>
            <a:gdLst/>
            <a:ahLst/>
            <a:cxnLst/>
            <a:rect l="l" t="t" r="r" b="b"/>
            <a:pathLst>
              <a:path w="0" h="116839">
                <a:moveTo>
                  <a:pt x="0" y="0"/>
                </a:moveTo>
                <a:lnTo>
                  <a:pt x="0" y="1164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08398" y="6156783"/>
            <a:ext cx="0" cy="107950"/>
          </a:xfrm>
          <a:custGeom>
            <a:avLst/>
            <a:gdLst/>
            <a:ahLst/>
            <a:cxnLst/>
            <a:rect l="l" t="t" r="r" b="b"/>
            <a:pathLst>
              <a:path w="0" h="107950">
                <a:moveTo>
                  <a:pt x="0" y="0"/>
                </a:moveTo>
                <a:lnTo>
                  <a:pt x="0" y="1074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64834" y="6030912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20">
                <a:moveTo>
                  <a:pt x="0" y="0"/>
                </a:moveTo>
                <a:lnTo>
                  <a:pt x="0" y="1217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64063" y="6152691"/>
            <a:ext cx="2211705" cy="0"/>
          </a:xfrm>
          <a:custGeom>
            <a:avLst/>
            <a:gdLst/>
            <a:ahLst/>
            <a:cxnLst/>
            <a:rect l="l" t="t" r="r" b="b"/>
            <a:pathLst>
              <a:path w="2211704" h="0">
                <a:moveTo>
                  <a:pt x="0" y="0"/>
                </a:moveTo>
                <a:lnTo>
                  <a:pt x="22113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75450" y="6030912"/>
            <a:ext cx="0" cy="121920"/>
          </a:xfrm>
          <a:custGeom>
            <a:avLst/>
            <a:gdLst/>
            <a:ahLst/>
            <a:cxnLst/>
            <a:rect l="l" t="t" r="r" b="b"/>
            <a:pathLst>
              <a:path w="0" h="121920">
                <a:moveTo>
                  <a:pt x="0" y="0"/>
                </a:moveTo>
                <a:lnTo>
                  <a:pt x="0" y="12178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68617" y="6149386"/>
            <a:ext cx="0" cy="116839"/>
          </a:xfrm>
          <a:custGeom>
            <a:avLst/>
            <a:gdLst/>
            <a:ahLst/>
            <a:cxnLst/>
            <a:rect l="l" t="t" r="r" b="b"/>
            <a:pathLst>
              <a:path w="0" h="116839">
                <a:moveTo>
                  <a:pt x="0" y="0"/>
                </a:moveTo>
                <a:lnTo>
                  <a:pt x="0" y="11647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42618" y="6029325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0"/>
                </a:moveTo>
                <a:lnTo>
                  <a:pt x="0" y="1062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42137" y="613557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 h="0">
                <a:moveTo>
                  <a:pt x="0" y="0"/>
                </a:moveTo>
                <a:lnTo>
                  <a:pt x="137636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18500" y="6029325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0"/>
                </a:moveTo>
                <a:lnTo>
                  <a:pt x="0" y="1062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29610" y="6137392"/>
            <a:ext cx="0" cy="106680"/>
          </a:xfrm>
          <a:custGeom>
            <a:avLst/>
            <a:gdLst/>
            <a:ahLst/>
            <a:cxnLst/>
            <a:rect l="l" t="t" r="r" b="b"/>
            <a:pathLst>
              <a:path w="0" h="106679">
                <a:moveTo>
                  <a:pt x="0" y="0"/>
                </a:moveTo>
                <a:lnTo>
                  <a:pt x="0" y="1062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923790" y="6301714"/>
            <a:ext cx="1339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Network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46093" y="6250914"/>
            <a:ext cx="1441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Transport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layer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225" y="1174744"/>
            <a:ext cx="4070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Destination-based</a:t>
            </a:r>
            <a:r>
              <a:rPr dirty="0" sz="2400" spc="-8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forwarding: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1037" y="1655043"/>
          <a:ext cx="7502525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035"/>
                <a:gridCol w="662304"/>
                <a:gridCol w="667385"/>
                <a:gridCol w="665480"/>
                <a:gridCol w="662305"/>
                <a:gridCol w="666114"/>
                <a:gridCol w="666114"/>
                <a:gridCol w="661035"/>
                <a:gridCol w="666114"/>
                <a:gridCol w="670560"/>
                <a:gridCol w="838200"/>
              </a:tblGrid>
              <a:tr h="535781">
                <a:tc>
                  <a:txBody>
                    <a:bodyPr/>
                    <a:lstStyle/>
                    <a:p>
                      <a:pPr marL="3175" marR="69850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Switch  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MAC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src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MAC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2984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266065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Eth  type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74625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VLAN  ID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6350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Src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63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Prot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TCP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444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TCP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697D3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Action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9050">
                      <a:solidFill>
                        <a:srgbClr val="697D3A"/>
                      </a:solidFill>
                      <a:prstDash val="solid"/>
                    </a:lnL>
                    <a:lnR w="12700">
                      <a:solidFill>
                        <a:srgbClr val="697D3A"/>
                      </a:solidFill>
                      <a:prstDash val="solid"/>
                    </a:lnR>
                    <a:lnT w="12700">
                      <a:solidFill>
                        <a:srgbClr val="697D3A"/>
                      </a:solidFill>
                      <a:prstDash val="solid"/>
                    </a:lnT>
                    <a:lnB w="12700">
                      <a:solidFill>
                        <a:srgbClr val="697D3A"/>
                      </a:solidFill>
                      <a:prstDash val="solid"/>
                    </a:lnB>
                    <a:solidFill>
                      <a:srgbClr val="CBE97B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3100" y="2317267"/>
            <a:ext cx="122237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101090" algn="l"/>
              </a:tabLst>
            </a:pPr>
            <a:r>
              <a:rPr dirty="0" sz="1700">
                <a:latin typeface="Calibri"/>
                <a:cs typeface="Calibri"/>
              </a:rPr>
              <a:t>*	*	*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4300" y="2317267"/>
            <a:ext cx="145542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370" algn="l"/>
                <a:tab pos="1334770" algn="l"/>
              </a:tabLst>
            </a:pPr>
            <a:r>
              <a:rPr dirty="0" sz="1700">
                <a:latin typeface="Calibri"/>
                <a:cs typeface="Calibri"/>
              </a:rPr>
              <a:t>*	*	*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1687" y="2267953"/>
            <a:ext cx="85407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libri"/>
                <a:cs typeface="Calibri"/>
              </a:rPr>
              <a:t>51.6.0.8</a:t>
            </a:r>
            <a:r>
              <a:rPr dirty="0" sz="1400" spc="290">
                <a:latin typeface="Calibri"/>
                <a:cs typeface="Calibri"/>
              </a:rPr>
              <a:t> </a:t>
            </a:r>
            <a:r>
              <a:rPr dirty="0" baseline="-13071" sz="2550">
                <a:latin typeface="Calibri"/>
                <a:cs typeface="Calibri"/>
              </a:rPr>
              <a:t>*</a:t>
            </a:r>
            <a:endParaRPr baseline="-13071"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7412" y="2317267"/>
            <a:ext cx="193040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370" algn="l"/>
                <a:tab pos="1433195" algn="l"/>
              </a:tabLst>
            </a:pPr>
            <a:r>
              <a:rPr dirty="0" sz="1700">
                <a:latin typeface="Calibri"/>
                <a:cs typeface="Calibri"/>
              </a:rPr>
              <a:t>*	*	</a:t>
            </a:r>
            <a:r>
              <a:rPr dirty="0" sz="1700" spc="-5">
                <a:latin typeface="Calibri"/>
                <a:cs typeface="Calibri"/>
              </a:rPr>
              <a:t>port6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4166" y="847498"/>
            <a:ext cx="2325197" cy="16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40" y="195384"/>
            <a:ext cx="24745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56062" y="2502822"/>
            <a:ext cx="41287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Arial"/>
                <a:cs typeface="Arial"/>
              </a:rPr>
              <a:t>IP datagrams destined to IP</a:t>
            </a:r>
            <a:r>
              <a:rPr dirty="0" sz="2000" spc="-7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4512" y="2807622"/>
            <a:ext cx="51022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Arial"/>
                <a:cs typeface="Arial"/>
              </a:rPr>
              <a:t>51.6.0.8 </a:t>
            </a:r>
            <a:r>
              <a:rPr dirty="0" sz="2000" i="1">
                <a:latin typeface="Arial"/>
                <a:cs typeface="Arial"/>
              </a:rPr>
              <a:t>should </a:t>
            </a:r>
            <a:r>
              <a:rPr dirty="0" sz="2000" spc="-5" i="1">
                <a:latin typeface="Arial"/>
                <a:cs typeface="Arial"/>
              </a:rPr>
              <a:t>be forwarded to </a:t>
            </a:r>
            <a:r>
              <a:rPr dirty="0" sz="2000" i="1">
                <a:latin typeface="Arial"/>
                <a:cs typeface="Arial"/>
              </a:rPr>
              <a:t>router</a:t>
            </a:r>
            <a:r>
              <a:rPr dirty="0" sz="2000" spc="-9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algn="r" marR="7620">
              <a:lnSpc>
                <a:spcPct val="100000"/>
              </a:lnSpc>
            </a:pPr>
            <a:r>
              <a:rPr dirty="0" sz="2000" spc="-5" i="1">
                <a:latin typeface="Arial"/>
                <a:cs typeface="Arial"/>
              </a:rPr>
              <a:t>port</a:t>
            </a:r>
            <a:r>
              <a:rPr dirty="0" sz="2000" spc="-11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81037" y="3694981"/>
          <a:ext cx="7502525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035"/>
                <a:gridCol w="662304"/>
                <a:gridCol w="667385"/>
                <a:gridCol w="665480"/>
                <a:gridCol w="662305"/>
                <a:gridCol w="666114"/>
                <a:gridCol w="666114"/>
                <a:gridCol w="661035"/>
                <a:gridCol w="666114"/>
                <a:gridCol w="670560"/>
                <a:gridCol w="838200"/>
              </a:tblGrid>
              <a:tr h="535781">
                <a:tc>
                  <a:txBody>
                    <a:bodyPr/>
                    <a:lstStyle/>
                    <a:p>
                      <a:pPr marL="3175" marR="69850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Switch  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MAC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src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MAC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2984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266065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Eth  type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74625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VLAN  ID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6350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Src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63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Prot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TCP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444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TCP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697D3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Forward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2700">
                      <a:solidFill>
                        <a:srgbClr val="697D3A"/>
                      </a:solidFill>
                      <a:prstDash val="solid"/>
                    </a:lnL>
                    <a:lnR w="12700">
                      <a:solidFill>
                        <a:srgbClr val="697D3A"/>
                      </a:solidFill>
                      <a:prstDash val="solid"/>
                    </a:lnR>
                    <a:lnT w="12700">
                      <a:solidFill>
                        <a:srgbClr val="697D3A"/>
                      </a:solidFill>
                      <a:prstDash val="solid"/>
                    </a:lnT>
                    <a:lnB w="12700">
                      <a:solidFill>
                        <a:srgbClr val="697D3A"/>
                      </a:solidFill>
                      <a:prstDash val="solid"/>
                    </a:lnB>
                    <a:solidFill>
                      <a:srgbClr val="CBE97B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60400" y="3168644"/>
            <a:ext cx="1158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Firewall: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700" y="4318311"/>
            <a:ext cx="762635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920"/>
              </a:lnSpc>
              <a:spcBef>
                <a:spcPts val="100"/>
              </a:spcBef>
              <a:tabLst>
                <a:tab pos="697865" algn="l"/>
                <a:tab pos="1126490" algn="l"/>
                <a:tab pos="1610995" algn="l"/>
                <a:tab pos="2680970" algn="l"/>
                <a:tab pos="3341370" algn="l"/>
                <a:tab pos="4001770" algn="l"/>
                <a:tab pos="4671695" algn="l"/>
                <a:tab pos="5332095" algn="l"/>
                <a:tab pos="5993765" algn="l"/>
                <a:tab pos="6752590" algn="l"/>
              </a:tabLst>
            </a:pPr>
            <a:r>
              <a:rPr dirty="0" sz="1700">
                <a:latin typeface="Calibri"/>
                <a:cs typeface="Calibri"/>
              </a:rPr>
              <a:t>*	*	*	</a:t>
            </a:r>
            <a:r>
              <a:rPr dirty="0" baseline="-40277" sz="3000" spc="-7" i="1">
                <a:latin typeface="Arial"/>
                <a:cs typeface="Arial"/>
              </a:rPr>
              <a:t>do</a:t>
            </a:r>
            <a:r>
              <a:rPr dirty="0" baseline="-40277" sz="3000" spc="644" i="1">
                <a:latin typeface="Arial"/>
                <a:cs typeface="Arial"/>
              </a:rPr>
              <a:t> </a:t>
            </a:r>
            <a:r>
              <a:rPr dirty="0" sz="1700">
                <a:latin typeface="Calibri"/>
                <a:cs typeface="Calibri"/>
              </a:rPr>
              <a:t>*	*	*	*	*	*	</a:t>
            </a:r>
            <a:r>
              <a:rPr dirty="0" sz="1700" spc="-5">
                <a:latin typeface="Calibri"/>
                <a:cs typeface="Calibri"/>
              </a:rPr>
              <a:t>22	drop</a:t>
            </a:r>
            <a:endParaRPr sz="1700">
              <a:latin typeface="Calibri"/>
              <a:cs typeface="Calibri"/>
            </a:endParaRPr>
          </a:p>
          <a:p>
            <a:pPr algn="r" marR="71755">
              <a:lnSpc>
                <a:spcPts val="1920"/>
              </a:lnSpc>
            </a:pPr>
            <a:r>
              <a:rPr dirty="0" sz="2000" spc="-5" i="1">
                <a:latin typeface="Arial"/>
                <a:cs typeface="Arial"/>
              </a:rPr>
              <a:t>not forward </a:t>
            </a:r>
            <a:r>
              <a:rPr dirty="0" sz="2000" i="1">
                <a:latin typeface="Arial"/>
                <a:cs typeface="Arial"/>
              </a:rPr>
              <a:t>(block) </a:t>
            </a:r>
            <a:r>
              <a:rPr dirty="0" sz="2000" spc="-5" i="1">
                <a:latin typeface="Arial"/>
                <a:cs typeface="Arial"/>
              </a:rPr>
              <a:t>all datagrams destined to</a:t>
            </a:r>
            <a:r>
              <a:rPr dirty="0" sz="2000" spc="-8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TCP</a:t>
            </a:r>
            <a:endParaRPr sz="2000">
              <a:latin typeface="Arial"/>
              <a:cs typeface="Arial"/>
            </a:endParaRPr>
          </a:p>
          <a:p>
            <a:pPr algn="r" marR="68580">
              <a:lnSpc>
                <a:spcPct val="100000"/>
              </a:lnSpc>
            </a:pPr>
            <a:r>
              <a:rPr dirty="0" sz="2000" spc="-5" i="1">
                <a:latin typeface="Arial"/>
                <a:cs typeface="Arial"/>
              </a:rPr>
              <a:t>port</a:t>
            </a:r>
            <a:r>
              <a:rPr dirty="0" sz="2000" spc="-10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22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42937" y="5382493"/>
          <a:ext cx="7502525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035"/>
                <a:gridCol w="662304"/>
                <a:gridCol w="667385"/>
                <a:gridCol w="665480"/>
                <a:gridCol w="662305"/>
                <a:gridCol w="666114"/>
                <a:gridCol w="666114"/>
                <a:gridCol w="661035"/>
                <a:gridCol w="666114"/>
                <a:gridCol w="670560"/>
                <a:gridCol w="838200"/>
              </a:tblGrid>
              <a:tr h="535781">
                <a:tc>
                  <a:txBody>
                    <a:bodyPr/>
                    <a:lstStyle/>
                    <a:p>
                      <a:pPr marL="3175" marR="69850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Switch  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MAC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src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MAC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2984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266065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Eth  type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74625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VLAN  ID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6350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Src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63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Prot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TCP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444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TCP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697D3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Forward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9050">
                      <a:solidFill>
                        <a:srgbClr val="697D3A"/>
                      </a:solidFill>
                      <a:prstDash val="solid"/>
                    </a:lnL>
                    <a:lnR w="12700">
                      <a:solidFill>
                        <a:srgbClr val="697D3A"/>
                      </a:solidFill>
                      <a:prstDash val="solid"/>
                    </a:lnR>
                    <a:lnT w="12700">
                      <a:solidFill>
                        <a:srgbClr val="697D3A"/>
                      </a:solidFill>
                      <a:prstDash val="solid"/>
                    </a:lnT>
                    <a:lnB w="12700">
                      <a:solidFill>
                        <a:srgbClr val="697D3A"/>
                      </a:solidFill>
                      <a:prstDash val="solid"/>
                    </a:lnB>
                    <a:solidFill>
                      <a:srgbClr val="CBE97B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35000" y="6043924"/>
            <a:ext cx="122237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2465" algn="l"/>
                <a:tab pos="1101090" algn="l"/>
              </a:tabLst>
            </a:pPr>
            <a:r>
              <a:rPr dirty="0" sz="1700">
                <a:latin typeface="Calibri"/>
                <a:cs typeface="Calibri"/>
              </a:rPr>
              <a:t>*	*	*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5412" y="6066142"/>
            <a:ext cx="5746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128.119.1.1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6200" y="6043924"/>
            <a:ext cx="41084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4370" algn="l"/>
                <a:tab pos="1995170" algn="l"/>
                <a:tab pos="2665095" algn="l"/>
                <a:tab pos="3325495" algn="l"/>
                <a:tab pos="3987165" algn="l"/>
              </a:tabLst>
            </a:pPr>
            <a:r>
              <a:rPr dirty="0" sz="1700">
                <a:latin typeface="Calibri"/>
                <a:cs typeface="Calibri"/>
              </a:rPr>
              <a:t>*	*	*	*	*	*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50125" y="5980424"/>
            <a:ext cx="44132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>
                <a:latin typeface="Calibri"/>
                <a:cs typeface="Calibri"/>
              </a:rPr>
              <a:t>drop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5738" y="6125496"/>
            <a:ext cx="55111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Arial"/>
                <a:cs typeface="Arial"/>
              </a:rPr>
              <a:t>do not forward </a:t>
            </a:r>
            <a:r>
              <a:rPr dirty="0" sz="2000" i="1">
                <a:latin typeface="Arial"/>
                <a:cs typeface="Arial"/>
              </a:rPr>
              <a:t>(block) </a:t>
            </a:r>
            <a:r>
              <a:rPr dirty="0" sz="2000" spc="-5" i="1">
                <a:latin typeface="Arial"/>
                <a:cs typeface="Arial"/>
              </a:rPr>
              <a:t>all datagrams </a:t>
            </a:r>
            <a:r>
              <a:rPr dirty="0" sz="2000" i="1">
                <a:latin typeface="Arial"/>
                <a:cs typeface="Arial"/>
              </a:rPr>
              <a:t>sent </a:t>
            </a:r>
            <a:r>
              <a:rPr dirty="0" sz="2000" spc="-5" i="1">
                <a:latin typeface="Arial"/>
                <a:cs typeface="Arial"/>
              </a:rPr>
              <a:t>by</a:t>
            </a:r>
            <a:r>
              <a:rPr dirty="0" sz="2000" spc="-8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host</a:t>
            </a:r>
            <a:endParaRPr sz="2000">
              <a:latin typeface="Arial"/>
              <a:cs typeface="Arial"/>
            </a:endParaRPr>
          </a:p>
          <a:p>
            <a:pPr algn="r" marR="5715">
              <a:lnSpc>
                <a:spcPct val="100000"/>
              </a:lnSpc>
            </a:pPr>
            <a:r>
              <a:rPr dirty="0" sz="2000" spc="-5" i="1">
                <a:latin typeface="Arial"/>
                <a:cs typeface="Arial"/>
              </a:rPr>
              <a:t>128.119.1.1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225" y="1174744"/>
            <a:ext cx="6202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Destination-based layer </a:t>
            </a:r>
            <a:r>
              <a:rPr dirty="0" sz="2400">
                <a:solidFill>
                  <a:srgbClr val="000090"/>
                </a:solidFill>
                <a:latin typeface="Arial"/>
                <a:cs typeface="Arial"/>
              </a:rPr>
              <a:t>2 (switch)</a:t>
            </a:r>
            <a:r>
              <a:rPr dirty="0" sz="2400" spc="-95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90"/>
                </a:solidFill>
                <a:latin typeface="Arial"/>
                <a:cs typeface="Arial"/>
              </a:rPr>
              <a:t>forwarding: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2317267"/>
            <a:ext cx="1333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Calibri"/>
                <a:cs typeface="Calibri"/>
              </a:rPr>
              <a:t>*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1037" y="1655043"/>
          <a:ext cx="7502525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1035"/>
                <a:gridCol w="662304"/>
                <a:gridCol w="667385"/>
                <a:gridCol w="665480"/>
                <a:gridCol w="662305"/>
                <a:gridCol w="666114"/>
                <a:gridCol w="666114"/>
                <a:gridCol w="661035"/>
                <a:gridCol w="666114"/>
                <a:gridCol w="670560"/>
                <a:gridCol w="838200"/>
              </a:tblGrid>
              <a:tr h="535781">
                <a:tc>
                  <a:txBody>
                    <a:bodyPr/>
                    <a:lstStyle/>
                    <a:p>
                      <a:pPr marL="3175" marR="69850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Switch  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MAC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src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MAC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2984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266065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Eth  type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74625">
                        <a:lnSpc>
                          <a:spcPts val="2030"/>
                        </a:lnSpc>
                        <a:spcBef>
                          <a:spcPts val="55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VLAN  ID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6350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Src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Dst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IP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63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Prot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TCP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4445"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sport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14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TCP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2035"/>
                        </a:lnSpc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dport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697D3A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dirty="0" sz="1700" spc="-5">
                          <a:latin typeface="Calibri"/>
                          <a:cs typeface="Calibri"/>
                        </a:rPr>
                        <a:t>Action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124460">
                    <a:lnL w="19050">
                      <a:solidFill>
                        <a:srgbClr val="697D3A"/>
                      </a:solidFill>
                      <a:prstDash val="solid"/>
                    </a:lnL>
                    <a:lnR w="12700">
                      <a:solidFill>
                        <a:srgbClr val="697D3A"/>
                      </a:solidFill>
                      <a:prstDash val="solid"/>
                    </a:lnR>
                    <a:lnT w="12700">
                      <a:solidFill>
                        <a:srgbClr val="697D3A"/>
                      </a:solidFill>
                      <a:prstDash val="solid"/>
                    </a:lnT>
                    <a:lnB w="12700">
                      <a:solidFill>
                        <a:srgbClr val="697D3A"/>
                      </a:solidFill>
                      <a:prstDash val="solid"/>
                    </a:lnB>
                    <a:solidFill>
                      <a:srgbClr val="CBE97B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95488" y="2317267"/>
            <a:ext cx="211455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195" algn="l"/>
                <a:tab pos="1332865" algn="l"/>
                <a:tab pos="1993264" algn="l"/>
              </a:tabLst>
            </a:pPr>
            <a:r>
              <a:rPr dirty="0" sz="1700">
                <a:latin typeface="Calibri"/>
                <a:cs typeface="Calibri"/>
              </a:rPr>
              <a:t>*	*	*	*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7087" y="2317267"/>
            <a:ext cx="326072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1990" algn="l"/>
                <a:tab pos="1342390" algn="l"/>
                <a:tab pos="2004695" algn="l"/>
                <a:tab pos="2763520" algn="l"/>
              </a:tabLst>
            </a:pPr>
            <a:r>
              <a:rPr dirty="0" sz="1700">
                <a:latin typeface="Calibri"/>
                <a:cs typeface="Calibri"/>
              </a:rPr>
              <a:t>*	*	*	*	</a:t>
            </a:r>
            <a:r>
              <a:rPr dirty="0" sz="1700" spc="-5">
                <a:latin typeface="Calibri"/>
                <a:cs typeface="Calibri"/>
              </a:rPr>
              <a:t>port3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4166" y="847498"/>
            <a:ext cx="2325197" cy="16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140" y="195384"/>
            <a:ext cx="24745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73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405188" y="2523458"/>
            <a:ext cx="4781550" cy="93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7620" indent="962025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latin typeface="Arial"/>
                <a:cs typeface="Arial"/>
              </a:rPr>
              <a:t>layer </a:t>
            </a:r>
            <a:r>
              <a:rPr dirty="0" sz="2000" i="1">
                <a:latin typeface="Arial"/>
                <a:cs typeface="Arial"/>
              </a:rPr>
              <a:t>2 </a:t>
            </a:r>
            <a:r>
              <a:rPr dirty="0" sz="2000" spc="-5" i="1">
                <a:latin typeface="Arial"/>
                <a:cs typeface="Arial"/>
              </a:rPr>
              <a:t>frames from</a:t>
            </a:r>
            <a:r>
              <a:rPr dirty="0" sz="2000" spc="-8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MAC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address </a:t>
            </a:r>
            <a:r>
              <a:rPr dirty="0" sz="2000" spc="-5" i="1">
                <a:latin typeface="Arial"/>
                <a:cs typeface="Arial"/>
              </a:rPr>
              <a:t> 22:A7:23:11:E1:02 </a:t>
            </a:r>
            <a:r>
              <a:rPr dirty="0" sz="2000" i="1">
                <a:latin typeface="Arial"/>
                <a:cs typeface="Arial"/>
              </a:rPr>
              <a:t>should </a:t>
            </a:r>
            <a:r>
              <a:rPr dirty="0" sz="2000" spc="-5" i="1">
                <a:latin typeface="Arial"/>
                <a:cs typeface="Arial"/>
              </a:rPr>
              <a:t>be forwarded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-5" i="1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algn="r" marR="5080">
              <a:lnSpc>
                <a:spcPts val="2370"/>
              </a:lnSpc>
            </a:pPr>
            <a:r>
              <a:rPr dirty="0" sz="2000" spc="-5" i="1">
                <a:latin typeface="Arial"/>
                <a:cs typeface="Arial"/>
              </a:rPr>
              <a:t>output port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8100" y="2264994"/>
            <a:ext cx="5715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22:A7:23: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11:E1:02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0844" y="834469"/>
            <a:ext cx="5092259" cy="101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40" y="186169"/>
            <a:ext cx="50349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Calibri"/>
                <a:cs typeface="Calibri"/>
              </a:rPr>
              <a:t>OpenFlow</a:t>
            </a:r>
            <a:r>
              <a:rPr dirty="0" spc="-9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abstraction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73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12139" y="1814535"/>
            <a:ext cx="3599815" cy="3716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110"/>
              </a:lnSpc>
              <a:spcBef>
                <a:spcPts val="100"/>
              </a:spcBef>
              <a:buClr>
                <a:srgbClr val="000090"/>
              </a:buClr>
              <a:buSzPct val="101785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Router</a:t>
            </a:r>
            <a:endParaRPr sz="2800">
              <a:latin typeface="Calibri"/>
              <a:cs typeface="Calibri"/>
            </a:endParaRPr>
          </a:p>
          <a:p>
            <a:pPr lvl="1" marL="690245" marR="5080" indent="-215900">
              <a:lnSpc>
                <a:spcPts val="2860"/>
              </a:lnSpc>
              <a:spcBef>
                <a:spcPts val="260"/>
              </a:spcBef>
              <a:buSzPct val="101785"/>
              <a:buFont typeface="Arial"/>
              <a:buChar char="•"/>
              <a:tabLst>
                <a:tab pos="690880" algn="l"/>
              </a:tabLst>
            </a:pPr>
            <a:r>
              <a:rPr dirty="0" sz="2800" spc="-5" i="1">
                <a:solidFill>
                  <a:srgbClr val="000090"/>
                </a:solidFill>
                <a:latin typeface="Calibri"/>
                <a:cs typeface="Calibri"/>
              </a:rPr>
              <a:t>match: </a:t>
            </a:r>
            <a:r>
              <a:rPr dirty="0" sz="2800" spc="-5">
                <a:latin typeface="Calibri"/>
                <a:cs typeface="Calibri"/>
              </a:rPr>
              <a:t>longest  destination IP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prefix</a:t>
            </a:r>
            <a:endParaRPr sz="2800">
              <a:latin typeface="Calibri"/>
              <a:cs typeface="Calibri"/>
            </a:endParaRPr>
          </a:p>
          <a:p>
            <a:pPr lvl="1" marL="690245" indent="-216535">
              <a:lnSpc>
                <a:spcPts val="2590"/>
              </a:lnSpc>
              <a:buSzPct val="101785"/>
              <a:buFont typeface="Arial"/>
              <a:buChar char="•"/>
              <a:tabLst>
                <a:tab pos="690880" algn="l"/>
              </a:tabLst>
            </a:pPr>
            <a:r>
              <a:rPr dirty="0" sz="2800" spc="-5" i="1">
                <a:solidFill>
                  <a:srgbClr val="000090"/>
                </a:solidFill>
                <a:latin typeface="Calibri"/>
                <a:cs typeface="Calibri"/>
              </a:rPr>
              <a:t>action: </a:t>
            </a:r>
            <a:r>
              <a:rPr dirty="0" sz="2800" spc="-5">
                <a:latin typeface="Calibri"/>
                <a:cs typeface="Calibri"/>
              </a:rPr>
              <a:t>forward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out</a:t>
            </a:r>
            <a:endParaRPr sz="2800">
              <a:latin typeface="Calibri"/>
              <a:cs typeface="Calibri"/>
            </a:endParaRPr>
          </a:p>
          <a:p>
            <a:pPr marL="690245">
              <a:lnSpc>
                <a:spcPts val="2890"/>
              </a:lnSpc>
            </a:pP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link</a:t>
            </a:r>
            <a:endParaRPr sz="2800">
              <a:latin typeface="Calibri"/>
              <a:cs typeface="Calibri"/>
            </a:endParaRPr>
          </a:p>
          <a:p>
            <a:pPr marL="350520" indent="-338455">
              <a:lnSpc>
                <a:spcPts val="2855"/>
              </a:lnSpc>
              <a:buClr>
                <a:srgbClr val="000090"/>
              </a:buClr>
              <a:buSzPct val="101785"/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dirty="0" sz="2800" spc="-5">
                <a:latin typeface="Calibri"/>
                <a:cs typeface="Calibri"/>
              </a:rPr>
              <a:t>Switch</a:t>
            </a:r>
            <a:endParaRPr sz="2800">
              <a:latin typeface="Calibri"/>
              <a:cs typeface="Calibri"/>
            </a:endParaRPr>
          </a:p>
          <a:p>
            <a:pPr lvl="1" marL="690245" marR="179705" indent="-215900">
              <a:lnSpc>
                <a:spcPts val="2860"/>
              </a:lnSpc>
              <a:spcBef>
                <a:spcPts val="225"/>
              </a:spcBef>
              <a:buSzPct val="101785"/>
              <a:buFont typeface="Arial"/>
              <a:buChar char="•"/>
              <a:tabLst>
                <a:tab pos="690880" algn="l"/>
              </a:tabLst>
            </a:pPr>
            <a:r>
              <a:rPr dirty="0" sz="2800" spc="-5" i="1">
                <a:solidFill>
                  <a:srgbClr val="000090"/>
                </a:solidFill>
                <a:latin typeface="Calibri"/>
                <a:cs typeface="Calibri"/>
              </a:rPr>
              <a:t>match:</a:t>
            </a:r>
            <a:r>
              <a:rPr dirty="0" sz="2800" spc="-95" i="1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destination  </a:t>
            </a:r>
            <a:r>
              <a:rPr dirty="0" sz="2800" spc="-10">
                <a:latin typeface="Calibri"/>
                <a:cs typeface="Calibri"/>
              </a:rPr>
              <a:t>MAC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address</a:t>
            </a:r>
            <a:endParaRPr sz="2800">
              <a:latin typeface="Calibri"/>
              <a:cs typeface="Calibri"/>
            </a:endParaRPr>
          </a:p>
          <a:p>
            <a:pPr lvl="1" marL="690245" indent="-216535">
              <a:lnSpc>
                <a:spcPts val="2590"/>
              </a:lnSpc>
              <a:buSzPct val="101785"/>
              <a:buFont typeface="Arial"/>
              <a:buChar char="•"/>
              <a:tabLst>
                <a:tab pos="690880" algn="l"/>
              </a:tabLst>
            </a:pPr>
            <a:r>
              <a:rPr dirty="0" sz="2800" spc="-5" i="1">
                <a:solidFill>
                  <a:srgbClr val="000090"/>
                </a:solidFill>
                <a:latin typeface="Calibri"/>
                <a:cs typeface="Calibri"/>
              </a:rPr>
              <a:t>action: </a:t>
            </a:r>
            <a:r>
              <a:rPr dirty="0" sz="2800" spc="-5">
                <a:latin typeface="Calibri"/>
                <a:cs typeface="Calibri"/>
              </a:rPr>
              <a:t>forward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690245">
              <a:lnSpc>
                <a:spcPts val="3110"/>
              </a:lnSpc>
            </a:pPr>
            <a:r>
              <a:rPr dirty="0" sz="2800" spc="-5">
                <a:latin typeface="Calibri"/>
                <a:cs typeface="Calibri"/>
              </a:rPr>
              <a:t>flood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4540" y="1835173"/>
            <a:ext cx="3413125" cy="407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245" indent="-297180">
              <a:lnSpc>
                <a:spcPts val="3110"/>
              </a:lnSpc>
              <a:spcBef>
                <a:spcPts val="100"/>
              </a:spcBef>
              <a:buClr>
                <a:srgbClr val="000090"/>
              </a:buClr>
              <a:buSzPct val="101785"/>
              <a:buFont typeface="Wingdings"/>
              <a:buChar char=""/>
              <a:tabLst>
                <a:tab pos="309880" algn="l"/>
              </a:tabLst>
            </a:pPr>
            <a:r>
              <a:rPr dirty="0" sz="2800" spc="-5">
                <a:latin typeface="Calibri"/>
                <a:cs typeface="Calibri"/>
              </a:rPr>
              <a:t>Firewall</a:t>
            </a:r>
            <a:endParaRPr sz="2800">
              <a:latin typeface="Calibri"/>
              <a:cs typeface="Calibri"/>
            </a:endParaRPr>
          </a:p>
          <a:p>
            <a:pPr lvl="1" marL="520700" marR="5080" indent="-219075">
              <a:lnSpc>
                <a:spcPts val="2860"/>
              </a:lnSpc>
              <a:spcBef>
                <a:spcPts val="260"/>
              </a:spcBef>
              <a:buSzPct val="101785"/>
              <a:buFont typeface="Arial"/>
              <a:buChar char="•"/>
              <a:tabLst>
                <a:tab pos="520700" algn="l"/>
              </a:tabLst>
            </a:pPr>
            <a:r>
              <a:rPr dirty="0" sz="2800" spc="-5" i="1">
                <a:solidFill>
                  <a:srgbClr val="000090"/>
                </a:solidFill>
                <a:latin typeface="Calibri"/>
                <a:cs typeface="Calibri"/>
              </a:rPr>
              <a:t>match</a:t>
            </a:r>
            <a:r>
              <a:rPr dirty="0" sz="2800" spc="-5">
                <a:latin typeface="Calibri"/>
                <a:cs typeface="Calibri"/>
              </a:rPr>
              <a:t>: IP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addresses  and </a:t>
            </a:r>
            <a:r>
              <a:rPr dirty="0" sz="2800" spc="-5">
                <a:latin typeface="Calibri"/>
                <a:cs typeface="Calibri"/>
              </a:rPr>
              <a:t>TCP/UDP port  numbers</a:t>
            </a:r>
            <a:endParaRPr sz="2800">
              <a:latin typeface="Calibri"/>
              <a:cs typeface="Calibri"/>
            </a:endParaRPr>
          </a:p>
          <a:p>
            <a:pPr lvl="1" marL="520700" indent="-219075">
              <a:lnSpc>
                <a:spcPts val="2620"/>
              </a:lnSpc>
              <a:buSzPct val="101785"/>
              <a:buFont typeface="Arial"/>
              <a:buChar char="•"/>
              <a:tabLst>
                <a:tab pos="520700" algn="l"/>
              </a:tabLst>
            </a:pPr>
            <a:r>
              <a:rPr dirty="0" sz="2800" spc="-5" i="1">
                <a:solidFill>
                  <a:srgbClr val="000090"/>
                </a:solidFill>
                <a:latin typeface="Calibri"/>
                <a:cs typeface="Calibri"/>
              </a:rPr>
              <a:t>action: </a:t>
            </a:r>
            <a:r>
              <a:rPr dirty="0" sz="2800" spc="-5">
                <a:latin typeface="Calibri"/>
                <a:cs typeface="Calibri"/>
              </a:rPr>
              <a:t>permit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520700">
              <a:lnSpc>
                <a:spcPts val="2855"/>
              </a:lnSpc>
            </a:pPr>
            <a:r>
              <a:rPr dirty="0" sz="2800" spc="-5">
                <a:latin typeface="Calibri"/>
                <a:cs typeface="Calibri"/>
              </a:rPr>
              <a:t>deny</a:t>
            </a:r>
            <a:endParaRPr sz="2800">
              <a:latin typeface="Calibri"/>
              <a:cs typeface="Calibri"/>
            </a:endParaRPr>
          </a:p>
          <a:p>
            <a:pPr marL="309245" indent="-297180">
              <a:lnSpc>
                <a:spcPts val="2820"/>
              </a:lnSpc>
              <a:buClr>
                <a:srgbClr val="000090"/>
              </a:buClr>
              <a:buSzPct val="101785"/>
              <a:buFont typeface="Wingdings"/>
              <a:buChar char=""/>
              <a:tabLst>
                <a:tab pos="309880" algn="l"/>
              </a:tabLst>
            </a:pPr>
            <a:r>
              <a:rPr dirty="0" sz="2800" spc="-5">
                <a:latin typeface="Calibri"/>
                <a:cs typeface="Calibri"/>
              </a:rPr>
              <a:t>NAT</a:t>
            </a:r>
            <a:endParaRPr sz="2800">
              <a:latin typeface="Calibri"/>
              <a:cs typeface="Calibri"/>
            </a:endParaRPr>
          </a:p>
          <a:p>
            <a:pPr lvl="1" marL="531495" marR="308610" indent="-230504">
              <a:lnSpc>
                <a:spcPts val="2860"/>
              </a:lnSpc>
              <a:spcBef>
                <a:spcPts val="260"/>
              </a:spcBef>
              <a:buSzPct val="101785"/>
              <a:buFont typeface="Arial"/>
              <a:buChar char="•"/>
              <a:tabLst>
                <a:tab pos="532130" algn="l"/>
              </a:tabLst>
            </a:pPr>
            <a:r>
              <a:rPr dirty="0" sz="2800" spc="-5" i="1">
                <a:solidFill>
                  <a:srgbClr val="000090"/>
                </a:solidFill>
                <a:latin typeface="Calibri"/>
                <a:cs typeface="Calibri"/>
              </a:rPr>
              <a:t>match: </a:t>
            </a:r>
            <a:r>
              <a:rPr dirty="0" sz="2800" spc="-5">
                <a:latin typeface="Calibri"/>
                <a:cs typeface="Calibri"/>
              </a:rPr>
              <a:t>IP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address  and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port</a:t>
            </a:r>
            <a:endParaRPr sz="2800">
              <a:latin typeface="Calibri"/>
              <a:cs typeface="Calibri"/>
            </a:endParaRPr>
          </a:p>
          <a:p>
            <a:pPr lvl="1" marL="531495" indent="-231140">
              <a:lnSpc>
                <a:spcPts val="2590"/>
              </a:lnSpc>
              <a:buSzPct val="101785"/>
              <a:buFont typeface="Arial"/>
              <a:buChar char="•"/>
              <a:tabLst>
                <a:tab pos="532130" algn="l"/>
              </a:tabLst>
            </a:pPr>
            <a:r>
              <a:rPr dirty="0" sz="2800" spc="-5" i="1">
                <a:solidFill>
                  <a:srgbClr val="000090"/>
                </a:solidFill>
                <a:latin typeface="Calibri"/>
                <a:cs typeface="Calibri"/>
              </a:rPr>
              <a:t>action:</a:t>
            </a:r>
            <a:r>
              <a:rPr dirty="0" sz="2800" spc="-15" i="1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rewrite</a:t>
            </a:r>
            <a:endParaRPr sz="2800">
              <a:latin typeface="Calibri"/>
              <a:cs typeface="Calibri"/>
            </a:endParaRPr>
          </a:p>
          <a:p>
            <a:pPr marL="531495">
              <a:lnSpc>
                <a:spcPts val="3110"/>
              </a:lnSpc>
            </a:pPr>
            <a:r>
              <a:rPr dirty="0" sz="2800">
                <a:latin typeface="Calibri"/>
                <a:cs typeface="Calibri"/>
              </a:rPr>
              <a:t>address and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port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078" y="1224699"/>
            <a:ext cx="73132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90"/>
              </a:buClr>
              <a:buSzPct val="101785"/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dirty="0" sz="2800" spc="-5" i="1">
                <a:solidFill>
                  <a:srgbClr val="CC0000"/>
                </a:solidFill>
                <a:latin typeface="Calibri"/>
                <a:cs typeface="Calibri"/>
              </a:rPr>
              <a:t>match+action: </a:t>
            </a:r>
            <a:r>
              <a:rPr dirty="0" sz="2800" spc="-5">
                <a:latin typeface="Calibri"/>
                <a:cs typeface="Calibri"/>
              </a:rPr>
              <a:t>unifies different kinds of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devices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50875" y="1258887"/>
          <a:ext cx="2789555" cy="92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135"/>
                <a:gridCol w="1059814"/>
              </a:tblGrid>
              <a:tr h="359869"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match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9525">
                      <a:solidFill>
                        <a:srgbClr val="2D2DB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2D2DB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D2DB9"/>
                      </a:solidFill>
                      <a:prstDash val="solid"/>
                    </a:lnR>
                    <a:lnT w="9525">
                      <a:solidFill>
                        <a:srgbClr val="2D2DB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556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D2DB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2D2DB9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D2DB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2D2DB9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953032" y="4513155"/>
            <a:ext cx="2841692" cy="626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48374" y="5132142"/>
          <a:ext cx="2792730" cy="135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110"/>
                <a:gridCol w="1135380"/>
              </a:tblGrid>
              <a:tr h="360205"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match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8895">
                    <a:lnL w="9525">
                      <a:solidFill>
                        <a:srgbClr val="2D2DB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2D2DB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D2DB9"/>
                      </a:solidFill>
                      <a:prstDash val="solid"/>
                    </a:lnR>
                    <a:lnT w="9525">
                      <a:solidFill>
                        <a:srgbClr val="2D2DB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4940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D2DB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D2DB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489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D2DB9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2D2DB9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D2DB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2D2DB9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31828" y="4575614"/>
            <a:ext cx="3044377" cy="844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4837" y="5403851"/>
          <a:ext cx="2790825" cy="117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2265"/>
                <a:gridCol w="1163955"/>
              </a:tblGrid>
              <a:tr h="359561"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600">
                          <a:latin typeface="Arial"/>
                          <a:cs typeface="Arial"/>
                        </a:rPr>
                        <a:t>match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8260">
                    <a:lnL w="9525">
                      <a:solidFill>
                        <a:srgbClr val="2D2DB9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2D2DB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dirty="0" sz="1600" spc="-5">
                          <a:latin typeface="Arial"/>
                          <a:cs typeface="Arial"/>
                        </a:rPr>
                        <a:t>action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270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D2DB9"/>
                      </a:solidFill>
                      <a:prstDash val="solid"/>
                    </a:lnR>
                    <a:lnT w="9525">
                      <a:solidFill>
                        <a:srgbClr val="2D2DB9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  <a:tr h="804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D2DB9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2D2DB9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2D2DB9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2D2DB9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17544" y="834469"/>
            <a:ext cx="4390471" cy="101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60787" y="2562225"/>
            <a:ext cx="2157730" cy="1846580"/>
          </a:xfrm>
          <a:custGeom>
            <a:avLst/>
            <a:gdLst/>
            <a:ahLst/>
            <a:cxnLst/>
            <a:rect l="l" t="t" r="r" b="b"/>
            <a:pathLst>
              <a:path w="2157729" h="1846579">
                <a:moveTo>
                  <a:pt x="0" y="0"/>
                </a:moveTo>
                <a:lnTo>
                  <a:pt x="2157412" y="184626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40187" y="4497387"/>
            <a:ext cx="2046605" cy="0"/>
          </a:xfrm>
          <a:custGeom>
            <a:avLst/>
            <a:gdLst/>
            <a:ahLst/>
            <a:cxnLst/>
            <a:rect l="l" t="t" r="r" b="b"/>
            <a:pathLst>
              <a:path w="2046604" h="0">
                <a:moveTo>
                  <a:pt x="0" y="0"/>
                </a:moveTo>
                <a:lnTo>
                  <a:pt x="20462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41750" y="2690813"/>
            <a:ext cx="0" cy="1574800"/>
          </a:xfrm>
          <a:custGeom>
            <a:avLst/>
            <a:gdLst/>
            <a:ahLst/>
            <a:cxnLst/>
            <a:rect l="l" t="t" r="r" b="b"/>
            <a:pathLst>
              <a:path w="0" h="1574800">
                <a:moveTo>
                  <a:pt x="0" y="0"/>
                </a:moveTo>
                <a:lnTo>
                  <a:pt x="0" y="157479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62400" y="3154363"/>
            <a:ext cx="1478280" cy="1311275"/>
          </a:xfrm>
          <a:custGeom>
            <a:avLst/>
            <a:gdLst/>
            <a:ahLst/>
            <a:cxnLst/>
            <a:rect l="l" t="t" r="r" b="b"/>
            <a:pathLst>
              <a:path w="1478279" h="1311275">
                <a:moveTo>
                  <a:pt x="1477962" y="0"/>
                </a:moveTo>
                <a:lnTo>
                  <a:pt x="0" y="1311274"/>
                </a:lnTo>
              </a:path>
            </a:pathLst>
          </a:custGeom>
          <a:ln w="12700">
            <a:solidFill>
              <a:srgbClr val="CC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10012" y="4567237"/>
            <a:ext cx="6350" cy="657225"/>
          </a:xfrm>
          <a:custGeom>
            <a:avLst/>
            <a:gdLst/>
            <a:ahLst/>
            <a:cxnLst/>
            <a:rect l="l" t="t" r="r" b="b"/>
            <a:pathLst>
              <a:path w="6350" h="657225">
                <a:moveTo>
                  <a:pt x="6350" y="65722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54338" y="4524375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 h="0">
                <a:moveTo>
                  <a:pt x="0" y="0"/>
                </a:moveTo>
                <a:lnTo>
                  <a:pt x="53181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49499" y="4038600"/>
            <a:ext cx="757238" cy="62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78505" y="4103667"/>
            <a:ext cx="368198" cy="287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22650" y="4889500"/>
            <a:ext cx="757237" cy="62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35955" y="4957531"/>
            <a:ext cx="368198" cy="2905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593027" y="4576296"/>
            <a:ext cx="6680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7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Host h1  10.1.0.1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08637" y="4568825"/>
            <a:ext cx="306705" cy="490855"/>
          </a:xfrm>
          <a:custGeom>
            <a:avLst/>
            <a:gdLst/>
            <a:ahLst/>
            <a:cxnLst/>
            <a:rect l="l" t="t" r="r" b="b"/>
            <a:pathLst>
              <a:path w="306704" h="490854">
                <a:moveTo>
                  <a:pt x="0" y="490537"/>
                </a:moveTo>
                <a:lnTo>
                  <a:pt x="3063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62699" y="4448175"/>
            <a:ext cx="532130" cy="0"/>
          </a:xfrm>
          <a:custGeom>
            <a:avLst/>
            <a:gdLst/>
            <a:ahLst/>
            <a:cxnLst/>
            <a:rect l="l" t="t" r="r" b="b"/>
            <a:pathLst>
              <a:path w="532129" h="0">
                <a:moveTo>
                  <a:pt x="0" y="0"/>
                </a:moveTo>
                <a:lnTo>
                  <a:pt x="53181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72249" y="4216400"/>
            <a:ext cx="757238" cy="62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91730" y="4281467"/>
            <a:ext cx="368198" cy="287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89526" y="4838700"/>
            <a:ext cx="757236" cy="62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13767" y="4895829"/>
            <a:ext cx="368198" cy="2878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19340" y="4300200"/>
            <a:ext cx="611505" cy="213360"/>
          </a:xfrm>
          <a:custGeom>
            <a:avLst/>
            <a:gdLst/>
            <a:ahLst/>
            <a:cxnLst/>
            <a:rect l="l" t="t" r="r" b="b"/>
            <a:pathLst>
              <a:path w="611504" h="213360">
                <a:moveTo>
                  <a:pt x="0" y="0"/>
                </a:moveTo>
                <a:lnTo>
                  <a:pt x="611187" y="0"/>
                </a:lnTo>
                <a:lnTo>
                  <a:pt x="611187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406640" y="4277846"/>
            <a:ext cx="6381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Host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06640" y="4491206"/>
            <a:ext cx="668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10.2.0.4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73015" y="5440025"/>
            <a:ext cx="611505" cy="213360"/>
          </a:xfrm>
          <a:custGeom>
            <a:avLst/>
            <a:gdLst/>
            <a:ahLst/>
            <a:cxnLst/>
            <a:rect l="l" t="t" r="r" b="b"/>
            <a:pathLst>
              <a:path w="611504" h="213360">
                <a:moveTo>
                  <a:pt x="0" y="0"/>
                </a:moveTo>
                <a:lnTo>
                  <a:pt x="611187" y="0"/>
                </a:lnTo>
                <a:lnTo>
                  <a:pt x="611187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180840" y="4977933"/>
            <a:ext cx="1547495" cy="89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455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Host h2  10.1.0.2</a:t>
            </a:r>
            <a:endParaRPr sz="1400">
              <a:latin typeface="Arial"/>
              <a:cs typeface="Arial"/>
            </a:endParaRPr>
          </a:p>
          <a:p>
            <a:pPr marL="892175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Host h3  10.2.0.3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65450" y="2681288"/>
            <a:ext cx="706755" cy="0"/>
          </a:xfrm>
          <a:custGeom>
            <a:avLst/>
            <a:gdLst/>
            <a:ahLst/>
            <a:cxnLst/>
            <a:rect l="l" t="t" r="r" b="b"/>
            <a:pathLst>
              <a:path w="706754" h="0">
                <a:moveTo>
                  <a:pt x="0" y="0"/>
                </a:moveTo>
                <a:lnTo>
                  <a:pt x="70643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43350" y="2014538"/>
            <a:ext cx="0" cy="474980"/>
          </a:xfrm>
          <a:custGeom>
            <a:avLst/>
            <a:gdLst/>
            <a:ahLst/>
            <a:cxnLst/>
            <a:rect l="l" t="t" r="r" b="b"/>
            <a:pathLst>
              <a:path w="0" h="474980">
                <a:moveTo>
                  <a:pt x="0" y="474662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57576" y="1625600"/>
            <a:ext cx="757237" cy="62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88529" y="1682730"/>
            <a:ext cx="367280" cy="2878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03475" y="2451100"/>
            <a:ext cx="757237" cy="62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34435" y="2516167"/>
            <a:ext cx="367276" cy="2878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08262" y="3009562"/>
            <a:ext cx="611505" cy="213360"/>
          </a:xfrm>
          <a:custGeom>
            <a:avLst/>
            <a:gdLst/>
            <a:ahLst/>
            <a:cxnLst/>
            <a:rect l="l" t="t" r="r" b="b"/>
            <a:pathLst>
              <a:path w="611505" h="213360">
                <a:moveTo>
                  <a:pt x="0" y="0"/>
                </a:moveTo>
                <a:lnTo>
                  <a:pt x="611187" y="0"/>
                </a:lnTo>
                <a:lnTo>
                  <a:pt x="611187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581275" y="2987208"/>
            <a:ext cx="6680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7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Host h5  10.3.0.5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96690" y="4001517"/>
            <a:ext cx="241300" cy="283845"/>
          </a:xfrm>
          <a:custGeom>
            <a:avLst/>
            <a:gdLst/>
            <a:ahLst/>
            <a:cxnLst/>
            <a:rect l="l" t="t" r="r" b="b"/>
            <a:pathLst>
              <a:path w="241300" h="283845">
                <a:moveTo>
                  <a:pt x="0" y="0"/>
                </a:moveTo>
                <a:lnTo>
                  <a:pt x="241300" y="0"/>
                </a:lnTo>
                <a:lnTo>
                  <a:pt x="241300" y="283480"/>
                </a:lnTo>
                <a:lnTo>
                  <a:pt x="0" y="28348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983990" y="3976405"/>
            <a:ext cx="267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57278" y="4028505"/>
            <a:ext cx="241300" cy="283845"/>
          </a:xfrm>
          <a:custGeom>
            <a:avLst/>
            <a:gdLst/>
            <a:ahLst/>
            <a:cxnLst/>
            <a:rect l="l" t="t" r="r" b="b"/>
            <a:pathLst>
              <a:path w="241300" h="283845">
                <a:moveTo>
                  <a:pt x="0" y="0"/>
                </a:moveTo>
                <a:lnTo>
                  <a:pt x="241300" y="0"/>
                </a:lnTo>
                <a:lnTo>
                  <a:pt x="241300" y="283480"/>
                </a:lnTo>
                <a:lnTo>
                  <a:pt x="0" y="28348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144578" y="4003393"/>
            <a:ext cx="267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62400" y="2871788"/>
            <a:ext cx="1392555" cy="219075"/>
          </a:xfrm>
          <a:custGeom>
            <a:avLst/>
            <a:gdLst/>
            <a:ahLst/>
            <a:cxnLst/>
            <a:rect l="l" t="t" r="r" b="b"/>
            <a:pathLst>
              <a:path w="1392554" h="219075">
                <a:moveTo>
                  <a:pt x="0" y="0"/>
                </a:moveTo>
                <a:lnTo>
                  <a:pt x="1392237" y="219075"/>
                </a:lnTo>
              </a:path>
            </a:pathLst>
          </a:custGeom>
          <a:ln w="12700">
            <a:solidFill>
              <a:srgbClr val="CC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40362" y="3154363"/>
            <a:ext cx="533400" cy="976630"/>
          </a:xfrm>
          <a:custGeom>
            <a:avLst/>
            <a:gdLst/>
            <a:ahLst/>
            <a:cxnLst/>
            <a:rect l="l" t="t" r="r" b="b"/>
            <a:pathLst>
              <a:path w="533400" h="976629">
                <a:moveTo>
                  <a:pt x="0" y="0"/>
                </a:moveTo>
                <a:lnTo>
                  <a:pt x="533400" y="976311"/>
                </a:lnTo>
              </a:path>
            </a:pathLst>
          </a:custGeom>
          <a:ln w="12700">
            <a:solidFill>
              <a:srgbClr val="CC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812540" y="220209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44228" y="244816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12528" y="277994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90365" y="271644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715703" y="403566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58515" y="4305535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41103" y="4653198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49103" y="4465873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06403" y="41182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77828" y="4465873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44540" y="467066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03340" y="442301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302918" y="1690350"/>
            <a:ext cx="611505" cy="213360"/>
          </a:xfrm>
          <a:custGeom>
            <a:avLst/>
            <a:gdLst/>
            <a:ahLst/>
            <a:cxnLst/>
            <a:rect l="l" t="t" r="r" b="b"/>
            <a:pathLst>
              <a:path w="611504" h="213360">
                <a:moveTo>
                  <a:pt x="0" y="0"/>
                </a:moveTo>
                <a:lnTo>
                  <a:pt x="611187" y="0"/>
                </a:lnTo>
                <a:lnTo>
                  <a:pt x="611187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4290218" y="1667997"/>
            <a:ext cx="6381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Host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01478" y="1803179"/>
            <a:ext cx="742315" cy="69215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715"/>
              </a:spcBef>
            </a:pPr>
            <a:r>
              <a:rPr dirty="0" sz="1400" spc="-5">
                <a:latin typeface="Arial"/>
                <a:cs typeface="Arial"/>
              </a:rPr>
              <a:t>10.3.0.6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800">
                <a:latin typeface="Arial"/>
                <a:cs typeface="Arial"/>
              </a:rPr>
              <a:t>s3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429000" y="4284663"/>
            <a:ext cx="838200" cy="431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13137" y="4365625"/>
            <a:ext cx="698500" cy="2905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13137" y="4365625"/>
            <a:ext cx="699135" cy="290830"/>
          </a:xfrm>
          <a:custGeom>
            <a:avLst/>
            <a:gdLst/>
            <a:ahLst/>
            <a:cxnLst/>
            <a:rect l="l" t="t" r="r" b="b"/>
            <a:pathLst>
              <a:path w="699135" h="290829">
                <a:moveTo>
                  <a:pt x="0" y="145256"/>
                </a:moveTo>
                <a:lnTo>
                  <a:pt x="27445" y="201796"/>
                </a:lnTo>
                <a:lnTo>
                  <a:pt x="59646" y="226470"/>
                </a:lnTo>
                <a:lnTo>
                  <a:pt x="102292" y="247967"/>
                </a:lnTo>
                <a:lnTo>
                  <a:pt x="153980" y="265705"/>
                </a:lnTo>
                <a:lnTo>
                  <a:pt x="213305" y="279097"/>
                </a:lnTo>
                <a:lnTo>
                  <a:pt x="278863" y="287561"/>
                </a:lnTo>
                <a:lnTo>
                  <a:pt x="349250" y="290512"/>
                </a:lnTo>
                <a:lnTo>
                  <a:pt x="419636" y="287561"/>
                </a:lnTo>
                <a:lnTo>
                  <a:pt x="485194" y="279097"/>
                </a:lnTo>
                <a:lnTo>
                  <a:pt x="544519" y="265705"/>
                </a:lnTo>
                <a:lnTo>
                  <a:pt x="596207" y="247967"/>
                </a:lnTo>
                <a:lnTo>
                  <a:pt x="638854" y="226470"/>
                </a:lnTo>
                <a:lnTo>
                  <a:pt x="671054" y="201796"/>
                </a:lnTo>
                <a:lnTo>
                  <a:pt x="698987" y="174530"/>
                </a:lnTo>
                <a:lnTo>
                  <a:pt x="698500" y="145256"/>
                </a:lnTo>
                <a:lnTo>
                  <a:pt x="698991" y="115982"/>
                </a:lnTo>
                <a:lnTo>
                  <a:pt x="671054" y="88715"/>
                </a:lnTo>
                <a:lnTo>
                  <a:pt x="638854" y="64041"/>
                </a:lnTo>
                <a:lnTo>
                  <a:pt x="596207" y="42544"/>
                </a:lnTo>
                <a:lnTo>
                  <a:pt x="544519" y="24807"/>
                </a:lnTo>
                <a:lnTo>
                  <a:pt x="485194" y="11414"/>
                </a:lnTo>
                <a:lnTo>
                  <a:pt x="419636" y="2950"/>
                </a:lnTo>
                <a:lnTo>
                  <a:pt x="349250" y="0"/>
                </a:lnTo>
                <a:lnTo>
                  <a:pt x="278864" y="2950"/>
                </a:lnTo>
                <a:lnTo>
                  <a:pt x="213306" y="11414"/>
                </a:lnTo>
                <a:lnTo>
                  <a:pt x="153981" y="24807"/>
                </a:lnTo>
                <a:lnTo>
                  <a:pt x="102293" y="42544"/>
                </a:lnTo>
                <a:lnTo>
                  <a:pt x="59646" y="64041"/>
                </a:lnTo>
                <a:lnTo>
                  <a:pt x="27445" y="88715"/>
                </a:lnTo>
                <a:lnTo>
                  <a:pt x="0" y="1452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11550" y="4406900"/>
            <a:ext cx="700087" cy="1047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429000" y="4170362"/>
            <a:ext cx="838200" cy="431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11550" y="4257675"/>
            <a:ext cx="698500" cy="290830"/>
          </a:xfrm>
          <a:custGeom>
            <a:avLst/>
            <a:gdLst/>
            <a:ahLst/>
            <a:cxnLst/>
            <a:rect l="l" t="t" r="r" b="b"/>
            <a:pathLst>
              <a:path w="698500" h="290829">
                <a:moveTo>
                  <a:pt x="698500" y="145256"/>
                </a:moveTo>
                <a:lnTo>
                  <a:pt x="0" y="145256"/>
                </a:lnTo>
                <a:lnTo>
                  <a:pt x="5626" y="171366"/>
                </a:lnTo>
                <a:lnTo>
                  <a:pt x="47682" y="218569"/>
                </a:lnTo>
                <a:lnTo>
                  <a:pt x="82139" y="238842"/>
                </a:lnTo>
                <a:lnTo>
                  <a:pt x="124232" y="256349"/>
                </a:lnTo>
                <a:lnTo>
                  <a:pt x="172976" y="270680"/>
                </a:lnTo>
                <a:lnTo>
                  <a:pt x="227385" y="281424"/>
                </a:lnTo>
                <a:lnTo>
                  <a:pt x="286471" y="288172"/>
                </a:lnTo>
                <a:lnTo>
                  <a:pt x="349250" y="290512"/>
                </a:lnTo>
                <a:lnTo>
                  <a:pt x="412028" y="288172"/>
                </a:lnTo>
                <a:lnTo>
                  <a:pt x="471114" y="281424"/>
                </a:lnTo>
                <a:lnTo>
                  <a:pt x="525523" y="270680"/>
                </a:lnTo>
                <a:lnTo>
                  <a:pt x="574267" y="256349"/>
                </a:lnTo>
                <a:lnTo>
                  <a:pt x="616361" y="238842"/>
                </a:lnTo>
                <a:lnTo>
                  <a:pt x="650817" y="218569"/>
                </a:lnTo>
                <a:lnTo>
                  <a:pt x="692873" y="171366"/>
                </a:lnTo>
                <a:lnTo>
                  <a:pt x="698500" y="145256"/>
                </a:lnTo>
                <a:close/>
              </a:path>
              <a:path w="698500" h="290829">
                <a:moveTo>
                  <a:pt x="349250" y="0"/>
                </a:moveTo>
                <a:lnTo>
                  <a:pt x="286472" y="2163"/>
                </a:lnTo>
                <a:lnTo>
                  <a:pt x="227385" y="8468"/>
                </a:lnTo>
                <a:lnTo>
                  <a:pt x="172977" y="18637"/>
                </a:lnTo>
                <a:lnTo>
                  <a:pt x="124233" y="32393"/>
                </a:lnTo>
                <a:lnTo>
                  <a:pt x="82139" y="49458"/>
                </a:lnTo>
                <a:lnTo>
                  <a:pt x="47683" y="69555"/>
                </a:lnTo>
                <a:lnTo>
                  <a:pt x="5627" y="117731"/>
                </a:lnTo>
                <a:lnTo>
                  <a:pt x="0" y="145256"/>
                </a:lnTo>
                <a:lnTo>
                  <a:pt x="698500" y="145256"/>
                </a:lnTo>
                <a:lnTo>
                  <a:pt x="676650" y="92405"/>
                </a:lnTo>
                <a:lnTo>
                  <a:pt x="616361" y="49458"/>
                </a:lnTo>
                <a:lnTo>
                  <a:pt x="574267" y="32393"/>
                </a:lnTo>
                <a:lnTo>
                  <a:pt x="525523" y="18637"/>
                </a:lnTo>
                <a:lnTo>
                  <a:pt x="471115" y="8468"/>
                </a:lnTo>
                <a:lnTo>
                  <a:pt x="412028" y="2163"/>
                </a:lnTo>
                <a:lnTo>
                  <a:pt x="3492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511550" y="4257675"/>
            <a:ext cx="698500" cy="290830"/>
          </a:xfrm>
          <a:custGeom>
            <a:avLst/>
            <a:gdLst/>
            <a:ahLst/>
            <a:cxnLst/>
            <a:rect l="l" t="t" r="r" b="b"/>
            <a:pathLst>
              <a:path w="698500" h="290829">
                <a:moveTo>
                  <a:pt x="0" y="145256"/>
                </a:moveTo>
                <a:lnTo>
                  <a:pt x="27445" y="201796"/>
                </a:lnTo>
                <a:lnTo>
                  <a:pt x="59646" y="226470"/>
                </a:lnTo>
                <a:lnTo>
                  <a:pt x="102292" y="247967"/>
                </a:lnTo>
                <a:lnTo>
                  <a:pt x="153980" y="265705"/>
                </a:lnTo>
                <a:lnTo>
                  <a:pt x="213305" y="279097"/>
                </a:lnTo>
                <a:lnTo>
                  <a:pt x="278863" y="287561"/>
                </a:lnTo>
                <a:lnTo>
                  <a:pt x="349250" y="290512"/>
                </a:lnTo>
                <a:lnTo>
                  <a:pt x="419636" y="287561"/>
                </a:lnTo>
                <a:lnTo>
                  <a:pt x="485194" y="279097"/>
                </a:lnTo>
                <a:lnTo>
                  <a:pt x="544519" y="265705"/>
                </a:lnTo>
                <a:lnTo>
                  <a:pt x="596207" y="247967"/>
                </a:lnTo>
                <a:lnTo>
                  <a:pt x="638854" y="226470"/>
                </a:lnTo>
                <a:lnTo>
                  <a:pt x="671054" y="201796"/>
                </a:lnTo>
                <a:lnTo>
                  <a:pt x="698500" y="145256"/>
                </a:lnTo>
                <a:lnTo>
                  <a:pt x="691405" y="115982"/>
                </a:lnTo>
                <a:lnTo>
                  <a:pt x="671054" y="88715"/>
                </a:lnTo>
                <a:lnTo>
                  <a:pt x="638854" y="54630"/>
                </a:lnTo>
                <a:lnTo>
                  <a:pt x="596207" y="42544"/>
                </a:lnTo>
                <a:lnTo>
                  <a:pt x="544519" y="24807"/>
                </a:lnTo>
                <a:lnTo>
                  <a:pt x="485194" y="11414"/>
                </a:lnTo>
                <a:lnTo>
                  <a:pt x="419636" y="2950"/>
                </a:lnTo>
                <a:lnTo>
                  <a:pt x="349250" y="0"/>
                </a:lnTo>
                <a:lnTo>
                  <a:pt x="278864" y="2950"/>
                </a:lnTo>
                <a:lnTo>
                  <a:pt x="213306" y="11414"/>
                </a:lnTo>
                <a:lnTo>
                  <a:pt x="153981" y="24807"/>
                </a:lnTo>
                <a:lnTo>
                  <a:pt x="102293" y="42544"/>
                </a:lnTo>
                <a:lnTo>
                  <a:pt x="59646" y="54630"/>
                </a:lnTo>
                <a:lnTo>
                  <a:pt x="27445" y="88715"/>
                </a:lnTo>
                <a:lnTo>
                  <a:pt x="13810" y="115982"/>
                </a:lnTo>
                <a:lnTo>
                  <a:pt x="0" y="1452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90938" y="4346575"/>
            <a:ext cx="339725" cy="146050"/>
          </a:xfrm>
          <a:custGeom>
            <a:avLst/>
            <a:gdLst/>
            <a:ahLst/>
            <a:cxnLst/>
            <a:rect l="l" t="t" r="r" b="b"/>
            <a:pathLst>
              <a:path w="339725" h="146050">
                <a:moveTo>
                  <a:pt x="237410" y="55442"/>
                </a:moveTo>
                <a:lnTo>
                  <a:pt x="168817" y="55442"/>
                </a:lnTo>
                <a:lnTo>
                  <a:pt x="289764" y="0"/>
                </a:lnTo>
                <a:lnTo>
                  <a:pt x="332683" y="21093"/>
                </a:lnTo>
                <a:lnTo>
                  <a:pt x="235389" y="49508"/>
                </a:lnTo>
                <a:lnTo>
                  <a:pt x="237410" y="55442"/>
                </a:lnTo>
                <a:close/>
              </a:path>
              <a:path w="339725" h="146050">
                <a:moveTo>
                  <a:pt x="34676" y="146050"/>
                </a:moveTo>
                <a:lnTo>
                  <a:pt x="0" y="135808"/>
                </a:lnTo>
                <a:lnTo>
                  <a:pt x="106312" y="92573"/>
                </a:lnTo>
                <a:lnTo>
                  <a:pt x="103263" y="49847"/>
                </a:lnTo>
                <a:lnTo>
                  <a:pt x="23479" y="13224"/>
                </a:lnTo>
                <a:lnTo>
                  <a:pt x="50412" y="5595"/>
                </a:lnTo>
                <a:lnTo>
                  <a:pt x="168817" y="55442"/>
                </a:lnTo>
                <a:lnTo>
                  <a:pt x="237410" y="55442"/>
                </a:lnTo>
                <a:lnTo>
                  <a:pt x="246794" y="82995"/>
                </a:lnTo>
                <a:lnTo>
                  <a:pt x="169834" y="82995"/>
                </a:lnTo>
                <a:lnTo>
                  <a:pt x="34676" y="146050"/>
                </a:lnTo>
                <a:close/>
              </a:path>
              <a:path w="339725" h="146050">
                <a:moveTo>
                  <a:pt x="315324" y="145510"/>
                </a:moveTo>
                <a:lnTo>
                  <a:pt x="169834" y="82995"/>
                </a:lnTo>
                <a:lnTo>
                  <a:pt x="246794" y="82995"/>
                </a:lnTo>
                <a:lnTo>
                  <a:pt x="253175" y="101729"/>
                </a:lnTo>
                <a:lnTo>
                  <a:pt x="339725" y="135808"/>
                </a:lnTo>
                <a:lnTo>
                  <a:pt x="315324" y="145510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581400" y="4267200"/>
            <a:ext cx="53340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656012" y="4310062"/>
            <a:ext cx="409575" cy="100330"/>
          </a:xfrm>
          <a:custGeom>
            <a:avLst/>
            <a:gdLst/>
            <a:ahLst/>
            <a:cxnLst/>
            <a:rect l="l" t="t" r="r" b="b"/>
            <a:pathLst>
              <a:path w="409575" h="100329">
                <a:moveTo>
                  <a:pt x="301943" y="55804"/>
                </a:moveTo>
                <a:lnTo>
                  <a:pt x="204133" y="55804"/>
                </a:lnTo>
                <a:lnTo>
                  <a:pt x="330125" y="0"/>
                </a:lnTo>
                <a:lnTo>
                  <a:pt x="409575" y="22206"/>
                </a:lnTo>
                <a:lnTo>
                  <a:pt x="366401" y="42151"/>
                </a:lnTo>
                <a:lnTo>
                  <a:pt x="331433" y="42151"/>
                </a:lnTo>
                <a:lnTo>
                  <a:pt x="301943" y="55804"/>
                </a:lnTo>
                <a:close/>
              </a:path>
              <a:path w="409575" h="100329">
                <a:moveTo>
                  <a:pt x="57553" y="50294"/>
                </a:moveTo>
                <a:lnTo>
                  <a:pt x="0" y="24468"/>
                </a:lnTo>
                <a:lnTo>
                  <a:pt x="72067" y="288"/>
                </a:lnTo>
                <a:lnTo>
                  <a:pt x="176717" y="44279"/>
                </a:lnTo>
                <a:lnTo>
                  <a:pt x="82682" y="44279"/>
                </a:lnTo>
                <a:lnTo>
                  <a:pt x="57553" y="50294"/>
                </a:lnTo>
                <a:close/>
              </a:path>
              <a:path w="409575" h="100329">
                <a:moveTo>
                  <a:pt x="350465" y="49513"/>
                </a:moveTo>
                <a:lnTo>
                  <a:pt x="331433" y="42151"/>
                </a:lnTo>
                <a:lnTo>
                  <a:pt x="366401" y="42151"/>
                </a:lnTo>
                <a:lnTo>
                  <a:pt x="350465" y="49513"/>
                </a:lnTo>
                <a:close/>
              </a:path>
              <a:path w="409575" h="100329">
                <a:moveTo>
                  <a:pt x="206453" y="100012"/>
                </a:moveTo>
                <a:lnTo>
                  <a:pt x="82682" y="44279"/>
                </a:lnTo>
                <a:lnTo>
                  <a:pt x="176717" y="44279"/>
                </a:lnTo>
                <a:lnTo>
                  <a:pt x="204133" y="55804"/>
                </a:lnTo>
                <a:lnTo>
                  <a:pt x="301943" y="55804"/>
                </a:lnTo>
                <a:lnTo>
                  <a:pt x="206453" y="1000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48100" y="4343400"/>
            <a:ext cx="279400" cy="215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925888" y="4395788"/>
            <a:ext cx="149224" cy="8731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81400" y="4343400"/>
            <a:ext cx="266700" cy="215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648075" y="4397375"/>
            <a:ext cx="147955" cy="88900"/>
          </a:xfrm>
          <a:custGeom>
            <a:avLst/>
            <a:gdLst/>
            <a:ahLst/>
            <a:cxnLst/>
            <a:rect l="l" t="t" r="r" b="b"/>
            <a:pathLst>
              <a:path w="147954" h="88900">
                <a:moveTo>
                  <a:pt x="53411" y="88900"/>
                </a:moveTo>
                <a:lnTo>
                  <a:pt x="0" y="68742"/>
                </a:lnTo>
                <a:lnTo>
                  <a:pt x="145622" y="0"/>
                </a:lnTo>
                <a:lnTo>
                  <a:pt x="147637" y="42899"/>
                </a:lnTo>
                <a:lnTo>
                  <a:pt x="53411" y="8890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455987" y="4322763"/>
            <a:ext cx="139700" cy="254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511549" y="4403725"/>
            <a:ext cx="1905" cy="113030"/>
          </a:xfrm>
          <a:custGeom>
            <a:avLst/>
            <a:gdLst/>
            <a:ahLst/>
            <a:cxnLst/>
            <a:rect l="l" t="t" r="r" b="b"/>
            <a:pathLst>
              <a:path w="1904" h="113029">
                <a:moveTo>
                  <a:pt x="1587" y="1127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154488" y="4318000"/>
            <a:ext cx="139700" cy="254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210050" y="4402137"/>
            <a:ext cx="1905" cy="111125"/>
          </a:xfrm>
          <a:custGeom>
            <a:avLst/>
            <a:gdLst/>
            <a:ahLst/>
            <a:cxnLst/>
            <a:rect l="l" t="t" r="r" b="b"/>
            <a:pathLst>
              <a:path w="1904" h="111125">
                <a:moveTo>
                  <a:pt x="1587" y="11112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537200" y="4281488"/>
            <a:ext cx="838200" cy="431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613400" y="4370387"/>
            <a:ext cx="698500" cy="2905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613400" y="4370387"/>
            <a:ext cx="698500" cy="290830"/>
          </a:xfrm>
          <a:custGeom>
            <a:avLst/>
            <a:gdLst/>
            <a:ahLst/>
            <a:cxnLst/>
            <a:rect l="l" t="t" r="r" b="b"/>
            <a:pathLst>
              <a:path w="698500" h="290829">
                <a:moveTo>
                  <a:pt x="0" y="145255"/>
                </a:moveTo>
                <a:lnTo>
                  <a:pt x="27445" y="201795"/>
                </a:lnTo>
                <a:lnTo>
                  <a:pt x="59646" y="226469"/>
                </a:lnTo>
                <a:lnTo>
                  <a:pt x="108529" y="247967"/>
                </a:lnTo>
                <a:lnTo>
                  <a:pt x="153980" y="256739"/>
                </a:lnTo>
                <a:lnTo>
                  <a:pt x="213305" y="276365"/>
                </a:lnTo>
                <a:lnTo>
                  <a:pt x="278863" y="287560"/>
                </a:lnTo>
                <a:lnTo>
                  <a:pt x="349250" y="290511"/>
                </a:lnTo>
                <a:lnTo>
                  <a:pt x="424460" y="287560"/>
                </a:lnTo>
                <a:lnTo>
                  <a:pt x="485194" y="276365"/>
                </a:lnTo>
                <a:lnTo>
                  <a:pt x="544519" y="256739"/>
                </a:lnTo>
                <a:lnTo>
                  <a:pt x="596207" y="247967"/>
                </a:lnTo>
                <a:lnTo>
                  <a:pt x="638853" y="226469"/>
                </a:lnTo>
                <a:lnTo>
                  <a:pt x="671054" y="201795"/>
                </a:lnTo>
                <a:lnTo>
                  <a:pt x="691404" y="174530"/>
                </a:lnTo>
                <a:lnTo>
                  <a:pt x="698500" y="145255"/>
                </a:lnTo>
                <a:lnTo>
                  <a:pt x="671054" y="87055"/>
                </a:lnTo>
                <a:lnTo>
                  <a:pt x="638853" y="64041"/>
                </a:lnTo>
                <a:lnTo>
                  <a:pt x="596207" y="42544"/>
                </a:lnTo>
                <a:lnTo>
                  <a:pt x="544519" y="19470"/>
                </a:lnTo>
                <a:lnTo>
                  <a:pt x="485194" y="11414"/>
                </a:lnTo>
                <a:lnTo>
                  <a:pt x="424460" y="2950"/>
                </a:lnTo>
                <a:lnTo>
                  <a:pt x="349250" y="0"/>
                </a:lnTo>
                <a:lnTo>
                  <a:pt x="278863" y="2950"/>
                </a:lnTo>
                <a:lnTo>
                  <a:pt x="213305" y="11414"/>
                </a:lnTo>
                <a:lnTo>
                  <a:pt x="153980" y="19470"/>
                </a:lnTo>
                <a:lnTo>
                  <a:pt x="108529" y="42544"/>
                </a:lnTo>
                <a:lnTo>
                  <a:pt x="59646" y="64041"/>
                </a:lnTo>
                <a:lnTo>
                  <a:pt x="27445" y="87055"/>
                </a:lnTo>
                <a:lnTo>
                  <a:pt x="7095" y="115981"/>
                </a:lnTo>
                <a:lnTo>
                  <a:pt x="0" y="14525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611813" y="4411662"/>
            <a:ext cx="700086" cy="1047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37200" y="4179887"/>
            <a:ext cx="838200" cy="431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611812" y="4262437"/>
            <a:ext cx="698500" cy="290830"/>
          </a:xfrm>
          <a:custGeom>
            <a:avLst/>
            <a:gdLst/>
            <a:ahLst/>
            <a:cxnLst/>
            <a:rect l="l" t="t" r="r" b="b"/>
            <a:pathLst>
              <a:path w="698500" h="290829">
                <a:moveTo>
                  <a:pt x="349250" y="0"/>
                </a:moveTo>
                <a:lnTo>
                  <a:pt x="286471" y="2340"/>
                </a:lnTo>
                <a:lnTo>
                  <a:pt x="227385" y="9087"/>
                </a:lnTo>
                <a:lnTo>
                  <a:pt x="172976" y="19831"/>
                </a:lnTo>
                <a:lnTo>
                  <a:pt x="124232" y="34162"/>
                </a:lnTo>
                <a:lnTo>
                  <a:pt x="82139" y="51669"/>
                </a:lnTo>
                <a:lnTo>
                  <a:pt x="47682" y="71942"/>
                </a:lnTo>
                <a:lnTo>
                  <a:pt x="5626" y="119145"/>
                </a:lnTo>
                <a:lnTo>
                  <a:pt x="0" y="145255"/>
                </a:lnTo>
                <a:lnTo>
                  <a:pt x="5626" y="171365"/>
                </a:lnTo>
                <a:lnTo>
                  <a:pt x="47682" y="218569"/>
                </a:lnTo>
                <a:lnTo>
                  <a:pt x="82139" y="238842"/>
                </a:lnTo>
                <a:lnTo>
                  <a:pt x="124232" y="256349"/>
                </a:lnTo>
                <a:lnTo>
                  <a:pt x="172976" y="270680"/>
                </a:lnTo>
                <a:lnTo>
                  <a:pt x="227385" y="281424"/>
                </a:lnTo>
                <a:lnTo>
                  <a:pt x="286471" y="288171"/>
                </a:lnTo>
                <a:lnTo>
                  <a:pt x="349250" y="290511"/>
                </a:lnTo>
                <a:lnTo>
                  <a:pt x="412028" y="288171"/>
                </a:lnTo>
                <a:lnTo>
                  <a:pt x="471114" y="281424"/>
                </a:lnTo>
                <a:lnTo>
                  <a:pt x="525523" y="270680"/>
                </a:lnTo>
                <a:lnTo>
                  <a:pt x="574267" y="256349"/>
                </a:lnTo>
                <a:lnTo>
                  <a:pt x="616360" y="238842"/>
                </a:lnTo>
                <a:lnTo>
                  <a:pt x="650817" y="218569"/>
                </a:lnTo>
                <a:lnTo>
                  <a:pt x="692873" y="171365"/>
                </a:lnTo>
                <a:lnTo>
                  <a:pt x="698500" y="145255"/>
                </a:lnTo>
                <a:lnTo>
                  <a:pt x="692873" y="119145"/>
                </a:lnTo>
                <a:lnTo>
                  <a:pt x="650817" y="71942"/>
                </a:lnTo>
                <a:lnTo>
                  <a:pt x="616360" y="51669"/>
                </a:lnTo>
                <a:lnTo>
                  <a:pt x="574267" y="34162"/>
                </a:lnTo>
                <a:lnTo>
                  <a:pt x="525523" y="19831"/>
                </a:lnTo>
                <a:lnTo>
                  <a:pt x="471114" y="9087"/>
                </a:lnTo>
                <a:lnTo>
                  <a:pt x="412028" y="2340"/>
                </a:lnTo>
                <a:lnTo>
                  <a:pt x="3492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611812" y="4262437"/>
            <a:ext cx="698500" cy="290830"/>
          </a:xfrm>
          <a:custGeom>
            <a:avLst/>
            <a:gdLst/>
            <a:ahLst/>
            <a:cxnLst/>
            <a:rect l="l" t="t" r="r" b="b"/>
            <a:pathLst>
              <a:path w="698500" h="290829">
                <a:moveTo>
                  <a:pt x="0" y="145255"/>
                </a:moveTo>
                <a:lnTo>
                  <a:pt x="31572" y="201795"/>
                </a:lnTo>
                <a:lnTo>
                  <a:pt x="102292" y="247967"/>
                </a:lnTo>
                <a:lnTo>
                  <a:pt x="153980" y="265704"/>
                </a:lnTo>
                <a:lnTo>
                  <a:pt x="213305" y="279096"/>
                </a:lnTo>
                <a:lnTo>
                  <a:pt x="278863" y="287560"/>
                </a:lnTo>
                <a:lnTo>
                  <a:pt x="349250" y="290511"/>
                </a:lnTo>
                <a:lnTo>
                  <a:pt x="419636" y="287560"/>
                </a:lnTo>
                <a:lnTo>
                  <a:pt x="494256" y="279096"/>
                </a:lnTo>
                <a:lnTo>
                  <a:pt x="544519" y="265704"/>
                </a:lnTo>
                <a:lnTo>
                  <a:pt x="596207" y="247967"/>
                </a:lnTo>
                <a:lnTo>
                  <a:pt x="638853" y="226469"/>
                </a:lnTo>
                <a:lnTo>
                  <a:pt x="671054" y="201795"/>
                </a:lnTo>
                <a:lnTo>
                  <a:pt x="698500" y="145255"/>
                </a:lnTo>
                <a:lnTo>
                  <a:pt x="671054" y="88715"/>
                </a:lnTo>
                <a:lnTo>
                  <a:pt x="638853" y="64041"/>
                </a:lnTo>
                <a:lnTo>
                  <a:pt x="596207" y="42544"/>
                </a:lnTo>
                <a:lnTo>
                  <a:pt x="544519" y="24807"/>
                </a:lnTo>
                <a:lnTo>
                  <a:pt x="494256" y="11414"/>
                </a:lnTo>
                <a:lnTo>
                  <a:pt x="419636" y="2950"/>
                </a:lnTo>
                <a:lnTo>
                  <a:pt x="349250" y="0"/>
                </a:lnTo>
                <a:lnTo>
                  <a:pt x="278863" y="2950"/>
                </a:lnTo>
                <a:lnTo>
                  <a:pt x="213305" y="11414"/>
                </a:lnTo>
                <a:lnTo>
                  <a:pt x="153980" y="24807"/>
                </a:lnTo>
                <a:lnTo>
                  <a:pt x="102292" y="42544"/>
                </a:lnTo>
                <a:lnTo>
                  <a:pt x="59646" y="64041"/>
                </a:lnTo>
                <a:lnTo>
                  <a:pt x="7095" y="115981"/>
                </a:lnTo>
                <a:lnTo>
                  <a:pt x="0" y="145255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791199" y="4351337"/>
            <a:ext cx="339725" cy="154940"/>
          </a:xfrm>
          <a:custGeom>
            <a:avLst/>
            <a:gdLst/>
            <a:ahLst/>
            <a:cxnLst/>
            <a:rect l="l" t="t" r="r" b="b"/>
            <a:pathLst>
              <a:path w="339725" h="154939">
                <a:moveTo>
                  <a:pt x="237906" y="55442"/>
                </a:moveTo>
                <a:lnTo>
                  <a:pt x="168817" y="55442"/>
                </a:lnTo>
                <a:lnTo>
                  <a:pt x="289764" y="0"/>
                </a:lnTo>
                <a:lnTo>
                  <a:pt x="323303" y="10681"/>
                </a:lnTo>
                <a:lnTo>
                  <a:pt x="235389" y="47812"/>
                </a:lnTo>
                <a:lnTo>
                  <a:pt x="237906" y="55442"/>
                </a:lnTo>
                <a:close/>
              </a:path>
              <a:path w="339725" h="154939">
                <a:moveTo>
                  <a:pt x="34676" y="146050"/>
                </a:moveTo>
                <a:lnTo>
                  <a:pt x="0" y="135808"/>
                </a:lnTo>
                <a:lnTo>
                  <a:pt x="106312" y="92573"/>
                </a:lnTo>
                <a:lnTo>
                  <a:pt x="103263" y="49847"/>
                </a:lnTo>
                <a:lnTo>
                  <a:pt x="23479" y="13224"/>
                </a:lnTo>
                <a:lnTo>
                  <a:pt x="50412" y="13094"/>
                </a:lnTo>
                <a:lnTo>
                  <a:pt x="168817" y="55442"/>
                </a:lnTo>
                <a:lnTo>
                  <a:pt x="237906" y="55442"/>
                </a:lnTo>
                <a:lnTo>
                  <a:pt x="246995" y="82995"/>
                </a:lnTo>
                <a:lnTo>
                  <a:pt x="169834" y="82995"/>
                </a:lnTo>
                <a:lnTo>
                  <a:pt x="34676" y="146050"/>
                </a:lnTo>
                <a:close/>
              </a:path>
              <a:path w="339725" h="154939">
                <a:moveTo>
                  <a:pt x="310138" y="154942"/>
                </a:moveTo>
                <a:lnTo>
                  <a:pt x="169834" y="82995"/>
                </a:lnTo>
                <a:lnTo>
                  <a:pt x="246995" y="82995"/>
                </a:lnTo>
                <a:lnTo>
                  <a:pt x="253175" y="101729"/>
                </a:lnTo>
                <a:lnTo>
                  <a:pt x="339725" y="135808"/>
                </a:lnTo>
                <a:lnTo>
                  <a:pt x="310138" y="154942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689600" y="4267200"/>
            <a:ext cx="53340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756275" y="4314824"/>
            <a:ext cx="409575" cy="100330"/>
          </a:xfrm>
          <a:custGeom>
            <a:avLst/>
            <a:gdLst/>
            <a:ahLst/>
            <a:cxnLst/>
            <a:rect l="l" t="t" r="r" b="b"/>
            <a:pathLst>
              <a:path w="409575" h="100329">
                <a:moveTo>
                  <a:pt x="317004" y="55804"/>
                </a:moveTo>
                <a:lnTo>
                  <a:pt x="204133" y="55804"/>
                </a:lnTo>
                <a:lnTo>
                  <a:pt x="330125" y="0"/>
                </a:lnTo>
                <a:lnTo>
                  <a:pt x="409575" y="22206"/>
                </a:lnTo>
                <a:lnTo>
                  <a:pt x="350464" y="49513"/>
                </a:lnTo>
                <a:lnTo>
                  <a:pt x="331433" y="50034"/>
                </a:lnTo>
                <a:lnTo>
                  <a:pt x="317004" y="55804"/>
                </a:lnTo>
                <a:close/>
              </a:path>
              <a:path w="409575" h="100329">
                <a:moveTo>
                  <a:pt x="57553" y="50294"/>
                </a:moveTo>
                <a:lnTo>
                  <a:pt x="0" y="24467"/>
                </a:lnTo>
                <a:lnTo>
                  <a:pt x="72067" y="288"/>
                </a:lnTo>
                <a:lnTo>
                  <a:pt x="176717" y="44279"/>
                </a:lnTo>
                <a:lnTo>
                  <a:pt x="78276" y="44279"/>
                </a:lnTo>
                <a:lnTo>
                  <a:pt x="57553" y="50294"/>
                </a:lnTo>
                <a:close/>
              </a:path>
              <a:path w="409575" h="100329">
                <a:moveTo>
                  <a:pt x="206453" y="100012"/>
                </a:moveTo>
                <a:lnTo>
                  <a:pt x="78276" y="44279"/>
                </a:lnTo>
                <a:lnTo>
                  <a:pt x="176717" y="44279"/>
                </a:lnTo>
                <a:lnTo>
                  <a:pt x="204133" y="55804"/>
                </a:lnTo>
                <a:lnTo>
                  <a:pt x="317004" y="55804"/>
                </a:lnTo>
                <a:lnTo>
                  <a:pt x="206453" y="1000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956300" y="4356100"/>
            <a:ext cx="279400" cy="215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026150" y="4400550"/>
            <a:ext cx="149225" cy="873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76900" y="4356100"/>
            <a:ext cx="266700" cy="215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748337" y="4402137"/>
            <a:ext cx="156210" cy="88900"/>
          </a:xfrm>
          <a:custGeom>
            <a:avLst/>
            <a:gdLst/>
            <a:ahLst/>
            <a:cxnLst/>
            <a:rect l="l" t="t" r="r" b="b"/>
            <a:pathLst>
              <a:path w="156210" h="88900">
                <a:moveTo>
                  <a:pt x="53411" y="88900"/>
                </a:moveTo>
                <a:lnTo>
                  <a:pt x="0" y="73064"/>
                </a:lnTo>
                <a:lnTo>
                  <a:pt x="156054" y="0"/>
                </a:lnTo>
                <a:lnTo>
                  <a:pt x="147637" y="42899"/>
                </a:lnTo>
                <a:lnTo>
                  <a:pt x="53411" y="8890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48313" y="4319588"/>
            <a:ext cx="139700" cy="2540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611812" y="4408487"/>
            <a:ext cx="1905" cy="113030"/>
          </a:xfrm>
          <a:custGeom>
            <a:avLst/>
            <a:gdLst/>
            <a:ahLst/>
            <a:cxnLst/>
            <a:rect l="l" t="t" r="r" b="b"/>
            <a:pathLst>
              <a:path w="1904" h="113029">
                <a:moveTo>
                  <a:pt x="1587" y="1127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246812" y="4327525"/>
            <a:ext cx="139700" cy="2540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310312" y="4406899"/>
            <a:ext cx="1905" cy="111125"/>
          </a:xfrm>
          <a:custGeom>
            <a:avLst/>
            <a:gdLst/>
            <a:ahLst/>
            <a:cxnLst/>
            <a:rect l="l" t="t" r="r" b="b"/>
            <a:pathLst>
              <a:path w="1904" h="111125">
                <a:moveTo>
                  <a:pt x="1587" y="11112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479800" y="2430463"/>
            <a:ext cx="838200" cy="4318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63937" y="2511425"/>
            <a:ext cx="698500" cy="29051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63937" y="2511425"/>
            <a:ext cx="699135" cy="290830"/>
          </a:xfrm>
          <a:custGeom>
            <a:avLst/>
            <a:gdLst/>
            <a:ahLst/>
            <a:cxnLst/>
            <a:rect l="l" t="t" r="r" b="b"/>
            <a:pathLst>
              <a:path w="699135" h="290830">
                <a:moveTo>
                  <a:pt x="0" y="145256"/>
                </a:moveTo>
                <a:lnTo>
                  <a:pt x="27445" y="201796"/>
                </a:lnTo>
                <a:lnTo>
                  <a:pt x="59646" y="226470"/>
                </a:lnTo>
                <a:lnTo>
                  <a:pt x="102292" y="247968"/>
                </a:lnTo>
                <a:lnTo>
                  <a:pt x="153980" y="265705"/>
                </a:lnTo>
                <a:lnTo>
                  <a:pt x="213305" y="279097"/>
                </a:lnTo>
                <a:lnTo>
                  <a:pt x="278863" y="287561"/>
                </a:lnTo>
                <a:lnTo>
                  <a:pt x="349250" y="290512"/>
                </a:lnTo>
                <a:lnTo>
                  <a:pt x="419636" y="287561"/>
                </a:lnTo>
                <a:lnTo>
                  <a:pt x="485194" y="279097"/>
                </a:lnTo>
                <a:lnTo>
                  <a:pt x="544519" y="265705"/>
                </a:lnTo>
                <a:lnTo>
                  <a:pt x="596207" y="247968"/>
                </a:lnTo>
                <a:lnTo>
                  <a:pt x="638854" y="226470"/>
                </a:lnTo>
                <a:lnTo>
                  <a:pt x="671054" y="201796"/>
                </a:lnTo>
                <a:lnTo>
                  <a:pt x="698987" y="174530"/>
                </a:lnTo>
                <a:lnTo>
                  <a:pt x="698500" y="145256"/>
                </a:lnTo>
                <a:lnTo>
                  <a:pt x="698991" y="115982"/>
                </a:lnTo>
                <a:lnTo>
                  <a:pt x="671054" y="88716"/>
                </a:lnTo>
                <a:lnTo>
                  <a:pt x="638854" y="64042"/>
                </a:lnTo>
                <a:lnTo>
                  <a:pt x="596207" y="42544"/>
                </a:lnTo>
                <a:lnTo>
                  <a:pt x="544519" y="24807"/>
                </a:lnTo>
                <a:lnTo>
                  <a:pt x="485194" y="11415"/>
                </a:lnTo>
                <a:lnTo>
                  <a:pt x="419636" y="2951"/>
                </a:lnTo>
                <a:lnTo>
                  <a:pt x="349250" y="0"/>
                </a:lnTo>
                <a:lnTo>
                  <a:pt x="278864" y="2951"/>
                </a:lnTo>
                <a:lnTo>
                  <a:pt x="213306" y="11415"/>
                </a:lnTo>
                <a:lnTo>
                  <a:pt x="153981" y="24807"/>
                </a:lnTo>
                <a:lnTo>
                  <a:pt x="102293" y="42544"/>
                </a:lnTo>
                <a:lnTo>
                  <a:pt x="59646" y="64042"/>
                </a:lnTo>
                <a:lnTo>
                  <a:pt x="27445" y="88715"/>
                </a:lnTo>
                <a:lnTo>
                  <a:pt x="0" y="1452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562350" y="2552700"/>
            <a:ext cx="700087" cy="1047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479800" y="2316162"/>
            <a:ext cx="838200" cy="4318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562350" y="2403475"/>
            <a:ext cx="698500" cy="290830"/>
          </a:xfrm>
          <a:custGeom>
            <a:avLst/>
            <a:gdLst/>
            <a:ahLst/>
            <a:cxnLst/>
            <a:rect l="l" t="t" r="r" b="b"/>
            <a:pathLst>
              <a:path w="698500" h="290830">
                <a:moveTo>
                  <a:pt x="698500" y="145256"/>
                </a:moveTo>
                <a:lnTo>
                  <a:pt x="0" y="145256"/>
                </a:lnTo>
                <a:lnTo>
                  <a:pt x="5626" y="171366"/>
                </a:lnTo>
                <a:lnTo>
                  <a:pt x="47682" y="218569"/>
                </a:lnTo>
                <a:lnTo>
                  <a:pt x="82139" y="238843"/>
                </a:lnTo>
                <a:lnTo>
                  <a:pt x="124232" y="256350"/>
                </a:lnTo>
                <a:lnTo>
                  <a:pt x="172976" y="270680"/>
                </a:lnTo>
                <a:lnTo>
                  <a:pt x="227385" y="281424"/>
                </a:lnTo>
                <a:lnTo>
                  <a:pt x="286471" y="288172"/>
                </a:lnTo>
                <a:lnTo>
                  <a:pt x="349250" y="290512"/>
                </a:lnTo>
                <a:lnTo>
                  <a:pt x="412028" y="288172"/>
                </a:lnTo>
                <a:lnTo>
                  <a:pt x="471114" y="281424"/>
                </a:lnTo>
                <a:lnTo>
                  <a:pt x="525523" y="270680"/>
                </a:lnTo>
                <a:lnTo>
                  <a:pt x="574267" y="256350"/>
                </a:lnTo>
                <a:lnTo>
                  <a:pt x="616361" y="238843"/>
                </a:lnTo>
                <a:lnTo>
                  <a:pt x="650817" y="218569"/>
                </a:lnTo>
                <a:lnTo>
                  <a:pt x="692873" y="171366"/>
                </a:lnTo>
                <a:lnTo>
                  <a:pt x="698500" y="145256"/>
                </a:lnTo>
                <a:close/>
              </a:path>
              <a:path w="698500" h="290830">
                <a:moveTo>
                  <a:pt x="349250" y="0"/>
                </a:moveTo>
                <a:lnTo>
                  <a:pt x="286472" y="2164"/>
                </a:lnTo>
                <a:lnTo>
                  <a:pt x="227385" y="8470"/>
                </a:lnTo>
                <a:lnTo>
                  <a:pt x="172977" y="18642"/>
                </a:lnTo>
                <a:lnTo>
                  <a:pt x="124233" y="32400"/>
                </a:lnTo>
                <a:lnTo>
                  <a:pt x="82139" y="49466"/>
                </a:lnTo>
                <a:lnTo>
                  <a:pt x="47683" y="69563"/>
                </a:lnTo>
                <a:lnTo>
                  <a:pt x="5627" y="117736"/>
                </a:lnTo>
                <a:lnTo>
                  <a:pt x="0" y="145256"/>
                </a:lnTo>
                <a:lnTo>
                  <a:pt x="698500" y="145256"/>
                </a:lnTo>
                <a:lnTo>
                  <a:pt x="676650" y="92412"/>
                </a:lnTo>
                <a:lnTo>
                  <a:pt x="616361" y="49466"/>
                </a:lnTo>
                <a:lnTo>
                  <a:pt x="574267" y="32400"/>
                </a:lnTo>
                <a:lnTo>
                  <a:pt x="525523" y="18642"/>
                </a:lnTo>
                <a:lnTo>
                  <a:pt x="471115" y="8470"/>
                </a:lnTo>
                <a:lnTo>
                  <a:pt x="412028" y="2164"/>
                </a:lnTo>
                <a:lnTo>
                  <a:pt x="34925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562350" y="2403475"/>
            <a:ext cx="698500" cy="290830"/>
          </a:xfrm>
          <a:custGeom>
            <a:avLst/>
            <a:gdLst/>
            <a:ahLst/>
            <a:cxnLst/>
            <a:rect l="l" t="t" r="r" b="b"/>
            <a:pathLst>
              <a:path w="698500" h="290830">
                <a:moveTo>
                  <a:pt x="0" y="145256"/>
                </a:moveTo>
                <a:lnTo>
                  <a:pt x="27445" y="201796"/>
                </a:lnTo>
                <a:lnTo>
                  <a:pt x="59646" y="226470"/>
                </a:lnTo>
                <a:lnTo>
                  <a:pt x="102292" y="247968"/>
                </a:lnTo>
                <a:lnTo>
                  <a:pt x="153980" y="265705"/>
                </a:lnTo>
                <a:lnTo>
                  <a:pt x="213305" y="279097"/>
                </a:lnTo>
                <a:lnTo>
                  <a:pt x="278863" y="287561"/>
                </a:lnTo>
                <a:lnTo>
                  <a:pt x="349250" y="290512"/>
                </a:lnTo>
                <a:lnTo>
                  <a:pt x="419636" y="287561"/>
                </a:lnTo>
                <a:lnTo>
                  <a:pt x="485194" y="279097"/>
                </a:lnTo>
                <a:lnTo>
                  <a:pt x="544519" y="265705"/>
                </a:lnTo>
                <a:lnTo>
                  <a:pt x="596207" y="247968"/>
                </a:lnTo>
                <a:lnTo>
                  <a:pt x="638854" y="226470"/>
                </a:lnTo>
                <a:lnTo>
                  <a:pt x="671054" y="201796"/>
                </a:lnTo>
                <a:lnTo>
                  <a:pt x="698500" y="145256"/>
                </a:lnTo>
                <a:lnTo>
                  <a:pt x="691405" y="115982"/>
                </a:lnTo>
                <a:lnTo>
                  <a:pt x="671054" y="88715"/>
                </a:lnTo>
                <a:lnTo>
                  <a:pt x="638854" y="54632"/>
                </a:lnTo>
                <a:lnTo>
                  <a:pt x="596207" y="42544"/>
                </a:lnTo>
                <a:lnTo>
                  <a:pt x="544519" y="24807"/>
                </a:lnTo>
                <a:lnTo>
                  <a:pt x="485194" y="11415"/>
                </a:lnTo>
                <a:lnTo>
                  <a:pt x="419636" y="2951"/>
                </a:lnTo>
                <a:lnTo>
                  <a:pt x="349250" y="0"/>
                </a:lnTo>
                <a:lnTo>
                  <a:pt x="278864" y="2951"/>
                </a:lnTo>
                <a:lnTo>
                  <a:pt x="213306" y="11415"/>
                </a:lnTo>
                <a:lnTo>
                  <a:pt x="153981" y="24807"/>
                </a:lnTo>
                <a:lnTo>
                  <a:pt x="102293" y="42544"/>
                </a:lnTo>
                <a:lnTo>
                  <a:pt x="59646" y="54632"/>
                </a:lnTo>
                <a:lnTo>
                  <a:pt x="27445" y="88715"/>
                </a:lnTo>
                <a:lnTo>
                  <a:pt x="13810" y="115982"/>
                </a:lnTo>
                <a:lnTo>
                  <a:pt x="0" y="1452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741738" y="2492375"/>
            <a:ext cx="339725" cy="146050"/>
          </a:xfrm>
          <a:custGeom>
            <a:avLst/>
            <a:gdLst/>
            <a:ahLst/>
            <a:cxnLst/>
            <a:rect l="l" t="t" r="r" b="b"/>
            <a:pathLst>
              <a:path w="339725" h="146050">
                <a:moveTo>
                  <a:pt x="237411" y="55442"/>
                </a:moveTo>
                <a:lnTo>
                  <a:pt x="168817" y="55442"/>
                </a:lnTo>
                <a:lnTo>
                  <a:pt x="289764" y="0"/>
                </a:lnTo>
                <a:lnTo>
                  <a:pt x="332683" y="21090"/>
                </a:lnTo>
                <a:lnTo>
                  <a:pt x="235389" y="49502"/>
                </a:lnTo>
                <a:lnTo>
                  <a:pt x="237411" y="55442"/>
                </a:lnTo>
                <a:close/>
              </a:path>
              <a:path w="339725" h="146050">
                <a:moveTo>
                  <a:pt x="34676" y="146050"/>
                </a:moveTo>
                <a:lnTo>
                  <a:pt x="0" y="135808"/>
                </a:lnTo>
                <a:lnTo>
                  <a:pt x="106312" y="92573"/>
                </a:lnTo>
                <a:lnTo>
                  <a:pt x="103263" y="49847"/>
                </a:lnTo>
                <a:lnTo>
                  <a:pt x="23479" y="13224"/>
                </a:lnTo>
                <a:lnTo>
                  <a:pt x="50412" y="5595"/>
                </a:lnTo>
                <a:lnTo>
                  <a:pt x="168817" y="55442"/>
                </a:lnTo>
                <a:lnTo>
                  <a:pt x="237411" y="55442"/>
                </a:lnTo>
                <a:lnTo>
                  <a:pt x="246795" y="82995"/>
                </a:lnTo>
                <a:lnTo>
                  <a:pt x="169834" y="82995"/>
                </a:lnTo>
                <a:lnTo>
                  <a:pt x="34676" y="146050"/>
                </a:lnTo>
                <a:close/>
              </a:path>
              <a:path w="339725" h="146050">
                <a:moveTo>
                  <a:pt x="315324" y="145510"/>
                </a:moveTo>
                <a:lnTo>
                  <a:pt x="169834" y="82995"/>
                </a:lnTo>
                <a:lnTo>
                  <a:pt x="246795" y="82995"/>
                </a:lnTo>
                <a:lnTo>
                  <a:pt x="253175" y="101729"/>
                </a:lnTo>
                <a:lnTo>
                  <a:pt x="339725" y="135808"/>
                </a:lnTo>
                <a:lnTo>
                  <a:pt x="315324" y="145510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632200" y="2413000"/>
            <a:ext cx="53340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706812" y="2455863"/>
            <a:ext cx="409575" cy="100330"/>
          </a:xfrm>
          <a:custGeom>
            <a:avLst/>
            <a:gdLst/>
            <a:ahLst/>
            <a:cxnLst/>
            <a:rect l="l" t="t" r="r" b="b"/>
            <a:pathLst>
              <a:path w="409575" h="100330">
                <a:moveTo>
                  <a:pt x="301942" y="55804"/>
                </a:moveTo>
                <a:lnTo>
                  <a:pt x="204133" y="55804"/>
                </a:lnTo>
                <a:lnTo>
                  <a:pt x="330125" y="0"/>
                </a:lnTo>
                <a:lnTo>
                  <a:pt x="409575" y="22206"/>
                </a:lnTo>
                <a:lnTo>
                  <a:pt x="366400" y="42151"/>
                </a:lnTo>
                <a:lnTo>
                  <a:pt x="331433" y="42151"/>
                </a:lnTo>
                <a:lnTo>
                  <a:pt x="301942" y="55804"/>
                </a:lnTo>
                <a:close/>
              </a:path>
              <a:path w="409575" h="100330">
                <a:moveTo>
                  <a:pt x="57553" y="50294"/>
                </a:moveTo>
                <a:lnTo>
                  <a:pt x="0" y="24467"/>
                </a:lnTo>
                <a:lnTo>
                  <a:pt x="72067" y="288"/>
                </a:lnTo>
                <a:lnTo>
                  <a:pt x="176717" y="44279"/>
                </a:lnTo>
                <a:lnTo>
                  <a:pt x="82682" y="44279"/>
                </a:lnTo>
                <a:lnTo>
                  <a:pt x="57553" y="50294"/>
                </a:lnTo>
                <a:close/>
              </a:path>
              <a:path w="409575" h="100330">
                <a:moveTo>
                  <a:pt x="350465" y="49512"/>
                </a:moveTo>
                <a:lnTo>
                  <a:pt x="331433" y="42151"/>
                </a:lnTo>
                <a:lnTo>
                  <a:pt x="366400" y="42151"/>
                </a:lnTo>
                <a:lnTo>
                  <a:pt x="350465" y="49512"/>
                </a:lnTo>
                <a:close/>
              </a:path>
              <a:path w="409575" h="100330">
                <a:moveTo>
                  <a:pt x="206453" y="100012"/>
                </a:moveTo>
                <a:lnTo>
                  <a:pt x="82682" y="44279"/>
                </a:lnTo>
                <a:lnTo>
                  <a:pt x="176717" y="44279"/>
                </a:lnTo>
                <a:lnTo>
                  <a:pt x="204133" y="55804"/>
                </a:lnTo>
                <a:lnTo>
                  <a:pt x="301942" y="55804"/>
                </a:lnTo>
                <a:lnTo>
                  <a:pt x="206453" y="1000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898900" y="2489200"/>
            <a:ext cx="279400" cy="2159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976688" y="2541588"/>
            <a:ext cx="149224" cy="8731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32200" y="2489200"/>
            <a:ext cx="266700" cy="2159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698875" y="2543175"/>
            <a:ext cx="147955" cy="88900"/>
          </a:xfrm>
          <a:custGeom>
            <a:avLst/>
            <a:gdLst/>
            <a:ahLst/>
            <a:cxnLst/>
            <a:rect l="l" t="t" r="r" b="b"/>
            <a:pathLst>
              <a:path w="147954" h="88900">
                <a:moveTo>
                  <a:pt x="53411" y="88900"/>
                </a:moveTo>
                <a:lnTo>
                  <a:pt x="0" y="68742"/>
                </a:lnTo>
                <a:lnTo>
                  <a:pt x="145622" y="0"/>
                </a:lnTo>
                <a:lnTo>
                  <a:pt x="147637" y="42899"/>
                </a:lnTo>
                <a:lnTo>
                  <a:pt x="53411" y="8890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06787" y="2468563"/>
            <a:ext cx="139700" cy="2540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562349" y="2549525"/>
            <a:ext cx="1905" cy="113030"/>
          </a:xfrm>
          <a:custGeom>
            <a:avLst/>
            <a:gdLst/>
            <a:ahLst/>
            <a:cxnLst/>
            <a:rect l="l" t="t" r="r" b="b"/>
            <a:pathLst>
              <a:path w="1904" h="113030">
                <a:moveTo>
                  <a:pt x="1587" y="1127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205288" y="2463800"/>
            <a:ext cx="139700" cy="254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260850" y="2547938"/>
            <a:ext cx="1905" cy="111125"/>
          </a:xfrm>
          <a:custGeom>
            <a:avLst/>
            <a:gdLst/>
            <a:ahLst/>
            <a:cxnLst/>
            <a:rect l="l" t="t" r="r" b="b"/>
            <a:pathLst>
              <a:path w="1904" h="111125">
                <a:moveTo>
                  <a:pt x="1587" y="111124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453438" y="2548509"/>
            <a:ext cx="329677" cy="6048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585752" y="2611900"/>
            <a:ext cx="152400" cy="38100"/>
          </a:xfrm>
          <a:custGeom>
            <a:avLst/>
            <a:gdLst/>
            <a:ahLst/>
            <a:cxnLst/>
            <a:rect l="l" t="t" r="r" b="b"/>
            <a:pathLst>
              <a:path w="152400" h="38100">
                <a:moveTo>
                  <a:pt x="123030" y="38034"/>
                </a:moveTo>
                <a:lnTo>
                  <a:pt x="19017" y="38034"/>
                </a:lnTo>
                <a:lnTo>
                  <a:pt x="11614" y="36539"/>
                </a:lnTo>
                <a:lnTo>
                  <a:pt x="5569" y="32464"/>
                </a:lnTo>
                <a:lnTo>
                  <a:pt x="1494" y="26419"/>
                </a:lnTo>
                <a:lnTo>
                  <a:pt x="0" y="19017"/>
                </a:lnTo>
                <a:lnTo>
                  <a:pt x="1494" y="11614"/>
                </a:lnTo>
                <a:lnTo>
                  <a:pt x="5569" y="5569"/>
                </a:lnTo>
                <a:lnTo>
                  <a:pt x="11614" y="1494"/>
                </a:lnTo>
                <a:lnTo>
                  <a:pt x="19017" y="0"/>
                </a:lnTo>
                <a:lnTo>
                  <a:pt x="123030" y="0"/>
                </a:lnTo>
                <a:lnTo>
                  <a:pt x="131985" y="1494"/>
                </a:lnTo>
                <a:lnTo>
                  <a:pt x="141446" y="5569"/>
                </a:lnTo>
                <a:lnTo>
                  <a:pt x="148938" y="11614"/>
                </a:lnTo>
                <a:lnTo>
                  <a:pt x="151985" y="19017"/>
                </a:lnTo>
                <a:lnTo>
                  <a:pt x="148938" y="26419"/>
                </a:lnTo>
                <a:lnTo>
                  <a:pt x="141446" y="32464"/>
                </a:lnTo>
                <a:lnTo>
                  <a:pt x="131985" y="36539"/>
                </a:lnTo>
                <a:lnTo>
                  <a:pt x="123030" y="38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594856" y="2615862"/>
            <a:ext cx="130381" cy="3011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585655" y="2696024"/>
            <a:ext cx="142240" cy="36830"/>
          </a:xfrm>
          <a:custGeom>
            <a:avLst/>
            <a:gdLst/>
            <a:ahLst/>
            <a:cxnLst/>
            <a:rect l="l" t="t" r="r" b="b"/>
            <a:pathLst>
              <a:path w="142239" h="36830">
                <a:moveTo>
                  <a:pt x="18356" y="36713"/>
                </a:moveTo>
                <a:lnTo>
                  <a:pt x="11210" y="35271"/>
                </a:lnTo>
                <a:lnTo>
                  <a:pt x="5376" y="31337"/>
                </a:lnTo>
                <a:lnTo>
                  <a:pt x="1442" y="25502"/>
                </a:lnTo>
                <a:lnTo>
                  <a:pt x="0" y="18356"/>
                </a:lnTo>
                <a:lnTo>
                  <a:pt x="1442" y="11211"/>
                </a:lnTo>
                <a:lnTo>
                  <a:pt x="5376" y="5376"/>
                </a:lnTo>
                <a:lnTo>
                  <a:pt x="11211" y="1442"/>
                </a:lnTo>
                <a:lnTo>
                  <a:pt x="18357" y="0"/>
                </a:lnTo>
                <a:lnTo>
                  <a:pt x="123690" y="0"/>
                </a:lnTo>
                <a:lnTo>
                  <a:pt x="130835" y="1442"/>
                </a:lnTo>
                <a:lnTo>
                  <a:pt x="136670" y="5376"/>
                </a:lnTo>
                <a:lnTo>
                  <a:pt x="140604" y="11211"/>
                </a:lnTo>
                <a:lnTo>
                  <a:pt x="142047" y="18356"/>
                </a:lnTo>
                <a:lnTo>
                  <a:pt x="140604" y="25502"/>
                </a:lnTo>
                <a:lnTo>
                  <a:pt x="136669" y="31337"/>
                </a:lnTo>
                <a:lnTo>
                  <a:pt x="130834" y="35271"/>
                </a:lnTo>
                <a:lnTo>
                  <a:pt x="123690" y="36713"/>
                </a:lnTo>
                <a:lnTo>
                  <a:pt x="18356" y="36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590158" y="2700515"/>
            <a:ext cx="135178" cy="2826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583297" y="2878605"/>
            <a:ext cx="142240" cy="26034"/>
          </a:xfrm>
          <a:custGeom>
            <a:avLst/>
            <a:gdLst/>
            <a:ahLst/>
            <a:cxnLst/>
            <a:rect l="l" t="t" r="r" b="b"/>
            <a:pathLst>
              <a:path w="142239" h="26035">
                <a:moveTo>
                  <a:pt x="10001" y="25517"/>
                </a:moveTo>
                <a:lnTo>
                  <a:pt x="4796" y="24314"/>
                </a:lnTo>
                <a:lnTo>
                  <a:pt x="1286" y="19570"/>
                </a:lnTo>
                <a:lnTo>
                  <a:pt x="0" y="9044"/>
                </a:lnTo>
                <a:lnTo>
                  <a:pt x="0" y="0"/>
                </a:lnTo>
                <a:lnTo>
                  <a:pt x="7331" y="2328"/>
                </a:lnTo>
                <a:lnTo>
                  <a:pt x="142094" y="2330"/>
                </a:lnTo>
                <a:lnTo>
                  <a:pt x="142094" y="9044"/>
                </a:lnTo>
                <a:lnTo>
                  <a:pt x="140807" y="19570"/>
                </a:lnTo>
                <a:lnTo>
                  <a:pt x="137298" y="24314"/>
                </a:lnTo>
                <a:lnTo>
                  <a:pt x="132513" y="25420"/>
                </a:lnTo>
                <a:lnTo>
                  <a:pt x="16375" y="25420"/>
                </a:lnTo>
                <a:lnTo>
                  <a:pt x="10001" y="25517"/>
                </a:lnTo>
                <a:close/>
              </a:path>
              <a:path w="142239" h="26035">
                <a:moveTo>
                  <a:pt x="142094" y="2330"/>
                </a:moveTo>
                <a:lnTo>
                  <a:pt x="134762" y="2330"/>
                </a:lnTo>
                <a:lnTo>
                  <a:pt x="142094" y="0"/>
                </a:lnTo>
                <a:lnTo>
                  <a:pt x="142094" y="2330"/>
                </a:lnTo>
                <a:close/>
              </a:path>
              <a:path w="142239" h="26035">
                <a:moveTo>
                  <a:pt x="132093" y="25517"/>
                </a:moveTo>
                <a:lnTo>
                  <a:pt x="125718" y="25420"/>
                </a:lnTo>
                <a:lnTo>
                  <a:pt x="132513" y="25420"/>
                </a:lnTo>
                <a:lnTo>
                  <a:pt x="132093" y="25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585664" y="2877718"/>
            <a:ext cx="137160" cy="2234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583293" y="2786488"/>
            <a:ext cx="150495" cy="35560"/>
          </a:xfrm>
          <a:custGeom>
            <a:avLst/>
            <a:gdLst/>
            <a:ahLst/>
            <a:cxnLst/>
            <a:rect l="l" t="t" r="r" b="b"/>
            <a:pathLst>
              <a:path w="150495" h="35560">
                <a:moveTo>
                  <a:pt x="20305" y="35393"/>
                </a:moveTo>
                <a:lnTo>
                  <a:pt x="11909" y="34002"/>
                </a:lnTo>
                <a:lnTo>
                  <a:pt x="5509" y="30209"/>
                </a:lnTo>
                <a:lnTo>
                  <a:pt x="1431" y="24584"/>
                </a:lnTo>
                <a:lnTo>
                  <a:pt x="0" y="17696"/>
                </a:lnTo>
                <a:lnTo>
                  <a:pt x="1431" y="12371"/>
                </a:lnTo>
                <a:lnTo>
                  <a:pt x="5509" y="6572"/>
                </a:lnTo>
                <a:lnTo>
                  <a:pt x="11909" y="1911"/>
                </a:lnTo>
                <a:lnTo>
                  <a:pt x="20305" y="0"/>
                </a:lnTo>
                <a:lnTo>
                  <a:pt x="126766" y="0"/>
                </a:lnTo>
                <a:lnTo>
                  <a:pt x="134523" y="1912"/>
                </a:lnTo>
                <a:lnTo>
                  <a:pt x="142061" y="6573"/>
                </a:lnTo>
                <a:lnTo>
                  <a:pt x="147766" y="12371"/>
                </a:lnTo>
                <a:lnTo>
                  <a:pt x="150026" y="17696"/>
                </a:lnTo>
                <a:lnTo>
                  <a:pt x="147766" y="24584"/>
                </a:lnTo>
                <a:lnTo>
                  <a:pt x="142061" y="30209"/>
                </a:lnTo>
                <a:lnTo>
                  <a:pt x="134523" y="34002"/>
                </a:lnTo>
                <a:lnTo>
                  <a:pt x="126766" y="35392"/>
                </a:lnTo>
                <a:lnTo>
                  <a:pt x="20305" y="35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585661" y="2548509"/>
            <a:ext cx="199421" cy="6035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774266" y="3130453"/>
            <a:ext cx="12700" cy="22860"/>
          </a:xfrm>
          <a:custGeom>
            <a:avLst/>
            <a:gdLst/>
            <a:ahLst/>
            <a:cxnLst/>
            <a:rect l="l" t="t" r="r" b="b"/>
            <a:pathLst>
              <a:path w="12700" h="22860">
                <a:moveTo>
                  <a:pt x="9540" y="22427"/>
                </a:moveTo>
                <a:lnTo>
                  <a:pt x="6146" y="22427"/>
                </a:lnTo>
                <a:lnTo>
                  <a:pt x="2751" y="22425"/>
                </a:lnTo>
                <a:lnTo>
                  <a:pt x="0" y="13857"/>
                </a:lnTo>
                <a:lnTo>
                  <a:pt x="0" y="0"/>
                </a:lnTo>
                <a:lnTo>
                  <a:pt x="2751" y="106"/>
                </a:lnTo>
                <a:lnTo>
                  <a:pt x="12292" y="106"/>
                </a:lnTo>
                <a:lnTo>
                  <a:pt x="12292" y="13857"/>
                </a:lnTo>
                <a:lnTo>
                  <a:pt x="9540" y="22427"/>
                </a:lnTo>
                <a:close/>
              </a:path>
              <a:path w="12700" h="22860">
                <a:moveTo>
                  <a:pt x="12292" y="106"/>
                </a:moveTo>
                <a:lnTo>
                  <a:pt x="9540" y="106"/>
                </a:lnTo>
                <a:lnTo>
                  <a:pt x="1229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721901" y="3125628"/>
            <a:ext cx="60325" cy="53340"/>
          </a:xfrm>
          <a:custGeom>
            <a:avLst/>
            <a:gdLst/>
            <a:ahLst/>
            <a:cxnLst/>
            <a:rect l="l" t="t" r="r" b="b"/>
            <a:pathLst>
              <a:path w="60325" h="53339">
                <a:moveTo>
                  <a:pt x="393" y="52825"/>
                </a:moveTo>
                <a:lnTo>
                  <a:pt x="0" y="23331"/>
                </a:lnTo>
                <a:lnTo>
                  <a:pt x="59050" y="0"/>
                </a:lnTo>
                <a:lnTo>
                  <a:pt x="60231" y="26372"/>
                </a:lnTo>
                <a:lnTo>
                  <a:pt x="393" y="5282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441898" y="3141740"/>
            <a:ext cx="288925" cy="40005"/>
          </a:xfrm>
          <a:custGeom>
            <a:avLst/>
            <a:gdLst/>
            <a:ahLst/>
            <a:cxnLst/>
            <a:rect l="l" t="t" r="r" b="b"/>
            <a:pathLst>
              <a:path w="288925" h="40005">
                <a:moveTo>
                  <a:pt x="268551" y="39619"/>
                </a:moveTo>
                <a:lnTo>
                  <a:pt x="14141" y="39619"/>
                </a:lnTo>
                <a:lnTo>
                  <a:pt x="3200" y="39618"/>
                </a:lnTo>
                <a:lnTo>
                  <a:pt x="0" y="30749"/>
                </a:lnTo>
                <a:lnTo>
                  <a:pt x="0" y="17952"/>
                </a:lnTo>
                <a:lnTo>
                  <a:pt x="3200" y="0"/>
                </a:lnTo>
                <a:lnTo>
                  <a:pt x="268552" y="0"/>
                </a:lnTo>
                <a:lnTo>
                  <a:pt x="276262" y="2834"/>
                </a:lnTo>
                <a:lnTo>
                  <a:pt x="282559" y="9208"/>
                </a:lnTo>
                <a:lnTo>
                  <a:pt x="286805" y="15930"/>
                </a:lnTo>
                <a:lnTo>
                  <a:pt x="288361" y="19809"/>
                </a:lnTo>
                <a:lnTo>
                  <a:pt x="286804" y="27520"/>
                </a:lnTo>
                <a:lnTo>
                  <a:pt x="282559" y="33817"/>
                </a:lnTo>
                <a:lnTo>
                  <a:pt x="276262" y="38062"/>
                </a:lnTo>
                <a:lnTo>
                  <a:pt x="268551" y="3961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441898" y="3141740"/>
            <a:ext cx="288925" cy="40005"/>
          </a:xfrm>
          <a:custGeom>
            <a:avLst/>
            <a:gdLst/>
            <a:ahLst/>
            <a:cxnLst/>
            <a:rect l="l" t="t" r="r" b="b"/>
            <a:pathLst>
              <a:path w="288925" h="40005">
                <a:moveTo>
                  <a:pt x="0" y="19809"/>
                </a:moveTo>
                <a:lnTo>
                  <a:pt x="134" y="5802"/>
                </a:lnTo>
                <a:lnTo>
                  <a:pt x="14141" y="0"/>
                </a:lnTo>
                <a:lnTo>
                  <a:pt x="268552" y="0"/>
                </a:lnTo>
                <a:lnTo>
                  <a:pt x="282559" y="5802"/>
                </a:lnTo>
                <a:lnTo>
                  <a:pt x="288361" y="19809"/>
                </a:lnTo>
                <a:lnTo>
                  <a:pt x="282559" y="38833"/>
                </a:lnTo>
                <a:lnTo>
                  <a:pt x="268551" y="39619"/>
                </a:lnTo>
                <a:lnTo>
                  <a:pt x="14141" y="39619"/>
                </a:lnTo>
                <a:lnTo>
                  <a:pt x="134" y="38829"/>
                </a:lnTo>
                <a:lnTo>
                  <a:pt x="0" y="1980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453438" y="3152041"/>
            <a:ext cx="266650" cy="2086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453438" y="3152041"/>
            <a:ext cx="266700" cy="20955"/>
          </a:xfrm>
          <a:custGeom>
            <a:avLst/>
            <a:gdLst/>
            <a:ahLst/>
            <a:cxnLst/>
            <a:rect l="l" t="t" r="r" b="b"/>
            <a:pathLst>
              <a:path w="266700" h="20955">
                <a:moveTo>
                  <a:pt x="0" y="12001"/>
                </a:moveTo>
                <a:lnTo>
                  <a:pt x="3055" y="3055"/>
                </a:lnTo>
                <a:lnTo>
                  <a:pt x="10433" y="0"/>
                </a:lnTo>
                <a:lnTo>
                  <a:pt x="251636" y="0"/>
                </a:lnTo>
                <a:lnTo>
                  <a:pt x="259014" y="3056"/>
                </a:lnTo>
                <a:lnTo>
                  <a:pt x="266650" y="12002"/>
                </a:lnTo>
                <a:lnTo>
                  <a:pt x="259014" y="17810"/>
                </a:lnTo>
                <a:lnTo>
                  <a:pt x="251636" y="20866"/>
                </a:lnTo>
                <a:lnTo>
                  <a:pt x="10433" y="20866"/>
                </a:lnTo>
                <a:lnTo>
                  <a:pt x="3055" y="17810"/>
                </a:lnTo>
                <a:lnTo>
                  <a:pt x="0" y="120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477777" y="306435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70" h="38100">
                <a:moveTo>
                  <a:pt x="19544" y="37506"/>
                </a:moveTo>
                <a:lnTo>
                  <a:pt x="12422" y="36032"/>
                </a:lnTo>
                <a:lnTo>
                  <a:pt x="6156" y="32013"/>
                </a:lnTo>
                <a:lnTo>
                  <a:pt x="1697" y="26052"/>
                </a:lnTo>
                <a:lnTo>
                  <a:pt x="0" y="18752"/>
                </a:lnTo>
                <a:lnTo>
                  <a:pt x="1697" y="11453"/>
                </a:lnTo>
                <a:lnTo>
                  <a:pt x="6156" y="5492"/>
                </a:lnTo>
                <a:lnTo>
                  <a:pt x="12422" y="1473"/>
                </a:lnTo>
                <a:lnTo>
                  <a:pt x="19544" y="0"/>
                </a:lnTo>
                <a:lnTo>
                  <a:pt x="27152" y="1473"/>
                </a:lnTo>
                <a:lnTo>
                  <a:pt x="33364" y="5492"/>
                </a:lnTo>
                <a:lnTo>
                  <a:pt x="37553" y="11453"/>
                </a:lnTo>
                <a:lnTo>
                  <a:pt x="39089" y="18753"/>
                </a:lnTo>
                <a:lnTo>
                  <a:pt x="37553" y="26052"/>
                </a:lnTo>
                <a:lnTo>
                  <a:pt x="33364" y="32013"/>
                </a:lnTo>
                <a:lnTo>
                  <a:pt x="27152" y="36032"/>
                </a:lnTo>
                <a:lnTo>
                  <a:pt x="19544" y="37506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522029" y="3064350"/>
            <a:ext cx="39370" cy="38100"/>
          </a:xfrm>
          <a:custGeom>
            <a:avLst/>
            <a:gdLst/>
            <a:ahLst/>
            <a:cxnLst/>
            <a:rect l="l" t="t" r="r" b="b"/>
            <a:pathLst>
              <a:path w="39370" h="38100">
                <a:moveTo>
                  <a:pt x="19544" y="37506"/>
                </a:moveTo>
                <a:lnTo>
                  <a:pt x="11936" y="36032"/>
                </a:lnTo>
                <a:lnTo>
                  <a:pt x="5724" y="32013"/>
                </a:lnTo>
                <a:lnTo>
                  <a:pt x="1535" y="26052"/>
                </a:lnTo>
                <a:lnTo>
                  <a:pt x="0" y="18752"/>
                </a:lnTo>
                <a:lnTo>
                  <a:pt x="1535" y="11453"/>
                </a:lnTo>
                <a:lnTo>
                  <a:pt x="5724" y="5492"/>
                </a:lnTo>
                <a:lnTo>
                  <a:pt x="11936" y="1473"/>
                </a:lnTo>
                <a:lnTo>
                  <a:pt x="19544" y="0"/>
                </a:lnTo>
                <a:lnTo>
                  <a:pt x="27152" y="1473"/>
                </a:lnTo>
                <a:lnTo>
                  <a:pt x="33364" y="5492"/>
                </a:lnTo>
                <a:lnTo>
                  <a:pt x="37553" y="11453"/>
                </a:lnTo>
                <a:lnTo>
                  <a:pt x="39089" y="18753"/>
                </a:lnTo>
                <a:lnTo>
                  <a:pt x="37553" y="26052"/>
                </a:lnTo>
                <a:lnTo>
                  <a:pt x="33364" y="32013"/>
                </a:lnTo>
                <a:lnTo>
                  <a:pt x="27152" y="36032"/>
                </a:lnTo>
                <a:lnTo>
                  <a:pt x="19544" y="375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572327" y="3064350"/>
            <a:ext cx="30480" cy="38100"/>
          </a:xfrm>
          <a:custGeom>
            <a:avLst/>
            <a:gdLst/>
            <a:ahLst/>
            <a:cxnLst/>
            <a:rect l="l" t="t" r="r" b="b"/>
            <a:pathLst>
              <a:path w="30479" h="38100">
                <a:moveTo>
                  <a:pt x="10795" y="37505"/>
                </a:moveTo>
                <a:lnTo>
                  <a:pt x="0" y="37505"/>
                </a:lnTo>
                <a:lnTo>
                  <a:pt x="0" y="0"/>
                </a:lnTo>
                <a:lnTo>
                  <a:pt x="10794" y="0"/>
                </a:lnTo>
                <a:lnTo>
                  <a:pt x="18401" y="1473"/>
                </a:lnTo>
                <a:lnTo>
                  <a:pt x="24614" y="5492"/>
                </a:lnTo>
                <a:lnTo>
                  <a:pt x="28802" y="11453"/>
                </a:lnTo>
                <a:lnTo>
                  <a:pt x="30338" y="18753"/>
                </a:lnTo>
                <a:lnTo>
                  <a:pt x="28802" y="26052"/>
                </a:lnTo>
                <a:lnTo>
                  <a:pt x="24614" y="32013"/>
                </a:lnTo>
                <a:lnTo>
                  <a:pt x="18401" y="36032"/>
                </a:lnTo>
                <a:lnTo>
                  <a:pt x="10795" y="37505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110712" y="2027908"/>
            <a:ext cx="971012" cy="30131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 txBox="1"/>
          <p:nvPr/>
        </p:nvSpPr>
        <p:spPr>
          <a:xfrm>
            <a:off x="5248245" y="2279694"/>
            <a:ext cx="731520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400">
                <a:latin typeface="Arial"/>
                <a:cs typeface="Arial"/>
              </a:rPr>
              <a:t>controller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5016500" y="1862137"/>
            <a:ext cx="1270000" cy="1482725"/>
          </a:xfrm>
          <a:custGeom>
            <a:avLst/>
            <a:gdLst/>
            <a:ahLst/>
            <a:cxnLst/>
            <a:rect l="l" t="t" r="r" b="b"/>
            <a:pathLst>
              <a:path w="1270000" h="1482725">
                <a:moveTo>
                  <a:pt x="0" y="0"/>
                </a:moveTo>
                <a:lnTo>
                  <a:pt x="1270000" y="0"/>
                </a:lnTo>
                <a:lnTo>
                  <a:pt x="1270000" y="1482725"/>
                </a:lnTo>
                <a:lnTo>
                  <a:pt x="0" y="148272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631772" y="367962"/>
            <a:ext cx="196850" cy="213360"/>
          </a:xfrm>
          <a:custGeom>
            <a:avLst/>
            <a:gdLst/>
            <a:ahLst/>
            <a:cxnLst/>
            <a:rect l="l" t="t" r="r" b="b"/>
            <a:pathLst>
              <a:path w="196850" h="213359">
                <a:moveTo>
                  <a:pt x="0" y="0"/>
                </a:moveTo>
                <a:lnTo>
                  <a:pt x="196850" y="0"/>
                </a:lnTo>
                <a:lnTo>
                  <a:pt x="19685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084210" y="367962"/>
            <a:ext cx="196850" cy="213360"/>
          </a:xfrm>
          <a:custGeom>
            <a:avLst/>
            <a:gdLst/>
            <a:ahLst/>
            <a:cxnLst/>
            <a:rect l="l" t="t" r="r" b="b"/>
            <a:pathLst>
              <a:path w="196850" h="213359">
                <a:moveTo>
                  <a:pt x="0" y="0"/>
                </a:moveTo>
                <a:lnTo>
                  <a:pt x="196850" y="0"/>
                </a:lnTo>
                <a:lnTo>
                  <a:pt x="196850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655710" y="367962"/>
            <a:ext cx="236854" cy="213360"/>
          </a:xfrm>
          <a:custGeom>
            <a:avLst/>
            <a:gdLst/>
            <a:ahLst/>
            <a:cxnLst/>
            <a:rect l="l" t="t" r="r" b="b"/>
            <a:pathLst>
              <a:path w="236854" h="213359">
                <a:moveTo>
                  <a:pt x="0" y="0"/>
                </a:moveTo>
                <a:lnTo>
                  <a:pt x="236537" y="0"/>
                </a:lnTo>
                <a:lnTo>
                  <a:pt x="236537" y="213360"/>
                </a:lnTo>
                <a:lnTo>
                  <a:pt x="0" y="213360"/>
                </a:lnTo>
                <a:lnTo>
                  <a:pt x="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556535" y="345608"/>
            <a:ext cx="76987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solidFill>
                  <a:srgbClr val="CC0000"/>
                </a:solidFill>
                <a:latin typeface="Arial"/>
                <a:cs typeface="Arial"/>
              </a:rPr>
              <a:t>Given Rules: </a:t>
            </a:r>
            <a:r>
              <a:rPr dirty="0" sz="1400" spc="-5">
                <a:latin typeface="Arial"/>
                <a:cs typeface="Arial"/>
              </a:rPr>
              <a:t>datagrams from hosts h5 and h6 </a:t>
            </a:r>
            <a:r>
              <a:rPr dirty="0" sz="1400">
                <a:latin typeface="Arial"/>
                <a:cs typeface="Arial"/>
              </a:rPr>
              <a:t>should </a:t>
            </a:r>
            <a:r>
              <a:rPr dirty="0" sz="1400" spc="-5">
                <a:latin typeface="Arial"/>
                <a:cs typeface="Arial"/>
              </a:rPr>
              <a:t>be </a:t>
            </a:r>
            <a:r>
              <a:rPr dirty="0" sz="1400">
                <a:latin typeface="Arial"/>
                <a:cs typeface="Arial"/>
              </a:rPr>
              <a:t>sent </a:t>
            </a:r>
            <a:r>
              <a:rPr dirty="0" sz="1400" spc="-5">
                <a:latin typeface="Arial"/>
                <a:cs typeface="Arial"/>
              </a:rPr>
              <a:t>to h3 or h4, </a:t>
            </a:r>
            <a:r>
              <a:rPr dirty="0" sz="1400">
                <a:latin typeface="Arial"/>
                <a:cs typeface="Arial"/>
              </a:rPr>
              <a:t>via s1 </a:t>
            </a:r>
            <a:r>
              <a:rPr dirty="0" sz="1400" spc="-5">
                <a:latin typeface="Arial"/>
                <a:cs typeface="Arial"/>
              </a:rPr>
              <a:t>and from there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8289247" y="367962"/>
            <a:ext cx="285750" cy="21336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5"/>
              </a:lnSpc>
            </a:pPr>
            <a:r>
              <a:rPr dirty="0" sz="1400">
                <a:latin typeface="Arial"/>
                <a:cs typeface="Arial"/>
              </a:rPr>
              <a:t>s2.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569235" y="581322"/>
            <a:ext cx="4672330" cy="213360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5"/>
              </a:lnSpc>
            </a:pPr>
            <a:r>
              <a:rPr dirty="0" sz="1400" spc="-5">
                <a:latin typeface="Arial"/>
                <a:cs typeface="Arial"/>
              </a:rPr>
              <a:t>Complete all </a:t>
            </a:r>
            <a:r>
              <a:rPr dirty="0" sz="1400">
                <a:latin typeface="Arial"/>
                <a:cs typeface="Arial"/>
              </a:rPr>
              <a:t>3 </a:t>
            </a:r>
            <a:r>
              <a:rPr dirty="0" sz="1400" spc="-5">
                <a:latin typeface="Arial"/>
                <a:cs typeface="Arial"/>
              </a:rPr>
              <a:t>Flow tables for </a:t>
            </a:r>
            <a:r>
              <a:rPr dirty="0" sz="1400">
                <a:latin typeface="Arial"/>
                <a:cs typeface="Arial"/>
              </a:rPr>
              <a:t>s3, s2, </a:t>
            </a:r>
            <a:r>
              <a:rPr dirty="0" sz="1400" spc="-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s1 </a:t>
            </a:r>
            <a:r>
              <a:rPr dirty="0" sz="1400" spc="-5">
                <a:latin typeface="Arial"/>
                <a:cs typeface="Arial"/>
              </a:rPr>
              <a:t>in the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diagram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41903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4:</a:t>
            </a:r>
            <a:r>
              <a:rPr dirty="0" spc="-60"/>
              <a:t> </a:t>
            </a:r>
            <a:r>
              <a:rPr dirty="0" spc="-5" i="1">
                <a:latin typeface="Arial"/>
                <a:cs typeface="Arial"/>
              </a:rPr>
              <a:t>done!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54100"/>
            <a:ext cx="4113211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68580" rIns="0" bIns="0" rtlCol="0" vert="horz">
            <a:spAutoFit/>
          </a:bodyPr>
          <a:lstStyle/>
          <a:p>
            <a:pPr lvl="1" marL="354965" marR="145415" indent="-342900">
              <a:lnSpc>
                <a:spcPts val="2450"/>
              </a:lnSpc>
              <a:spcBef>
                <a:spcPts val="54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Overview of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  layer: data plane and  </a:t>
            </a:r>
            <a:r>
              <a:rPr dirty="0" sz="2400">
                <a:latin typeface="Arial"/>
                <a:cs typeface="Arial"/>
              </a:rPr>
              <a:t>control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What’s inside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router</a:t>
            </a:r>
            <a:endParaRPr sz="2400">
              <a:latin typeface="Arial"/>
              <a:cs typeface="Arial"/>
            </a:endParaRPr>
          </a:p>
          <a:p>
            <a:pPr lvl="1" marL="520065" indent="-508000">
              <a:lnSpc>
                <a:spcPct val="100000"/>
              </a:lnSpc>
              <a:spcBef>
                <a:spcPts val="115"/>
              </a:spcBef>
              <a:buAutoNum type="arabicPeriod"/>
              <a:tabLst>
                <a:tab pos="520700" algn="l"/>
              </a:tabLst>
            </a:pPr>
            <a:r>
              <a:rPr dirty="0" sz="2400" spc="-5">
                <a:latin typeface="Arial"/>
                <a:cs typeface="Arial"/>
              </a:rPr>
              <a:t>IP: Internet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datagram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format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fragmentation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IPv4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addressing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NAT</a:t>
            </a:r>
            <a:endParaRPr sz="2400">
              <a:latin typeface="Arial"/>
              <a:cs typeface="Arial"/>
            </a:endParaRPr>
          </a:p>
          <a:p>
            <a:pPr lvl="2" marL="701675" indent="-232410"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SzPct val="102083"/>
              <a:buChar char="•"/>
              <a:tabLst>
                <a:tab pos="701675" algn="l"/>
              </a:tabLst>
            </a:pPr>
            <a:r>
              <a:rPr dirty="0" sz="2400" spc="-5">
                <a:latin typeface="Arial"/>
                <a:cs typeface="Arial"/>
              </a:rPr>
              <a:t>IPv6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602" y="1580343"/>
            <a:ext cx="3899535" cy="460311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lvl="1" marL="617220" marR="271780" indent="-342900">
              <a:lnSpc>
                <a:spcPts val="2450"/>
              </a:lnSpc>
              <a:spcBef>
                <a:spcPts val="540"/>
              </a:spcBef>
              <a:buAutoNum type="arabicPeriod" startAt="4"/>
              <a:tabLst>
                <a:tab pos="782955" algn="l"/>
              </a:tabLst>
            </a:pPr>
            <a:r>
              <a:rPr dirty="0" sz="2400" spc="-5">
                <a:latin typeface="Arial"/>
                <a:cs typeface="Arial"/>
              </a:rPr>
              <a:t>Generalized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Forward  and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SDN</a:t>
            </a:r>
            <a:endParaRPr sz="2400">
              <a:latin typeface="Arial"/>
              <a:cs typeface="Arial"/>
            </a:endParaRPr>
          </a:p>
          <a:p>
            <a:pPr lvl="2" marL="963294" indent="-23241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SzPct val="102083"/>
              <a:buChar char="•"/>
              <a:tabLst>
                <a:tab pos="963930" algn="l"/>
              </a:tabLst>
            </a:pPr>
            <a:r>
              <a:rPr dirty="0" sz="2400">
                <a:latin typeface="Arial"/>
                <a:cs typeface="Arial"/>
              </a:rPr>
              <a:t>match </a:t>
            </a:r>
            <a:r>
              <a:rPr dirty="0" sz="2400" spc="-5">
                <a:latin typeface="Arial"/>
                <a:cs typeface="Arial"/>
              </a:rPr>
              <a:t>plus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action</a:t>
            </a:r>
            <a:endParaRPr sz="2400">
              <a:latin typeface="Arial"/>
              <a:cs typeface="Arial"/>
            </a:endParaRPr>
          </a:p>
          <a:p>
            <a:pPr lvl="2" marL="963294" indent="-232410">
              <a:lnSpc>
                <a:spcPct val="100000"/>
              </a:lnSpc>
              <a:spcBef>
                <a:spcPts val="145"/>
              </a:spcBef>
              <a:buClr>
                <a:srgbClr val="000099"/>
              </a:buClr>
              <a:buSzPct val="102083"/>
              <a:buChar char="•"/>
              <a:tabLst>
                <a:tab pos="963930" algn="l"/>
              </a:tabLst>
            </a:pPr>
            <a:r>
              <a:rPr dirty="0" sz="2400" spc="-5">
                <a:latin typeface="Arial"/>
                <a:cs typeface="Arial"/>
              </a:rPr>
              <a:t>OpenFlow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5080">
              <a:lnSpc>
                <a:spcPts val="2450"/>
              </a:lnSpc>
            </a:pP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Question: </a:t>
            </a:r>
            <a:r>
              <a:rPr dirty="0" sz="2400" spc="-5">
                <a:latin typeface="Arial"/>
                <a:cs typeface="Arial"/>
              </a:rPr>
              <a:t>how do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forwarding  tables </a:t>
            </a:r>
            <a:r>
              <a:rPr dirty="0" sz="2400">
                <a:latin typeface="Arial"/>
                <a:cs typeface="Arial"/>
              </a:rPr>
              <a:t>(destination-based  </a:t>
            </a:r>
            <a:r>
              <a:rPr dirty="0" sz="2400" spc="-5">
                <a:latin typeface="Arial"/>
                <a:cs typeface="Arial"/>
              </a:rPr>
              <a:t>forwarding) or flow tables  </a:t>
            </a:r>
            <a:r>
              <a:rPr dirty="0" sz="2400">
                <a:latin typeface="Arial"/>
                <a:cs typeface="Arial"/>
              </a:rPr>
              <a:t>(generalized </a:t>
            </a:r>
            <a:r>
              <a:rPr dirty="0" sz="2400" spc="-5">
                <a:latin typeface="Arial"/>
                <a:cs typeface="Arial"/>
              </a:rPr>
              <a:t>forwarding)  </a:t>
            </a:r>
            <a:r>
              <a:rPr dirty="0" sz="2400">
                <a:latin typeface="Arial"/>
                <a:cs typeface="Arial"/>
              </a:rPr>
              <a:t>computed?</a:t>
            </a:r>
            <a:endParaRPr sz="2400">
              <a:latin typeface="Arial"/>
              <a:cs typeface="Arial"/>
            </a:endParaRPr>
          </a:p>
          <a:p>
            <a:pPr marL="12700" marR="34925">
              <a:lnSpc>
                <a:spcPts val="2450"/>
              </a:lnSpc>
              <a:spcBef>
                <a:spcPts val="570"/>
              </a:spcBef>
            </a:pPr>
            <a:r>
              <a:rPr dirty="0" sz="2400" spc="-5" i="1">
                <a:solidFill>
                  <a:srgbClr val="CC0000"/>
                </a:solidFill>
                <a:latin typeface="Arial"/>
                <a:cs typeface="Arial"/>
              </a:rPr>
              <a:t>Answer: </a:t>
            </a:r>
            <a:r>
              <a:rPr dirty="0" sz="2400" spc="-5">
                <a:latin typeface="Arial"/>
                <a:cs typeface="Arial"/>
              </a:rPr>
              <a:t>by the </a:t>
            </a:r>
            <a:r>
              <a:rPr dirty="0" sz="2400">
                <a:latin typeface="Arial"/>
                <a:cs typeface="Arial"/>
              </a:rPr>
              <a:t>control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plane  </a:t>
            </a:r>
            <a:r>
              <a:rPr dirty="0" sz="2400">
                <a:latin typeface="Arial"/>
                <a:cs typeface="Arial"/>
              </a:rPr>
              <a:t>(next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chapter)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3210" y="6504222"/>
            <a:ext cx="22409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Network Layer: Data Plane</a:t>
            </a:r>
            <a:r>
              <a:rPr dirty="0" sz="1200" spc="3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4-76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0713" y="2024063"/>
            <a:ext cx="5043805" cy="1017905"/>
          </a:xfrm>
          <a:custGeom>
            <a:avLst/>
            <a:gdLst/>
            <a:ahLst/>
            <a:cxnLst/>
            <a:rect l="l" t="t" r="r" b="b"/>
            <a:pathLst>
              <a:path w="5043805" h="1017905">
                <a:moveTo>
                  <a:pt x="0" y="0"/>
                </a:moveTo>
                <a:lnTo>
                  <a:pt x="5043485" y="0"/>
                </a:lnTo>
                <a:lnTo>
                  <a:pt x="5043485" y="1017587"/>
                </a:lnTo>
                <a:lnTo>
                  <a:pt x="0" y="1017587"/>
                </a:lnTo>
                <a:lnTo>
                  <a:pt x="0" y="0"/>
                </a:lnTo>
                <a:close/>
              </a:path>
            </a:pathLst>
          </a:custGeom>
          <a:solidFill>
            <a:srgbClr val="D2D2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26695" y="2020887"/>
            <a:ext cx="223403" cy="1370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0760" y="2027237"/>
            <a:ext cx="429478" cy="1388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0760" y="2851291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40" h="13335">
                <a:moveTo>
                  <a:pt x="0" y="12822"/>
                </a:moveTo>
                <a:lnTo>
                  <a:pt x="141898" y="12822"/>
                </a:lnTo>
                <a:lnTo>
                  <a:pt x="141898" y="0"/>
                </a:lnTo>
                <a:lnTo>
                  <a:pt x="0" y="0"/>
                </a:lnTo>
                <a:lnTo>
                  <a:pt x="0" y="1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5998" y="2846529"/>
            <a:ext cx="151765" cy="22860"/>
          </a:xfrm>
          <a:custGeom>
            <a:avLst/>
            <a:gdLst/>
            <a:ahLst/>
            <a:cxnLst/>
            <a:rect l="l" t="t" r="r" b="b"/>
            <a:pathLst>
              <a:path w="151765" h="22860">
                <a:moveTo>
                  <a:pt x="0" y="22347"/>
                </a:moveTo>
                <a:lnTo>
                  <a:pt x="151423" y="22347"/>
                </a:lnTo>
                <a:lnTo>
                  <a:pt x="151423" y="0"/>
                </a:lnTo>
                <a:lnTo>
                  <a:pt x="0" y="0"/>
                </a:lnTo>
                <a:lnTo>
                  <a:pt x="0" y="22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98469" y="2852421"/>
            <a:ext cx="137160" cy="33020"/>
          </a:xfrm>
          <a:custGeom>
            <a:avLst/>
            <a:gdLst/>
            <a:ahLst/>
            <a:cxnLst/>
            <a:rect l="l" t="t" r="r" b="b"/>
            <a:pathLst>
              <a:path w="137160" h="33019">
                <a:moveTo>
                  <a:pt x="19643" y="32427"/>
                </a:moveTo>
                <a:lnTo>
                  <a:pt x="11997" y="30883"/>
                </a:lnTo>
                <a:lnTo>
                  <a:pt x="5753" y="26674"/>
                </a:lnTo>
                <a:lnTo>
                  <a:pt x="1543" y="20430"/>
                </a:lnTo>
                <a:lnTo>
                  <a:pt x="0" y="12784"/>
                </a:lnTo>
                <a:lnTo>
                  <a:pt x="0" y="1935"/>
                </a:lnTo>
                <a:lnTo>
                  <a:pt x="8794" y="0"/>
                </a:lnTo>
                <a:lnTo>
                  <a:pt x="128309" y="0"/>
                </a:lnTo>
                <a:lnTo>
                  <a:pt x="137104" y="1935"/>
                </a:lnTo>
                <a:lnTo>
                  <a:pt x="137104" y="12784"/>
                </a:lnTo>
                <a:lnTo>
                  <a:pt x="135560" y="20430"/>
                </a:lnTo>
                <a:lnTo>
                  <a:pt x="131350" y="26674"/>
                </a:lnTo>
                <a:lnTo>
                  <a:pt x="125106" y="30883"/>
                </a:lnTo>
                <a:lnTo>
                  <a:pt x="117460" y="32427"/>
                </a:lnTo>
                <a:lnTo>
                  <a:pt x="19643" y="3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5714" y="2849654"/>
            <a:ext cx="127387" cy="311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73133" y="2941870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40" h="13335">
                <a:moveTo>
                  <a:pt x="0" y="12822"/>
                </a:moveTo>
                <a:lnTo>
                  <a:pt x="141898" y="12822"/>
                </a:lnTo>
                <a:lnTo>
                  <a:pt x="141898" y="0"/>
                </a:lnTo>
                <a:lnTo>
                  <a:pt x="0" y="0"/>
                </a:lnTo>
                <a:lnTo>
                  <a:pt x="0" y="1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68371" y="2937107"/>
            <a:ext cx="151765" cy="22860"/>
          </a:xfrm>
          <a:custGeom>
            <a:avLst/>
            <a:gdLst/>
            <a:ahLst/>
            <a:cxnLst/>
            <a:rect l="l" t="t" r="r" b="b"/>
            <a:pathLst>
              <a:path w="151765" h="22860">
                <a:moveTo>
                  <a:pt x="0" y="22347"/>
                </a:moveTo>
                <a:lnTo>
                  <a:pt x="151423" y="22347"/>
                </a:lnTo>
                <a:lnTo>
                  <a:pt x="151423" y="0"/>
                </a:lnTo>
                <a:lnTo>
                  <a:pt x="0" y="0"/>
                </a:lnTo>
                <a:lnTo>
                  <a:pt x="0" y="22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98375" y="2932457"/>
            <a:ext cx="137160" cy="38100"/>
          </a:xfrm>
          <a:custGeom>
            <a:avLst/>
            <a:gdLst/>
            <a:ahLst/>
            <a:cxnLst/>
            <a:rect l="l" t="t" r="r" b="b"/>
            <a:pathLst>
              <a:path w="137160" h="38100">
                <a:moveTo>
                  <a:pt x="118142" y="37922"/>
                </a:moveTo>
                <a:lnTo>
                  <a:pt x="18961" y="37922"/>
                </a:lnTo>
                <a:lnTo>
                  <a:pt x="11580" y="36432"/>
                </a:lnTo>
                <a:lnTo>
                  <a:pt x="5553" y="32369"/>
                </a:lnTo>
                <a:lnTo>
                  <a:pt x="1490" y="26342"/>
                </a:lnTo>
                <a:lnTo>
                  <a:pt x="0" y="18961"/>
                </a:lnTo>
                <a:lnTo>
                  <a:pt x="1490" y="11580"/>
                </a:lnTo>
                <a:lnTo>
                  <a:pt x="5553" y="5553"/>
                </a:lnTo>
                <a:lnTo>
                  <a:pt x="11580" y="1490"/>
                </a:lnTo>
                <a:lnTo>
                  <a:pt x="18961" y="0"/>
                </a:lnTo>
                <a:lnTo>
                  <a:pt x="118142" y="0"/>
                </a:lnTo>
                <a:lnTo>
                  <a:pt x="125523" y="1490"/>
                </a:lnTo>
                <a:lnTo>
                  <a:pt x="131550" y="5553"/>
                </a:lnTo>
                <a:lnTo>
                  <a:pt x="135614" y="11580"/>
                </a:lnTo>
                <a:lnTo>
                  <a:pt x="137104" y="18961"/>
                </a:lnTo>
                <a:lnTo>
                  <a:pt x="135614" y="26342"/>
                </a:lnTo>
                <a:lnTo>
                  <a:pt x="131550" y="32369"/>
                </a:lnTo>
                <a:lnTo>
                  <a:pt x="125523" y="36432"/>
                </a:lnTo>
                <a:lnTo>
                  <a:pt x="118142" y="37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06672" y="2937510"/>
            <a:ext cx="126525" cy="29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73133" y="3032448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40" h="13335">
                <a:moveTo>
                  <a:pt x="0" y="12822"/>
                </a:moveTo>
                <a:lnTo>
                  <a:pt x="141898" y="12822"/>
                </a:lnTo>
                <a:lnTo>
                  <a:pt x="141898" y="0"/>
                </a:lnTo>
                <a:lnTo>
                  <a:pt x="0" y="0"/>
                </a:lnTo>
                <a:lnTo>
                  <a:pt x="0" y="1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468371" y="3027685"/>
            <a:ext cx="151765" cy="22860"/>
          </a:xfrm>
          <a:custGeom>
            <a:avLst/>
            <a:gdLst/>
            <a:ahLst/>
            <a:cxnLst/>
            <a:rect l="l" t="t" r="r" b="b"/>
            <a:pathLst>
              <a:path w="151765" h="22860">
                <a:moveTo>
                  <a:pt x="0" y="22347"/>
                </a:moveTo>
                <a:lnTo>
                  <a:pt x="151423" y="22347"/>
                </a:lnTo>
                <a:lnTo>
                  <a:pt x="151423" y="0"/>
                </a:lnTo>
                <a:lnTo>
                  <a:pt x="0" y="0"/>
                </a:lnTo>
                <a:lnTo>
                  <a:pt x="0" y="22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75506" y="3114569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40" h="13335">
                <a:moveTo>
                  <a:pt x="0" y="12822"/>
                </a:moveTo>
                <a:lnTo>
                  <a:pt x="141898" y="12822"/>
                </a:lnTo>
                <a:lnTo>
                  <a:pt x="141898" y="0"/>
                </a:lnTo>
                <a:lnTo>
                  <a:pt x="0" y="0"/>
                </a:lnTo>
                <a:lnTo>
                  <a:pt x="0" y="1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470744" y="3109806"/>
            <a:ext cx="151765" cy="22860"/>
          </a:xfrm>
          <a:custGeom>
            <a:avLst/>
            <a:gdLst/>
            <a:ahLst/>
            <a:cxnLst/>
            <a:rect l="l" t="t" r="r" b="b"/>
            <a:pathLst>
              <a:path w="151765" h="22860">
                <a:moveTo>
                  <a:pt x="0" y="22347"/>
                </a:moveTo>
                <a:lnTo>
                  <a:pt x="151423" y="22347"/>
                </a:lnTo>
                <a:lnTo>
                  <a:pt x="151423" y="0"/>
                </a:lnTo>
                <a:lnTo>
                  <a:pt x="0" y="0"/>
                </a:lnTo>
                <a:lnTo>
                  <a:pt x="0" y="22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96099" y="3113477"/>
            <a:ext cx="137160" cy="34290"/>
          </a:xfrm>
          <a:custGeom>
            <a:avLst/>
            <a:gdLst/>
            <a:ahLst/>
            <a:cxnLst/>
            <a:rect l="l" t="t" r="r" b="b"/>
            <a:pathLst>
              <a:path w="137160" h="34289">
                <a:moveTo>
                  <a:pt x="129576" y="33830"/>
                </a:moveTo>
                <a:lnTo>
                  <a:pt x="28272" y="33830"/>
                </a:lnTo>
                <a:lnTo>
                  <a:pt x="15122" y="32501"/>
                </a:lnTo>
                <a:lnTo>
                  <a:pt x="6374" y="28876"/>
                </a:lnTo>
                <a:lnTo>
                  <a:pt x="1506" y="23499"/>
                </a:lnTo>
                <a:lnTo>
                  <a:pt x="0" y="16915"/>
                </a:lnTo>
                <a:lnTo>
                  <a:pt x="1506" y="10331"/>
                </a:lnTo>
                <a:lnTo>
                  <a:pt x="6374" y="4954"/>
                </a:lnTo>
                <a:lnTo>
                  <a:pt x="15122" y="1329"/>
                </a:lnTo>
                <a:lnTo>
                  <a:pt x="28272" y="0"/>
                </a:lnTo>
                <a:lnTo>
                  <a:pt x="129576" y="0"/>
                </a:lnTo>
                <a:lnTo>
                  <a:pt x="137149" y="7573"/>
                </a:lnTo>
                <a:lnTo>
                  <a:pt x="137149" y="26257"/>
                </a:lnTo>
                <a:lnTo>
                  <a:pt x="129576" y="33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98385" y="3113477"/>
            <a:ext cx="132387" cy="29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96096" y="3025900"/>
            <a:ext cx="139700" cy="36830"/>
          </a:xfrm>
          <a:custGeom>
            <a:avLst/>
            <a:gdLst/>
            <a:ahLst/>
            <a:cxnLst/>
            <a:rect l="l" t="t" r="r" b="b"/>
            <a:pathLst>
              <a:path w="139700" h="36830">
                <a:moveTo>
                  <a:pt x="121156" y="36558"/>
                </a:moveTo>
                <a:lnTo>
                  <a:pt x="18279" y="36558"/>
                </a:lnTo>
                <a:lnTo>
                  <a:pt x="0" y="18279"/>
                </a:lnTo>
                <a:lnTo>
                  <a:pt x="1436" y="11164"/>
                </a:lnTo>
                <a:lnTo>
                  <a:pt x="5353" y="5353"/>
                </a:lnTo>
                <a:lnTo>
                  <a:pt x="11164" y="1436"/>
                </a:lnTo>
                <a:lnTo>
                  <a:pt x="18279" y="0"/>
                </a:lnTo>
                <a:lnTo>
                  <a:pt x="121156" y="0"/>
                </a:lnTo>
                <a:lnTo>
                  <a:pt x="128832" y="1436"/>
                </a:lnTo>
                <a:lnTo>
                  <a:pt x="134580" y="5353"/>
                </a:lnTo>
                <a:lnTo>
                  <a:pt x="138186" y="11164"/>
                </a:lnTo>
                <a:lnTo>
                  <a:pt x="139435" y="18279"/>
                </a:lnTo>
                <a:lnTo>
                  <a:pt x="138186" y="25394"/>
                </a:lnTo>
                <a:lnTo>
                  <a:pt x="134581" y="31204"/>
                </a:lnTo>
                <a:lnTo>
                  <a:pt x="128833" y="35122"/>
                </a:lnTo>
                <a:lnTo>
                  <a:pt x="121156" y="36558"/>
                </a:lnTo>
                <a:close/>
              </a:path>
              <a:path w="139700" h="36830">
                <a:moveTo>
                  <a:pt x="18279" y="36558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98382" y="2780083"/>
            <a:ext cx="137150" cy="623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11829" y="2775321"/>
            <a:ext cx="26670" cy="633095"/>
          </a:xfrm>
          <a:custGeom>
            <a:avLst/>
            <a:gdLst/>
            <a:ahLst/>
            <a:cxnLst/>
            <a:rect l="l" t="t" r="r" b="b"/>
            <a:pathLst>
              <a:path w="26669" h="633095">
                <a:moveTo>
                  <a:pt x="0" y="632933"/>
                </a:moveTo>
                <a:lnTo>
                  <a:pt x="26135" y="632933"/>
                </a:lnTo>
                <a:lnTo>
                  <a:pt x="26135" y="0"/>
                </a:lnTo>
                <a:lnTo>
                  <a:pt x="0" y="0"/>
                </a:lnTo>
                <a:lnTo>
                  <a:pt x="0" y="632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732253" y="2937777"/>
            <a:ext cx="56237" cy="581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32965" y="2848563"/>
            <a:ext cx="59374" cy="6547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80423" y="3375390"/>
            <a:ext cx="12065" cy="26034"/>
          </a:xfrm>
          <a:custGeom>
            <a:avLst/>
            <a:gdLst/>
            <a:ahLst/>
            <a:cxnLst/>
            <a:rect l="l" t="t" r="r" b="b"/>
            <a:pathLst>
              <a:path w="12064" h="26035">
                <a:moveTo>
                  <a:pt x="9208" y="25918"/>
                </a:moveTo>
                <a:lnTo>
                  <a:pt x="2656" y="25918"/>
                </a:lnTo>
                <a:lnTo>
                  <a:pt x="0" y="20116"/>
                </a:lnTo>
                <a:lnTo>
                  <a:pt x="0" y="5801"/>
                </a:lnTo>
                <a:lnTo>
                  <a:pt x="2656" y="0"/>
                </a:lnTo>
                <a:lnTo>
                  <a:pt x="9208" y="0"/>
                </a:lnTo>
                <a:lnTo>
                  <a:pt x="11864" y="5801"/>
                </a:lnTo>
                <a:lnTo>
                  <a:pt x="11864" y="20116"/>
                </a:lnTo>
                <a:lnTo>
                  <a:pt x="9208" y="2591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729880" y="3376209"/>
            <a:ext cx="58419" cy="54610"/>
          </a:xfrm>
          <a:custGeom>
            <a:avLst/>
            <a:gdLst/>
            <a:ahLst/>
            <a:cxnLst/>
            <a:rect l="l" t="t" r="r" b="b"/>
            <a:pathLst>
              <a:path w="58419" h="54610">
                <a:moveTo>
                  <a:pt x="380" y="54565"/>
                </a:moveTo>
                <a:lnTo>
                  <a:pt x="0" y="24099"/>
                </a:lnTo>
                <a:lnTo>
                  <a:pt x="56995" y="0"/>
                </a:lnTo>
                <a:lnTo>
                  <a:pt x="58135" y="25009"/>
                </a:lnTo>
                <a:lnTo>
                  <a:pt x="380" y="5456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454150" y="3392852"/>
            <a:ext cx="283845" cy="41275"/>
          </a:xfrm>
          <a:custGeom>
            <a:avLst/>
            <a:gdLst/>
            <a:ahLst/>
            <a:cxnLst/>
            <a:rect l="l" t="t" r="r" b="b"/>
            <a:pathLst>
              <a:path w="283844" h="41275">
                <a:moveTo>
                  <a:pt x="263335" y="40923"/>
                </a:moveTo>
                <a:lnTo>
                  <a:pt x="20462" y="40923"/>
                </a:lnTo>
                <a:lnTo>
                  <a:pt x="12497" y="39315"/>
                </a:lnTo>
                <a:lnTo>
                  <a:pt x="5993" y="34930"/>
                </a:lnTo>
                <a:lnTo>
                  <a:pt x="1608" y="28426"/>
                </a:lnTo>
                <a:lnTo>
                  <a:pt x="0" y="20461"/>
                </a:lnTo>
                <a:lnTo>
                  <a:pt x="1608" y="12497"/>
                </a:lnTo>
                <a:lnTo>
                  <a:pt x="5993" y="5993"/>
                </a:lnTo>
                <a:lnTo>
                  <a:pt x="12497" y="1607"/>
                </a:lnTo>
                <a:lnTo>
                  <a:pt x="20462" y="0"/>
                </a:lnTo>
                <a:lnTo>
                  <a:pt x="263335" y="0"/>
                </a:lnTo>
                <a:lnTo>
                  <a:pt x="271300" y="1607"/>
                </a:lnTo>
                <a:lnTo>
                  <a:pt x="277804" y="5993"/>
                </a:lnTo>
                <a:lnTo>
                  <a:pt x="282189" y="12497"/>
                </a:lnTo>
                <a:lnTo>
                  <a:pt x="283797" y="20461"/>
                </a:lnTo>
                <a:lnTo>
                  <a:pt x="282190" y="28426"/>
                </a:lnTo>
                <a:lnTo>
                  <a:pt x="277804" y="34930"/>
                </a:lnTo>
                <a:lnTo>
                  <a:pt x="271300" y="39315"/>
                </a:lnTo>
                <a:lnTo>
                  <a:pt x="263335" y="4092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454150" y="3392852"/>
            <a:ext cx="283845" cy="41275"/>
          </a:xfrm>
          <a:custGeom>
            <a:avLst/>
            <a:gdLst/>
            <a:ahLst/>
            <a:cxnLst/>
            <a:rect l="l" t="t" r="r" b="b"/>
            <a:pathLst>
              <a:path w="283844" h="41275">
                <a:moveTo>
                  <a:pt x="0" y="20461"/>
                </a:moveTo>
                <a:lnTo>
                  <a:pt x="5993" y="5993"/>
                </a:lnTo>
                <a:lnTo>
                  <a:pt x="20462" y="0"/>
                </a:lnTo>
                <a:lnTo>
                  <a:pt x="263335" y="0"/>
                </a:lnTo>
                <a:lnTo>
                  <a:pt x="277804" y="5993"/>
                </a:lnTo>
                <a:lnTo>
                  <a:pt x="283797" y="20461"/>
                </a:lnTo>
                <a:lnTo>
                  <a:pt x="277804" y="34930"/>
                </a:lnTo>
                <a:lnTo>
                  <a:pt x="263335" y="40923"/>
                </a:lnTo>
                <a:lnTo>
                  <a:pt x="20462" y="40923"/>
                </a:lnTo>
                <a:lnTo>
                  <a:pt x="5993" y="34930"/>
                </a:lnTo>
                <a:lnTo>
                  <a:pt x="0" y="2046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70760" y="3403492"/>
            <a:ext cx="252950" cy="2155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70760" y="3403492"/>
            <a:ext cx="253365" cy="21590"/>
          </a:xfrm>
          <a:custGeom>
            <a:avLst/>
            <a:gdLst/>
            <a:ahLst/>
            <a:cxnLst/>
            <a:rect l="l" t="t" r="r" b="b"/>
            <a:pathLst>
              <a:path w="253364" h="21589">
                <a:moveTo>
                  <a:pt x="0" y="10776"/>
                </a:moveTo>
                <a:lnTo>
                  <a:pt x="9609" y="3156"/>
                </a:lnTo>
                <a:lnTo>
                  <a:pt x="10776" y="0"/>
                </a:lnTo>
                <a:lnTo>
                  <a:pt x="242173" y="0"/>
                </a:lnTo>
                <a:lnTo>
                  <a:pt x="249793" y="3156"/>
                </a:lnTo>
                <a:lnTo>
                  <a:pt x="252950" y="10776"/>
                </a:lnTo>
                <a:lnTo>
                  <a:pt x="249793" y="18396"/>
                </a:lnTo>
                <a:lnTo>
                  <a:pt x="242173" y="21553"/>
                </a:lnTo>
                <a:lnTo>
                  <a:pt x="10776" y="21553"/>
                </a:lnTo>
                <a:lnTo>
                  <a:pt x="9609" y="18397"/>
                </a:lnTo>
                <a:lnTo>
                  <a:pt x="0" y="107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94252" y="3312914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18864" y="38741"/>
                </a:moveTo>
                <a:lnTo>
                  <a:pt x="11521" y="37219"/>
                </a:lnTo>
                <a:lnTo>
                  <a:pt x="5525" y="33067"/>
                </a:lnTo>
                <a:lnTo>
                  <a:pt x="1482" y="26910"/>
                </a:lnTo>
                <a:lnTo>
                  <a:pt x="0" y="19370"/>
                </a:lnTo>
                <a:lnTo>
                  <a:pt x="1482" y="11830"/>
                </a:lnTo>
                <a:lnTo>
                  <a:pt x="5525" y="5673"/>
                </a:lnTo>
                <a:lnTo>
                  <a:pt x="11521" y="1522"/>
                </a:lnTo>
                <a:lnTo>
                  <a:pt x="18864" y="0"/>
                </a:lnTo>
                <a:lnTo>
                  <a:pt x="26207" y="1522"/>
                </a:lnTo>
                <a:lnTo>
                  <a:pt x="32203" y="5673"/>
                </a:lnTo>
                <a:lnTo>
                  <a:pt x="36246" y="11830"/>
                </a:lnTo>
                <a:lnTo>
                  <a:pt x="37728" y="19370"/>
                </a:lnTo>
                <a:lnTo>
                  <a:pt x="36246" y="26910"/>
                </a:lnTo>
                <a:lnTo>
                  <a:pt x="32203" y="33068"/>
                </a:lnTo>
                <a:lnTo>
                  <a:pt x="26205" y="37219"/>
                </a:lnTo>
                <a:lnTo>
                  <a:pt x="18864" y="38741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39344" y="3312914"/>
            <a:ext cx="35560" cy="39370"/>
          </a:xfrm>
          <a:custGeom>
            <a:avLst/>
            <a:gdLst/>
            <a:ahLst/>
            <a:cxnLst/>
            <a:rect l="l" t="t" r="r" b="b"/>
            <a:pathLst>
              <a:path w="35559" h="39370">
                <a:moveTo>
                  <a:pt x="16484" y="38741"/>
                </a:moveTo>
                <a:lnTo>
                  <a:pt x="9513" y="37219"/>
                </a:lnTo>
                <a:lnTo>
                  <a:pt x="4335" y="33067"/>
                </a:lnTo>
                <a:lnTo>
                  <a:pt x="1111" y="26910"/>
                </a:lnTo>
                <a:lnTo>
                  <a:pt x="0" y="19370"/>
                </a:lnTo>
                <a:lnTo>
                  <a:pt x="1110" y="11830"/>
                </a:lnTo>
                <a:lnTo>
                  <a:pt x="4335" y="5673"/>
                </a:lnTo>
                <a:lnTo>
                  <a:pt x="9513" y="1522"/>
                </a:lnTo>
                <a:lnTo>
                  <a:pt x="16484" y="0"/>
                </a:lnTo>
                <a:lnTo>
                  <a:pt x="23827" y="1522"/>
                </a:lnTo>
                <a:lnTo>
                  <a:pt x="29823" y="5673"/>
                </a:lnTo>
                <a:lnTo>
                  <a:pt x="33866" y="11830"/>
                </a:lnTo>
                <a:lnTo>
                  <a:pt x="35349" y="19370"/>
                </a:lnTo>
                <a:lnTo>
                  <a:pt x="33866" y="26910"/>
                </a:lnTo>
                <a:lnTo>
                  <a:pt x="29823" y="33068"/>
                </a:lnTo>
                <a:lnTo>
                  <a:pt x="23825" y="37219"/>
                </a:lnTo>
                <a:lnTo>
                  <a:pt x="16484" y="387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577066" y="3312914"/>
            <a:ext cx="38100" cy="39370"/>
          </a:xfrm>
          <a:custGeom>
            <a:avLst/>
            <a:gdLst/>
            <a:ahLst/>
            <a:cxnLst/>
            <a:rect l="l" t="t" r="r" b="b"/>
            <a:pathLst>
              <a:path w="38100" h="39370">
                <a:moveTo>
                  <a:pt x="18864" y="38741"/>
                </a:moveTo>
                <a:lnTo>
                  <a:pt x="11521" y="37219"/>
                </a:lnTo>
                <a:lnTo>
                  <a:pt x="5525" y="33067"/>
                </a:lnTo>
                <a:lnTo>
                  <a:pt x="1482" y="26910"/>
                </a:lnTo>
                <a:lnTo>
                  <a:pt x="0" y="19370"/>
                </a:lnTo>
                <a:lnTo>
                  <a:pt x="1482" y="11830"/>
                </a:lnTo>
                <a:lnTo>
                  <a:pt x="5525" y="5673"/>
                </a:lnTo>
                <a:lnTo>
                  <a:pt x="11521" y="1522"/>
                </a:lnTo>
                <a:lnTo>
                  <a:pt x="18864" y="0"/>
                </a:lnTo>
                <a:lnTo>
                  <a:pt x="26207" y="1522"/>
                </a:lnTo>
                <a:lnTo>
                  <a:pt x="32203" y="5673"/>
                </a:lnTo>
                <a:lnTo>
                  <a:pt x="36246" y="11830"/>
                </a:lnTo>
                <a:lnTo>
                  <a:pt x="37728" y="19370"/>
                </a:lnTo>
                <a:lnTo>
                  <a:pt x="36246" y="26910"/>
                </a:lnTo>
                <a:lnTo>
                  <a:pt x="32203" y="33068"/>
                </a:lnTo>
                <a:lnTo>
                  <a:pt x="26205" y="37219"/>
                </a:lnTo>
                <a:lnTo>
                  <a:pt x="18864" y="38741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74117" y="3164223"/>
            <a:ext cx="19050" cy="207645"/>
          </a:xfrm>
          <a:custGeom>
            <a:avLst/>
            <a:gdLst/>
            <a:ahLst/>
            <a:cxnLst/>
            <a:rect l="l" t="t" r="r" b="b"/>
            <a:pathLst>
              <a:path w="19050" h="207645">
                <a:moveTo>
                  <a:pt x="0" y="207075"/>
                </a:moveTo>
                <a:lnTo>
                  <a:pt x="18983" y="207075"/>
                </a:lnTo>
                <a:lnTo>
                  <a:pt x="18983" y="0"/>
                </a:lnTo>
                <a:lnTo>
                  <a:pt x="0" y="0"/>
                </a:lnTo>
                <a:lnTo>
                  <a:pt x="0" y="207075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69355" y="3159460"/>
            <a:ext cx="28575" cy="217170"/>
          </a:xfrm>
          <a:custGeom>
            <a:avLst/>
            <a:gdLst/>
            <a:ahLst/>
            <a:cxnLst/>
            <a:rect l="l" t="t" r="r" b="b"/>
            <a:pathLst>
              <a:path w="28575" h="217170">
                <a:moveTo>
                  <a:pt x="0" y="216600"/>
                </a:moveTo>
                <a:lnTo>
                  <a:pt x="28508" y="216600"/>
                </a:lnTo>
                <a:lnTo>
                  <a:pt x="28508" y="0"/>
                </a:lnTo>
                <a:lnTo>
                  <a:pt x="0" y="0"/>
                </a:lnTo>
                <a:lnTo>
                  <a:pt x="0" y="216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60360" y="2808149"/>
            <a:ext cx="318204" cy="6236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60360" y="2878265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40" h="13335">
                <a:moveTo>
                  <a:pt x="0" y="12822"/>
                </a:moveTo>
                <a:lnTo>
                  <a:pt x="141899" y="12822"/>
                </a:lnTo>
                <a:lnTo>
                  <a:pt x="141899" y="0"/>
                </a:lnTo>
                <a:lnTo>
                  <a:pt x="0" y="0"/>
                </a:lnTo>
                <a:lnTo>
                  <a:pt x="0" y="1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55598" y="2873503"/>
            <a:ext cx="151765" cy="22860"/>
          </a:xfrm>
          <a:custGeom>
            <a:avLst/>
            <a:gdLst/>
            <a:ahLst/>
            <a:cxnLst/>
            <a:rect l="l" t="t" r="r" b="b"/>
            <a:pathLst>
              <a:path w="151765" h="22860">
                <a:moveTo>
                  <a:pt x="0" y="22347"/>
                </a:moveTo>
                <a:lnTo>
                  <a:pt x="151424" y="22347"/>
                </a:lnTo>
                <a:lnTo>
                  <a:pt x="151424" y="0"/>
                </a:lnTo>
                <a:lnTo>
                  <a:pt x="0" y="0"/>
                </a:lnTo>
                <a:lnTo>
                  <a:pt x="0" y="22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288069" y="2872536"/>
            <a:ext cx="137160" cy="39370"/>
          </a:xfrm>
          <a:custGeom>
            <a:avLst/>
            <a:gdLst/>
            <a:ahLst/>
            <a:cxnLst/>
            <a:rect l="l" t="t" r="r" b="b"/>
            <a:pathLst>
              <a:path w="137159" h="39369">
                <a:moveTo>
                  <a:pt x="19643" y="39287"/>
                </a:moveTo>
                <a:lnTo>
                  <a:pt x="11997" y="37743"/>
                </a:lnTo>
                <a:lnTo>
                  <a:pt x="5753" y="33533"/>
                </a:lnTo>
                <a:lnTo>
                  <a:pt x="1543" y="27289"/>
                </a:lnTo>
                <a:lnTo>
                  <a:pt x="0" y="19643"/>
                </a:lnTo>
                <a:lnTo>
                  <a:pt x="1543" y="11997"/>
                </a:lnTo>
                <a:lnTo>
                  <a:pt x="5753" y="5753"/>
                </a:lnTo>
                <a:lnTo>
                  <a:pt x="11997" y="1543"/>
                </a:lnTo>
                <a:lnTo>
                  <a:pt x="19643" y="0"/>
                </a:lnTo>
                <a:lnTo>
                  <a:pt x="117461" y="0"/>
                </a:lnTo>
                <a:lnTo>
                  <a:pt x="125106" y="1543"/>
                </a:lnTo>
                <a:lnTo>
                  <a:pt x="131350" y="5753"/>
                </a:lnTo>
                <a:lnTo>
                  <a:pt x="135560" y="11997"/>
                </a:lnTo>
                <a:lnTo>
                  <a:pt x="137103" y="19643"/>
                </a:lnTo>
                <a:lnTo>
                  <a:pt x="135559" y="27289"/>
                </a:lnTo>
                <a:lnTo>
                  <a:pt x="131349" y="33533"/>
                </a:lnTo>
                <a:lnTo>
                  <a:pt x="125106" y="37743"/>
                </a:lnTo>
                <a:lnTo>
                  <a:pt x="117460" y="39286"/>
                </a:lnTo>
                <a:lnTo>
                  <a:pt x="19643" y="39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95311" y="2876628"/>
            <a:ext cx="127389" cy="3110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62734" y="2968843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40" h="13335">
                <a:moveTo>
                  <a:pt x="0" y="12822"/>
                </a:moveTo>
                <a:lnTo>
                  <a:pt x="141899" y="12822"/>
                </a:lnTo>
                <a:lnTo>
                  <a:pt x="141899" y="0"/>
                </a:lnTo>
                <a:lnTo>
                  <a:pt x="0" y="0"/>
                </a:lnTo>
                <a:lnTo>
                  <a:pt x="0" y="1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157971" y="2964081"/>
            <a:ext cx="151765" cy="22860"/>
          </a:xfrm>
          <a:custGeom>
            <a:avLst/>
            <a:gdLst/>
            <a:ahLst/>
            <a:cxnLst/>
            <a:rect l="l" t="t" r="r" b="b"/>
            <a:pathLst>
              <a:path w="151765" h="22860">
                <a:moveTo>
                  <a:pt x="0" y="22347"/>
                </a:moveTo>
                <a:lnTo>
                  <a:pt x="151424" y="22347"/>
                </a:lnTo>
                <a:lnTo>
                  <a:pt x="151424" y="0"/>
                </a:lnTo>
                <a:lnTo>
                  <a:pt x="0" y="0"/>
                </a:lnTo>
                <a:lnTo>
                  <a:pt x="0" y="22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87974" y="2962415"/>
            <a:ext cx="137160" cy="36830"/>
          </a:xfrm>
          <a:custGeom>
            <a:avLst/>
            <a:gdLst/>
            <a:ahLst/>
            <a:cxnLst/>
            <a:rect l="l" t="t" r="r" b="b"/>
            <a:pathLst>
              <a:path w="137159" h="36830">
                <a:moveTo>
                  <a:pt x="118142" y="36328"/>
                </a:moveTo>
                <a:lnTo>
                  <a:pt x="18961" y="36328"/>
                </a:lnTo>
                <a:lnTo>
                  <a:pt x="11580" y="34621"/>
                </a:lnTo>
                <a:lnTo>
                  <a:pt x="5553" y="30080"/>
                </a:lnTo>
                <a:lnTo>
                  <a:pt x="1490" y="23575"/>
                </a:lnTo>
                <a:lnTo>
                  <a:pt x="0" y="15977"/>
                </a:lnTo>
                <a:lnTo>
                  <a:pt x="0" y="5505"/>
                </a:lnTo>
                <a:lnTo>
                  <a:pt x="8489" y="0"/>
                </a:lnTo>
                <a:lnTo>
                  <a:pt x="128615" y="0"/>
                </a:lnTo>
                <a:lnTo>
                  <a:pt x="137104" y="5505"/>
                </a:lnTo>
                <a:lnTo>
                  <a:pt x="137104" y="15977"/>
                </a:lnTo>
                <a:lnTo>
                  <a:pt x="135613" y="23575"/>
                </a:lnTo>
                <a:lnTo>
                  <a:pt x="131549" y="30080"/>
                </a:lnTo>
                <a:lnTo>
                  <a:pt x="125523" y="34621"/>
                </a:lnTo>
                <a:lnTo>
                  <a:pt x="118142" y="36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296272" y="2964179"/>
            <a:ext cx="126525" cy="292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62734" y="3059422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40" h="13335">
                <a:moveTo>
                  <a:pt x="0" y="12822"/>
                </a:moveTo>
                <a:lnTo>
                  <a:pt x="141899" y="12822"/>
                </a:lnTo>
                <a:lnTo>
                  <a:pt x="141899" y="0"/>
                </a:lnTo>
                <a:lnTo>
                  <a:pt x="0" y="0"/>
                </a:lnTo>
                <a:lnTo>
                  <a:pt x="0" y="1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57971" y="3054659"/>
            <a:ext cx="151765" cy="22860"/>
          </a:xfrm>
          <a:custGeom>
            <a:avLst/>
            <a:gdLst/>
            <a:ahLst/>
            <a:cxnLst/>
            <a:rect l="l" t="t" r="r" b="b"/>
            <a:pathLst>
              <a:path w="151765" h="22860">
                <a:moveTo>
                  <a:pt x="0" y="22347"/>
                </a:moveTo>
                <a:lnTo>
                  <a:pt x="151424" y="22347"/>
                </a:lnTo>
                <a:lnTo>
                  <a:pt x="151424" y="0"/>
                </a:lnTo>
                <a:lnTo>
                  <a:pt x="0" y="0"/>
                </a:lnTo>
                <a:lnTo>
                  <a:pt x="0" y="22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65106" y="3141543"/>
            <a:ext cx="142240" cy="13335"/>
          </a:xfrm>
          <a:custGeom>
            <a:avLst/>
            <a:gdLst/>
            <a:ahLst/>
            <a:cxnLst/>
            <a:rect l="l" t="t" r="r" b="b"/>
            <a:pathLst>
              <a:path w="142240" h="13335">
                <a:moveTo>
                  <a:pt x="0" y="12822"/>
                </a:moveTo>
                <a:lnTo>
                  <a:pt x="141899" y="12822"/>
                </a:lnTo>
                <a:lnTo>
                  <a:pt x="141899" y="0"/>
                </a:lnTo>
                <a:lnTo>
                  <a:pt x="0" y="0"/>
                </a:lnTo>
                <a:lnTo>
                  <a:pt x="0" y="12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60344" y="3136780"/>
            <a:ext cx="151765" cy="22860"/>
          </a:xfrm>
          <a:custGeom>
            <a:avLst/>
            <a:gdLst/>
            <a:ahLst/>
            <a:cxnLst/>
            <a:rect l="l" t="t" r="r" b="b"/>
            <a:pathLst>
              <a:path w="151765" h="22860">
                <a:moveTo>
                  <a:pt x="0" y="22347"/>
                </a:moveTo>
                <a:lnTo>
                  <a:pt x="151424" y="22347"/>
                </a:lnTo>
                <a:lnTo>
                  <a:pt x="151424" y="0"/>
                </a:lnTo>
                <a:lnTo>
                  <a:pt x="0" y="0"/>
                </a:lnTo>
                <a:lnTo>
                  <a:pt x="0" y="223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85699" y="3140451"/>
            <a:ext cx="137160" cy="34290"/>
          </a:xfrm>
          <a:custGeom>
            <a:avLst/>
            <a:gdLst/>
            <a:ahLst/>
            <a:cxnLst/>
            <a:rect l="l" t="t" r="r" b="b"/>
            <a:pathLst>
              <a:path w="137159" h="34289">
                <a:moveTo>
                  <a:pt x="129576" y="33830"/>
                </a:moveTo>
                <a:lnTo>
                  <a:pt x="28272" y="33830"/>
                </a:lnTo>
                <a:lnTo>
                  <a:pt x="15122" y="32501"/>
                </a:lnTo>
                <a:lnTo>
                  <a:pt x="6374" y="28876"/>
                </a:lnTo>
                <a:lnTo>
                  <a:pt x="1506" y="23499"/>
                </a:lnTo>
                <a:lnTo>
                  <a:pt x="0" y="16915"/>
                </a:lnTo>
                <a:lnTo>
                  <a:pt x="1506" y="10331"/>
                </a:lnTo>
                <a:lnTo>
                  <a:pt x="6374" y="4954"/>
                </a:lnTo>
                <a:lnTo>
                  <a:pt x="15122" y="1329"/>
                </a:lnTo>
                <a:lnTo>
                  <a:pt x="28272" y="0"/>
                </a:lnTo>
                <a:lnTo>
                  <a:pt x="129576" y="0"/>
                </a:lnTo>
                <a:lnTo>
                  <a:pt x="137149" y="7573"/>
                </a:lnTo>
                <a:lnTo>
                  <a:pt x="137149" y="26257"/>
                </a:lnTo>
                <a:lnTo>
                  <a:pt x="129576" y="33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287985" y="3140451"/>
            <a:ext cx="132388" cy="301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285696" y="3052874"/>
            <a:ext cx="139700" cy="36830"/>
          </a:xfrm>
          <a:custGeom>
            <a:avLst/>
            <a:gdLst/>
            <a:ahLst/>
            <a:cxnLst/>
            <a:rect l="l" t="t" r="r" b="b"/>
            <a:pathLst>
              <a:path w="139700" h="36830">
                <a:moveTo>
                  <a:pt x="121156" y="36558"/>
                </a:moveTo>
                <a:lnTo>
                  <a:pt x="18279" y="36558"/>
                </a:lnTo>
                <a:lnTo>
                  <a:pt x="0" y="18279"/>
                </a:lnTo>
                <a:lnTo>
                  <a:pt x="1437" y="12525"/>
                </a:lnTo>
                <a:lnTo>
                  <a:pt x="5354" y="6564"/>
                </a:lnTo>
                <a:lnTo>
                  <a:pt x="11165" y="1890"/>
                </a:lnTo>
                <a:lnTo>
                  <a:pt x="18279" y="0"/>
                </a:lnTo>
                <a:lnTo>
                  <a:pt x="121156" y="0"/>
                </a:lnTo>
                <a:lnTo>
                  <a:pt x="128834" y="1890"/>
                </a:lnTo>
                <a:lnTo>
                  <a:pt x="134581" y="6565"/>
                </a:lnTo>
                <a:lnTo>
                  <a:pt x="138186" y="12526"/>
                </a:lnTo>
                <a:lnTo>
                  <a:pt x="139435" y="18279"/>
                </a:lnTo>
                <a:lnTo>
                  <a:pt x="138186" y="25394"/>
                </a:lnTo>
                <a:lnTo>
                  <a:pt x="134581" y="31204"/>
                </a:lnTo>
                <a:lnTo>
                  <a:pt x="128833" y="35122"/>
                </a:lnTo>
                <a:lnTo>
                  <a:pt x="121156" y="36558"/>
                </a:lnTo>
                <a:close/>
              </a:path>
              <a:path w="139700" h="36830">
                <a:moveTo>
                  <a:pt x="18279" y="36558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287982" y="2810279"/>
            <a:ext cx="137150" cy="6201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01429" y="2805516"/>
            <a:ext cx="26670" cy="629920"/>
          </a:xfrm>
          <a:custGeom>
            <a:avLst/>
            <a:gdLst/>
            <a:ahLst/>
            <a:cxnLst/>
            <a:rect l="l" t="t" r="r" b="b"/>
            <a:pathLst>
              <a:path w="26670" h="629920">
                <a:moveTo>
                  <a:pt x="0" y="629711"/>
                </a:moveTo>
                <a:lnTo>
                  <a:pt x="26134" y="629711"/>
                </a:lnTo>
                <a:lnTo>
                  <a:pt x="26134" y="0"/>
                </a:lnTo>
                <a:lnTo>
                  <a:pt x="0" y="0"/>
                </a:lnTo>
                <a:lnTo>
                  <a:pt x="0" y="629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21853" y="2964751"/>
            <a:ext cx="56237" cy="6048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22564" y="2875537"/>
            <a:ext cx="59370" cy="6547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470023" y="3402365"/>
            <a:ext cx="12065" cy="26034"/>
          </a:xfrm>
          <a:custGeom>
            <a:avLst/>
            <a:gdLst/>
            <a:ahLst/>
            <a:cxnLst/>
            <a:rect l="l" t="t" r="r" b="b"/>
            <a:pathLst>
              <a:path w="12065" h="26035">
                <a:moveTo>
                  <a:pt x="9208" y="25918"/>
                </a:moveTo>
                <a:lnTo>
                  <a:pt x="2655" y="25918"/>
                </a:lnTo>
                <a:lnTo>
                  <a:pt x="0" y="20116"/>
                </a:lnTo>
                <a:lnTo>
                  <a:pt x="0" y="5801"/>
                </a:lnTo>
                <a:lnTo>
                  <a:pt x="2655" y="0"/>
                </a:lnTo>
                <a:lnTo>
                  <a:pt x="9208" y="0"/>
                </a:lnTo>
                <a:lnTo>
                  <a:pt x="11864" y="5801"/>
                </a:lnTo>
                <a:lnTo>
                  <a:pt x="11864" y="20116"/>
                </a:lnTo>
                <a:lnTo>
                  <a:pt x="9208" y="25918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419480" y="3403183"/>
            <a:ext cx="58419" cy="54610"/>
          </a:xfrm>
          <a:custGeom>
            <a:avLst/>
            <a:gdLst/>
            <a:ahLst/>
            <a:cxnLst/>
            <a:rect l="l" t="t" r="r" b="b"/>
            <a:pathLst>
              <a:path w="58420" h="54610">
                <a:moveTo>
                  <a:pt x="379" y="54565"/>
                </a:moveTo>
                <a:lnTo>
                  <a:pt x="0" y="24099"/>
                </a:lnTo>
                <a:lnTo>
                  <a:pt x="56995" y="0"/>
                </a:lnTo>
                <a:lnTo>
                  <a:pt x="58135" y="25008"/>
                </a:lnTo>
                <a:lnTo>
                  <a:pt x="379" y="5456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43750" y="3419826"/>
            <a:ext cx="283845" cy="41275"/>
          </a:xfrm>
          <a:custGeom>
            <a:avLst/>
            <a:gdLst/>
            <a:ahLst/>
            <a:cxnLst/>
            <a:rect l="l" t="t" r="r" b="b"/>
            <a:pathLst>
              <a:path w="283845" h="41275">
                <a:moveTo>
                  <a:pt x="20462" y="40924"/>
                </a:moveTo>
                <a:lnTo>
                  <a:pt x="12496" y="39315"/>
                </a:lnTo>
                <a:lnTo>
                  <a:pt x="5993" y="34930"/>
                </a:lnTo>
                <a:lnTo>
                  <a:pt x="1607" y="28426"/>
                </a:lnTo>
                <a:lnTo>
                  <a:pt x="0" y="20462"/>
                </a:lnTo>
                <a:lnTo>
                  <a:pt x="1608" y="12497"/>
                </a:lnTo>
                <a:lnTo>
                  <a:pt x="5993" y="5993"/>
                </a:lnTo>
                <a:lnTo>
                  <a:pt x="12497" y="1607"/>
                </a:lnTo>
                <a:lnTo>
                  <a:pt x="20462" y="0"/>
                </a:lnTo>
                <a:lnTo>
                  <a:pt x="263335" y="0"/>
                </a:lnTo>
                <a:lnTo>
                  <a:pt x="271300" y="1607"/>
                </a:lnTo>
                <a:lnTo>
                  <a:pt x="277804" y="5993"/>
                </a:lnTo>
                <a:lnTo>
                  <a:pt x="282189" y="12497"/>
                </a:lnTo>
                <a:lnTo>
                  <a:pt x="283797" y="20462"/>
                </a:lnTo>
                <a:lnTo>
                  <a:pt x="282188" y="28427"/>
                </a:lnTo>
                <a:lnTo>
                  <a:pt x="277803" y="34931"/>
                </a:lnTo>
                <a:lnTo>
                  <a:pt x="271297" y="39316"/>
                </a:lnTo>
                <a:lnTo>
                  <a:pt x="263335" y="40923"/>
                </a:lnTo>
                <a:lnTo>
                  <a:pt x="20462" y="409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143750" y="3419826"/>
            <a:ext cx="283845" cy="41275"/>
          </a:xfrm>
          <a:custGeom>
            <a:avLst/>
            <a:gdLst/>
            <a:ahLst/>
            <a:cxnLst/>
            <a:rect l="l" t="t" r="r" b="b"/>
            <a:pathLst>
              <a:path w="283845" h="41275">
                <a:moveTo>
                  <a:pt x="0" y="20461"/>
                </a:moveTo>
                <a:lnTo>
                  <a:pt x="5993" y="5993"/>
                </a:lnTo>
                <a:lnTo>
                  <a:pt x="20462" y="0"/>
                </a:lnTo>
                <a:lnTo>
                  <a:pt x="263335" y="0"/>
                </a:lnTo>
                <a:lnTo>
                  <a:pt x="277804" y="5993"/>
                </a:lnTo>
                <a:lnTo>
                  <a:pt x="283797" y="20461"/>
                </a:lnTo>
                <a:lnTo>
                  <a:pt x="277803" y="38143"/>
                </a:lnTo>
                <a:lnTo>
                  <a:pt x="263335" y="40923"/>
                </a:lnTo>
                <a:lnTo>
                  <a:pt x="20462" y="40924"/>
                </a:lnTo>
                <a:lnTo>
                  <a:pt x="5993" y="38147"/>
                </a:lnTo>
                <a:lnTo>
                  <a:pt x="0" y="204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160360" y="3430466"/>
            <a:ext cx="252949" cy="2155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160360" y="3430466"/>
            <a:ext cx="253365" cy="21590"/>
          </a:xfrm>
          <a:custGeom>
            <a:avLst/>
            <a:gdLst/>
            <a:ahLst/>
            <a:cxnLst/>
            <a:rect l="l" t="t" r="r" b="b"/>
            <a:pathLst>
              <a:path w="253365" h="21589">
                <a:moveTo>
                  <a:pt x="0" y="10776"/>
                </a:moveTo>
                <a:lnTo>
                  <a:pt x="9609" y="3156"/>
                </a:lnTo>
                <a:lnTo>
                  <a:pt x="10776" y="0"/>
                </a:lnTo>
                <a:lnTo>
                  <a:pt x="242173" y="0"/>
                </a:lnTo>
                <a:lnTo>
                  <a:pt x="249793" y="3156"/>
                </a:lnTo>
                <a:lnTo>
                  <a:pt x="252949" y="10776"/>
                </a:lnTo>
                <a:lnTo>
                  <a:pt x="249793" y="18397"/>
                </a:lnTo>
                <a:lnTo>
                  <a:pt x="242173" y="21553"/>
                </a:lnTo>
                <a:lnTo>
                  <a:pt x="10776" y="21553"/>
                </a:lnTo>
                <a:lnTo>
                  <a:pt x="9609" y="18397"/>
                </a:lnTo>
                <a:lnTo>
                  <a:pt x="0" y="107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183852" y="3339887"/>
            <a:ext cx="38100" cy="43180"/>
          </a:xfrm>
          <a:custGeom>
            <a:avLst/>
            <a:gdLst/>
            <a:ahLst/>
            <a:cxnLst/>
            <a:rect l="l" t="t" r="r" b="b"/>
            <a:pathLst>
              <a:path w="38100" h="43179">
                <a:moveTo>
                  <a:pt x="18863" y="42610"/>
                </a:moveTo>
                <a:lnTo>
                  <a:pt x="11517" y="40480"/>
                </a:lnTo>
                <a:lnTo>
                  <a:pt x="5523" y="35000"/>
                </a:lnTo>
                <a:lnTo>
                  <a:pt x="1481" y="27514"/>
                </a:lnTo>
                <a:lnTo>
                  <a:pt x="0" y="19370"/>
                </a:lnTo>
                <a:lnTo>
                  <a:pt x="1482" y="11830"/>
                </a:lnTo>
                <a:lnTo>
                  <a:pt x="5525" y="5673"/>
                </a:lnTo>
                <a:lnTo>
                  <a:pt x="11521" y="1522"/>
                </a:lnTo>
                <a:lnTo>
                  <a:pt x="18864" y="0"/>
                </a:lnTo>
                <a:lnTo>
                  <a:pt x="26207" y="1522"/>
                </a:lnTo>
                <a:lnTo>
                  <a:pt x="32203" y="5673"/>
                </a:lnTo>
                <a:lnTo>
                  <a:pt x="36246" y="11830"/>
                </a:lnTo>
                <a:lnTo>
                  <a:pt x="37728" y="19370"/>
                </a:lnTo>
                <a:lnTo>
                  <a:pt x="36244" y="27515"/>
                </a:lnTo>
                <a:lnTo>
                  <a:pt x="32200" y="35002"/>
                </a:lnTo>
                <a:lnTo>
                  <a:pt x="26195" y="40483"/>
                </a:lnTo>
                <a:lnTo>
                  <a:pt x="18863" y="42606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228935" y="3339887"/>
            <a:ext cx="35560" cy="43180"/>
          </a:xfrm>
          <a:custGeom>
            <a:avLst/>
            <a:gdLst/>
            <a:ahLst/>
            <a:cxnLst/>
            <a:rect l="l" t="t" r="r" b="b"/>
            <a:pathLst>
              <a:path w="35559" h="43179">
                <a:moveTo>
                  <a:pt x="16492" y="42610"/>
                </a:moveTo>
                <a:lnTo>
                  <a:pt x="9517" y="40480"/>
                </a:lnTo>
                <a:lnTo>
                  <a:pt x="4338" y="35000"/>
                </a:lnTo>
                <a:lnTo>
                  <a:pt x="1111" y="27514"/>
                </a:lnTo>
                <a:lnTo>
                  <a:pt x="0" y="19370"/>
                </a:lnTo>
                <a:lnTo>
                  <a:pt x="1118" y="11830"/>
                </a:lnTo>
                <a:lnTo>
                  <a:pt x="4343" y="5673"/>
                </a:lnTo>
                <a:lnTo>
                  <a:pt x="9522" y="1522"/>
                </a:lnTo>
                <a:lnTo>
                  <a:pt x="16493" y="0"/>
                </a:lnTo>
                <a:lnTo>
                  <a:pt x="23836" y="1522"/>
                </a:lnTo>
                <a:lnTo>
                  <a:pt x="29832" y="5673"/>
                </a:lnTo>
                <a:lnTo>
                  <a:pt x="33875" y="11830"/>
                </a:lnTo>
                <a:lnTo>
                  <a:pt x="35357" y="19370"/>
                </a:lnTo>
                <a:lnTo>
                  <a:pt x="33873" y="27515"/>
                </a:lnTo>
                <a:lnTo>
                  <a:pt x="29829" y="35002"/>
                </a:lnTo>
                <a:lnTo>
                  <a:pt x="23823" y="40483"/>
                </a:lnTo>
                <a:lnTo>
                  <a:pt x="16492" y="426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266665" y="3339887"/>
            <a:ext cx="38100" cy="43180"/>
          </a:xfrm>
          <a:custGeom>
            <a:avLst/>
            <a:gdLst/>
            <a:ahLst/>
            <a:cxnLst/>
            <a:rect l="l" t="t" r="r" b="b"/>
            <a:pathLst>
              <a:path w="38100" h="43179">
                <a:moveTo>
                  <a:pt x="18863" y="42610"/>
                </a:moveTo>
                <a:lnTo>
                  <a:pt x="11517" y="40480"/>
                </a:lnTo>
                <a:lnTo>
                  <a:pt x="5523" y="35000"/>
                </a:lnTo>
                <a:lnTo>
                  <a:pt x="1481" y="27514"/>
                </a:lnTo>
                <a:lnTo>
                  <a:pt x="0" y="19370"/>
                </a:lnTo>
                <a:lnTo>
                  <a:pt x="1482" y="11830"/>
                </a:lnTo>
                <a:lnTo>
                  <a:pt x="5525" y="5673"/>
                </a:lnTo>
                <a:lnTo>
                  <a:pt x="11521" y="1522"/>
                </a:lnTo>
                <a:lnTo>
                  <a:pt x="18864" y="0"/>
                </a:lnTo>
                <a:lnTo>
                  <a:pt x="26207" y="1522"/>
                </a:lnTo>
                <a:lnTo>
                  <a:pt x="32203" y="5673"/>
                </a:lnTo>
                <a:lnTo>
                  <a:pt x="36246" y="11830"/>
                </a:lnTo>
                <a:lnTo>
                  <a:pt x="37728" y="19370"/>
                </a:lnTo>
                <a:lnTo>
                  <a:pt x="36244" y="27515"/>
                </a:lnTo>
                <a:lnTo>
                  <a:pt x="32200" y="35002"/>
                </a:lnTo>
                <a:lnTo>
                  <a:pt x="26195" y="40483"/>
                </a:lnTo>
                <a:lnTo>
                  <a:pt x="18863" y="42606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363717" y="3191197"/>
            <a:ext cx="19050" cy="207645"/>
          </a:xfrm>
          <a:custGeom>
            <a:avLst/>
            <a:gdLst/>
            <a:ahLst/>
            <a:cxnLst/>
            <a:rect l="l" t="t" r="r" b="b"/>
            <a:pathLst>
              <a:path w="19050" h="207645">
                <a:moveTo>
                  <a:pt x="0" y="207075"/>
                </a:moveTo>
                <a:lnTo>
                  <a:pt x="18982" y="207075"/>
                </a:lnTo>
                <a:lnTo>
                  <a:pt x="18982" y="0"/>
                </a:lnTo>
                <a:lnTo>
                  <a:pt x="0" y="0"/>
                </a:lnTo>
                <a:lnTo>
                  <a:pt x="0" y="207075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58954" y="3186434"/>
            <a:ext cx="28575" cy="217170"/>
          </a:xfrm>
          <a:custGeom>
            <a:avLst/>
            <a:gdLst/>
            <a:ahLst/>
            <a:cxnLst/>
            <a:rect l="l" t="t" r="r" b="b"/>
            <a:pathLst>
              <a:path w="28575" h="217170">
                <a:moveTo>
                  <a:pt x="0" y="216600"/>
                </a:moveTo>
                <a:lnTo>
                  <a:pt x="28507" y="216600"/>
                </a:lnTo>
                <a:lnTo>
                  <a:pt x="28507" y="0"/>
                </a:lnTo>
                <a:lnTo>
                  <a:pt x="0" y="0"/>
                </a:lnTo>
                <a:lnTo>
                  <a:pt x="0" y="216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93410" y="5749925"/>
            <a:ext cx="4026535" cy="939800"/>
          </a:xfrm>
          <a:custGeom>
            <a:avLst/>
            <a:gdLst/>
            <a:ahLst/>
            <a:cxnLst/>
            <a:rect l="l" t="t" r="r" b="b"/>
            <a:pathLst>
              <a:path w="4026534" h="939800">
                <a:moveTo>
                  <a:pt x="545661" y="712431"/>
                </a:moveTo>
                <a:lnTo>
                  <a:pt x="513772" y="707689"/>
                </a:lnTo>
                <a:lnTo>
                  <a:pt x="476991" y="695683"/>
                </a:lnTo>
                <a:lnTo>
                  <a:pt x="443049" y="682774"/>
                </a:lnTo>
                <a:lnTo>
                  <a:pt x="318017" y="640377"/>
                </a:lnTo>
                <a:lnTo>
                  <a:pt x="272460" y="624094"/>
                </a:lnTo>
                <a:lnTo>
                  <a:pt x="226889" y="606271"/>
                </a:lnTo>
                <a:lnTo>
                  <a:pt x="182461" y="586632"/>
                </a:lnTo>
                <a:lnTo>
                  <a:pt x="140332" y="564897"/>
                </a:lnTo>
                <a:lnTo>
                  <a:pt x="101659" y="540788"/>
                </a:lnTo>
                <a:lnTo>
                  <a:pt x="67597" y="514027"/>
                </a:lnTo>
                <a:lnTo>
                  <a:pt x="39303" y="484336"/>
                </a:lnTo>
                <a:lnTo>
                  <a:pt x="17932" y="451436"/>
                </a:lnTo>
                <a:lnTo>
                  <a:pt x="4642" y="415050"/>
                </a:lnTo>
                <a:lnTo>
                  <a:pt x="588" y="374898"/>
                </a:lnTo>
                <a:lnTo>
                  <a:pt x="0" y="325810"/>
                </a:lnTo>
                <a:lnTo>
                  <a:pt x="7187" y="286781"/>
                </a:lnTo>
                <a:lnTo>
                  <a:pt x="45446" y="231891"/>
                </a:lnTo>
                <a:lnTo>
                  <a:pt x="116478" y="196211"/>
                </a:lnTo>
                <a:lnTo>
                  <a:pt x="164633" y="181194"/>
                </a:lnTo>
                <a:lnTo>
                  <a:pt x="286914" y="148047"/>
                </a:lnTo>
                <a:lnTo>
                  <a:pt x="361475" y="135376"/>
                </a:lnTo>
                <a:lnTo>
                  <a:pt x="404388" y="130502"/>
                </a:lnTo>
                <a:lnTo>
                  <a:pt x="450527" y="126461"/>
                </a:lnTo>
                <a:lnTo>
                  <a:pt x="499494" y="123145"/>
                </a:lnTo>
                <a:lnTo>
                  <a:pt x="550892" y="120449"/>
                </a:lnTo>
                <a:lnTo>
                  <a:pt x="604323" y="118266"/>
                </a:lnTo>
                <a:lnTo>
                  <a:pt x="1001895" y="108418"/>
                </a:lnTo>
                <a:lnTo>
                  <a:pt x="1111137" y="104160"/>
                </a:lnTo>
                <a:lnTo>
                  <a:pt x="1163046" y="101258"/>
                </a:lnTo>
                <a:lnTo>
                  <a:pt x="1212618" y="97699"/>
                </a:lnTo>
                <a:lnTo>
                  <a:pt x="1316051" y="87885"/>
                </a:lnTo>
                <a:lnTo>
                  <a:pt x="1371085" y="81421"/>
                </a:lnTo>
                <a:lnTo>
                  <a:pt x="1424703" y="74184"/>
                </a:lnTo>
                <a:lnTo>
                  <a:pt x="1477050" y="66375"/>
                </a:lnTo>
                <a:lnTo>
                  <a:pt x="1724795" y="25757"/>
                </a:lnTo>
                <a:lnTo>
                  <a:pt x="1772565" y="18722"/>
                </a:lnTo>
                <a:lnTo>
                  <a:pt x="1820080" y="12516"/>
                </a:lnTo>
                <a:lnTo>
                  <a:pt x="1867486" y="7340"/>
                </a:lnTo>
                <a:lnTo>
                  <a:pt x="1914929" y="3396"/>
                </a:lnTo>
                <a:lnTo>
                  <a:pt x="1962554" y="882"/>
                </a:lnTo>
                <a:lnTo>
                  <a:pt x="2010506" y="0"/>
                </a:lnTo>
                <a:lnTo>
                  <a:pt x="2062186" y="1272"/>
                </a:lnTo>
                <a:lnTo>
                  <a:pt x="2113950" y="4812"/>
                </a:lnTo>
                <a:lnTo>
                  <a:pt x="2165699" y="10261"/>
                </a:lnTo>
                <a:lnTo>
                  <a:pt x="2217331" y="17260"/>
                </a:lnTo>
                <a:lnTo>
                  <a:pt x="2268747" y="25450"/>
                </a:lnTo>
                <a:lnTo>
                  <a:pt x="2319845" y="34474"/>
                </a:lnTo>
                <a:lnTo>
                  <a:pt x="2519063" y="71734"/>
                </a:lnTo>
                <a:lnTo>
                  <a:pt x="2567071" y="79549"/>
                </a:lnTo>
                <a:lnTo>
                  <a:pt x="2614160" y="86046"/>
                </a:lnTo>
                <a:lnTo>
                  <a:pt x="2660229" y="90867"/>
                </a:lnTo>
                <a:lnTo>
                  <a:pt x="2705178" y="93655"/>
                </a:lnTo>
                <a:lnTo>
                  <a:pt x="3760333" y="93749"/>
                </a:lnTo>
                <a:lnTo>
                  <a:pt x="3772523" y="96257"/>
                </a:lnTo>
                <a:lnTo>
                  <a:pt x="3818302" y="108336"/>
                </a:lnTo>
                <a:lnTo>
                  <a:pt x="3861146" y="122877"/>
                </a:lnTo>
                <a:lnTo>
                  <a:pt x="3900430" y="140159"/>
                </a:lnTo>
                <a:lnTo>
                  <a:pt x="3935532" y="160460"/>
                </a:lnTo>
                <a:lnTo>
                  <a:pt x="3965827" y="184060"/>
                </a:lnTo>
                <a:lnTo>
                  <a:pt x="4009500" y="242270"/>
                </a:lnTo>
                <a:lnTo>
                  <a:pt x="4026511" y="316962"/>
                </a:lnTo>
                <a:lnTo>
                  <a:pt x="4022513" y="352337"/>
                </a:lnTo>
                <a:lnTo>
                  <a:pt x="3991208" y="412084"/>
                </a:lnTo>
                <a:lnTo>
                  <a:pt x="3934359" y="459572"/>
                </a:lnTo>
                <a:lnTo>
                  <a:pt x="3898431" y="479622"/>
                </a:lnTo>
                <a:lnTo>
                  <a:pt x="3858607" y="497693"/>
                </a:lnTo>
                <a:lnTo>
                  <a:pt x="3815717" y="514146"/>
                </a:lnTo>
                <a:lnTo>
                  <a:pt x="3770593" y="529341"/>
                </a:lnTo>
                <a:lnTo>
                  <a:pt x="3724063" y="543642"/>
                </a:lnTo>
                <a:lnTo>
                  <a:pt x="3584345" y="584788"/>
                </a:lnTo>
                <a:lnTo>
                  <a:pt x="3540496" y="599124"/>
                </a:lnTo>
                <a:lnTo>
                  <a:pt x="3499393" y="614372"/>
                </a:lnTo>
                <a:lnTo>
                  <a:pt x="3461867" y="630895"/>
                </a:lnTo>
                <a:lnTo>
                  <a:pt x="3374414" y="673050"/>
                </a:lnTo>
                <a:lnTo>
                  <a:pt x="3334647" y="691719"/>
                </a:lnTo>
                <a:lnTo>
                  <a:pt x="723857" y="691719"/>
                </a:lnTo>
                <a:lnTo>
                  <a:pt x="687725" y="691796"/>
                </a:lnTo>
                <a:lnTo>
                  <a:pt x="656297" y="695684"/>
                </a:lnTo>
                <a:lnTo>
                  <a:pt x="627979" y="701536"/>
                </a:lnTo>
                <a:lnTo>
                  <a:pt x="601165" y="707509"/>
                </a:lnTo>
                <a:lnTo>
                  <a:pt x="574259" y="711756"/>
                </a:lnTo>
                <a:lnTo>
                  <a:pt x="545661" y="712431"/>
                </a:lnTo>
                <a:close/>
              </a:path>
              <a:path w="4026534" h="939800">
                <a:moveTo>
                  <a:pt x="3760333" y="93749"/>
                </a:moveTo>
                <a:lnTo>
                  <a:pt x="2759874" y="93749"/>
                </a:lnTo>
                <a:lnTo>
                  <a:pt x="2811522" y="90398"/>
                </a:lnTo>
                <a:lnTo>
                  <a:pt x="2860814" y="84456"/>
                </a:lnTo>
                <a:lnTo>
                  <a:pt x="2908446" y="76778"/>
                </a:lnTo>
                <a:lnTo>
                  <a:pt x="3001503" y="59626"/>
                </a:lnTo>
                <a:lnTo>
                  <a:pt x="3048317" y="51861"/>
                </a:lnTo>
                <a:lnTo>
                  <a:pt x="3096246" y="45774"/>
                </a:lnTo>
                <a:lnTo>
                  <a:pt x="3145985" y="42221"/>
                </a:lnTo>
                <a:lnTo>
                  <a:pt x="3198227" y="42056"/>
                </a:lnTo>
                <a:lnTo>
                  <a:pt x="3253667" y="46131"/>
                </a:lnTo>
                <a:lnTo>
                  <a:pt x="3290556" y="49531"/>
                </a:lnTo>
                <a:lnTo>
                  <a:pt x="3331373" y="52326"/>
                </a:lnTo>
                <a:lnTo>
                  <a:pt x="3521438" y="63032"/>
                </a:lnTo>
                <a:lnTo>
                  <a:pt x="3572534" y="66984"/>
                </a:lnTo>
                <a:lnTo>
                  <a:pt x="3623815" y="72003"/>
                </a:lnTo>
                <a:lnTo>
                  <a:pt x="3674656" y="78370"/>
                </a:lnTo>
                <a:lnTo>
                  <a:pt x="3724433" y="86361"/>
                </a:lnTo>
                <a:lnTo>
                  <a:pt x="3760333" y="93749"/>
                </a:lnTo>
                <a:close/>
              </a:path>
              <a:path w="4026534" h="939800">
                <a:moveTo>
                  <a:pt x="1361546" y="939683"/>
                </a:moveTo>
                <a:lnTo>
                  <a:pt x="1310286" y="936918"/>
                </a:lnTo>
                <a:lnTo>
                  <a:pt x="1263481" y="929961"/>
                </a:lnTo>
                <a:lnTo>
                  <a:pt x="1200499" y="903221"/>
                </a:lnTo>
                <a:lnTo>
                  <a:pt x="1151606" y="862628"/>
                </a:lnTo>
                <a:lnTo>
                  <a:pt x="1127790" y="839764"/>
                </a:lnTo>
                <a:lnTo>
                  <a:pt x="1101913" y="816588"/>
                </a:lnTo>
                <a:lnTo>
                  <a:pt x="1036533" y="773505"/>
                </a:lnTo>
                <a:lnTo>
                  <a:pt x="993307" y="755699"/>
                </a:lnTo>
                <a:lnTo>
                  <a:pt x="940576" y="741784"/>
                </a:lnTo>
                <a:lnTo>
                  <a:pt x="876479" y="732811"/>
                </a:lnTo>
                <a:lnTo>
                  <a:pt x="816635" y="710381"/>
                </a:lnTo>
                <a:lnTo>
                  <a:pt x="766294" y="697299"/>
                </a:lnTo>
                <a:lnTo>
                  <a:pt x="723857" y="691719"/>
                </a:lnTo>
                <a:lnTo>
                  <a:pt x="3334647" y="691719"/>
                </a:lnTo>
                <a:lnTo>
                  <a:pt x="3284602" y="714647"/>
                </a:lnTo>
                <a:lnTo>
                  <a:pt x="3238952" y="734798"/>
                </a:lnTo>
                <a:lnTo>
                  <a:pt x="3192881" y="754285"/>
                </a:lnTo>
                <a:lnTo>
                  <a:pt x="3146445" y="772933"/>
                </a:lnTo>
                <a:lnTo>
                  <a:pt x="3099702" y="790566"/>
                </a:lnTo>
                <a:lnTo>
                  <a:pt x="3052706" y="807010"/>
                </a:lnTo>
                <a:lnTo>
                  <a:pt x="3009535" y="820804"/>
                </a:lnTo>
                <a:lnTo>
                  <a:pt x="2136151" y="820804"/>
                </a:lnTo>
                <a:lnTo>
                  <a:pt x="2074873" y="821763"/>
                </a:lnTo>
                <a:lnTo>
                  <a:pt x="2021251" y="830402"/>
                </a:lnTo>
                <a:lnTo>
                  <a:pt x="1974083" y="844508"/>
                </a:lnTo>
                <a:lnTo>
                  <a:pt x="1932165" y="861869"/>
                </a:lnTo>
                <a:lnTo>
                  <a:pt x="1859266" y="897501"/>
                </a:lnTo>
                <a:lnTo>
                  <a:pt x="1825880" y="911346"/>
                </a:lnTo>
                <a:lnTo>
                  <a:pt x="1799061" y="918059"/>
                </a:lnTo>
                <a:lnTo>
                  <a:pt x="1724154" y="918059"/>
                </a:lnTo>
                <a:lnTo>
                  <a:pt x="1682028" y="919172"/>
                </a:lnTo>
                <a:lnTo>
                  <a:pt x="1634276" y="922460"/>
                </a:lnTo>
                <a:lnTo>
                  <a:pt x="1527658" y="931921"/>
                </a:lnTo>
                <a:lnTo>
                  <a:pt x="1471672" y="936275"/>
                </a:lnTo>
                <a:lnTo>
                  <a:pt x="1415821" y="939165"/>
                </a:lnTo>
                <a:lnTo>
                  <a:pt x="1361546" y="939683"/>
                </a:lnTo>
                <a:close/>
              </a:path>
              <a:path w="4026534" h="939800">
                <a:moveTo>
                  <a:pt x="2669100" y="873722"/>
                </a:moveTo>
                <a:lnTo>
                  <a:pt x="2618708" y="872144"/>
                </a:lnTo>
                <a:lnTo>
                  <a:pt x="2567989" y="868921"/>
                </a:lnTo>
                <a:lnTo>
                  <a:pt x="2517181" y="864386"/>
                </a:lnTo>
                <a:lnTo>
                  <a:pt x="2466523" y="858872"/>
                </a:lnTo>
                <a:lnTo>
                  <a:pt x="2270159" y="833679"/>
                </a:lnTo>
                <a:lnTo>
                  <a:pt x="2223828" y="828260"/>
                </a:lnTo>
                <a:lnTo>
                  <a:pt x="2179079" y="823858"/>
                </a:lnTo>
                <a:lnTo>
                  <a:pt x="2136151" y="820804"/>
                </a:lnTo>
                <a:lnTo>
                  <a:pt x="3009535" y="820804"/>
                </a:lnTo>
                <a:lnTo>
                  <a:pt x="2958184" y="835629"/>
                </a:lnTo>
                <a:lnTo>
                  <a:pt x="2910771" y="847456"/>
                </a:lnTo>
                <a:lnTo>
                  <a:pt x="2863332" y="857392"/>
                </a:lnTo>
                <a:lnTo>
                  <a:pt x="2815922" y="865265"/>
                </a:lnTo>
                <a:lnTo>
                  <a:pt x="2767945" y="870616"/>
                </a:lnTo>
                <a:lnTo>
                  <a:pt x="2718925" y="873324"/>
                </a:lnTo>
                <a:lnTo>
                  <a:pt x="2669100" y="873722"/>
                </a:lnTo>
                <a:close/>
              </a:path>
              <a:path w="4026534" h="939800">
                <a:moveTo>
                  <a:pt x="1759216" y="920029"/>
                </a:moveTo>
                <a:lnTo>
                  <a:pt x="1724154" y="918059"/>
                </a:lnTo>
                <a:lnTo>
                  <a:pt x="1799061" y="918059"/>
                </a:lnTo>
                <a:lnTo>
                  <a:pt x="1792930" y="919593"/>
                </a:lnTo>
                <a:lnTo>
                  <a:pt x="1759216" y="920029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262312" y="5900737"/>
            <a:ext cx="1316355" cy="132080"/>
          </a:xfrm>
          <a:custGeom>
            <a:avLst/>
            <a:gdLst/>
            <a:ahLst/>
            <a:cxnLst/>
            <a:rect l="l" t="t" r="r" b="b"/>
            <a:pathLst>
              <a:path w="1316354" h="132079">
                <a:moveTo>
                  <a:pt x="0" y="131762"/>
                </a:moveTo>
                <a:lnTo>
                  <a:pt x="131603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151188" y="6088062"/>
            <a:ext cx="2259330" cy="298450"/>
          </a:xfrm>
          <a:custGeom>
            <a:avLst/>
            <a:gdLst/>
            <a:ahLst/>
            <a:cxnLst/>
            <a:rect l="l" t="t" r="r" b="b"/>
            <a:pathLst>
              <a:path w="2259329" h="298450">
                <a:moveTo>
                  <a:pt x="0" y="0"/>
                </a:moveTo>
                <a:lnTo>
                  <a:pt x="2259012" y="2984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163888" y="6192837"/>
            <a:ext cx="714375" cy="276225"/>
          </a:xfrm>
          <a:custGeom>
            <a:avLst/>
            <a:gdLst/>
            <a:ahLst/>
            <a:cxnLst/>
            <a:rect l="l" t="t" r="r" b="b"/>
            <a:pathLst>
              <a:path w="714375" h="276225">
                <a:moveTo>
                  <a:pt x="0" y="0"/>
                </a:moveTo>
                <a:lnTo>
                  <a:pt x="714374" y="2762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81475" y="6386512"/>
            <a:ext cx="1247775" cy="82550"/>
          </a:xfrm>
          <a:custGeom>
            <a:avLst/>
            <a:gdLst/>
            <a:ahLst/>
            <a:cxnLst/>
            <a:rect l="l" t="t" r="r" b="b"/>
            <a:pathLst>
              <a:path w="1247775" h="82550">
                <a:moveTo>
                  <a:pt x="0" y="82550"/>
                </a:moveTo>
                <a:lnTo>
                  <a:pt x="1247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841875" y="5934075"/>
            <a:ext cx="1057275" cy="123825"/>
          </a:xfrm>
          <a:custGeom>
            <a:avLst/>
            <a:gdLst/>
            <a:ahLst/>
            <a:cxnLst/>
            <a:rect l="l" t="t" r="r" b="b"/>
            <a:pathLst>
              <a:path w="1057275" h="123825">
                <a:moveTo>
                  <a:pt x="0" y="0"/>
                </a:moveTo>
                <a:lnTo>
                  <a:pt x="1057275" y="12382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25912" y="6088062"/>
            <a:ext cx="1790700" cy="298450"/>
          </a:xfrm>
          <a:custGeom>
            <a:avLst/>
            <a:gdLst/>
            <a:ahLst/>
            <a:cxnLst/>
            <a:rect l="l" t="t" r="r" b="b"/>
            <a:pathLst>
              <a:path w="1790700" h="298450">
                <a:moveTo>
                  <a:pt x="0" y="298450"/>
                </a:moveTo>
                <a:lnTo>
                  <a:pt x="1790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453062" y="6116637"/>
            <a:ext cx="589280" cy="269875"/>
          </a:xfrm>
          <a:custGeom>
            <a:avLst/>
            <a:gdLst/>
            <a:ahLst/>
            <a:cxnLst/>
            <a:rect l="l" t="t" r="r" b="b"/>
            <a:pathLst>
              <a:path w="589279" h="269875">
                <a:moveTo>
                  <a:pt x="0" y="269875"/>
                </a:moveTo>
                <a:lnTo>
                  <a:pt x="5889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95812" y="5900737"/>
            <a:ext cx="814705" cy="401955"/>
          </a:xfrm>
          <a:custGeom>
            <a:avLst/>
            <a:gdLst/>
            <a:ahLst/>
            <a:cxnLst/>
            <a:rect l="l" t="t" r="r" b="b"/>
            <a:pathLst>
              <a:path w="814704" h="401954">
                <a:moveTo>
                  <a:pt x="0" y="0"/>
                </a:moveTo>
                <a:lnTo>
                  <a:pt x="814387" y="40163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7782491" y="3009276"/>
            <a:ext cx="581660" cy="105029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83820" marR="5080" indent="-49530">
              <a:lnSpc>
                <a:spcPts val="1460"/>
              </a:lnSpc>
              <a:spcBef>
                <a:spcPts val="330"/>
              </a:spcBef>
            </a:pPr>
            <a:r>
              <a:rPr dirty="0" sz="1400">
                <a:latin typeface="Arial"/>
                <a:cs typeface="Arial"/>
              </a:rPr>
              <a:t>control  </a:t>
            </a:r>
            <a:r>
              <a:rPr dirty="0" sz="1400" spc="-5"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25730" indent="44450">
              <a:lnSpc>
                <a:spcPts val="1460"/>
              </a:lnSpc>
            </a:pPr>
            <a:r>
              <a:rPr dirty="0" sz="1400" spc="-5">
                <a:latin typeface="Arial"/>
                <a:cs typeface="Arial"/>
              </a:rPr>
              <a:t>data  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525587" y="3579812"/>
            <a:ext cx="6978650" cy="11430"/>
          </a:xfrm>
          <a:custGeom>
            <a:avLst/>
            <a:gdLst/>
            <a:ahLst/>
            <a:cxnLst/>
            <a:rect l="l" t="t" r="r" b="b"/>
            <a:pathLst>
              <a:path w="6978650" h="11429">
                <a:moveTo>
                  <a:pt x="0" y="11112"/>
                </a:moveTo>
                <a:lnTo>
                  <a:pt x="6978650" y="0"/>
                </a:lnTo>
              </a:path>
            </a:pathLst>
          </a:custGeom>
          <a:ln w="254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441575" y="2736850"/>
            <a:ext cx="344805" cy="317500"/>
          </a:xfrm>
          <a:custGeom>
            <a:avLst/>
            <a:gdLst/>
            <a:ahLst/>
            <a:cxnLst/>
            <a:rect l="l" t="t" r="r" b="b"/>
            <a:pathLst>
              <a:path w="344805" h="317500">
                <a:moveTo>
                  <a:pt x="0" y="0"/>
                </a:moveTo>
                <a:lnTo>
                  <a:pt x="344487" y="0"/>
                </a:lnTo>
                <a:lnTo>
                  <a:pt x="344487" y="317499"/>
                </a:lnTo>
                <a:lnTo>
                  <a:pt x="0" y="317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441575" y="2736850"/>
            <a:ext cx="344805" cy="317500"/>
          </a:xfrm>
          <a:custGeom>
            <a:avLst/>
            <a:gdLst/>
            <a:ahLst/>
            <a:cxnLst/>
            <a:rect l="l" t="t" r="r" b="b"/>
            <a:pathLst>
              <a:path w="344805" h="317500">
                <a:moveTo>
                  <a:pt x="0" y="0"/>
                </a:moveTo>
                <a:lnTo>
                  <a:pt x="344487" y="0"/>
                </a:lnTo>
                <a:lnTo>
                  <a:pt x="344487" y="317499"/>
                </a:lnTo>
                <a:lnTo>
                  <a:pt x="0" y="3174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436813" y="2825750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 h="0">
                <a:moveTo>
                  <a:pt x="0" y="0"/>
                </a:moveTo>
                <a:lnTo>
                  <a:pt x="34448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436813" y="2886074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 h="0">
                <a:moveTo>
                  <a:pt x="0" y="0"/>
                </a:moveTo>
                <a:lnTo>
                  <a:pt x="34448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13024" y="282575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355975" y="2735263"/>
            <a:ext cx="346075" cy="317500"/>
          </a:xfrm>
          <a:custGeom>
            <a:avLst/>
            <a:gdLst/>
            <a:ahLst/>
            <a:cxnLst/>
            <a:rect l="l" t="t" r="r" b="b"/>
            <a:pathLst>
              <a:path w="346075" h="317500">
                <a:moveTo>
                  <a:pt x="0" y="0"/>
                </a:moveTo>
                <a:lnTo>
                  <a:pt x="346075" y="0"/>
                </a:lnTo>
                <a:lnTo>
                  <a:pt x="346075" y="317499"/>
                </a:lnTo>
                <a:lnTo>
                  <a:pt x="0" y="317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355975" y="2735263"/>
            <a:ext cx="346075" cy="317500"/>
          </a:xfrm>
          <a:custGeom>
            <a:avLst/>
            <a:gdLst/>
            <a:ahLst/>
            <a:cxnLst/>
            <a:rect l="l" t="t" r="r" b="b"/>
            <a:pathLst>
              <a:path w="346075" h="317500">
                <a:moveTo>
                  <a:pt x="0" y="0"/>
                </a:moveTo>
                <a:lnTo>
                  <a:pt x="346075" y="0"/>
                </a:lnTo>
                <a:lnTo>
                  <a:pt x="346075" y="317499"/>
                </a:lnTo>
                <a:lnTo>
                  <a:pt x="0" y="3174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351213" y="2824163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 h="0">
                <a:moveTo>
                  <a:pt x="0" y="0"/>
                </a:moveTo>
                <a:lnTo>
                  <a:pt x="346075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351213" y="2884488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 h="0">
                <a:moveTo>
                  <a:pt x="0" y="0"/>
                </a:moveTo>
                <a:lnTo>
                  <a:pt x="346075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527425" y="2824162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8" y="228599"/>
                </a:moveTo>
                <a:lnTo>
                  <a:pt x="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189412" y="2735263"/>
            <a:ext cx="346075" cy="317500"/>
          </a:xfrm>
          <a:custGeom>
            <a:avLst/>
            <a:gdLst/>
            <a:ahLst/>
            <a:cxnLst/>
            <a:rect l="l" t="t" r="r" b="b"/>
            <a:pathLst>
              <a:path w="346075" h="317500">
                <a:moveTo>
                  <a:pt x="0" y="0"/>
                </a:moveTo>
                <a:lnTo>
                  <a:pt x="346075" y="0"/>
                </a:lnTo>
                <a:lnTo>
                  <a:pt x="346075" y="317499"/>
                </a:lnTo>
                <a:lnTo>
                  <a:pt x="0" y="317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189412" y="2735263"/>
            <a:ext cx="346075" cy="317500"/>
          </a:xfrm>
          <a:custGeom>
            <a:avLst/>
            <a:gdLst/>
            <a:ahLst/>
            <a:cxnLst/>
            <a:rect l="l" t="t" r="r" b="b"/>
            <a:pathLst>
              <a:path w="346075" h="317500">
                <a:moveTo>
                  <a:pt x="0" y="0"/>
                </a:moveTo>
                <a:lnTo>
                  <a:pt x="346075" y="0"/>
                </a:lnTo>
                <a:lnTo>
                  <a:pt x="346075" y="317499"/>
                </a:lnTo>
                <a:lnTo>
                  <a:pt x="0" y="3174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184649" y="2824163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 h="0">
                <a:moveTo>
                  <a:pt x="0" y="0"/>
                </a:moveTo>
                <a:lnTo>
                  <a:pt x="346075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184649" y="2884488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 h="0">
                <a:moveTo>
                  <a:pt x="0" y="0"/>
                </a:moveTo>
                <a:lnTo>
                  <a:pt x="346075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360862" y="2824162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6" y="228599"/>
                </a:moveTo>
                <a:lnTo>
                  <a:pt x="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381625" y="2738438"/>
            <a:ext cx="344805" cy="317500"/>
          </a:xfrm>
          <a:custGeom>
            <a:avLst/>
            <a:gdLst/>
            <a:ahLst/>
            <a:cxnLst/>
            <a:rect l="l" t="t" r="r" b="b"/>
            <a:pathLst>
              <a:path w="344804" h="317500">
                <a:moveTo>
                  <a:pt x="0" y="0"/>
                </a:moveTo>
                <a:lnTo>
                  <a:pt x="344487" y="0"/>
                </a:lnTo>
                <a:lnTo>
                  <a:pt x="344487" y="317499"/>
                </a:lnTo>
                <a:lnTo>
                  <a:pt x="0" y="317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381625" y="2738438"/>
            <a:ext cx="344805" cy="317500"/>
          </a:xfrm>
          <a:custGeom>
            <a:avLst/>
            <a:gdLst/>
            <a:ahLst/>
            <a:cxnLst/>
            <a:rect l="l" t="t" r="r" b="b"/>
            <a:pathLst>
              <a:path w="344804" h="317500">
                <a:moveTo>
                  <a:pt x="0" y="0"/>
                </a:moveTo>
                <a:lnTo>
                  <a:pt x="344487" y="0"/>
                </a:lnTo>
                <a:lnTo>
                  <a:pt x="344487" y="317499"/>
                </a:lnTo>
                <a:lnTo>
                  <a:pt x="0" y="3174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376863" y="2827338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0" y="0"/>
                </a:moveTo>
                <a:lnTo>
                  <a:pt x="34448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376863" y="2887663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4" h="0">
                <a:moveTo>
                  <a:pt x="0" y="0"/>
                </a:moveTo>
                <a:lnTo>
                  <a:pt x="34448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553075" y="2827337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386513" y="2735263"/>
            <a:ext cx="346075" cy="317500"/>
          </a:xfrm>
          <a:custGeom>
            <a:avLst/>
            <a:gdLst/>
            <a:ahLst/>
            <a:cxnLst/>
            <a:rect l="l" t="t" r="r" b="b"/>
            <a:pathLst>
              <a:path w="346075" h="317500">
                <a:moveTo>
                  <a:pt x="0" y="0"/>
                </a:moveTo>
                <a:lnTo>
                  <a:pt x="346074" y="0"/>
                </a:lnTo>
                <a:lnTo>
                  <a:pt x="346074" y="317499"/>
                </a:lnTo>
                <a:lnTo>
                  <a:pt x="0" y="3174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386513" y="2735263"/>
            <a:ext cx="346075" cy="317500"/>
          </a:xfrm>
          <a:custGeom>
            <a:avLst/>
            <a:gdLst/>
            <a:ahLst/>
            <a:cxnLst/>
            <a:rect l="l" t="t" r="r" b="b"/>
            <a:pathLst>
              <a:path w="346075" h="317500">
                <a:moveTo>
                  <a:pt x="0" y="0"/>
                </a:moveTo>
                <a:lnTo>
                  <a:pt x="346074" y="0"/>
                </a:lnTo>
                <a:lnTo>
                  <a:pt x="346074" y="317499"/>
                </a:lnTo>
                <a:lnTo>
                  <a:pt x="0" y="31749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381750" y="2824163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 h="0">
                <a:moveTo>
                  <a:pt x="0" y="0"/>
                </a:moveTo>
                <a:lnTo>
                  <a:pt x="346075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81750" y="2884488"/>
            <a:ext cx="346075" cy="0"/>
          </a:xfrm>
          <a:custGeom>
            <a:avLst/>
            <a:gdLst/>
            <a:ahLst/>
            <a:cxnLst/>
            <a:rect l="l" t="t" r="r" b="b"/>
            <a:pathLst>
              <a:path w="346075" h="0">
                <a:moveTo>
                  <a:pt x="0" y="0"/>
                </a:moveTo>
                <a:lnTo>
                  <a:pt x="346075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557963" y="2824162"/>
            <a:ext cx="1905" cy="228600"/>
          </a:xfrm>
          <a:custGeom>
            <a:avLst/>
            <a:gdLst/>
            <a:ahLst/>
            <a:cxnLst/>
            <a:rect l="l" t="t" r="r" b="b"/>
            <a:pathLst>
              <a:path w="1904" h="228600">
                <a:moveTo>
                  <a:pt x="1586" y="228599"/>
                </a:moveTo>
                <a:lnTo>
                  <a:pt x="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876424" y="5330825"/>
            <a:ext cx="1281113" cy="75882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1876424" y="5330825"/>
            <a:ext cx="1281430" cy="758825"/>
          </a:xfrm>
          <a:custGeom>
            <a:avLst/>
            <a:gdLst/>
            <a:ahLst/>
            <a:cxnLst/>
            <a:rect l="l" t="t" r="r" b="b"/>
            <a:pathLst>
              <a:path w="1281430" h="758825">
                <a:moveTo>
                  <a:pt x="965641" y="758825"/>
                </a:moveTo>
                <a:lnTo>
                  <a:pt x="469834" y="368490"/>
                </a:lnTo>
                <a:lnTo>
                  <a:pt x="0" y="0"/>
                </a:lnTo>
                <a:lnTo>
                  <a:pt x="999710" y="13682"/>
                </a:lnTo>
                <a:lnTo>
                  <a:pt x="1060088" y="210265"/>
                </a:lnTo>
                <a:lnTo>
                  <a:pt x="1098812" y="322673"/>
                </a:lnTo>
                <a:lnTo>
                  <a:pt x="1158336" y="457710"/>
                </a:lnTo>
                <a:lnTo>
                  <a:pt x="1281113" y="722180"/>
                </a:lnTo>
                <a:lnTo>
                  <a:pt x="1214764" y="722033"/>
                </a:lnTo>
                <a:lnTo>
                  <a:pt x="1148742" y="720698"/>
                </a:lnTo>
                <a:lnTo>
                  <a:pt x="1076273" y="729265"/>
                </a:lnTo>
                <a:lnTo>
                  <a:pt x="965641" y="758825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202363" y="5429256"/>
            <a:ext cx="865187" cy="5540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202363" y="5429813"/>
            <a:ext cx="865505" cy="553720"/>
          </a:xfrm>
          <a:custGeom>
            <a:avLst/>
            <a:gdLst/>
            <a:ahLst/>
            <a:cxnLst/>
            <a:rect l="l" t="t" r="r" b="b"/>
            <a:pathLst>
              <a:path w="865504" h="553720">
                <a:moveTo>
                  <a:pt x="0" y="540881"/>
                </a:moveTo>
                <a:lnTo>
                  <a:pt x="143578" y="332579"/>
                </a:lnTo>
                <a:lnTo>
                  <a:pt x="205743" y="246341"/>
                </a:lnTo>
                <a:lnTo>
                  <a:pt x="251378" y="175500"/>
                </a:lnTo>
                <a:lnTo>
                  <a:pt x="345362" y="13392"/>
                </a:lnTo>
                <a:lnTo>
                  <a:pt x="475670" y="12513"/>
                </a:lnTo>
                <a:lnTo>
                  <a:pt x="609223" y="14886"/>
                </a:lnTo>
                <a:lnTo>
                  <a:pt x="734878" y="879"/>
                </a:lnTo>
                <a:lnTo>
                  <a:pt x="865187" y="0"/>
                </a:lnTo>
                <a:lnTo>
                  <a:pt x="564088" y="250170"/>
                </a:lnTo>
                <a:lnTo>
                  <a:pt x="464206" y="348078"/>
                </a:lnTo>
                <a:lnTo>
                  <a:pt x="177489" y="553474"/>
                </a:lnTo>
                <a:lnTo>
                  <a:pt x="117349" y="541008"/>
                </a:lnTo>
                <a:lnTo>
                  <a:pt x="113470" y="535875"/>
                </a:lnTo>
                <a:lnTo>
                  <a:pt x="90915" y="538197"/>
                </a:lnTo>
                <a:lnTo>
                  <a:pt x="0" y="540881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376863" y="5449887"/>
            <a:ext cx="676275" cy="8967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76863" y="5449887"/>
            <a:ext cx="676275" cy="895350"/>
          </a:xfrm>
          <a:custGeom>
            <a:avLst/>
            <a:gdLst/>
            <a:ahLst/>
            <a:cxnLst/>
            <a:rect l="l" t="t" r="r" b="b"/>
            <a:pathLst>
              <a:path w="676275" h="895350">
                <a:moveTo>
                  <a:pt x="0" y="894387"/>
                </a:moveTo>
                <a:lnTo>
                  <a:pt x="54163" y="637328"/>
                </a:lnTo>
                <a:lnTo>
                  <a:pt x="88157" y="497783"/>
                </a:lnTo>
                <a:lnTo>
                  <a:pt x="124812" y="333374"/>
                </a:lnTo>
                <a:lnTo>
                  <a:pt x="186964" y="1724"/>
                </a:lnTo>
                <a:lnTo>
                  <a:pt x="438819" y="18824"/>
                </a:lnTo>
                <a:lnTo>
                  <a:pt x="538936" y="16924"/>
                </a:lnTo>
                <a:lnTo>
                  <a:pt x="676275" y="0"/>
                </a:lnTo>
                <a:lnTo>
                  <a:pt x="470030" y="378677"/>
                </a:lnTo>
                <a:lnTo>
                  <a:pt x="384581" y="521366"/>
                </a:lnTo>
                <a:lnTo>
                  <a:pt x="320762" y="625093"/>
                </a:lnTo>
                <a:lnTo>
                  <a:pt x="179406" y="886886"/>
                </a:lnTo>
                <a:lnTo>
                  <a:pt x="107654" y="877954"/>
                </a:lnTo>
                <a:lnTo>
                  <a:pt x="74014" y="885178"/>
                </a:lnTo>
                <a:lnTo>
                  <a:pt x="48219" y="895131"/>
                </a:lnTo>
                <a:lnTo>
                  <a:pt x="0" y="894387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340223" y="5470525"/>
            <a:ext cx="514350" cy="40163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40223" y="5470525"/>
            <a:ext cx="514350" cy="401955"/>
          </a:xfrm>
          <a:custGeom>
            <a:avLst/>
            <a:gdLst/>
            <a:ahLst/>
            <a:cxnLst/>
            <a:rect l="l" t="t" r="r" b="b"/>
            <a:pathLst>
              <a:path w="514350" h="401954">
                <a:moveTo>
                  <a:pt x="100814" y="401638"/>
                </a:moveTo>
                <a:lnTo>
                  <a:pt x="81691" y="313340"/>
                </a:lnTo>
                <a:lnTo>
                  <a:pt x="71577" y="288473"/>
                </a:lnTo>
                <a:lnTo>
                  <a:pt x="50877" y="226105"/>
                </a:lnTo>
                <a:lnTo>
                  <a:pt x="0" y="0"/>
                </a:lnTo>
                <a:lnTo>
                  <a:pt x="514350" y="10876"/>
                </a:lnTo>
                <a:lnTo>
                  <a:pt x="404392" y="385867"/>
                </a:lnTo>
                <a:lnTo>
                  <a:pt x="100814" y="401638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560762" y="5434012"/>
            <a:ext cx="573087" cy="101563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560762" y="5434012"/>
            <a:ext cx="573405" cy="1016000"/>
          </a:xfrm>
          <a:custGeom>
            <a:avLst/>
            <a:gdLst/>
            <a:ahLst/>
            <a:cxnLst/>
            <a:rect l="l" t="t" r="r" b="b"/>
            <a:pathLst>
              <a:path w="573404" h="1016000">
                <a:moveTo>
                  <a:pt x="332602" y="986429"/>
                </a:moveTo>
                <a:lnTo>
                  <a:pt x="246620" y="726924"/>
                </a:lnTo>
                <a:lnTo>
                  <a:pt x="209830" y="627372"/>
                </a:lnTo>
                <a:lnTo>
                  <a:pt x="151276" y="461931"/>
                </a:lnTo>
                <a:lnTo>
                  <a:pt x="0" y="4760"/>
                </a:lnTo>
                <a:lnTo>
                  <a:pt x="501895" y="0"/>
                </a:lnTo>
                <a:lnTo>
                  <a:pt x="530265" y="496802"/>
                </a:lnTo>
                <a:lnTo>
                  <a:pt x="543680" y="631953"/>
                </a:lnTo>
                <a:lnTo>
                  <a:pt x="554001" y="716389"/>
                </a:lnTo>
                <a:lnTo>
                  <a:pt x="573087" y="1015633"/>
                </a:lnTo>
                <a:lnTo>
                  <a:pt x="521914" y="1012681"/>
                </a:lnTo>
                <a:lnTo>
                  <a:pt x="489721" y="1002096"/>
                </a:lnTo>
                <a:lnTo>
                  <a:pt x="439090" y="990979"/>
                </a:lnTo>
                <a:lnTo>
                  <a:pt x="332602" y="986429"/>
                </a:lnTo>
                <a:close/>
              </a:path>
            </a:pathLst>
          </a:custGeom>
          <a:ln w="9525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1866899" y="3957637"/>
            <a:ext cx="1027113" cy="61118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1858961" y="5210173"/>
            <a:ext cx="1035050" cy="240029"/>
          </a:xfrm>
          <a:custGeom>
            <a:avLst/>
            <a:gdLst/>
            <a:ahLst/>
            <a:cxnLst/>
            <a:rect l="l" t="t" r="r" b="b"/>
            <a:pathLst>
              <a:path w="1035050" h="240029">
                <a:moveTo>
                  <a:pt x="517525" y="239712"/>
                </a:moveTo>
                <a:lnTo>
                  <a:pt x="447299" y="238618"/>
                </a:lnTo>
                <a:lnTo>
                  <a:pt x="379946" y="235431"/>
                </a:lnTo>
                <a:lnTo>
                  <a:pt x="316080" y="230293"/>
                </a:lnTo>
                <a:lnTo>
                  <a:pt x="256320" y="223348"/>
                </a:lnTo>
                <a:lnTo>
                  <a:pt x="201280" y="214738"/>
                </a:lnTo>
                <a:lnTo>
                  <a:pt x="151579" y="204607"/>
                </a:lnTo>
                <a:lnTo>
                  <a:pt x="107832" y="193096"/>
                </a:lnTo>
                <a:lnTo>
                  <a:pt x="70657" y="180350"/>
                </a:lnTo>
                <a:lnTo>
                  <a:pt x="18486" y="151718"/>
                </a:lnTo>
                <a:lnTo>
                  <a:pt x="0" y="119856"/>
                </a:lnTo>
                <a:lnTo>
                  <a:pt x="4724" y="103592"/>
                </a:lnTo>
                <a:lnTo>
                  <a:pt x="40669" y="73202"/>
                </a:lnTo>
                <a:lnTo>
                  <a:pt x="107832" y="46615"/>
                </a:lnTo>
                <a:lnTo>
                  <a:pt x="151579" y="35105"/>
                </a:lnTo>
                <a:lnTo>
                  <a:pt x="201280" y="24973"/>
                </a:lnTo>
                <a:lnTo>
                  <a:pt x="256320" y="16363"/>
                </a:lnTo>
                <a:lnTo>
                  <a:pt x="316080" y="9418"/>
                </a:lnTo>
                <a:lnTo>
                  <a:pt x="379946" y="4281"/>
                </a:lnTo>
                <a:lnTo>
                  <a:pt x="447299" y="1094"/>
                </a:lnTo>
                <a:lnTo>
                  <a:pt x="517525" y="0"/>
                </a:lnTo>
                <a:lnTo>
                  <a:pt x="587750" y="1094"/>
                </a:lnTo>
                <a:lnTo>
                  <a:pt x="655103" y="4281"/>
                </a:lnTo>
                <a:lnTo>
                  <a:pt x="718969" y="9418"/>
                </a:lnTo>
                <a:lnTo>
                  <a:pt x="778729" y="16363"/>
                </a:lnTo>
                <a:lnTo>
                  <a:pt x="833769" y="24973"/>
                </a:lnTo>
                <a:lnTo>
                  <a:pt x="883470" y="35105"/>
                </a:lnTo>
                <a:lnTo>
                  <a:pt x="927217" y="46615"/>
                </a:lnTo>
                <a:lnTo>
                  <a:pt x="964392" y="59362"/>
                </a:lnTo>
                <a:lnTo>
                  <a:pt x="1016563" y="87993"/>
                </a:lnTo>
                <a:lnTo>
                  <a:pt x="1035050" y="119856"/>
                </a:lnTo>
                <a:lnTo>
                  <a:pt x="1030325" y="136120"/>
                </a:lnTo>
                <a:lnTo>
                  <a:pt x="994380" y="166510"/>
                </a:lnTo>
                <a:lnTo>
                  <a:pt x="927217" y="193097"/>
                </a:lnTo>
                <a:lnTo>
                  <a:pt x="883470" y="204607"/>
                </a:lnTo>
                <a:lnTo>
                  <a:pt x="833769" y="214739"/>
                </a:lnTo>
                <a:lnTo>
                  <a:pt x="778729" y="223348"/>
                </a:lnTo>
                <a:lnTo>
                  <a:pt x="718969" y="230293"/>
                </a:lnTo>
                <a:lnTo>
                  <a:pt x="655103" y="235431"/>
                </a:lnTo>
                <a:lnTo>
                  <a:pt x="587750" y="238618"/>
                </a:lnTo>
                <a:lnTo>
                  <a:pt x="517525" y="2397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1858961" y="5210173"/>
            <a:ext cx="1035050" cy="240029"/>
          </a:xfrm>
          <a:custGeom>
            <a:avLst/>
            <a:gdLst/>
            <a:ahLst/>
            <a:cxnLst/>
            <a:rect l="l" t="t" r="r" b="b"/>
            <a:pathLst>
              <a:path w="1035050" h="240029">
                <a:moveTo>
                  <a:pt x="0" y="119856"/>
                </a:moveTo>
                <a:lnTo>
                  <a:pt x="40669" y="74793"/>
                </a:lnTo>
                <a:lnTo>
                  <a:pt x="88385" y="52843"/>
                </a:lnTo>
                <a:lnTo>
                  <a:pt x="151579" y="36716"/>
                </a:lnTo>
                <a:lnTo>
                  <a:pt x="228171" y="20469"/>
                </a:lnTo>
                <a:lnTo>
                  <a:pt x="316081" y="9418"/>
                </a:lnTo>
                <a:lnTo>
                  <a:pt x="413225" y="2435"/>
                </a:lnTo>
                <a:lnTo>
                  <a:pt x="517525" y="0"/>
                </a:lnTo>
                <a:lnTo>
                  <a:pt x="621824" y="2435"/>
                </a:lnTo>
                <a:lnTo>
                  <a:pt x="718969" y="9418"/>
                </a:lnTo>
                <a:lnTo>
                  <a:pt x="806878" y="20469"/>
                </a:lnTo>
                <a:lnTo>
                  <a:pt x="883470" y="36716"/>
                </a:lnTo>
                <a:lnTo>
                  <a:pt x="946665" y="52843"/>
                </a:lnTo>
                <a:lnTo>
                  <a:pt x="994380" y="74793"/>
                </a:lnTo>
                <a:lnTo>
                  <a:pt x="1029916" y="95701"/>
                </a:lnTo>
                <a:lnTo>
                  <a:pt x="1032378" y="107601"/>
                </a:lnTo>
                <a:lnTo>
                  <a:pt x="1035050" y="119856"/>
                </a:lnTo>
                <a:lnTo>
                  <a:pt x="1032378" y="132111"/>
                </a:lnTo>
                <a:lnTo>
                  <a:pt x="1029916" y="144011"/>
                </a:lnTo>
                <a:lnTo>
                  <a:pt x="994380" y="166509"/>
                </a:lnTo>
                <a:lnTo>
                  <a:pt x="946665" y="186869"/>
                </a:lnTo>
                <a:lnTo>
                  <a:pt x="883470" y="204607"/>
                </a:lnTo>
                <a:lnTo>
                  <a:pt x="806878" y="219243"/>
                </a:lnTo>
                <a:lnTo>
                  <a:pt x="718969" y="230294"/>
                </a:lnTo>
                <a:lnTo>
                  <a:pt x="621824" y="237277"/>
                </a:lnTo>
                <a:lnTo>
                  <a:pt x="517525" y="239712"/>
                </a:lnTo>
                <a:lnTo>
                  <a:pt x="413225" y="237277"/>
                </a:lnTo>
                <a:lnTo>
                  <a:pt x="316081" y="230293"/>
                </a:lnTo>
                <a:lnTo>
                  <a:pt x="228171" y="219242"/>
                </a:lnTo>
                <a:lnTo>
                  <a:pt x="151579" y="204607"/>
                </a:lnTo>
                <a:lnTo>
                  <a:pt x="88385" y="186869"/>
                </a:lnTo>
                <a:lnTo>
                  <a:pt x="40669" y="166509"/>
                </a:lnTo>
                <a:lnTo>
                  <a:pt x="2671" y="132110"/>
                </a:lnTo>
                <a:lnTo>
                  <a:pt x="0" y="1198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1858961" y="5210175"/>
            <a:ext cx="1035050" cy="119380"/>
          </a:xfrm>
          <a:custGeom>
            <a:avLst/>
            <a:gdLst/>
            <a:ahLst/>
            <a:cxnLst/>
            <a:rect l="l" t="t" r="r" b="b"/>
            <a:pathLst>
              <a:path w="1035050" h="119379">
                <a:moveTo>
                  <a:pt x="0" y="0"/>
                </a:moveTo>
                <a:lnTo>
                  <a:pt x="1035050" y="0"/>
                </a:lnTo>
                <a:lnTo>
                  <a:pt x="1035050" y="119062"/>
                </a:lnTo>
                <a:lnTo>
                  <a:pt x="0" y="119062"/>
                </a:lnTo>
                <a:lnTo>
                  <a:pt x="0" y="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1858961" y="5089523"/>
            <a:ext cx="1035050" cy="240029"/>
          </a:xfrm>
          <a:custGeom>
            <a:avLst/>
            <a:gdLst/>
            <a:ahLst/>
            <a:cxnLst/>
            <a:rect l="l" t="t" r="r" b="b"/>
            <a:pathLst>
              <a:path w="1035050" h="240029">
                <a:moveTo>
                  <a:pt x="517525" y="239712"/>
                </a:moveTo>
                <a:lnTo>
                  <a:pt x="447299" y="238618"/>
                </a:lnTo>
                <a:lnTo>
                  <a:pt x="379946" y="235431"/>
                </a:lnTo>
                <a:lnTo>
                  <a:pt x="316080" y="230293"/>
                </a:lnTo>
                <a:lnTo>
                  <a:pt x="256320" y="223348"/>
                </a:lnTo>
                <a:lnTo>
                  <a:pt x="201280" y="214738"/>
                </a:lnTo>
                <a:lnTo>
                  <a:pt x="151579" y="204607"/>
                </a:lnTo>
                <a:lnTo>
                  <a:pt x="107832" y="193096"/>
                </a:lnTo>
                <a:lnTo>
                  <a:pt x="70657" y="180350"/>
                </a:lnTo>
                <a:lnTo>
                  <a:pt x="18486" y="151718"/>
                </a:lnTo>
                <a:lnTo>
                  <a:pt x="0" y="119856"/>
                </a:lnTo>
                <a:lnTo>
                  <a:pt x="4724" y="103592"/>
                </a:lnTo>
                <a:lnTo>
                  <a:pt x="40669" y="73202"/>
                </a:lnTo>
                <a:lnTo>
                  <a:pt x="107832" y="46615"/>
                </a:lnTo>
                <a:lnTo>
                  <a:pt x="151579" y="35105"/>
                </a:lnTo>
                <a:lnTo>
                  <a:pt x="201280" y="24973"/>
                </a:lnTo>
                <a:lnTo>
                  <a:pt x="256320" y="16363"/>
                </a:lnTo>
                <a:lnTo>
                  <a:pt x="316080" y="9418"/>
                </a:lnTo>
                <a:lnTo>
                  <a:pt x="379946" y="4281"/>
                </a:lnTo>
                <a:lnTo>
                  <a:pt x="447299" y="1094"/>
                </a:lnTo>
                <a:lnTo>
                  <a:pt x="517525" y="0"/>
                </a:lnTo>
                <a:lnTo>
                  <a:pt x="587750" y="1094"/>
                </a:lnTo>
                <a:lnTo>
                  <a:pt x="655103" y="4281"/>
                </a:lnTo>
                <a:lnTo>
                  <a:pt x="718969" y="9418"/>
                </a:lnTo>
                <a:lnTo>
                  <a:pt x="778729" y="16363"/>
                </a:lnTo>
                <a:lnTo>
                  <a:pt x="833769" y="24973"/>
                </a:lnTo>
                <a:lnTo>
                  <a:pt x="883470" y="35105"/>
                </a:lnTo>
                <a:lnTo>
                  <a:pt x="927217" y="46615"/>
                </a:lnTo>
                <a:lnTo>
                  <a:pt x="964392" y="59362"/>
                </a:lnTo>
                <a:lnTo>
                  <a:pt x="1016563" y="87993"/>
                </a:lnTo>
                <a:lnTo>
                  <a:pt x="1035050" y="119856"/>
                </a:lnTo>
                <a:lnTo>
                  <a:pt x="1030325" y="136120"/>
                </a:lnTo>
                <a:lnTo>
                  <a:pt x="994380" y="166510"/>
                </a:lnTo>
                <a:lnTo>
                  <a:pt x="927217" y="193097"/>
                </a:lnTo>
                <a:lnTo>
                  <a:pt x="883470" y="204607"/>
                </a:lnTo>
                <a:lnTo>
                  <a:pt x="833769" y="214739"/>
                </a:lnTo>
                <a:lnTo>
                  <a:pt x="778729" y="223348"/>
                </a:lnTo>
                <a:lnTo>
                  <a:pt x="718969" y="230293"/>
                </a:lnTo>
                <a:lnTo>
                  <a:pt x="655103" y="235431"/>
                </a:lnTo>
                <a:lnTo>
                  <a:pt x="587750" y="238618"/>
                </a:lnTo>
                <a:lnTo>
                  <a:pt x="517525" y="239712"/>
                </a:lnTo>
                <a:close/>
              </a:path>
            </a:pathLst>
          </a:custGeom>
          <a:solidFill>
            <a:srgbClr val="8585E0">
              <a:alpha val="6980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894012" y="5210175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906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858961" y="5210175"/>
            <a:ext cx="0" cy="119380"/>
          </a:xfrm>
          <a:custGeom>
            <a:avLst/>
            <a:gdLst/>
            <a:ahLst/>
            <a:cxnLst/>
            <a:rect l="l" t="t" r="r" b="b"/>
            <a:pathLst>
              <a:path w="0" h="119379">
                <a:moveTo>
                  <a:pt x="0" y="0"/>
                </a:moveTo>
                <a:lnTo>
                  <a:pt x="0" y="11906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1876424" y="4705350"/>
            <a:ext cx="1028700" cy="52228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1860549" y="3981449"/>
            <a:ext cx="17780" cy="1301750"/>
          </a:xfrm>
          <a:custGeom>
            <a:avLst/>
            <a:gdLst/>
            <a:ahLst/>
            <a:cxnLst/>
            <a:rect l="l" t="t" r="r" b="b"/>
            <a:pathLst>
              <a:path w="17780" h="1301750">
                <a:moveTo>
                  <a:pt x="0" y="0"/>
                </a:moveTo>
                <a:lnTo>
                  <a:pt x="17463" y="1301750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894012" y="3971925"/>
            <a:ext cx="6350" cy="1270000"/>
          </a:xfrm>
          <a:custGeom>
            <a:avLst/>
            <a:gdLst/>
            <a:ahLst/>
            <a:cxnLst/>
            <a:rect l="l" t="t" r="r" b="b"/>
            <a:pathLst>
              <a:path w="6350" h="1270000">
                <a:moveTo>
                  <a:pt x="6350" y="0"/>
                </a:moveTo>
                <a:lnTo>
                  <a:pt x="0" y="1270000"/>
                </a:lnTo>
              </a:path>
            </a:pathLst>
          </a:custGeom>
          <a:ln w="31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1855787" y="3816349"/>
            <a:ext cx="1042986" cy="2921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1778000" y="3622675"/>
            <a:ext cx="1181100" cy="4318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855787" y="3709987"/>
            <a:ext cx="1041400" cy="292100"/>
          </a:xfrm>
          <a:custGeom>
            <a:avLst/>
            <a:gdLst/>
            <a:ahLst/>
            <a:cxnLst/>
            <a:rect l="l" t="t" r="r" b="b"/>
            <a:pathLst>
              <a:path w="1041400" h="292100">
                <a:moveTo>
                  <a:pt x="520700" y="0"/>
                </a:moveTo>
                <a:lnTo>
                  <a:pt x="450044" y="1333"/>
                </a:lnTo>
                <a:lnTo>
                  <a:pt x="382277" y="5217"/>
                </a:lnTo>
                <a:lnTo>
                  <a:pt x="318020" y="11477"/>
                </a:lnTo>
                <a:lnTo>
                  <a:pt x="257892" y="19940"/>
                </a:lnTo>
                <a:lnTo>
                  <a:pt x="202515" y="30431"/>
                </a:lnTo>
                <a:lnTo>
                  <a:pt x="152509" y="42777"/>
                </a:lnTo>
                <a:lnTo>
                  <a:pt x="108494" y="56803"/>
                </a:lnTo>
                <a:lnTo>
                  <a:pt x="71090" y="72335"/>
                </a:lnTo>
                <a:lnTo>
                  <a:pt x="18599" y="107224"/>
                </a:lnTo>
                <a:lnTo>
                  <a:pt x="0" y="146050"/>
                </a:lnTo>
                <a:lnTo>
                  <a:pt x="4753" y="165868"/>
                </a:lnTo>
                <a:lnTo>
                  <a:pt x="40919" y="202899"/>
                </a:lnTo>
                <a:lnTo>
                  <a:pt x="108494" y="235296"/>
                </a:lnTo>
                <a:lnTo>
                  <a:pt x="152509" y="249323"/>
                </a:lnTo>
                <a:lnTo>
                  <a:pt x="202515" y="261668"/>
                </a:lnTo>
                <a:lnTo>
                  <a:pt x="257892" y="272159"/>
                </a:lnTo>
                <a:lnTo>
                  <a:pt x="318020" y="280622"/>
                </a:lnTo>
                <a:lnTo>
                  <a:pt x="382277" y="286882"/>
                </a:lnTo>
                <a:lnTo>
                  <a:pt x="450044" y="290766"/>
                </a:lnTo>
                <a:lnTo>
                  <a:pt x="520700" y="292100"/>
                </a:lnTo>
                <a:lnTo>
                  <a:pt x="591355" y="290766"/>
                </a:lnTo>
                <a:lnTo>
                  <a:pt x="659122" y="286882"/>
                </a:lnTo>
                <a:lnTo>
                  <a:pt x="723379" y="280622"/>
                </a:lnTo>
                <a:lnTo>
                  <a:pt x="783507" y="272159"/>
                </a:lnTo>
                <a:lnTo>
                  <a:pt x="838884" y="261668"/>
                </a:lnTo>
                <a:lnTo>
                  <a:pt x="888890" y="249323"/>
                </a:lnTo>
                <a:lnTo>
                  <a:pt x="932905" y="235296"/>
                </a:lnTo>
                <a:lnTo>
                  <a:pt x="970309" y="219764"/>
                </a:lnTo>
                <a:lnTo>
                  <a:pt x="1022799" y="184875"/>
                </a:lnTo>
                <a:lnTo>
                  <a:pt x="1041399" y="146050"/>
                </a:lnTo>
                <a:lnTo>
                  <a:pt x="1036646" y="126231"/>
                </a:lnTo>
                <a:lnTo>
                  <a:pt x="1000480" y="89200"/>
                </a:lnTo>
                <a:lnTo>
                  <a:pt x="932905" y="56803"/>
                </a:lnTo>
                <a:lnTo>
                  <a:pt x="888890" y="42777"/>
                </a:lnTo>
                <a:lnTo>
                  <a:pt x="838884" y="30431"/>
                </a:lnTo>
                <a:lnTo>
                  <a:pt x="783507" y="19940"/>
                </a:lnTo>
                <a:lnTo>
                  <a:pt x="723379" y="11477"/>
                </a:lnTo>
                <a:lnTo>
                  <a:pt x="659122" y="5217"/>
                </a:lnTo>
                <a:lnTo>
                  <a:pt x="591355" y="1333"/>
                </a:lnTo>
                <a:lnTo>
                  <a:pt x="5207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1855787" y="3709987"/>
            <a:ext cx="1041400" cy="292100"/>
          </a:xfrm>
          <a:custGeom>
            <a:avLst/>
            <a:gdLst/>
            <a:ahLst/>
            <a:cxnLst/>
            <a:rect l="l" t="t" r="r" b="b"/>
            <a:pathLst>
              <a:path w="1041400" h="292100">
                <a:moveTo>
                  <a:pt x="0" y="146050"/>
                </a:moveTo>
                <a:lnTo>
                  <a:pt x="40919" y="202899"/>
                </a:lnTo>
                <a:lnTo>
                  <a:pt x="88927" y="227708"/>
                </a:lnTo>
                <a:lnTo>
                  <a:pt x="152509" y="249323"/>
                </a:lnTo>
                <a:lnTo>
                  <a:pt x="229571" y="256981"/>
                </a:lnTo>
                <a:lnTo>
                  <a:pt x="318020" y="277340"/>
                </a:lnTo>
                <a:lnTo>
                  <a:pt x="415760" y="289132"/>
                </a:lnTo>
                <a:lnTo>
                  <a:pt x="520700" y="292100"/>
                </a:lnTo>
                <a:lnTo>
                  <a:pt x="625639" y="289132"/>
                </a:lnTo>
                <a:lnTo>
                  <a:pt x="732986" y="277340"/>
                </a:lnTo>
                <a:lnTo>
                  <a:pt x="817369" y="256981"/>
                </a:lnTo>
                <a:lnTo>
                  <a:pt x="888890" y="249323"/>
                </a:lnTo>
                <a:lnTo>
                  <a:pt x="952472" y="227708"/>
                </a:lnTo>
                <a:lnTo>
                  <a:pt x="1000480" y="202899"/>
                </a:lnTo>
                <a:lnTo>
                  <a:pt x="1030820" y="175484"/>
                </a:lnTo>
                <a:lnTo>
                  <a:pt x="1041399" y="146050"/>
                </a:lnTo>
                <a:lnTo>
                  <a:pt x="1000480" y="89200"/>
                </a:lnTo>
                <a:lnTo>
                  <a:pt x="952472" y="58134"/>
                </a:lnTo>
                <a:lnTo>
                  <a:pt x="888890" y="42777"/>
                </a:lnTo>
                <a:lnTo>
                  <a:pt x="817369" y="24943"/>
                </a:lnTo>
                <a:lnTo>
                  <a:pt x="732986" y="11477"/>
                </a:lnTo>
                <a:lnTo>
                  <a:pt x="625639" y="2967"/>
                </a:lnTo>
                <a:lnTo>
                  <a:pt x="520700" y="0"/>
                </a:lnTo>
                <a:lnTo>
                  <a:pt x="415760" y="2967"/>
                </a:lnTo>
                <a:lnTo>
                  <a:pt x="318020" y="11477"/>
                </a:lnTo>
                <a:lnTo>
                  <a:pt x="229571" y="24943"/>
                </a:lnTo>
                <a:lnTo>
                  <a:pt x="152509" y="42777"/>
                </a:lnTo>
                <a:lnTo>
                  <a:pt x="88927" y="58134"/>
                </a:lnTo>
                <a:lnTo>
                  <a:pt x="40919" y="89200"/>
                </a:lnTo>
                <a:lnTo>
                  <a:pt x="10578" y="116615"/>
                </a:lnTo>
                <a:lnTo>
                  <a:pt x="0" y="14605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122487" y="3798887"/>
            <a:ext cx="506730" cy="146050"/>
          </a:xfrm>
          <a:custGeom>
            <a:avLst/>
            <a:gdLst/>
            <a:ahLst/>
            <a:cxnLst/>
            <a:rect l="l" t="t" r="r" b="b"/>
            <a:pathLst>
              <a:path w="506730" h="146050">
                <a:moveTo>
                  <a:pt x="354635" y="55442"/>
                </a:moveTo>
                <a:lnTo>
                  <a:pt x="251649" y="55442"/>
                </a:lnTo>
                <a:lnTo>
                  <a:pt x="431937" y="0"/>
                </a:lnTo>
                <a:lnTo>
                  <a:pt x="490228" y="10681"/>
                </a:lnTo>
                <a:lnTo>
                  <a:pt x="350883" y="47812"/>
                </a:lnTo>
                <a:lnTo>
                  <a:pt x="354635" y="55442"/>
                </a:lnTo>
                <a:close/>
              </a:path>
              <a:path w="506730" h="146050">
                <a:moveTo>
                  <a:pt x="51690" y="146050"/>
                </a:moveTo>
                <a:lnTo>
                  <a:pt x="0" y="135808"/>
                </a:lnTo>
                <a:lnTo>
                  <a:pt x="158474" y="92573"/>
                </a:lnTo>
                <a:lnTo>
                  <a:pt x="153929" y="55560"/>
                </a:lnTo>
                <a:lnTo>
                  <a:pt x="34999" y="13224"/>
                </a:lnTo>
                <a:lnTo>
                  <a:pt x="79966" y="5595"/>
                </a:lnTo>
                <a:lnTo>
                  <a:pt x="251649" y="55442"/>
                </a:lnTo>
                <a:lnTo>
                  <a:pt x="354635" y="55442"/>
                </a:lnTo>
                <a:lnTo>
                  <a:pt x="368184" y="82995"/>
                </a:lnTo>
                <a:lnTo>
                  <a:pt x="259929" y="82995"/>
                </a:lnTo>
                <a:lnTo>
                  <a:pt x="51690" y="146050"/>
                </a:lnTo>
                <a:close/>
              </a:path>
              <a:path w="506730" h="146050">
                <a:moveTo>
                  <a:pt x="462308" y="145510"/>
                </a:moveTo>
                <a:lnTo>
                  <a:pt x="259929" y="82995"/>
                </a:lnTo>
                <a:lnTo>
                  <a:pt x="368184" y="82995"/>
                </a:lnTo>
                <a:lnTo>
                  <a:pt x="377396" y="101729"/>
                </a:lnTo>
                <a:lnTo>
                  <a:pt x="506412" y="135808"/>
                </a:lnTo>
                <a:lnTo>
                  <a:pt x="462308" y="145510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1993900" y="3708400"/>
            <a:ext cx="736600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070099" y="3760787"/>
            <a:ext cx="612775" cy="103505"/>
          </a:xfrm>
          <a:custGeom>
            <a:avLst/>
            <a:gdLst/>
            <a:ahLst/>
            <a:cxnLst/>
            <a:rect l="l" t="t" r="r" b="b"/>
            <a:pathLst>
              <a:path w="612775" h="103504">
                <a:moveTo>
                  <a:pt x="455627" y="57575"/>
                </a:moveTo>
                <a:lnTo>
                  <a:pt x="305408" y="57575"/>
                </a:lnTo>
                <a:lnTo>
                  <a:pt x="493908" y="0"/>
                </a:lnTo>
                <a:lnTo>
                  <a:pt x="612774" y="22911"/>
                </a:lnTo>
                <a:lnTo>
                  <a:pt x="548181" y="43489"/>
                </a:lnTo>
                <a:lnTo>
                  <a:pt x="500949" y="43489"/>
                </a:lnTo>
                <a:lnTo>
                  <a:pt x="455627" y="57575"/>
                </a:lnTo>
                <a:close/>
              </a:path>
              <a:path w="612775" h="103504">
                <a:moveTo>
                  <a:pt x="86106" y="51891"/>
                </a:moveTo>
                <a:lnTo>
                  <a:pt x="0" y="25244"/>
                </a:lnTo>
                <a:lnTo>
                  <a:pt x="107822" y="297"/>
                </a:lnTo>
                <a:lnTo>
                  <a:pt x="264390" y="45685"/>
                </a:lnTo>
                <a:lnTo>
                  <a:pt x="117111" y="45685"/>
                </a:lnTo>
                <a:lnTo>
                  <a:pt x="86106" y="51891"/>
                </a:lnTo>
                <a:close/>
              </a:path>
              <a:path w="612775" h="103504">
                <a:moveTo>
                  <a:pt x="524338" y="51084"/>
                </a:moveTo>
                <a:lnTo>
                  <a:pt x="500949" y="43489"/>
                </a:lnTo>
                <a:lnTo>
                  <a:pt x="548181" y="43489"/>
                </a:lnTo>
                <a:lnTo>
                  <a:pt x="524338" y="51084"/>
                </a:lnTo>
                <a:close/>
              </a:path>
              <a:path w="612775" h="103504">
                <a:moveTo>
                  <a:pt x="308880" y="103187"/>
                </a:moveTo>
                <a:lnTo>
                  <a:pt x="117111" y="45685"/>
                </a:lnTo>
                <a:lnTo>
                  <a:pt x="264390" y="45685"/>
                </a:lnTo>
                <a:lnTo>
                  <a:pt x="305408" y="57575"/>
                </a:lnTo>
                <a:lnTo>
                  <a:pt x="455627" y="57575"/>
                </a:lnTo>
                <a:lnTo>
                  <a:pt x="308880" y="1031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400300" y="3797300"/>
            <a:ext cx="342900" cy="2159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473324" y="3848099"/>
            <a:ext cx="223838" cy="889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1981200" y="3797300"/>
            <a:ext cx="342900" cy="2159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058987" y="3849687"/>
            <a:ext cx="222250" cy="87630"/>
          </a:xfrm>
          <a:custGeom>
            <a:avLst/>
            <a:gdLst/>
            <a:ahLst/>
            <a:cxnLst/>
            <a:rect l="l" t="t" r="r" b="b"/>
            <a:pathLst>
              <a:path w="222250" h="87629">
                <a:moveTo>
                  <a:pt x="80404" y="87311"/>
                </a:moveTo>
                <a:lnTo>
                  <a:pt x="0" y="67514"/>
                </a:lnTo>
                <a:lnTo>
                  <a:pt x="219215" y="0"/>
                </a:lnTo>
                <a:lnTo>
                  <a:pt x="222249" y="42133"/>
                </a:lnTo>
                <a:lnTo>
                  <a:pt x="80404" y="87311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1795462" y="3773487"/>
            <a:ext cx="139700" cy="254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1855787" y="3856037"/>
            <a:ext cx="1905" cy="113030"/>
          </a:xfrm>
          <a:custGeom>
            <a:avLst/>
            <a:gdLst/>
            <a:ahLst/>
            <a:cxnLst/>
            <a:rect l="l" t="t" r="r" b="b"/>
            <a:pathLst>
              <a:path w="1905" h="113029">
                <a:moveTo>
                  <a:pt x="1586" y="112711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840035" y="3767136"/>
            <a:ext cx="139700" cy="2540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898774" y="3852862"/>
            <a:ext cx="1905" cy="113030"/>
          </a:xfrm>
          <a:custGeom>
            <a:avLst/>
            <a:gdLst/>
            <a:ahLst/>
            <a:cxnLst/>
            <a:rect l="l" t="t" r="r" b="b"/>
            <a:pathLst>
              <a:path w="1905" h="113029">
                <a:moveTo>
                  <a:pt x="1587" y="112711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3568700" y="3949700"/>
            <a:ext cx="499871" cy="62788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078287" y="4017962"/>
            <a:ext cx="0" cy="1440180"/>
          </a:xfrm>
          <a:custGeom>
            <a:avLst/>
            <a:gdLst/>
            <a:ahLst/>
            <a:cxnLst/>
            <a:rect l="l" t="t" r="r" b="b"/>
            <a:pathLst>
              <a:path w="0" h="1440179">
                <a:moveTo>
                  <a:pt x="0" y="1439861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3570287" y="5384798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254000" y="147638"/>
                </a:moveTo>
                <a:lnTo>
                  <a:pt x="189623" y="145180"/>
                </a:lnTo>
                <a:lnTo>
                  <a:pt x="129829" y="138134"/>
                </a:lnTo>
                <a:lnTo>
                  <a:pt x="77793" y="126986"/>
                </a:lnTo>
                <a:lnTo>
                  <a:pt x="36692" y="112225"/>
                </a:lnTo>
                <a:lnTo>
                  <a:pt x="9702" y="94340"/>
                </a:lnTo>
                <a:lnTo>
                  <a:pt x="0" y="73819"/>
                </a:lnTo>
                <a:lnTo>
                  <a:pt x="9702" y="54195"/>
                </a:lnTo>
                <a:lnTo>
                  <a:pt x="77793" y="21621"/>
                </a:lnTo>
                <a:lnTo>
                  <a:pt x="129829" y="10078"/>
                </a:lnTo>
                <a:lnTo>
                  <a:pt x="189623" y="2636"/>
                </a:lnTo>
                <a:lnTo>
                  <a:pt x="254000" y="0"/>
                </a:lnTo>
                <a:lnTo>
                  <a:pt x="321523" y="2636"/>
                </a:lnTo>
                <a:lnTo>
                  <a:pt x="382198" y="10078"/>
                </a:lnTo>
                <a:lnTo>
                  <a:pt x="433605" y="21621"/>
                </a:lnTo>
                <a:lnTo>
                  <a:pt x="473321" y="36561"/>
                </a:lnTo>
                <a:lnTo>
                  <a:pt x="508000" y="73819"/>
                </a:lnTo>
                <a:lnTo>
                  <a:pt x="498926" y="94340"/>
                </a:lnTo>
                <a:lnTo>
                  <a:pt x="473321" y="112225"/>
                </a:lnTo>
                <a:lnTo>
                  <a:pt x="433605" y="126986"/>
                </a:lnTo>
                <a:lnTo>
                  <a:pt x="382198" y="138134"/>
                </a:lnTo>
                <a:lnTo>
                  <a:pt x="321523" y="145180"/>
                </a:lnTo>
                <a:lnTo>
                  <a:pt x="254000" y="147638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3570287" y="5384798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0" y="73819"/>
                </a:moveTo>
                <a:lnTo>
                  <a:pt x="74395" y="21621"/>
                </a:lnTo>
                <a:lnTo>
                  <a:pt x="155131" y="5801"/>
                </a:lnTo>
                <a:lnTo>
                  <a:pt x="254000" y="0"/>
                </a:lnTo>
                <a:lnTo>
                  <a:pt x="352868" y="5801"/>
                </a:lnTo>
                <a:lnTo>
                  <a:pt x="433604" y="21621"/>
                </a:lnTo>
                <a:lnTo>
                  <a:pt x="488039" y="45085"/>
                </a:lnTo>
                <a:lnTo>
                  <a:pt x="502839" y="58942"/>
                </a:lnTo>
                <a:lnTo>
                  <a:pt x="508000" y="73819"/>
                </a:lnTo>
                <a:lnTo>
                  <a:pt x="488039" y="111119"/>
                </a:lnTo>
                <a:lnTo>
                  <a:pt x="433604" y="126017"/>
                </a:lnTo>
                <a:lnTo>
                  <a:pt x="352868" y="141837"/>
                </a:lnTo>
                <a:lnTo>
                  <a:pt x="254000" y="147638"/>
                </a:lnTo>
                <a:lnTo>
                  <a:pt x="155131" y="141837"/>
                </a:lnTo>
                <a:lnTo>
                  <a:pt x="74395" y="126017"/>
                </a:lnTo>
                <a:lnTo>
                  <a:pt x="19960" y="111119"/>
                </a:lnTo>
                <a:lnTo>
                  <a:pt x="5160" y="88696"/>
                </a:lnTo>
                <a:lnTo>
                  <a:pt x="0" y="73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3570287" y="5421311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7999" y="0"/>
                </a:lnTo>
              </a:path>
            </a:pathLst>
          </a:custGeom>
          <a:ln w="73025">
            <a:solidFill>
              <a:srgbClr val="262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3570287" y="5300661"/>
            <a:ext cx="508000" cy="157480"/>
          </a:xfrm>
          <a:custGeom>
            <a:avLst/>
            <a:gdLst/>
            <a:ahLst/>
            <a:cxnLst/>
            <a:rect l="l" t="t" r="r" b="b"/>
            <a:pathLst>
              <a:path w="508000" h="157479">
                <a:moveTo>
                  <a:pt x="253999" y="157162"/>
                </a:moveTo>
                <a:lnTo>
                  <a:pt x="189623" y="154354"/>
                </a:lnTo>
                <a:lnTo>
                  <a:pt x="129828" y="146433"/>
                </a:lnTo>
                <a:lnTo>
                  <a:pt x="77793" y="134145"/>
                </a:lnTo>
                <a:lnTo>
                  <a:pt x="36692" y="118242"/>
                </a:lnTo>
                <a:lnTo>
                  <a:pt x="0" y="78580"/>
                </a:lnTo>
                <a:lnTo>
                  <a:pt x="9702" y="57691"/>
                </a:lnTo>
                <a:lnTo>
                  <a:pt x="77793" y="23015"/>
                </a:lnTo>
                <a:lnTo>
                  <a:pt x="129828" y="10728"/>
                </a:lnTo>
                <a:lnTo>
                  <a:pt x="189623" y="2806"/>
                </a:lnTo>
                <a:lnTo>
                  <a:pt x="253999" y="0"/>
                </a:lnTo>
                <a:lnTo>
                  <a:pt x="321523" y="2806"/>
                </a:lnTo>
                <a:lnTo>
                  <a:pt x="382198" y="10728"/>
                </a:lnTo>
                <a:lnTo>
                  <a:pt x="433604" y="23015"/>
                </a:lnTo>
                <a:lnTo>
                  <a:pt x="473321" y="38919"/>
                </a:lnTo>
                <a:lnTo>
                  <a:pt x="507999" y="78581"/>
                </a:lnTo>
                <a:lnTo>
                  <a:pt x="498926" y="99471"/>
                </a:lnTo>
                <a:lnTo>
                  <a:pt x="433604" y="134146"/>
                </a:lnTo>
                <a:lnTo>
                  <a:pt x="382198" y="146433"/>
                </a:lnTo>
                <a:lnTo>
                  <a:pt x="321523" y="154355"/>
                </a:lnTo>
                <a:lnTo>
                  <a:pt x="253999" y="157162"/>
                </a:lnTo>
                <a:close/>
              </a:path>
            </a:pathLst>
          </a:custGeom>
          <a:solidFill>
            <a:srgbClr val="ADADEB">
              <a:alpha val="5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570287" y="5384798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571874" y="4575175"/>
            <a:ext cx="496887" cy="8128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568700" y="3948113"/>
            <a:ext cx="0" cy="1532255"/>
          </a:xfrm>
          <a:custGeom>
            <a:avLst/>
            <a:gdLst/>
            <a:ahLst/>
            <a:cxnLst/>
            <a:rect l="l" t="t" r="r" b="b"/>
            <a:pathLst>
              <a:path w="0" h="1532254">
                <a:moveTo>
                  <a:pt x="0" y="1531936"/>
                </a:moveTo>
                <a:lnTo>
                  <a:pt x="0" y="0"/>
                </a:lnTo>
              </a:path>
            </a:pathLst>
          </a:custGeom>
          <a:ln w="952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568699" y="3933825"/>
            <a:ext cx="503237" cy="17621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492500" y="3773488"/>
            <a:ext cx="635000" cy="3175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568699" y="3862388"/>
            <a:ext cx="501650" cy="176530"/>
          </a:xfrm>
          <a:custGeom>
            <a:avLst/>
            <a:gdLst/>
            <a:ahLst/>
            <a:cxnLst/>
            <a:rect l="l" t="t" r="r" b="b"/>
            <a:pathLst>
              <a:path w="501650" h="176529">
                <a:moveTo>
                  <a:pt x="250825" y="0"/>
                </a:moveTo>
                <a:lnTo>
                  <a:pt x="184145" y="3147"/>
                </a:lnTo>
                <a:lnTo>
                  <a:pt x="124228" y="12029"/>
                </a:lnTo>
                <a:lnTo>
                  <a:pt x="73464" y="25806"/>
                </a:lnTo>
                <a:lnTo>
                  <a:pt x="34244" y="43637"/>
                </a:lnTo>
                <a:lnTo>
                  <a:pt x="1284" y="84748"/>
                </a:lnTo>
                <a:lnTo>
                  <a:pt x="8959" y="107391"/>
                </a:lnTo>
                <a:lnTo>
                  <a:pt x="73464" y="149513"/>
                </a:lnTo>
                <a:lnTo>
                  <a:pt x="124228" y="163918"/>
                </a:lnTo>
                <a:lnTo>
                  <a:pt x="184145" y="173031"/>
                </a:lnTo>
                <a:lnTo>
                  <a:pt x="250825" y="176212"/>
                </a:lnTo>
                <a:lnTo>
                  <a:pt x="317504" y="173031"/>
                </a:lnTo>
                <a:lnTo>
                  <a:pt x="377421" y="163918"/>
                </a:lnTo>
                <a:lnTo>
                  <a:pt x="428185" y="149513"/>
                </a:lnTo>
                <a:lnTo>
                  <a:pt x="467405" y="130457"/>
                </a:lnTo>
                <a:lnTo>
                  <a:pt x="501650" y="80958"/>
                </a:lnTo>
                <a:lnTo>
                  <a:pt x="492690" y="60547"/>
                </a:lnTo>
                <a:lnTo>
                  <a:pt x="428185" y="24912"/>
                </a:lnTo>
                <a:lnTo>
                  <a:pt x="377421" y="11764"/>
                </a:lnTo>
                <a:lnTo>
                  <a:pt x="317504" y="3114"/>
                </a:lnTo>
                <a:lnTo>
                  <a:pt x="250825" y="0"/>
                </a:lnTo>
                <a:close/>
              </a:path>
              <a:path w="501650" h="176529">
                <a:moveTo>
                  <a:pt x="0" y="80958"/>
                </a:moveTo>
                <a:lnTo>
                  <a:pt x="0" y="88106"/>
                </a:lnTo>
                <a:lnTo>
                  <a:pt x="1284" y="84748"/>
                </a:lnTo>
                <a:lnTo>
                  <a:pt x="0" y="8095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568699" y="3862388"/>
            <a:ext cx="508000" cy="176530"/>
          </a:xfrm>
          <a:custGeom>
            <a:avLst/>
            <a:gdLst/>
            <a:ahLst/>
            <a:cxnLst/>
            <a:rect l="l" t="t" r="r" b="b"/>
            <a:pathLst>
              <a:path w="508000" h="176529">
                <a:moveTo>
                  <a:pt x="0" y="80958"/>
                </a:moveTo>
                <a:lnTo>
                  <a:pt x="19711" y="122400"/>
                </a:lnTo>
                <a:lnTo>
                  <a:pt x="73464" y="150406"/>
                </a:lnTo>
                <a:lnTo>
                  <a:pt x="160322" y="169288"/>
                </a:lnTo>
                <a:lnTo>
                  <a:pt x="250825" y="176212"/>
                </a:lnTo>
                <a:lnTo>
                  <a:pt x="348457" y="169288"/>
                </a:lnTo>
                <a:lnTo>
                  <a:pt x="428185" y="150406"/>
                </a:lnTo>
                <a:lnTo>
                  <a:pt x="458813" y="137366"/>
                </a:lnTo>
                <a:lnTo>
                  <a:pt x="481938" y="122400"/>
                </a:lnTo>
                <a:lnTo>
                  <a:pt x="507838" y="105862"/>
                </a:lnTo>
                <a:lnTo>
                  <a:pt x="501650" y="80958"/>
                </a:lnTo>
                <a:lnTo>
                  <a:pt x="507838" y="70349"/>
                </a:lnTo>
                <a:lnTo>
                  <a:pt x="481938" y="53811"/>
                </a:lnTo>
                <a:lnTo>
                  <a:pt x="458813" y="38844"/>
                </a:lnTo>
                <a:lnTo>
                  <a:pt x="428185" y="25805"/>
                </a:lnTo>
                <a:lnTo>
                  <a:pt x="348457" y="6923"/>
                </a:lnTo>
                <a:lnTo>
                  <a:pt x="250825" y="0"/>
                </a:lnTo>
                <a:lnTo>
                  <a:pt x="160322" y="6924"/>
                </a:lnTo>
                <a:lnTo>
                  <a:pt x="73464" y="25806"/>
                </a:lnTo>
                <a:lnTo>
                  <a:pt x="19711" y="53811"/>
                </a:lnTo>
                <a:lnTo>
                  <a:pt x="0" y="88106"/>
                </a:lnTo>
                <a:lnTo>
                  <a:pt x="0" y="8095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697287" y="3922712"/>
            <a:ext cx="244475" cy="873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594100" y="3848100"/>
            <a:ext cx="419100" cy="1905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671887" y="3898900"/>
            <a:ext cx="295275" cy="62230"/>
          </a:xfrm>
          <a:custGeom>
            <a:avLst/>
            <a:gdLst/>
            <a:ahLst/>
            <a:cxnLst/>
            <a:rect l="l" t="t" r="r" b="b"/>
            <a:pathLst>
              <a:path w="295275" h="62229">
                <a:moveTo>
                  <a:pt x="232212" y="34545"/>
                </a:moveTo>
                <a:lnTo>
                  <a:pt x="147165" y="34545"/>
                </a:lnTo>
                <a:lnTo>
                  <a:pt x="237997" y="0"/>
                </a:lnTo>
                <a:lnTo>
                  <a:pt x="295275" y="23168"/>
                </a:lnTo>
                <a:lnTo>
                  <a:pt x="252660" y="30651"/>
                </a:lnTo>
                <a:lnTo>
                  <a:pt x="238940" y="32337"/>
                </a:lnTo>
                <a:lnTo>
                  <a:pt x="232212" y="34545"/>
                </a:lnTo>
                <a:close/>
              </a:path>
              <a:path w="295275" h="62229">
                <a:moveTo>
                  <a:pt x="41491" y="31134"/>
                </a:moveTo>
                <a:lnTo>
                  <a:pt x="0" y="15147"/>
                </a:lnTo>
                <a:lnTo>
                  <a:pt x="51955" y="1786"/>
                </a:lnTo>
                <a:lnTo>
                  <a:pt x="126430" y="27411"/>
                </a:lnTo>
                <a:lnTo>
                  <a:pt x="56431" y="27411"/>
                </a:lnTo>
                <a:lnTo>
                  <a:pt x="41491" y="31134"/>
                </a:lnTo>
                <a:close/>
              </a:path>
              <a:path w="295275" h="62229">
                <a:moveTo>
                  <a:pt x="148838" y="61912"/>
                </a:moveTo>
                <a:lnTo>
                  <a:pt x="56431" y="27411"/>
                </a:lnTo>
                <a:lnTo>
                  <a:pt x="126430" y="27411"/>
                </a:lnTo>
                <a:lnTo>
                  <a:pt x="147165" y="34545"/>
                </a:lnTo>
                <a:lnTo>
                  <a:pt x="232212" y="34545"/>
                </a:lnTo>
                <a:lnTo>
                  <a:pt x="148838" y="619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797300" y="3898900"/>
            <a:ext cx="228600" cy="1778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865562" y="3951288"/>
            <a:ext cx="109855" cy="53975"/>
          </a:xfrm>
          <a:custGeom>
            <a:avLst/>
            <a:gdLst/>
            <a:ahLst/>
            <a:cxnLst/>
            <a:rect l="l" t="t" r="r" b="b"/>
            <a:pathLst>
              <a:path w="109854" h="53975">
                <a:moveTo>
                  <a:pt x="69336" y="53975"/>
                </a:moveTo>
                <a:lnTo>
                  <a:pt x="368" y="28520"/>
                </a:lnTo>
                <a:lnTo>
                  <a:pt x="121" y="16344"/>
                </a:lnTo>
                <a:lnTo>
                  <a:pt x="0" y="0"/>
                </a:lnTo>
                <a:lnTo>
                  <a:pt x="109537" y="41707"/>
                </a:lnTo>
                <a:lnTo>
                  <a:pt x="69336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594100" y="3898900"/>
            <a:ext cx="228600" cy="1778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667124" y="3952875"/>
            <a:ext cx="106680" cy="53975"/>
          </a:xfrm>
          <a:custGeom>
            <a:avLst/>
            <a:gdLst/>
            <a:ahLst/>
            <a:cxnLst/>
            <a:rect l="l" t="t" r="r" b="b"/>
            <a:pathLst>
              <a:path w="106679" h="53975">
                <a:moveTo>
                  <a:pt x="38479" y="53975"/>
                </a:moveTo>
                <a:lnTo>
                  <a:pt x="0" y="41736"/>
                </a:lnTo>
                <a:lnTo>
                  <a:pt x="106128" y="0"/>
                </a:lnTo>
                <a:lnTo>
                  <a:pt x="106362" y="26046"/>
                </a:lnTo>
                <a:lnTo>
                  <a:pt x="38479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506787" y="3868738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014786" y="3875087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070349" y="3954462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4" y="-3175"/>
                </a:moveTo>
                <a:lnTo>
                  <a:pt x="794" y="71437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356100" y="3949700"/>
            <a:ext cx="493776" cy="62788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860924" y="4022724"/>
            <a:ext cx="0" cy="1440180"/>
          </a:xfrm>
          <a:custGeom>
            <a:avLst/>
            <a:gdLst/>
            <a:ahLst/>
            <a:cxnLst/>
            <a:rect l="l" t="t" r="r" b="b"/>
            <a:pathLst>
              <a:path w="0" h="1440179">
                <a:moveTo>
                  <a:pt x="0" y="1439862"/>
                </a:moveTo>
                <a:lnTo>
                  <a:pt x="0" y="0"/>
                </a:lnTo>
              </a:path>
            </a:pathLst>
          </a:custGeom>
          <a:ln w="635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352923" y="5389562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254000" y="147636"/>
                </a:moveTo>
                <a:lnTo>
                  <a:pt x="186476" y="144999"/>
                </a:lnTo>
                <a:lnTo>
                  <a:pt x="125801" y="137558"/>
                </a:lnTo>
                <a:lnTo>
                  <a:pt x="74394" y="126015"/>
                </a:lnTo>
                <a:lnTo>
                  <a:pt x="34678" y="111075"/>
                </a:lnTo>
                <a:lnTo>
                  <a:pt x="0" y="73818"/>
                </a:lnTo>
                <a:lnTo>
                  <a:pt x="9073" y="54194"/>
                </a:lnTo>
                <a:lnTo>
                  <a:pt x="74394" y="21620"/>
                </a:lnTo>
                <a:lnTo>
                  <a:pt x="125801" y="10078"/>
                </a:lnTo>
                <a:lnTo>
                  <a:pt x="186476" y="2636"/>
                </a:lnTo>
                <a:lnTo>
                  <a:pt x="254000" y="0"/>
                </a:lnTo>
                <a:lnTo>
                  <a:pt x="321523" y="2636"/>
                </a:lnTo>
                <a:lnTo>
                  <a:pt x="382198" y="10078"/>
                </a:lnTo>
                <a:lnTo>
                  <a:pt x="433605" y="21620"/>
                </a:lnTo>
                <a:lnTo>
                  <a:pt x="473321" y="36560"/>
                </a:lnTo>
                <a:lnTo>
                  <a:pt x="508000" y="73818"/>
                </a:lnTo>
                <a:lnTo>
                  <a:pt x="498926" y="93442"/>
                </a:lnTo>
                <a:lnTo>
                  <a:pt x="433605" y="126015"/>
                </a:lnTo>
                <a:lnTo>
                  <a:pt x="382198" y="137558"/>
                </a:lnTo>
                <a:lnTo>
                  <a:pt x="321523" y="144999"/>
                </a:lnTo>
                <a:lnTo>
                  <a:pt x="254000" y="147636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352923" y="5389562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0" y="73818"/>
                </a:moveTo>
                <a:lnTo>
                  <a:pt x="5160" y="60772"/>
                </a:lnTo>
                <a:lnTo>
                  <a:pt x="19960" y="45084"/>
                </a:lnTo>
                <a:lnTo>
                  <a:pt x="74395" y="30466"/>
                </a:lnTo>
                <a:lnTo>
                  <a:pt x="155131" y="5800"/>
                </a:lnTo>
                <a:lnTo>
                  <a:pt x="254000" y="0"/>
                </a:lnTo>
                <a:lnTo>
                  <a:pt x="352868" y="5800"/>
                </a:lnTo>
                <a:lnTo>
                  <a:pt x="433604" y="30466"/>
                </a:lnTo>
                <a:lnTo>
                  <a:pt x="488039" y="45084"/>
                </a:lnTo>
                <a:lnTo>
                  <a:pt x="502839" y="60772"/>
                </a:lnTo>
                <a:lnTo>
                  <a:pt x="508000" y="73818"/>
                </a:lnTo>
                <a:lnTo>
                  <a:pt x="433604" y="126015"/>
                </a:lnTo>
                <a:lnTo>
                  <a:pt x="352868" y="141835"/>
                </a:lnTo>
                <a:lnTo>
                  <a:pt x="254000" y="147636"/>
                </a:lnTo>
                <a:lnTo>
                  <a:pt x="155131" y="141835"/>
                </a:lnTo>
                <a:lnTo>
                  <a:pt x="74395" y="126015"/>
                </a:lnTo>
                <a:lnTo>
                  <a:pt x="19960" y="102551"/>
                </a:lnTo>
                <a:lnTo>
                  <a:pt x="5160" y="88695"/>
                </a:lnTo>
                <a:lnTo>
                  <a:pt x="0" y="7381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352923" y="5426074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73024">
            <a:solidFill>
              <a:srgbClr val="262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352923" y="5305423"/>
            <a:ext cx="508000" cy="157480"/>
          </a:xfrm>
          <a:custGeom>
            <a:avLst/>
            <a:gdLst/>
            <a:ahLst/>
            <a:cxnLst/>
            <a:rect l="l" t="t" r="r" b="b"/>
            <a:pathLst>
              <a:path w="508000" h="157479">
                <a:moveTo>
                  <a:pt x="253999" y="157162"/>
                </a:moveTo>
                <a:lnTo>
                  <a:pt x="186476" y="154355"/>
                </a:lnTo>
                <a:lnTo>
                  <a:pt x="125801" y="146433"/>
                </a:lnTo>
                <a:lnTo>
                  <a:pt x="74394" y="134146"/>
                </a:lnTo>
                <a:lnTo>
                  <a:pt x="34678" y="118242"/>
                </a:lnTo>
                <a:lnTo>
                  <a:pt x="0" y="78581"/>
                </a:lnTo>
                <a:lnTo>
                  <a:pt x="9072" y="57691"/>
                </a:lnTo>
                <a:lnTo>
                  <a:pt x="74394" y="23015"/>
                </a:lnTo>
                <a:lnTo>
                  <a:pt x="125801" y="10728"/>
                </a:lnTo>
                <a:lnTo>
                  <a:pt x="186476" y="2806"/>
                </a:lnTo>
                <a:lnTo>
                  <a:pt x="253999" y="0"/>
                </a:lnTo>
                <a:lnTo>
                  <a:pt x="321523" y="2806"/>
                </a:lnTo>
                <a:lnTo>
                  <a:pt x="382198" y="10728"/>
                </a:lnTo>
                <a:lnTo>
                  <a:pt x="433604" y="23015"/>
                </a:lnTo>
                <a:lnTo>
                  <a:pt x="473321" y="38919"/>
                </a:lnTo>
                <a:lnTo>
                  <a:pt x="507999" y="78581"/>
                </a:lnTo>
                <a:lnTo>
                  <a:pt x="498926" y="99471"/>
                </a:lnTo>
                <a:lnTo>
                  <a:pt x="433604" y="134146"/>
                </a:lnTo>
                <a:lnTo>
                  <a:pt x="382198" y="146434"/>
                </a:lnTo>
                <a:lnTo>
                  <a:pt x="321523" y="154355"/>
                </a:lnTo>
                <a:lnTo>
                  <a:pt x="253999" y="157162"/>
                </a:lnTo>
                <a:close/>
              </a:path>
            </a:pathLst>
          </a:custGeom>
          <a:solidFill>
            <a:srgbClr val="ADADEB">
              <a:alpha val="5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352923" y="5389562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354512" y="4579937"/>
            <a:ext cx="496887" cy="8128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351337" y="3952874"/>
            <a:ext cx="0" cy="1532255"/>
          </a:xfrm>
          <a:custGeom>
            <a:avLst/>
            <a:gdLst/>
            <a:ahLst/>
            <a:cxnLst/>
            <a:rect l="l" t="t" r="r" b="b"/>
            <a:pathLst>
              <a:path w="0" h="1532254">
                <a:moveTo>
                  <a:pt x="0" y="153193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351337" y="3938588"/>
            <a:ext cx="503236" cy="176212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267200" y="3783013"/>
            <a:ext cx="635000" cy="3175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351337" y="3867150"/>
            <a:ext cx="501650" cy="176530"/>
          </a:xfrm>
          <a:custGeom>
            <a:avLst/>
            <a:gdLst/>
            <a:ahLst/>
            <a:cxnLst/>
            <a:rect l="l" t="t" r="r" b="b"/>
            <a:pathLst>
              <a:path w="501650" h="176529">
                <a:moveTo>
                  <a:pt x="250825" y="0"/>
                </a:moveTo>
                <a:lnTo>
                  <a:pt x="184145" y="3147"/>
                </a:lnTo>
                <a:lnTo>
                  <a:pt x="124228" y="12029"/>
                </a:lnTo>
                <a:lnTo>
                  <a:pt x="73464" y="25805"/>
                </a:lnTo>
                <a:lnTo>
                  <a:pt x="34244" y="43637"/>
                </a:lnTo>
                <a:lnTo>
                  <a:pt x="0" y="88106"/>
                </a:lnTo>
                <a:lnTo>
                  <a:pt x="8959" y="111528"/>
                </a:lnTo>
                <a:lnTo>
                  <a:pt x="73464" y="150407"/>
                </a:lnTo>
                <a:lnTo>
                  <a:pt x="124228" y="164184"/>
                </a:lnTo>
                <a:lnTo>
                  <a:pt x="184145" y="173066"/>
                </a:lnTo>
                <a:lnTo>
                  <a:pt x="250825" y="176213"/>
                </a:lnTo>
                <a:lnTo>
                  <a:pt x="317504" y="173066"/>
                </a:lnTo>
                <a:lnTo>
                  <a:pt x="377421" y="164184"/>
                </a:lnTo>
                <a:lnTo>
                  <a:pt x="428185" y="150407"/>
                </a:lnTo>
                <a:lnTo>
                  <a:pt x="467405" y="132575"/>
                </a:lnTo>
                <a:lnTo>
                  <a:pt x="501650" y="88106"/>
                </a:lnTo>
                <a:lnTo>
                  <a:pt x="492690" y="64684"/>
                </a:lnTo>
                <a:lnTo>
                  <a:pt x="428185" y="25805"/>
                </a:lnTo>
                <a:lnTo>
                  <a:pt x="377421" y="12029"/>
                </a:lnTo>
                <a:lnTo>
                  <a:pt x="317504" y="3147"/>
                </a:lnTo>
                <a:lnTo>
                  <a:pt x="25082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351337" y="3867150"/>
            <a:ext cx="501650" cy="176530"/>
          </a:xfrm>
          <a:custGeom>
            <a:avLst/>
            <a:gdLst/>
            <a:ahLst/>
            <a:cxnLst/>
            <a:rect l="l" t="t" r="r" b="b"/>
            <a:pathLst>
              <a:path w="501650" h="176529">
                <a:moveTo>
                  <a:pt x="0" y="88106"/>
                </a:moveTo>
                <a:lnTo>
                  <a:pt x="8095" y="101363"/>
                </a:lnTo>
                <a:lnTo>
                  <a:pt x="19711" y="122401"/>
                </a:lnTo>
                <a:lnTo>
                  <a:pt x="42836" y="137367"/>
                </a:lnTo>
                <a:lnTo>
                  <a:pt x="73464" y="150407"/>
                </a:lnTo>
                <a:lnTo>
                  <a:pt x="153192" y="164123"/>
                </a:lnTo>
                <a:lnTo>
                  <a:pt x="250825" y="176213"/>
                </a:lnTo>
                <a:lnTo>
                  <a:pt x="355611" y="164123"/>
                </a:lnTo>
                <a:lnTo>
                  <a:pt x="428185" y="150407"/>
                </a:lnTo>
                <a:lnTo>
                  <a:pt x="481938" y="122401"/>
                </a:lnTo>
                <a:lnTo>
                  <a:pt x="501650" y="88106"/>
                </a:lnTo>
                <a:lnTo>
                  <a:pt x="481938" y="53811"/>
                </a:lnTo>
                <a:lnTo>
                  <a:pt x="428185" y="25805"/>
                </a:lnTo>
                <a:lnTo>
                  <a:pt x="355611" y="6923"/>
                </a:lnTo>
                <a:lnTo>
                  <a:pt x="250825" y="0"/>
                </a:lnTo>
                <a:lnTo>
                  <a:pt x="153192" y="6923"/>
                </a:lnTo>
                <a:lnTo>
                  <a:pt x="73464" y="25805"/>
                </a:lnTo>
                <a:lnTo>
                  <a:pt x="19711" y="53811"/>
                </a:lnTo>
                <a:lnTo>
                  <a:pt x="0" y="8810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479923" y="3927474"/>
            <a:ext cx="244475" cy="98371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381500" y="3860800"/>
            <a:ext cx="419100" cy="1905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454524" y="3903662"/>
            <a:ext cx="295275" cy="62230"/>
          </a:xfrm>
          <a:custGeom>
            <a:avLst/>
            <a:gdLst/>
            <a:ahLst/>
            <a:cxnLst/>
            <a:rect l="l" t="t" r="r" b="b"/>
            <a:pathLst>
              <a:path w="295275" h="62229">
                <a:moveTo>
                  <a:pt x="190329" y="45418"/>
                </a:moveTo>
                <a:lnTo>
                  <a:pt x="147165" y="45418"/>
                </a:lnTo>
                <a:lnTo>
                  <a:pt x="237997" y="0"/>
                </a:lnTo>
                <a:lnTo>
                  <a:pt x="295275" y="13746"/>
                </a:lnTo>
                <a:lnTo>
                  <a:pt x="264149" y="26093"/>
                </a:lnTo>
                <a:lnTo>
                  <a:pt x="238940" y="26093"/>
                </a:lnTo>
                <a:lnTo>
                  <a:pt x="190329" y="45418"/>
                </a:lnTo>
                <a:close/>
              </a:path>
              <a:path w="295275" h="62229">
                <a:moveTo>
                  <a:pt x="43438" y="31134"/>
                </a:moveTo>
                <a:lnTo>
                  <a:pt x="0" y="15146"/>
                </a:lnTo>
                <a:lnTo>
                  <a:pt x="51955" y="178"/>
                </a:lnTo>
                <a:lnTo>
                  <a:pt x="109268" y="27411"/>
                </a:lnTo>
                <a:lnTo>
                  <a:pt x="56431" y="27411"/>
                </a:lnTo>
                <a:lnTo>
                  <a:pt x="43438" y="31134"/>
                </a:lnTo>
                <a:close/>
              </a:path>
              <a:path w="295275" h="62229">
                <a:moveTo>
                  <a:pt x="252660" y="30650"/>
                </a:moveTo>
                <a:lnTo>
                  <a:pt x="238940" y="26093"/>
                </a:lnTo>
                <a:lnTo>
                  <a:pt x="264149" y="26093"/>
                </a:lnTo>
                <a:lnTo>
                  <a:pt x="252660" y="30650"/>
                </a:lnTo>
                <a:close/>
              </a:path>
              <a:path w="295275" h="62229">
                <a:moveTo>
                  <a:pt x="148838" y="61912"/>
                </a:moveTo>
                <a:lnTo>
                  <a:pt x="56431" y="27411"/>
                </a:lnTo>
                <a:lnTo>
                  <a:pt x="109268" y="27411"/>
                </a:lnTo>
                <a:lnTo>
                  <a:pt x="147165" y="45418"/>
                </a:lnTo>
                <a:lnTo>
                  <a:pt x="190329" y="45418"/>
                </a:lnTo>
                <a:lnTo>
                  <a:pt x="148838" y="619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572000" y="3911600"/>
            <a:ext cx="228600" cy="1778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648199" y="3956049"/>
            <a:ext cx="109855" cy="53975"/>
          </a:xfrm>
          <a:custGeom>
            <a:avLst/>
            <a:gdLst/>
            <a:ahLst/>
            <a:cxnLst/>
            <a:rect l="l" t="t" r="r" b="b"/>
            <a:pathLst>
              <a:path w="109854" h="53975">
                <a:moveTo>
                  <a:pt x="69336" y="53975"/>
                </a:moveTo>
                <a:lnTo>
                  <a:pt x="3682" y="28520"/>
                </a:lnTo>
                <a:lnTo>
                  <a:pt x="3223" y="19014"/>
                </a:lnTo>
                <a:lnTo>
                  <a:pt x="5006" y="12147"/>
                </a:lnTo>
                <a:lnTo>
                  <a:pt x="5207" y="6338"/>
                </a:lnTo>
                <a:lnTo>
                  <a:pt x="0" y="0"/>
                </a:lnTo>
                <a:lnTo>
                  <a:pt x="109537" y="41707"/>
                </a:lnTo>
                <a:lnTo>
                  <a:pt x="69336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381500" y="3911600"/>
            <a:ext cx="228600" cy="17780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449762" y="3957637"/>
            <a:ext cx="106680" cy="53975"/>
          </a:xfrm>
          <a:custGeom>
            <a:avLst/>
            <a:gdLst/>
            <a:ahLst/>
            <a:cxnLst/>
            <a:rect l="l" t="t" r="r" b="b"/>
            <a:pathLst>
              <a:path w="106679" h="53975">
                <a:moveTo>
                  <a:pt x="38479" y="53975"/>
                </a:moveTo>
                <a:lnTo>
                  <a:pt x="0" y="41736"/>
                </a:lnTo>
                <a:lnTo>
                  <a:pt x="104909" y="0"/>
                </a:lnTo>
                <a:lnTo>
                  <a:pt x="106362" y="26046"/>
                </a:lnTo>
                <a:lnTo>
                  <a:pt x="38479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297361" y="3878262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792661" y="3884613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852987" y="3959225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8"/>
                </a:lnTo>
              </a:path>
            </a:pathLst>
          </a:custGeom>
          <a:ln w="79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549900" y="3937000"/>
            <a:ext cx="499872" cy="62788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064250" y="4005261"/>
            <a:ext cx="0" cy="1440180"/>
          </a:xfrm>
          <a:custGeom>
            <a:avLst/>
            <a:gdLst/>
            <a:ahLst/>
            <a:cxnLst/>
            <a:rect l="l" t="t" r="r" b="b"/>
            <a:pathLst>
              <a:path w="0" h="1440179">
                <a:moveTo>
                  <a:pt x="0" y="1439862"/>
                </a:moveTo>
                <a:lnTo>
                  <a:pt x="0" y="0"/>
                </a:lnTo>
              </a:path>
            </a:pathLst>
          </a:custGeom>
          <a:ln w="6351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556250" y="5372099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254000" y="147638"/>
                </a:moveTo>
                <a:lnTo>
                  <a:pt x="186476" y="145181"/>
                </a:lnTo>
                <a:lnTo>
                  <a:pt x="125801" y="138135"/>
                </a:lnTo>
                <a:lnTo>
                  <a:pt x="74394" y="126989"/>
                </a:lnTo>
                <a:lnTo>
                  <a:pt x="34678" y="112228"/>
                </a:lnTo>
                <a:lnTo>
                  <a:pt x="0" y="73819"/>
                </a:lnTo>
                <a:lnTo>
                  <a:pt x="9073" y="54195"/>
                </a:lnTo>
                <a:lnTo>
                  <a:pt x="74394" y="21621"/>
                </a:lnTo>
                <a:lnTo>
                  <a:pt x="125801" y="10078"/>
                </a:lnTo>
                <a:lnTo>
                  <a:pt x="186476" y="2636"/>
                </a:lnTo>
                <a:lnTo>
                  <a:pt x="254000" y="0"/>
                </a:lnTo>
                <a:lnTo>
                  <a:pt x="321523" y="2636"/>
                </a:lnTo>
                <a:lnTo>
                  <a:pt x="382198" y="10078"/>
                </a:lnTo>
                <a:lnTo>
                  <a:pt x="433605" y="21621"/>
                </a:lnTo>
                <a:lnTo>
                  <a:pt x="473321" y="36561"/>
                </a:lnTo>
                <a:lnTo>
                  <a:pt x="508000" y="73819"/>
                </a:lnTo>
                <a:lnTo>
                  <a:pt x="498926" y="94343"/>
                </a:lnTo>
                <a:lnTo>
                  <a:pt x="433605" y="126989"/>
                </a:lnTo>
                <a:lnTo>
                  <a:pt x="382198" y="138135"/>
                </a:lnTo>
                <a:lnTo>
                  <a:pt x="321523" y="145181"/>
                </a:lnTo>
                <a:lnTo>
                  <a:pt x="254000" y="147638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556250" y="5372099"/>
            <a:ext cx="513715" cy="147955"/>
          </a:xfrm>
          <a:custGeom>
            <a:avLst/>
            <a:gdLst/>
            <a:ahLst/>
            <a:cxnLst/>
            <a:rect l="l" t="t" r="r" b="b"/>
            <a:pathLst>
              <a:path w="513714" h="147954">
                <a:moveTo>
                  <a:pt x="0" y="73819"/>
                </a:moveTo>
                <a:lnTo>
                  <a:pt x="28157" y="45085"/>
                </a:lnTo>
                <a:lnTo>
                  <a:pt x="74395" y="21621"/>
                </a:lnTo>
                <a:lnTo>
                  <a:pt x="155131" y="5801"/>
                </a:lnTo>
                <a:lnTo>
                  <a:pt x="254000" y="0"/>
                </a:lnTo>
                <a:lnTo>
                  <a:pt x="352868" y="5801"/>
                </a:lnTo>
                <a:lnTo>
                  <a:pt x="433604" y="21621"/>
                </a:lnTo>
                <a:lnTo>
                  <a:pt x="488039" y="45085"/>
                </a:lnTo>
                <a:lnTo>
                  <a:pt x="513548" y="58942"/>
                </a:lnTo>
                <a:lnTo>
                  <a:pt x="508000" y="73819"/>
                </a:lnTo>
                <a:lnTo>
                  <a:pt x="488039" y="111126"/>
                </a:lnTo>
                <a:lnTo>
                  <a:pt x="433604" y="126017"/>
                </a:lnTo>
                <a:lnTo>
                  <a:pt x="352868" y="141837"/>
                </a:lnTo>
                <a:lnTo>
                  <a:pt x="254000" y="147638"/>
                </a:lnTo>
                <a:lnTo>
                  <a:pt x="155131" y="141837"/>
                </a:lnTo>
                <a:lnTo>
                  <a:pt x="74395" y="126017"/>
                </a:lnTo>
                <a:lnTo>
                  <a:pt x="28157" y="111126"/>
                </a:lnTo>
                <a:lnTo>
                  <a:pt x="5160" y="88696"/>
                </a:lnTo>
                <a:lnTo>
                  <a:pt x="0" y="73819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556250" y="5408612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73024">
            <a:solidFill>
              <a:srgbClr val="262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556250" y="5287961"/>
            <a:ext cx="508000" cy="157480"/>
          </a:xfrm>
          <a:custGeom>
            <a:avLst/>
            <a:gdLst/>
            <a:ahLst/>
            <a:cxnLst/>
            <a:rect l="l" t="t" r="r" b="b"/>
            <a:pathLst>
              <a:path w="508000" h="157479">
                <a:moveTo>
                  <a:pt x="253999" y="157162"/>
                </a:moveTo>
                <a:lnTo>
                  <a:pt x="186476" y="154354"/>
                </a:lnTo>
                <a:lnTo>
                  <a:pt x="125801" y="146433"/>
                </a:lnTo>
                <a:lnTo>
                  <a:pt x="74394" y="134145"/>
                </a:lnTo>
                <a:lnTo>
                  <a:pt x="34678" y="118242"/>
                </a:lnTo>
                <a:lnTo>
                  <a:pt x="0" y="78580"/>
                </a:lnTo>
                <a:lnTo>
                  <a:pt x="9072" y="57691"/>
                </a:lnTo>
                <a:lnTo>
                  <a:pt x="74394" y="23015"/>
                </a:lnTo>
                <a:lnTo>
                  <a:pt x="125801" y="10728"/>
                </a:lnTo>
                <a:lnTo>
                  <a:pt x="186476" y="2806"/>
                </a:lnTo>
                <a:lnTo>
                  <a:pt x="253999" y="0"/>
                </a:lnTo>
                <a:lnTo>
                  <a:pt x="321523" y="2806"/>
                </a:lnTo>
                <a:lnTo>
                  <a:pt x="382198" y="10728"/>
                </a:lnTo>
                <a:lnTo>
                  <a:pt x="433604" y="23015"/>
                </a:lnTo>
                <a:lnTo>
                  <a:pt x="473321" y="38919"/>
                </a:lnTo>
                <a:lnTo>
                  <a:pt x="507999" y="78581"/>
                </a:lnTo>
                <a:lnTo>
                  <a:pt x="498926" y="99471"/>
                </a:lnTo>
                <a:lnTo>
                  <a:pt x="433604" y="134146"/>
                </a:lnTo>
                <a:lnTo>
                  <a:pt x="382198" y="146433"/>
                </a:lnTo>
                <a:lnTo>
                  <a:pt x="321523" y="154355"/>
                </a:lnTo>
                <a:lnTo>
                  <a:pt x="253999" y="157162"/>
                </a:lnTo>
                <a:close/>
              </a:path>
            </a:pathLst>
          </a:custGeom>
          <a:solidFill>
            <a:srgbClr val="ADADEB">
              <a:alpha val="5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556250" y="5372099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557838" y="4562475"/>
            <a:ext cx="496886" cy="8128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554662" y="3935413"/>
            <a:ext cx="0" cy="1532255"/>
          </a:xfrm>
          <a:custGeom>
            <a:avLst/>
            <a:gdLst/>
            <a:ahLst/>
            <a:cxnLst/>
            <a:rect l="l" t="t" r="r" b="b"/>
            <a:pathLst>
              <a:path w="0" h="1532254">
                <a:moveTo>
                  <a:pt x="0" y="1531936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554663" y="3921125"/>
            <a:ext cx="503236" cy="17621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473700" y="3760788"/>
            <a:ext cx="635000" cy="3175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554663" y="3849688"/>
            <a:ext cx="501650" cy="176530"/>
          </a:xfrm>
          <a:custGeom>
            <a:avLst/>
            <a:gdLst/>
            <a:ahLst/>
            <a:cxnLst/>
            <a:rect l="l" t="t" r="r" b="b"/>
            <a:pathLst>
              <a:path w="501650" h="176529">
                <a:moveTo>
                  <a:pt x="250825" y="0"/>
                </a:moveTo>
                <a:lnTo>
                  <a:pt x="184145" y="3147"/>
                </a:lnTo>
                <a:lnTo>
                  <a:pt x="124228" y="12029"/>
                </a:lnTo>
                <a:lnTo>
                  <a:pt x="73464" y="25806"/>
                </a:lnTo>
                <a:lnTo>
                  <a:pt x="34244" y="43637"/>
                </a:lnTo>
                <a:lnTo>
                  <a:pt x="1284" y="84748"/>
                </a:lnTo>
                <a:lnTo>
                  <a:pt x="8959" y="107391"/>
                </a:lnTo>
                <a:lnTo>
                  <a:pt x="73464" y="149513"/>
                </a:lnTo>
                <a:lnTo>
                  <a:pt x="124228" y="163918"/>
                </a:lnTo>
                <a:lnTo>
                  <a:pt x="184145" y="173031"/>
                </a:lnTo>
                <a:lnTo>
                  <a:pt x="250825" y="176212"/>
                </a:lnTo>
                <a:lnTo>
                  <a:pt x="318802" y="173031"/>
                </a:lnTo>
                <a:lnTo>
                  <a:pt x="379083" y="163918"/>
                </a:lnTo>
                <a:lnTo>
                  <a:pt x="429587" y="149513"/>
                </a:lnTo>
                <a:lnTo>
                  <a:pt x="468235" y="130457"/>
                </a:lnTo>
                <a:lnTo>
                  <a:pt x="501650" y="80958"/>
                </a:lnTo>
                <a:lnTo>
                  <a:pt x="492949" y="60547"/>
                </a:lnTo>
                <a:lnTo>
                  <a:pt x="429587" y="24912"/>
                </a:lnTo>
                <a:lnTo>
                  <a:pt x="379083" y="11764"/>
                </a:lnTo>
                <a:lnTo>
                  <a:pt x="318802" y="3114"/>
                </a:lnTo>
                <a:lnTo>
                  <a:pt x="250825" y="0"/>
                </a:lnTo>
                <a:close/>
              </a:path>
              <a:path w="501650" h="176529">
                <a:moveTo>
                  <a:pt x="0" y="80958"/>
                </a:moveTo>
                <a:lnTo>
                  <a:pt x="0" y="88106"/>
                </a:lnTo>
                <a:lnTo>
                  <a:pt x="1284" y="84748"/>
                </a:lnTo>
                <a:lnTo>
                  <a:pt x="0" y="8095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554663" y="3849688"/>
            <a:ext cx="501650" cy="176530"/>
          </a:xfrm>
          <a:custGeom>
            <a:avLst/>
            <a:gdLst/>
            <a:ahLst/>
            <a:cxnLst/>
            <a:rect l="l" t="t" r="r" b="b"/>
            <a:pathLst>
              <a:path w="501650" h="176529">
                <a:moveTo>
                  <a:pt x="0" y="80958"/>
                </a:moveTo>
                <a:lnTo>
                  <a:pt x="19711" y="122400"/>
                </a:lnTo>
                <a:lnTo>
                  <a:pt x="73464" y="150406"/>
                </a:lnTo>
                <a:lnTo>
                  <a:pt x="153192" y="169288"/>
                </a:lnTo>
                <a:lnTo>
                  <a:pt x="250825" y="176212"/>
                </a:lnTo>
                <a:lnTo>
                  <a:pt x="348457" y="169288"/>
                </a:lnTo>
                <a:lnTo>
                  <a:pt x="438524" y="150406"/>
                </a:lnTo>
                <a:lnTo>
                  <a:pt x="481938" y="122400"/>
                </a:lnTo>
                <a:lnTo>
                  <a:pt x="501650" y="80958"/>
                </a:lnTo>
                <a:lnTo>
                  <a:pt x="458813" y="38844"/>
                </a:lnTo>
                <a:lnTo>
                  <a:pt x="348457" y="6923"/>
                </a:lnTo>
                <a:lnTo>
                  <a:pt x="250825" y="0"/>
                </a:lnTo>
                <a:lnTo>
                  <a:pt x="153192" y="6924"/>
                </a:lnTo>
                <a:lnTo>
                  <a:pt x="73464" y="25806"/>
                </a:lnTo>
                <a:lnTo>
                  <a:pt x="19711" y="53811"/>
                </a:lnTo>
                <a:lnTo>
                  <a:pt x="0" y="88106"/>
                </a:lnTo>
                <a:lnTo>
                  <a:pt x="0" y="8095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683250" y="3910013"/>
            <a:ext cx="244475" cy="8731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588000" y="3835400"/>
            <a:ext cx="419100" cy="1905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657850" y="3886200"/>
            <a:ext cx="295275" cy="62230"/>
          </a:xfrm>
          <a:custGeom>
            <a:avLst/>
            <a:gdLst/>
            <a:ahLst/>
            <a:cxnLst/>
            <a:rect l="l" t="t" r="r" b="b"/>
            <a:pathLst>
              <a:path w="295275" h="62229">
                <a:moveTo>
                  <a:pt x="232222" y="34545"/>
                </a:moveTo>
                <a:lnTo>
                  <a:pt x="147165" y="34545"/>
                </a:lnTo>
                <a:lnTo>
                  <a:pt x="237997" y="0"/>
                </a:lnTo>
                <a:lnTo>
                  <a:pt x="295275" y="23175"/>
                </a:lnTo>
                <a:lnTo>
                  <a:pt x="252660" y="30651"/>
                </a:lnTo>
                <a:lnTo>
                  <a:pt x="238940" y="32341"/>
                </a:lnTo>
                <a:lnTo>
                  <a:pt x="232222" y="34545"/>
                </a:lnTo>
                <a:close/>
              </a:path>
              <a:path w="295275" h="62229">
                <a:moveTo>
                  <a:pt x="41491" y="31135"/>
                </a:moveTo>
                <a:lnTo>
                  <a:pt x="0" y="15147"/>
                </a:lnTo>
                <a:lnTo>
                  <a:pt x="51955" y="1790"/>
                </a:lnTo>
                <a:lnTo>
                  <a:pt x="126428" y="27411"/>
                </a:lnTo>
                <a:lnTo>
                  <a:pt x="56432" y="27411"/>
                </a:lnTo>
                <a:lnTo>
                  <a:pt x="41491" y="31135"/>
                </a:lnTo>
                <a:close/>
              </a:path>
              <a:path w="295275" h="62229">
                <a:moveTo>
                  <a:pt x="148838" y="61912"/>
                </a:moveTo>
                <a:lnTo>
                  <a:pt x="56432" y="27411"/>
                </a:lnTo>
                <a:lnTo>
                  <a:pt x="126428" y="27411"/>
                </a:lnTo>
                <a:lnTo>
                  <a:pt x="147165" y="34545"/>
                </a:lnTo>
                <a:lnTo>
                  <a:pt x="232222" y="34545"/>
                </a:lnTo>
                <a:lnTo>
                  <a:pt x="148838" y="619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778500" y="3886200"/>
            <a:ext cx="228600" cy="177800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851526" y="3938587"/>
            <a:ext cx="109855" cy="53975"/>
          </a:xfrm>
          <a:custGeom>
            <a:avLst/>
            <a:gdLst/>
            <a:ahLst/>
            <a:cxnLst/>
            <a:rect l="l" t="t" r="r" b="b"/>
            <a:pathLst>
              <a:path w="109854" h="53975">
                <a:moveTo>
                  <a:pt x="69336" y="53975"/>
                </a:moveTo>
                <a:lnTo>
                  <a:pt x="368" y="28521"/>
                </a:lnTo>
                <a:lnTo>
                  <a:pt x="120" y="16345"/>
                </a:lnTo>
                <a:lnTo>
                  <a:pt x="0" y="0"/>
                </a:lnTo>
                <a:lnTo>
                  <a:pt x="109537" y="41707"/>
                </a:lnTo>
                <a:lnTo>
                  <a:pt x="69336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575300" y="3886200"/>
            <a:ext cx="228600" cy="177800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653088" y="3940175"/>
            <a:ext cx="106680" cy="53975"/>
          </a:xfrm>
          <a:custGeom>
            <a:avLst/>
            <a:gdLst/>
            <a:ahLst/>
            <a:cxnLst/>
            <a:rect l="l" t="t" r="r" b="b"/>
            <a:pathLst>
              <a:path w="106679" h="53975">
                <a:moveTo>
                  <a:pt x="38479" y="53975"/>
                </a:moveTo>
                <a:lnTo>
                  <a:pt x="0" y="41736"/>
                </a:lnTo>
                <a:lnTo>
                  <a:pt x="104909" y="0"/>
                </a:lnTo>
                <a:lnTo>
                  <a:pt x="106361" y="26046"/>
                </a:lnTo>
                <a:lnTo>
                  <a:pt x="38479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497513" y="3856038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992813" y="3862388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056312" y="3941763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553200" y="3924300"/>
            <a:ext cx="499871" cy="62788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7059613" y="3992561"/>
            <a:ext cx="0" cy="1441450"/>
          </a:xfrm>
          <a:custGeom>
            <a:avLst/>
            <a:gdLst/>
            <a:ahLst/>
            <a:cxnLst/>
            <a:rect l="l" t="t" r="r" b="b"/>
            <a:pathLst>
              <a:path w="0" h="1441450">
                <a:moveTo>
                  <a:pt x="0" y="14414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551613" y="5360986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253999" y="147637"/>
                </a:moveTo>
                <a:lnTo>
                  <a:pt x="186476" y="144999"/>
                </a:lnTo>
                <a:lnTo>
                  <a:pt x="125801" y="137558"/>
                </a:lnTo>
                <a:lnTo>
                  <a:pt x="74394" y="126015"/>
                </a:lnTo>
                <a:lnTo>
                  <a:pt x="34678" y="111075"/>
                </a:lnTo>
                <a:lnTo>
                  <a:pt x="0" y="73818"/>
                </a:lnTo>
                <a:lnTo>
                  <a:pt x="9072" y="54194"/>
                </a:lnTo>
                <a:lnTo>
                  <a:pt x="74394" y="21620"/>
                </a:lnTo>
                <a:lnTo>
                  <a:pt x="125801" y="10078"/>
                </a:lnTo>
                <a:lnTo>
                  <a:pt x="186476" y="2636"/>
                </a:lnTo>
                <a:lnTo>
                  <a:pt x="253999" y="0"/>
                </a:lnTo>
                <a:lnTo>
                  <a:pt x="321523" y="2636"/>
                </a:lnTo>
                <a:lnTo>
                  <a:pt x="382198" y="10078"/>
                </a:lnTo>
                <a:lnTo>
                  <a:pt x="433605" y="21620"/>
                </a:lnTo>
                <a:lnTo>
                  <a:pt x="473321" y="36560"/>
                </a:lnTo>
                <a:lnTo>
                  <a:pt x="507999" y="73818"/>
                </a:lnTo>
                <a:lnTo>
                  <a:pt x="498926" y="93442"/>
                </a:lnTo>
                <a:lnTo>
                  <a:pt x="433605" y="126016"/>
                </a:lnTo>
                <a:lnTo>
                  <a:pt x="382198" y="137558"/>
                </a:lnTo>
                <a:lnTo>
                  <a:pt x="321523" y="145000"/>
                </a:lnTo>
                <a:lnTo>
                  <a:pt x="253999" y="14763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551613" y="5360986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0" y="73818"/>
                </a:moveTo>
                <a:lnTo>
                  <a:pt x="74394" y="21620"/>
                </a:lnTo>
                <a:lnTo>
                  <a:pt x="165435" y="5801"/>
                </a:lnTo>
                <a:lnTo>
                  <a:pt x="254000" y="0"/>
                </a:lnTo>
                <a:lnTo>
                  <a:pt x="352868" y="5801"/>
                </a:lnTo>
                <a:lnTo>
                  <a:pt x="435572" y="21620"/>
                </a:lnTo>
                <a:lnTo>
                  <a:pt x="488039" y="45085"/>
                </a:lnTo>
                <a:lnTo>
                  <a:pt x="502839" y="58941"/>
                </a:lnTo>
                <a:lnTo>
                  <a:pt x="508000" y="73818"/>
                </a:lnTo>
                <a:lnTo>
                  <a:pt x="435572" y="131443"/>
                </a:lnTo>
                <a:lnTo>
                  <a:pt x="352868" y="141836"/>
                </a:lnTo>
                <a:lnTo>
                  <a:pt x="254000" y="147637"/>
                </a:lnTo>
                <a:lnTo>
                  <a:pt x="165435" y="141835"/>
                </a:lnTo>
                <a:lnTo>
                  <a:pt x="74394" y="131440"/>
                </a:lnTo>
                <a:lnTo>
                  <a:pt x="19960" y="102551"/>
                </a:lnTo>
                <a:lnTo>
                  <a:pt x="5160" y="88695"/>
                </a:lnTo>
                <a:lnTo>
                  <a:pt x="0" y="73818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551613" y="5397500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 h="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73025">
            <a:solidFill>
              <a:srgbClr val="2626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551613" y="5286374"/>
            <a:ext cx="508000" cy="147955"/>
          </a:xfrm>
          <a:custGeom>
            <a:avLst/>
            <a:gdLst/>
            <a:ahLst/>
            <a:cxnLst/>
            <a:rect l="l" t="t" r="r" b="b"/>
            <a:pathLst>
              <a:path w="508000" h="147954">
                <a:moveTo>
                  <a:pt x="254000" y="147638"/>
                </a:moveTo>
                <a:lnTo>
                  <a:pt x="186476" y="145001"/>
                </a:lnTo>
                <a:lnTo>
                  <a:pt x="125801" y="137559"/>
                </a:lnTo>
                <a:lnTo>
                  <a:pt x="74394" y="126017"/>
                </a:lnTo>
                <a:lnTo>
                  <a:pt x="34678" y="111077"/>
                </a:lnTo>
                <a:lnTo>
                  <a:pt x="0" y="73819"/>
                </a:lnTo>
                <a:lnTo>
                  <a:pt x="9073" y="54195"/>
                </a:lnTo>
                <a:lnTo>
                  <a:pt x="74394" y="21621"/>
                </a:lnTo>
                <a:lnTo>
                  <a:pt x="125801" y="10078"/>
                </a:lnTo>
                <a:lnTo>
                  <a:pt x="186476" y="2636"/>
                </a:lnTo>
                <a:lnTo>
                  <a:pt x="254000" y="0"/>
                </a:lnTo>
                <a:lnTo>
                  <a:pt x="321523" y="2636"/>
                </a:lnTo>
                <a:lnTo>
                  <a:pt x="382198" y="10078"/>
                </a:lnTo>
                <a:lnTo>
                  <a:pt x="433605" y="21621"/>
                </a:lnTo>
                <a:lnTo>
                  <a:pt x="473321" y="36561"/>
                </a:lnTo>
                <a:lnTo>
                  <a:pt x="508000" y="73819"/>
                </a:lnTo>
                <a:lnTo>
                  <a:pt x="498926" y="93443"/>
                </a:lnTo>
                <a:lnTo>
                  <a:pt x="433605" y="126017"/>
                </a:lnTo>
                <a:lnTo>
                  <a:pt x="382198" y="137559"/>
                </a:lnTo>
                <a:lnTo>
                  <a:pt x="321523" y="145001"/>
                </a:lnTo>
                <a:lnTo>
                  <a:pt x="254000" y="147638"/>
                </a:lnTo>
                <a:close/>
              </a:path>
            </a:pathLst>
          </a:custGeom>
          <a:solidFill>
            <a:srgbClr val="ADADEB">
              <a:alpha val="5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551613" y="5360987"/>
            <a:ext cx="0" cy="73025"/>
          </a:xfrm>
          <a:custGeom>
            <a:avLst/>
            <a:gdLst/>
            <a:ahLst/>
            <a:cxnLst/>
            <a:rect l="l" t="t" r="r" b="b"/>
            <a:pathLst>
              <a:path w="0" h="73025">
                <a:moveTo>
                  <a:pt x="0" y="0"/>
                </a:moveTo>
                <a:lnTo>
                  <a:pt x="0" y="7302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553200" y="4551362"/>
            <a:ext cx="496888" cy="81280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550025" y="3922713"/>
            <a:ext cx="0" cy="1533525"/>
          </a:xfrm>
          <a:custGeom>
            <a:avLst/>
            <a:gdLst/>
            <a:ahLst/>
            <a:cxnLst/>
            <a:rect l="l" t="t" r="r" b="b"/>
            <a:pathLst>
              <a:path w="0" h="1533525">
                <a:moveTo>
                  <a:pt x="0" y="1533523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550025" y="3908424"/>
            <a:ext cx="503238" cy="17780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477000" y="3749676"/>
            <a:ext cx="635000" cy="317500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550025" y="3836987"/>
            <a:ext cx="501650" cy="177800"/>
          </a:xfrm>
          <a:custGeom>
            <a:avLst/>
            <a:gdLst/>
            <a:ahLst/>
            <a:cxnLst/>
            <a:rect l="l" t="t" r="r" b="b"/>
            <a:pathLst>
              <a:path w="501650" h="177800">
                <a:moveTo>
                  <a:pt x="250825" y="0"/>
                </a:moveTo>
                <a:lnTo>
                  <a:pt x="184145" y="3175"/>
                </a:lnTo>
                <a:lnTo>
                  <a:pt x="124228" y="12137"/>
                </a:lnTo>
                <a:lnTo>
                  <a:pt x="73465" y="26038"/>
                </a:lnTo>
                <a:lnTo>
                  <a:pt x="34245" y="44030"/>
                </a:lnTo>
                <a:lnTo>
                  <a:pt x="0" y="88900"/>
                </a:lnTo>
                <a:lnTo>
                  <a:pt x="8959" y="112533"/>
                </a:lnTo>
                <a:lnTo>
                  <a:pt x="73465" y="151762"/>
                </a:lnTo>
                <a:lnTo>
                  <a:pt x="124228" y="165662"/>
                </a:lnTo>
                <a:lnTo>
                  <a:pt x="184145" y="174624"/>
                </a:lnTo>
                <a:lnTo>
                  <a:pt x="250825" y="177800"/>
                </a:lnTo>
                <a:lnTo>
                  <a:pt x="317504" y="174624"/>
                </a:lnTo>
                <a:lnTo>
                  <a:pt x="377421" y="165662"/>
                </a:lnTo>
                <a:lnTo>
                  <a:pt x="428185" y="151762"/>
                </a:lnTo>
                <a:lnTo>
                  <a:pt x="467405" y="133769"/>
                </a:lnTo>
                <a:lnTo>
                  <a:pt x="501650" y="88900"/>
                </a:lnTo>
                <a:lnTo>
                  <a:pt x="492690" y="65267"/>
                </a:lnTo>
                <a:lnTo>
                  <a:pt x="428185" y="26038"/>
                </a:lnTo>
                <a:lnTo>
                  <a:pt x="377421" y="12137"/>
                </a:lnTo>
                <a:lnTo>
                  <a:pt x="317504" y="3175"/>
                </a:lnTo>
                <a:lnTo>
                  <a:pt x="250825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550025" y="3836987"/>
            <a:ext cx="501650" cy="177800"/>
          </a:xfrm>
          <a:custGeom>
            <a:avLst/>
            <a:gdLst/>
            <a:ahLst/>
            <a:cxnLst/>
            <a:rect l="l" t="t" r="r" b="b"/>
            <a:pathLst>
              <a:path w="501650" h="177800">
                <a:moveTo>
                  <a:pt x="0" y="88900"/>
                </a:moveTo>
                <a:lnTo>
                  <a:pt x="19711" y="123504"/>
                </a:lnTo>
                <a:lnTo>
                  <a:pt x="73465" y="151762"/>
                </a:lnTo>
                <a:lnTo>
                  <a:pt x="153192" y="170814"/>
                </a:lnTo>
                <a:lnTo>
                  <a:pt x="250825" y="177800"/>
                </a:lnTo>
                <a:lnTo>
                  <a:pt x="348457" y="170814"/>
                </a:lnTo>
                <a:lnTo>
                  <a:pt x="428185" y="151762"/>
                </a:lnTo>
                <a:lnTo>
                  <a:pt x="481938" y="123504"/>
                </a:lnTo>
                <a:lnTo>
                  <a:pt x="501650" y="88900"/>
                </a:lnTo>
                <a:lnTo>
                  <a:pt x="481938" y="54296"/>
                </a:lnTo>
                <a:lnTo>
                  <a:pt x="428185" y="17485"/>
                </a:lnTo>
                <a:lnTo>
                  <a:pt x="348457" y="6986"/>
                </a:lnTo>
                <a:lnTo>
                  <a:pt x="250825" y="0"/>
                </a:lnTo>
                <a:lnTo>
                  <a:pt x="153192" y="6986"/>
                </a:lnTo>
                <a:lnTo>
                  <a:pt x="73465" y="17485"/>
                </a:lnTo>
                <a:lnTo>
                  <a:pt x="19711" y="54296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678613" y="3897313"/>
            <a:ext cx="244475" cy="88900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578600" y="3822700"/>
            <a:ext cx="419100" cy="19050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653213" y="3873500"/>
            <a:ext cx="295275" cy="63500"/>
          </a:xfrm>
          <a:custGeom>
            <a:avLst/>
            <a:gdLst/>
            <a:ahLst/>
            <a:cxnLst/>
            <a:rect l="l" t="t" r="r" b="b"/>
            <a:pathLst>
              <a:path w="295275" h="63500">
                <a:moveTo>
                  <a:pt x="217679" y="35431"/>
                </a:moveTo>
                <a:lnTo>
                  <a:pt x="147166" y="35431"/>
                </a:lnTo>
                <a:lnTo>
                  <a:pt x="237997" y="0"/>
                </a:lnTo>
                <a:lnTo>
                  <a:pt x="295275" y="14099"/>
                </a:lnTo>
                <a:lnTo>
                  <a:pt x="264150" y="26762"/>
                </a:lnTo>
                <a:lnTo>
                  <a:pt x="238940" y="26762"/>
                </a:lnTo>
                <a:lnTo>
                  <a:pt x="217679" y="35431"/>
                </a:lnTo>
                <a:close/>
              </a:path>
              <a:path w="295275" h="63500">
                <a:moveTo>
                  <a:pt x="41492" y="31933"/>
                </a:moveTo>
                <a:lnTo>
                  <a:pt x="0" y="15535"/>
                </a:lnTo>
                <a:lnTo>
                  <a:pt x="51955" y="1836"/>
                </a:lnTo>
                <a:lnTo>
                  <a:pt x="126428" y="28114"/>
                </a:lnTo>
                <a:lnTo>
                  <a:pt x="56432" y="28114"/>
                </a:lnTo>
                <a:lnTo>
                  <a:pt x="41492" y="31933"/>
                </a:lnTo>
                <a:close/>
              </a:path>
              <a:path w="295275" h="63500">
                <a:moveTo>
                  <a:pt x="252660" y="31437"/>
                </a:moveTo>
                <a:lnTo>
                  <a:pt x="238940" y="26762"/>
                </a:lnTo>
                <a:lnTo>
                  <a:pt x="264150" y="26762"/>
                </a:lnTo>
                <a:lnTo>
                  <a:pt x="252660" y="31437"/>
                </a:lnTo>
                <a:close/>
              </a:path>
              <a:path w="295275" h="63500">
                <a:moveTo>
                  <a:pt x="148838" y="63500"/>
                </a:moveTo>
                <a:lnTo>
                  <a:pt x="56432" y="28114"/>
                </a:lnTo>
                <a:lnTo>
                  <a:pt x="126428" y="28114"/>
                </a:lnTo>
                <a:lnTo>
                  <a:pt x="147166" y="35431"/>
                </a:lnTo>
                <a:lnTo>
                  <a:pt x="217679" y="35431"/>
                </a:lnTo>
                <a:lnTo>
                  <a:pt x="148838" y="6350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769100" y="3873500"/>
            <a:ext cx="228600" cy="17780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846888" y="3927475"/>
            <a:ext cx="109855" cy="53975"/>
          </a:xfrm>
          <a:custGeom>
            <a:avLst/>
            <a:gdLst/>
            <a:ahLst/>
            <a:cxnLst/>
            <a:rect l="l" t="t" r="r" b="b"/>
            <a:pathLst>
              <a:path w="109854" h="53975">
                <a:moveTo>
                  <a:pt x="69336" y="53975"/>
                </a:moveTo>
                <a:lnTo>
                  <a:pt x="368" y="28521"/>
                </a:lnTo>
                <a:lnTo>
                  <a:pt x="121" y="16345"/>
                </a:lnTo>
                <a:lnTo>
                  <a:pt x="0" y="0"/>
                </a:lnTo>
                <a:lnTo>
                  <a:pt x="109537" y="41707"/>
                </a:lnTo>
                <a:lnTo>
                  <a:pt x="69336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578600" y="3886200"/>
            <a:ext cx="228600" cy="17780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648450" y="3929062"/>
            <a:ext cx="106680" cy="52705"/>
          </a:xfrm>
          <a:custGeom>
            <a:avLst/>
            <a:gdLst/>
            <a:ahLst/>
            <a:cxnLst/>
            <a:rect l="l" t="t" r="r" b="b"/>
            <a:pathLst>
              <a:path w="106679" h="52704">
                <a:moveTo>
                  <a:pt x="38479" y="52387"/>
                </a:moveTo>
                <a:lnTo>
                  <a:pt x="0" y="40508"/>
                </a:lnTo>
                <a:lnTo>
                  <a:pt x="104911" y="0"/>
                </a:lnTo>
                <a:lnTo>
                  <a:pt x="106363" y="25279"/>
                </a:lnTo>
                <a:lnTo>
                  <a:pt x="38479" y="52387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484939" y="3843338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992939" y="3852863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051675" y="3930650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4" y="-3175"/>
                </a:moveTo>
                <a:lnTo>
                  <a:pt x="794" y="71438"/>
                </a:lnTo>
              </a:path>
            </a:pathLst>
          </a:custGeom>
          <a:ln w="7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2333625" y="2435473"/>
            <a:ext cx="344805" cy="1789430"/>
          </a:xfrm>
          <a:custGeom>
            <a:avLst/>
            <a:gdLst/>
            <a:ahLst/>
            <a:cxnLst/>
            <a:rect l="l" t="t" r="r" b="b"/>
            <a:pathLst>
              <a:path w="344805" h="1789429">
                <a:moveTo>
                  <a:pt x="250168" y="95232"/>
                </a:moveTo>
                <a:lnTo>
                  <a:pt x="249566" y="63865"/>
                </a:lnTo>
                <a:lnTo>
                  <a:pt x="259084" y="63306"/>
                </a:lnTo>
                <a:lnTo>
                  <a:pt x="258475" y="31562"/>
                </a:lnTo>
                <a:lnTo>
                  <a:pt x="248947" y="31562"/>
                </a:lnTo>
                <a:lnTo>
                  <a:pt x="248341" y="0"/>
                </a:lnTo>
                <a:lnTo>
                  <a:pt x="314613" y="31562"/>
                </a:lnTo>
                <a:lnTo>
                  <a:pt x="258475" y="31562"/>
                </a:lnTo>
                <a:lnTo>
                  <a:pt x="248950" y="31744"/>
                </a:lnTo>
                <a:lnTo>
                  <a:pt x="314997" y="31744"/>
                </a:lnTo>
                <a:lnTo>
                  <a:pt x="344487" y="45789"/>
                </a:lnTo>
                <a:lnTo>
                  <a:pt x="250168" y="95232"/>
                </a:lnTo>
                <a:close/>
              </a:path>
              <a:path w="344805" h="1789429">
                <a:moveTo>
                  <a:pt x="249566" y="63865"/>
                </a:moveTo>
                <a:lnTo>
                  <a:pt x="248950" y="31744"/>
                </a:lnTo>
                <a:lnTo>
                  <a:pt x="258475" y="31562"/>
                </a:lnTo>
                <a:lnTo>
                  <a:pt x="259084" y="63306"/>
                </a:lnTo>
                <a:lnTo>
                  <a:pt x="249566" y="63865"/>
                </a:lnTo>
                <a:close/>
              </a:path>
              <a:path w="344805" h="1789429">
                <a:moveTo>
                  <a:pt x="63500" y="1703139"/>
                </a:moveTo>
                <a:lnTo>
                  <a:pt x="31750" y="1703139"/>
                </a:lnTo>
                <a:lnTo>
                  <a:pt x="31750" y="47327"/>
                </a:lnTo>
                <a:lnTo>
                  <a:pt x="33382" y="43333"/>
                </a:lnTo>
                <a:lnTo>
                  <a:pt x="39203" y="37399"/>
                </a:lnTo>
                <a:lnTo>
                  <a:pt x="43165" y="35691"/>
                </a:lnTo>
                <a:lnTo>
                  <a:pt x="248950" y="31744"/>
                </a:lnTo>
                <a:lnTo>
                  <a:pt x="249329" y="51483"/>
                </a:lnTo>
                <a:lnTo>
                  <a:pt x="63500" y="51483"/>
                </a:lnTo>
                <a:lnTo>
                  <a:pt x="47929" y="75718"/>
                </a:lnTo>
                <a:lnTo>
                  <a:pt x="63500" y="75718"/>
                </a:lnTo>
                <a:lnTo>
                  <a:pt x="63500" y="1703139"/>
                </a:lnTo>
                <a:close/>
              </a:path>
              <a:path w="344805" h="1789429">
                <a:moveTo>
                  <a:pt x="47929" y="75718"/>
                </a:moveTo>
                <a:lnTo>
                  <a:pt x="63500" y="51483"/>
                </a:lnTo>
                <a:lnTo>
                  <a:pt x="63500" y="74803"/>
                </a:lnTo>
                <a:lnTo>
                  <a:pt x="47929" y="75718"/>
                </a:lnTo>
                <a:close/>
              </a:path>
              <a:path w="344805" h="1789429">
                <a:moveTo>
                  <a:pt x="63500" y="74803"/>
                </a:moveTo>
                <a:lnTo>
                  <a:pt x="63500" y="51483"/>
                </a:lnTo>
                <a:lnTo>
                  <a:pt x="249329" y="51483"/>
                </a:lnTo>
                <a:lnTo>
                  <a:pt x="249566" y="63865"/>
                </a:lnTo>
                <a:lnTo>
                  <a:pt x="63500" y="74803"/>
                </a:lnTo>
                <a:close/>
              </a:path>
              <a:path w="344805" h="1789429">
                <a:moveTo>
                  <a:pt x="63500" y="75718"/>
                </a:moveTo>
                <a:lnTo>
                  <a:pt x="47929" y="75718"/>
                </a:lnTo>
                <a:lnTo>
                  <a:pt x="63500" y="74803"/>
                </a:lnTo>
                <a:lnTo>
                  <a:pt x="63500" y="75718"/>
                </a:lnTo>
                <a:close/>
              </a:path>
              <a:path w="344805" h="1789429">
                <a:moveTo>
                  <a:pt x="47625" y="1788864"/>
                </a:moveTo>
                <a:lnTo>
                  <a:pt x="0" y="1693614"/>
                </a:lnTo>
                <a:lnTo>
                  <a:pt x="31750" y="1693614"/>
                </a:lnTo>
                <a:lnTo>
                  <a:pt x="31750" y="1703139"/>
                </a:lnTo>
                <a:lnTo>
                  <a:pt x="90487" y="1703139"/>
                </a:lnTo>
                <a:lnTo>
                  <a:pt x="47625" y="1788864"/>
                </a:lnTo>
                <a:close/>
              </a:path>
              <a:path w="344805" h="1789429">
                <a:moveTo>
                  <a:pt x="90487" y="1703139"/>
                </a:moveTo>
                <a:lnTo>
                  <a:pt x="63500" y="1703139"/>
                </a:lnTo>
                <a:lnTo>
                  <a:pt x="63500" y="1693614"/>
                </a:lnTo>
                <a:lnTo>
                  <a:pt x="95250" y="1693614"/>
                </a:lnTo>
                <a:lnTo>
                  <a:pt x="90487" y="170313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411912" y="2428875"/>
            <a:ext cx="433705" cy="2348230"/>
          </a:xfrm>
          <a:custGeom>
            <a:avLst/>
            <a:gdLst/>
            <a:ahLst/>
            <a:cxnLst/>
            <a:rect l="l" t="t" r="r" b="b"/>
            <a:pathLst>
              <a:path w="433704" h="2348229">
                <a:moveTo>
                  <a:pt x="95250" y="31749"/>
                </a:moveTo>
                <a:lnTo>
                  <a:pt x="95250" y="0"/>
                </a:lnTo>
                <a:lnTo>
                  <a:pt x="31751" y="31749"/>
                </a:lnTo>
                <a:lnTo>
                  <a:pt x="95250" y="31749"/>
                </a:lnTo>
                <a:close/>
              </a:path>
              <a:path w="433704" h="2348229">
                <a:moveTo>
                  <a:pt x="95250" y="63499"/>
                </a:moveTo>
                <a:lnTo>
                  <a:pt x="95250" y="31749"/>
                </a:lnTo>
                <a:lnTo>
                  <a:pt x="85725" y="31749"/>
                </a:lnTo>
                <a:lnTo>
                  <a:pt x="85725" y="63499"/>
                </a:lnTo>
                <a:lnTo>
                  <a:pt x="95250" y="63499"/>
                </a:lnTo>
                <a:close/>
              </a:path>
              <a:path w="433704" h="2348229">
                <a:moveTo>
                  <a:pt x="95250" y="95250"/>
                </a:moveTo>
                <a:lnTo>
                  <a:pt x="95250" y="63499"/>
                </a:lnTo>
                <a:lnTo>
                  <a:pt x="85725" y="63499"/>
                </a:lnTo>
                <a:lnTo>
                  <a:pt x="85725" y="31749"/>
                </a:lnTo>
                <a:lnTo>
                  <a:pt x="31750" y="31750"/>
                </a:lnTo>
                <a:lnTo>
                  <a:pt x="0" y="47625"/>
                </a:lnTo>
                <a:lnTo>
                  <a:pt x="95250" y="95250"/>
                </a:lnTo>
                <a:close/>
              </a:path>
              <a:path w="433704" h="2348229">
                <a:moveTo>
                  <a:pt x="369887" y="2262188"/>
                </a:moveTo>
                <a:lnTo>
                  <a:pt x="401637" y="2262188"/>
                </a:lnTo>
                <a:lnTo>
                  <a:pt x="401637" y="43416"/>
                </a:lnTo>
                <a:lnTo>
                  <a:pt x="399963" y="39375"/>
                </a:lnTo>
                <a:lnTo>
                  <a:pt x="394011" y="33423"/>
                </a:lnTo>
                <a:lnTo>
                  <a:pt x="389970" y="31750"/>
                </a:lnTo>
                <a:lnTo>
                  <a:pt x="95250" y="31749"/>
                </a:lnTo>
                <a:lnTo>
                  <a:pt x="95250" y="47625"/>
                </a:lnTo>
                <a:lnTo>
                  <a:pt x="369887" y="47625"/>
                </a:lnTo>
                <a:lnTo>
                  <a:pt x="385762" y="63500"/>
                </a:lnTo>
                <a:lnTo>
                  <a:pt x="369887" y="63500"/>
                </a:lnTo>
                <a:lnTo>
                  <a:pt x="369887" y="2262188"/>
                </a:lnTo>
                <a:close/>
              </a:path>
              <a:path w="433704" h="2348229">
                <a:moveTo>
                  <a:pt x="385762" y="63500"/>
                </a:moveTo>
                <a:lnTo>
                  <a:pt x="369887" y="47625"/>
                </a:lnTo>
                <a:lnTo>
                  <a:pt x="369887" y="63499"/>
                </a:lnTo>
                <a:lnTo>
                  <a:pt x="385762" y="63500"/>
                </a:lnTo>
                <a:close/>
              </a:path>
              <a:path w="433704" h="2348229">
                <a:moveTo>
                  <a:pt x="369887" y="63499"/>
                </a:moveTo>
                <a:lnTo>
                  <a:pt x="369887" y="47625"/>
                </a:lnTo>
                <a:lnTo>
                  <a:pt x="95250" y="47625"/>
                </a:lnTo>
                <a:lnTo>
                  <a:pt x="95250" y="63499"/>
                </a:lnTo>
                <a:lnTo>
                  <a:pt x="369887" y="63499"/>
                </a:lnTo>
                <a:close/>
              </a:path>
              <a:path w="433704" h="2348229">
                <a:moveTo>
                  <a:pt x="369887" y="63500"/>
                </a:moveTo>
                <a:lnTo>
                  <a:pt x="385762" y="63500"/>
                </a:lnTo>
                <a:lnTo>
                  <a:pt x="369887" y="63499"/>
                </a:lnTo>
                <a:close/>
              </a:path>
              <a:path w="433704" h="2348229">
                <a:moveTo>
                  <a:pt x="385762" y="2347913"/>
                </a:moveTo>
                <a:lnTo>
                  <a:pt x="433387" y="2252663"/>
                </a:lnTo>
                <a:lnTo>
                  <a:pt x="401637" y="2252663"/>
                </a:lnTo>
                <a:lnTo>
                  <a:pt x="401637" y="2262188"/>
                </a:lnTo>
                <a:lnTo>
                  <a:pt x="342899" y="2262188"/>
                </a:lnTo>
                <a:lnTo>
                  <a:pt x="385762" y="2347913"/>
                </a:lnTo>
                <a:close/>
              </a:path>
              <a:path w="433704" h="2348229">
                <a:moveTo>
                  <a:pt x="342899" y="2262188"/>
                </a:moveTo>
                <a:lnTo>
                  <a:pt x="369887" y="2262188"/>
                </a:lnTo>
                <a:lnTo>
                  <a:pt x="369887" y="2252663"/>
                </a:lnTo>
                <a:lnTo>
                  <a:pt x="338137" y="2252663"/>
                </a:lnTo>
                <a:lnTo>
                  <a:pt x="342899" y="22621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5743942" y="2728913"/>
            <a:ext cx="102870" cy="2062480"/>
          </a:xfrm>
          <a:custGeom>
            <a:avLst/>
            <a:gdLst/>
            <a:ahLst/>
            <a:cxnLst/>
            <a:rect l="l" t="t" r="r" b="b"/>
            <a:pathLst>
              <a:path w="102870" h="2062479">
                <a:moveTo>
                  <a:pt x="0" y="1966728"/>
                </a:moveTo>
                <a:lnTo>
                  <a:pt x="47257" y="2062161"/>
                </a:lnTo>
                <a:lnTo>
                  <a:pt x="90502" y="1976497"/>
                </a:lnTo>
                <a:lnTo>
                  <a:pt x="63463" y="1976497"/>
                </a:lnTo>
                <a:lnTo>
                  <a:pt x="31713" y="1976375"/>
                </a:lnTo>
                <a:lnTo>
                  <a:pt x="31749" y="1966851"/>
                </a:lnTo>
                <a:lnTo>
                  <a:pt x="0" y="1966728"/>
                </a:lnTo>
                <a:close/>
              </a:path>
              <a:path w="102870" h="2062479">
                <a:moveTo>
                  <a:pt x="31749" y="1966851"/>
                </a:moveTo>
                <a:lnTo>
                  <a:pt x="31713" y="1976375"/>
                </a:lnTo>
                <a:lnTo>
                  <a:pt x="63463" y="1976497"/>
                </a:lnTo>
                <a:lnTo>
                  <a:pt x="63499" y="1966973"/>
                </a:lnTo>
                <a:lnTo>
                  <a:pt x="31749" y="1966851"/>
                </a:lnTo>
                <a:close/>
              </a:path>
              <a:path w="102870" h="2062479">
                <a:moveTo>
                  <a:pt x="63499" y="1966973"/>
                </a:moveTo>
                <a:lnTo>
                  <a:pt x="63463" y="1976497"/>
                </a:lnTo>
                <a:lnTo>
                  <a:pt x="90502" y="1976497"/>
                </a:lnTo>
                <a:lnTo>
                  <a:pt x="95249" y="1967095"/>
                </a:lnTo>
                <a:lnTo>
                  <a:pt x="63499" y="1966973"/>
                </a:lnTo>
                <a:close/>
              </a:path>
              <a:path w="102870" h="2062479">
                <a:moveTo>
                  <a:pt x="38953" y="95188"/>
                </a:moveTo>
                <a:lnTo>
                  <a:pt x="31749" y="1966851"/>
                </a:lnTo>
                <a:lnTo>
                  <a:pt x="63499" y="1966973"/>
                </a:lnTo>
                <a:lnTo>
                  <a:pt x="70703" y="95310"/>
                </a:lnTo>
                <a:lnTo>
                  <a:pt x="38953" y="95188"/>
                </a:lnTo>
                <a:close/>
              </a:path>
              <a:path w="102870" h="2062479">
                <a:moveTo>
                  <a:pt x="97614" y="85659"/>
                </a:moveTo>
                <a:lnTo>
                  <a:pt x="38990" y="85659"/>
                </a:lnTo>
                <a:lnTo>
                  <a:pt x="70740" y="85782"/>
                </a:lnTo>
                <a:lnTo>
                  <a:pt x="70703" y="95310"/>
                </a:lnTo>
                <a:lnTo>
                  <a:pt x="102453" y="95432"/>
                </a:lnTo>
                <a:lnTo>
                  <a:pt x="97614" y="85659"/>
                </a:lnTo>
                <a:close/>
              </a:path>
              <a:path w="102870" h="2062479">
                <a:moveTo>
                  <a:pt x="38990" y="85659"/>
                </a:moveTo>
                <a:lnTo>
                  <a:pt x="38953" y="95188"/>
                </a:lnTo>
                <a:lnTo>
                  <a:pt x="70703" y="95310"/>
                </a:lnTo>
                <a:lnTo>
                  <a:pt x="70740" y="85782"/>
                </a:lnTo>
                <a:lnTo>
                  <a:pt x="38990" y="85659"/>
                </a:lnTo>
                <a:close/>
              </a:path>
              <a:path w="102870" h="2062479">
                <a:moveTo>
                  <a:pt x="55195" y="0"/>
                </a:moveTo>
                <a:lnTo>
                  <a:pt x="7204" y="95065"/>
                </a:lnTo>
                <a:lnTo>
                  <a:pt x="38953" y="95188"/>
                </a:lnTo>
                <a:lnTo>
                  <a:pt x="38990" y="85659"/>
                </a:lnTo>
                <a:lnTo>
                  <a:pt x="97614" y="85659"/>
                </a:lnTo>
                <a:lnTo>
                  <a:pt x="5519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552181" y="2749550"/>
            <a:ext cx="111125" cy="2037080"/>
          </a:xfrm>
          <a:custGeom>
            <a:avLst/>
            <a:gdLst/>
            <a:ahLst/>
            <a:cxnLst/>
            <a:rect l="l" t="t" r="r" b="b"/>
            <a:pathLst>
              <a:path w="111125" h="2037079">
                <a:moveTo>
                  <a:pt x="0" y="1937462"/>
                </a:moveTo>
                <a:lnTo>
                  <a:pt x="46806" y="2036762"/>
                </a:lnTo>
                <a:lnTo>
                  <a:pt x="90523" y="1951170"/>
                </a:lnTo>
                <a:lnTo>
                  <a:pt x="63414" y="1951170"/>
                </a:lnTo>
                <a:lnTo>
                  <a:pt x="31666" y="1950898"/>
                </a:lnTo>
                <a:lnTo>
                  <a:pt x="31768" y="1938950"/>
                </a:lnTo>
                <a:lnTo>
                  <a:pt x="0" y="1937462"/>
                </a:lnTo>
                <a:close/>
              </a:path>
              <a:path w="111125" h="2037079">
                <a:moveTo>
                  <a:pt x="31768" y="1938950"/>
                </a:moveTo>
                <a:lnTo>
                  <a:pt x="31666" y="1950898"/>
                </a:lnTo>
                <a:lnTo>
                  <a:pt x="63414" y="1951170"/>
                </a:lnTo>
                <a:lnTo>
                  <a:pt x="63506" y="1940437"/>
                </a:lnTo>
                <a:lnTo>
                  <a:pt x="31768" y="1938950"/>
                </a:lnTo>
                <a:close/>
              </a:path>
              <a:path w="111125" h="2037079">
                <a:moveTo>
                  <a:pt x="63506" y="1940437"/>
                </a:moveTo>
                <a:lnTo>
                  <a:pt x="63414" y="1951170"/>
                </a:lnTo>
                <a:lnTo>
                  <a:pt x="90523" y="1951170"/>
                </a:lnTo>
                <a:lnTo>
                  <a:pt x="95246" y="1941924"/>
                </a:lnTo>
                <a:lnTo>
                  <a:pt x="63506" y="1940437"/>
                </a:lnTo>
                <a:close/>
              </a:path>
              <a:path w="111125" h="2037079">
                <a:moveTo>
                  <a:pt x="47579" y="95110"/>
                </a:moveTo>
                <a:lnTo>
                  <a:pt x="31768" y="1938950"/>
                </a:lnTo>
                <a:lnTo>
                  <a:pt x="63506" y="1940437"/>
                </a:lnTo>
                <a:lnTo>
                  <a:pt x="79327" y="95382"/>
                </a:lnTo>
                <a:lnTo>
                  <a:pt x="47579" y="95110"/>
                </a:lnTo>
                <a:close/>
              </a:path>
              <a:path w="111125" h="2037079">
                <a:moveTo>
                  <a:pt x="106151" y="85592"/>
                </a:moveTo>
                <a:lnTo>
                  <a:pt x="47660" y="85592"/>
                </a:lnTo>
                <a:lnTo>
                  <a:pt x="79409" y="85864"/>
                </a:lnTo>
                <a:lnTo>
                  <a:pt x="79327" y="95382"/>
                </a:lnTo>
                <a:lnTo>
                  <a:pt x="111075" y="95655"/>
                </a:lnTo>
                <a:lnTo>
                  <a:pt x="106151" y="85592"/>
                </a:lnTo>
                <a:close/>
              </a:path>
              <a:path w="111125" h="2037079">
                <a:moveTo>
                  <a:pt x="47660" y="85592"/>
                </a:moveTo>
                <a:lnTo>
                  <a:pt x="47579" y="95110"/>
                </a:lnTo>
                <a:lnTo>
                  <a:pt x="79327" y="95382"/>
                </a:lnTo>
                <a:lnTo>
                  <a:pt x="79409" y="85864"/>
                </a:lnTo>
                <a:lnTo>
                  <a:pt x="47660" y="85592"/>
                </a:lnTo>
                <a:close/>
              </a:path>
              <a:path w="111125" h="2037079">
                <a:moveTo>
                  <a:pt x="64268" y="0"/>
                </a:moveTo>
                <a:lnTo>
                  <a:pt x="15829" y="94838"/>
                </a:lnTo>
                <a:lnTo>
                  <a:pt x="47579" y="95110"/>
                </a:lnTo>
                <a:lnTo>
                  <a:pt x="47660" y="85592"/>
                </a:lnTo>
                <a:lnTo>
                  <a:pt x="106151" y="85592"/>
                </a:lnTo>
                <a:lnTo>
                  <a:pt x="64268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759658" y="2803525"/>
            <a:ext cx="100330" cy="1983105"/>
          </a:xfrm>
          <a:custGeom>
            <a:avLst/>
            <a:gdLst/>
            <a:ahLst/>
            <a:cxnLst/>
            <a:rect l="l" t="t" r="r" b="b"/>
            <a:pathLst>
              <a:path w="100329" h="1983104">
                <a:moveTo>
                  <a:pt x="99732" y="1887310"/>
                </a:moveTo>
                <a:lnTo>
                  <a:pt x="56692" y="1982788"/>
                </a:lnTo>
                <a:lnTo>
                  <a:pt x="13351" y="1897137"/>
                </a:lnTo>
                <a:lnTo>
                  <a:pt x="36693" y="1897137"/>
                </a:lnTo>
                <a:lnTo>
                  <a:pt x="72155" y="1896985"/>
                </a:lnTo>
                <a:lnTo>
                  <a:pt x="72109" y="1887449"/>
                </a:lnTo>
                <a:lnTo>
                  <a:pt x="99732" y="1887310"/>
                </a:lnTo>
                <a:close/>
              </a:path>
              <a:path w="100329" h="1983104">
                <a:moveTo>
                  <a:pt x="72109" y="1887449"/>
                </a:moveTo>
                <a:lnTo>
                  <a:pt x="72155" y="1896985"/>
                </a:lnTo>
                <a:lnTo>
                  <a:pt x="36693" y="1897137"/>
                </a:lnTo>
                <a:lnTo>
                  <a:pt x="36667" y="1887627"/>
                </a:lnTo>
                <a:lnTo>
                  <a:pt x="72109" y="1887449"/>
                </a:lnTo>
                <a:close/>
              </a:path>
              <a:path w="100329" h="1983104">
                <a:moveTo>
                  <a:pt x="36667" y="1887627"/>
                </a:moveTo>
                <a:lnTo>
                  <a:pt x="36693" y="1897137"/>
                </a:lnTo>
                <a:lnTo>
                  <a:pt x="13351" y="1897137"/>
                </a:lnTo>
                <a:lnTo>
                  <a:pt x="8609" y="1887768"/>
                </a:lnTo>
                <a:lnTo>
                  <a:pt x="36667" y="1887627"/>
                </a:lnTo>
                <a:close/>
              </a:path>
              <a:path w="100329" h="1983104">
                <a:moveTo>
                  <a:pt x="63499" y="95172"/>
                </a:moveTo>
                <a:lnTo>
                  <a:pt x="72109" y="1887449"/>
                </a:lnTo>
                <a:lnTo>
                  <a:pt x="36667" y="1887627"/>
                </a:lnTo>
                <a:lnTo>
                  <a:pt x="31729" y="95325"/>
                </a:lnTo>
                <a:lnTo>
                  <a:pt x="63499" y="95172"/>
                </a:lnTo>
                <a:close/>
              </a:path>
              <a:path w="100329" h="1983104">
                <a:moveTo>
                  <a:pt x="4857" y="85645"/>
                </a:moveTo>
                <a:lnTo>
                  <a:pt x="63453" y="85645"/>
                </a:lnTo>
                <a:lnTo>
                  <a:pt x="31703" y="85798"/>
                </a:lnTo>
                <a:lnTo>
                  <a:pt x="31729" y="95325"/>
                </a:lnTo>
                <a:lnTo>
                  <a:pt x="0" y="95477"/>
                </a:lnTo>
                <a:lnTo>
                  <a:pt x="4857" y="85645"/>
                </a:lnTo>
                <a:close/>
              </a:path>
              <a:path w="100329" h="1983104">
                <a:moveTo>
                  <a:pt x="63453" y="85645"/>
                </a:moveTo>
                <a:lnTo>
                  <a:pt x="63499" y="95172"/>
                </a:lnTo>
                <a:lnTo>
                  <a:pt x="31729" y="95325"/>
                </a:lnTo>
                <a:lnTo>
                  <a:pt x="31703" y="85798"/>
                </a:lnTo>
                <a:lnTo>
                  <a:pt x="63453" y="85645"/>
                </a:lnTo>
                <a:close/>
              </a:path>
              <a:path w="100329" h="1983104">
                <a:moveTo>
                  <a:pt x="47166" y="0"/>
                </a:moveTo>
                <a:lnTo>
                  <a:pt x="95249" y="95020"/>
                </a:lnTo>
                <a:lnTo>
                  <a:pt x="63499" y="95172"/>
                </a:lnTo>
                <a:lnTo>
                  <a:pt x="63453" y="85645"/>
                </a:lnTo>
                <a:lnTo>
                  <a:pt x="4857" y="85645"/>
                </a:lnTo>
                <a:lnTo>
                  <a:pt x="4716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 txBox="1">
            <a:spLocks noGrp="1"/>
          </p:cNvSpPr>
          <p:nvPr>
            <p:ph type="title"/>
          </p:nvPr>
        </p:nvSpPr>
        <p:spPr>
          <a:xfrm>
            <a:off x="621664" y="263965"/>
            <a:ext cx="6884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Logically </a:t>
            </a:r>
            <a:r>
              <a:rPr dirty="0" sz="3600"/>
              <a:t>centralized control</a:t>
            </a:r>
            <a:r>
              <a:rPr dirty="0" sz="3600" spc="-105"/>
              <a:t> </a:t>
            </a:r>
            <a:r>
              <a:rPr dirty="0" sz="3600" spc="-5"/>
              <a:t>plane</a:t>
            </a:r>
            <a:endParaRPr sz="3600"/>
          </a:p>
        </p:txBody>
      </p:sp>
      <p:sp>
        <p:nvSpPr>
          <p:cNvPr id="235" name="object 235"/>
          <p:cNvSpPr/>
          <p:nvPr/>
        </p:nvSpPr>
        <p:spPr>
          <a:xfrm>
            <a:off x="584200" y="774700"/>
            <a:ext cx="6423025" cy="209550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 txBox="1"/>
          <p:nvPr/>
        </p:nvSpPr>
        <p:spPr>
          <a:xfrm>
            <a:off x="708978" y="1088225"/>
            <a:ext cx="75755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distinct </a:t>
            </a:r>
            <a:r>
              <a:rPr dirty="0" sz="2400">
                <a:latin typeface="Arial"/>
                <a:cs typeface="Arial"/>
              </a:rPr>
              <a:t>(typically remote) controller </a:t>
            </a:r>
            <a:r>
              <a:rPr dirty="0" sz="2400" spc="-5">
                <a:latin typeface="Arial"/>
                <a:cs typeface="Arial"/>
              </a:rPr>
              <a:t>interacts with local  </a:t>
            </a:r>
            <a:r>
              <a:rPr dirty="0" sz="2400">
                <a:latin typeface="Arial"/>
                <a:cs typeface="Arial"/>
              </a:rPr>
              <a:t>control </a:t>
            </a:r>
            <a:r>
              <a:rPr dirty="0" sz="2400" spc="-5">
                <a:latin typeface="Arial"/>
                <a:cs typeface="Arial"/>
              </a:rPr>
              <a:t>agents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(CAs)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3611562" y="5053013"/>
            <a:ext cx="425450" cy="328930"/>
          </a:xfrm>
          <a:custGeom>
            <a:avLst/>
            <a:gdLst/>
            <a:ahLst/>
            <a:cxnLst/>
            <a:rect l="l" t="t" r="r" b="b"/>
            <a:pathLst>
              <a:path w="425450" h="328929">
                <a:moveTo>
                  <a:pt x="0" y="0"/>
                </a:moveTo>
                <a:lnTo>
                  <a:pt x="425449" y="0"/>
                </a:lnTo>
                <a:lnTo>
                  <a:pt x="425449" y="328611"/>
                </a:lnTo>
                <a:lnTo>
                  <a:pt x="0" y="3286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611562" y="5053013"/>
            <a:ext cx="425450" cy="328930"/>
          </a:xfrm>
          <a:custGeom>
            <a:avLst/>
            <a:gdLst/>
            <a:ahLst/>
            <a:cxnLst/>
            <a:rect l="l" t="t" r="r" b="b"/>
            <a:pathLst>
              <a:path w="425450" h="328929">
                <a:moveTo>
                  <a:pt x="0" y="0"/>
                </a:moveTo>
                <a:lnTo>
                  <a:pt x="425449" y="0"/>
                </a:lnTo>
                <a:lnTo>
                  <a:pt x="425449" y="328611"/>
                </a:lnTo>
                <a:lnTo>
                  <a:pt x="0" y="32861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606799" y="5145087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606799" y="5208588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822700" y="5145087"/>
            <a:ext cx="1905" cy="236854"/>
          </a:xfrm>
          <a:custGeom>
            <a:avLst/>
            <a:gdLst/>
            <a:ahLst/>
            <a:cxnLst/>
            <a:rect l="l" t="t" r="r" b="b"/>
            <a:pathLst>
              <a:path w="1904" h="236854">
                <a:moveTo>
                  <a:pt x="1588" y="236537"/>
                </a:moveTo>
                <a:lnTo>
                  <a:pt x="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4394200" y="5053012"/>
            <a:ext cx="425450" cy="328930"/>
          </a:xfrm>
          <a:custGeom>
            <a:avLst/>
            <a:gdLst/>
            <a:ahLst/>
            <a:cxnLst/>
            <a:rect l="l" t="t" r="r" b="b"/>
            <a:pathLst>
              <a:path w="425450" h="328929">
                <a:moveTo>
                  <a:pt x="0" y="0"/>
                </a:moveTo>
                <a:lnTo>
                  <a:pt x="425449" y="0"/>
                </a:lnTo>
                <a:lnTo>
                  <a:pt x="425449" y="328612"/>
                </a:lnTo>
                <a:lnTo>
                  <a:pt x="0" y="328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4394200" y="5053012"/>
            <a:ext cx="425450" cy="328930"/>
          </a:xfrm>
          <a:custGeom>
            <a:avLst/>
            <a:gdLst/>
            <a:ahLst/>
            <a:cxnLst/>
            <a:rect l="l" t="t" r="r" b="b"/>
            <a:pathLst>
              <a:path w="425450" h="328929">
                <a:moveTo>
                  <a:pt x="0" y="0"/>
                </a:moveTo>
                <a:lnTo>
                  <a:pt x="425449" y="0"/>
                </a:lnTo>
                <a:lnTo>
                  <a:pt x="425449" y="328612"/>
                </a:lnTo>
                <a:lnTo>
                  <a:pt x="0" y="3286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4389437" y="5145088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4389437" y="5208588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4605337" y="5145088"/>
            <a:ext cx="1905" cy="236854"/>
          </a:xfrm>
          <a:custGeom>
            <a:avLst/>
            <a:gdLst/>
            <a:ahLst/>
            <a:cxnLst/>
            <a:rect l="l" t="t" r="r" b="b"/>
            <a:pathLst>
              <a:path w="1904" h="236854">
                <a:moveTo>
                  <a:pt x="1587" y="236537"/>
                </a:moveTo>
                <a:lnTo>
                  <a:pt x="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597525" y="5049838"/>
            <a:ext cx="425450" cy="328930"/>
          </a:xfrm>
          <a:custGeom>
            <a:avLst/>
            <a:gdLst/>
            <a:ahLst/>
            <a:cxnLst/>
            <a:rect l="l" t="t" r="r" b="b"/>
            <a:pathLst>
              <a:path w="425450" h="328929">
                <a:moveTo>
                  <a:pt x="0" y="0"/>
                </a:moveTo>
                <a:lnTo>
                  <a:pt x="425449" y="0"/>
                </a:lnTo>
                <a:lnTo>
                  <a:pt x="425449" y="328611"/>
                </a:lnTo>
                <a:lnTo>
                  <a:pt x="0" y="3286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597525" y="5049838"/>
            <a:ext cx="425450" cy="328930"/>
          </a:xfrm>
          <a:custGeom>
            <a:avLst/>
            <a:gdLst/>
            <a:ahLst/>
            <a:cxnLst/>
            <a:rect l="l" t="t" r="r" b="b"/>
            <a:pathLst>
              <a:path w="425450" h="328929">
                <a:moveTo>
                  <a:pt x="0" y="0"/>
                </a:moveTo>
                <a:lnTo>
                  <a:pt x="425449" y="0"/>
                </a:lnTo>
                <a:lnTo>
                  <a:pt x="425449" y="328611"/>
                </a:lnTo>
                <a:lnTo>
                  <a:pt x="0" y="32861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592763" y="5141912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592763" y="5205414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49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808662" y="5141912"/>
            <a:ext cx="1905" cy="236854"/>
          </a:xfrm>
          <a:custGeom>
            <a:avLst/>
            <a:gdLst/>
            <a:ahLst/>
            <a:cxnLst/>
            <a:rect l="l" t="t" r="r" b="b"/>
            <a:pathLst>
              <a:path w="1904" h="236854">
                <a:moveTo>
                  <a:pt x="1587" y="236536"/>
                </a:moveTo>
                <a:lnTo>
                  <a:pt x="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6588125" y="5043487"/>
            <a:ext cx="425450" cy="328930"/>
          </a:xfrm>
          <a:custGeom>
            <a:avLst/>
            <a:gdLst/>
            <a:ahLst/>
            <a:cxnLst/>
            <a:rect l="l" t="t" r="r" b="b"/>
            <a:pathLst>
              <a:path w="425450" h="328929">
                <a:moveTo>
                  <a:pt x="0" y="0"/>
                </a:moveTo>
                <a:lnTo>
                  <a:pt x="425450" y="0"/>
                </a:lnTo>
                <a:lnTo>
                  <a:pt x="425450" y="328612"/>
                </a:lnTo>
                <a:lnTo>
                  <a:pt x="0" y="3286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6588125" y="5043487"/>
            <a:ext cx="425450" cy="328930"/>
          </a:xfrm>
          <a:custGeom>
            <a:avLst/>
            <a:gdLst/>
            <a:ahLst/>
            <a:cxnLst/>
            <a:rect l="l" t="t" r="r" b="b"/>
            <a:pathLst>
              <a:path w="425450" h="328929">
                <a:moveTo>
                  <a:pt x="0" y="0"/>
                </a:moveTo>
                <a:lnTo>
                  <a:pt x="425450" y="0"/>
                </a:lnTo>
                <a:lnTo>
                  <a:pt x="425450" y="328612"/>
                </a:lnTo>
                <a:lnTo>
                  <a:pt x="0" y="3286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583363" y="5135562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6583363" y="519747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45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6799263" y="5135562"/>
            <a:ext cx="1905" cy="236854"/>
          </a:xfrm>
          <a:custGeom>
            <a:avLst/>
            <a:gdLst/>
            <a:ahLst/>
            <a:cxnLst/>
            <a:rect l="l" t="t" r="r" b="b"/>
            <a:pathLst>
              <a:path w="1904" h="236854">
                <a:moveTo>
                  <a:pt x="1586" y="236537"/>
                </a:moveTo>
                <a:lnTo>
                  <a:pt x="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063749" y="4689475"/>
            <a:ext cx="668655" cy="519430"/>
          </a:xfrm>
          <a:custGeom>
            <a:avLst/>
            <a:gdLst/>
            <a:ahLst/>
            <a:cxnLst/>
            <a:rect l="l" t="t" r="r" b="b"/>
            <a:pathLst>
              <a:path w="668655" h="519429">
                <a:moveTo>
                  <a:pt x="0" y="0"/>
                </a:moveTo>
                <a:lnTo>
                  <a:pt x="668336" y="0"/>
                </a:lnTo>
                <a:lnTo>
                  <a:pt x="668336" y="519112"/>
                </a:lnTo>
                <a:lnTo>
                  <a:pt x="0" y="5191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063749" y="4689475"/>
            <a:ext cx="668655" cy="519430"/>
          </a:xfrm>
          <a:custGeom>
            <a:avLst/>
            <a:gdLst/>
            <a:ahLst/>
            <a:cxnLst/>
            <a:rect l="l" t="t" r="r" b="b"/>
            <a:pathLst>
              <a:path w="668655" h="519429">
                <a:moveTo>
                  <a:pt x="0" y="0"/>
                </a:moveTo>
                <a:lnTo>
                  <a:pt x="668336" y="0"/>
                </a:lnTo>
                <a:lnTo>
                  <a:pt x="668336" y="519112"/>
                </a:lnTo>
                <a:lnTo>
                  <a:pt x="0" y="51911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057399" y="4833937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 h="0">
                <a:moveTo>
                  <a:pt x="0" y="0"/>
                </a:moveTo>
                <a:lnTo>
                  <a:pt x="666749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057399" y="4935538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 h="0">
                <a:moveTo>
                  <a:pt x="0" y="0"/>
                </a:moveTo>
                <a:lnTo>
                  <a:pt x="666749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395537" y="4833937"/>
            <a:ext cx="1905" cy="374650"/>
          </a:xfrm>
          <a:custGeom>
            <a:avLst/>
            <a:gdLst/>
            <a:ahLst/>
            <a:cxnLst/>
            <a:rect l="l" t="t" r="r" b="b"/>
            <a:pathLst>
              <a:path w="1905" h="374650">
                <a:moveTo>
                  <a:pt x="1586" y="374650"/>
                </a:moveTo>
                <a:lnTo>
                  <a:pt x="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5778500" y="5921375"/>
            <a:ext cx="723900" cy="3175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857875" y="6008687"/>
            <a:ext cx="587375" cy="17780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5857875" y="6008687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0" y="88900"/>
                </a:moveTo>
                <a:lnTo>
                  <a:pt x="5966" y="106816"/>
                </a:lnTo>
                <a:lnTo>
                  <a:pt x="30770" y="123504"/>
                </a:lnTo>
                <a:lnTo>
                  <a:pt x="50157" y="138604"/>
                </a:lnTo>
                <a:lnTo>
                  <a:pt x="88666" y="151761"/>
                </a:lnTo>
                <a:lnTo>
                  <a:pt x="179371" y="170813"/>
                </a:lnTo>
                <a:lnTo>
                  <a:pt x="293687" y="177800"/>
                </a:lnTo>
                <a:lnTo>
                  <a:pt x="408004" y="170813"/>
                </a:lnTo>
                <a:lnTo>
                  <a:pt x="501356" y="151761"/>
                </a:lnTo>
                <a:lnTo>
                  <a:pt x="537217" y="138604"/>
                </a:lnTo>
                <a:lnTo>
                  <a:pt x="584861" y="106816"/>
                </a:lnTo>
                <a:lnTo>
                  <a:pt x="587375" y="88900"/>
                </a:lnTo>
                <a:lnTo>
                  <a:pt x="584865" y="70983"/>
                </a:lnTo>
                <a:lnTo>
                  <a:pt x="537218" y="34761"/>
                </a:lnTo>
                <a:lnTo>
                  <a:pt x="501356" y="17492"/>
                </a:lnTo>
                <a:lnTo>
                  <a:pt x="408004" y="6986"/>
                </a:lnTo>
                <a:lnTo>
                  <a:pt x="293687" y="0"/>
                </a:lnTo>
                <a:lnTo>
                  <a:pt x="179371" y="6986"/>
                </a:lnTo>
                <a:lnTo>
                  <a:pt x="88670" y="17492"/>
                </a:lnTo>
                <a:lnTo>
                  <a:pt x="50157" y="34761"/>
                </a:lnTo>
                <a:lnTo>
                  <a:pt x="30774" y="54295"/>
                </a:lnTo>
                <a:lnTo>
                  <a:pt x="5967" y="70983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856288" y="6034087"/>
            <a:ext cx="588961" cy="6508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5778500" y="5854700"/>
            <a:ext cx="723900" cy="3175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856288" y="5943600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587375" y="88900"/>
                </a:moveTo>
                <a:lnTo>
                  <a:pt x="0" y="88900"/>
                </a:lnTo>
                <a:lnTo>
                  <a:pt x="7756" y="109283"/>
                </a:lnTo>
                <a:lnTo>
                  <a:pt x="64519" y="144502"/>
                </a:lnTo>
                <a:lnTo>
                  <a:pt x="110000" y="158269"/>
                </a:lnTo>
                <a:lnTo>
                  <a:pt x="164531" y="168764"/>
                </a:lnTo>
                <a:lnTo>
                  <a:pt x="226347" y="175452"/>
                </a:lnTo>
                <a:lnTo>
                  <a:pt x="293687" y="177800"/>
                </a:lnTo>
                <a:lnTo>
                  <a:pt x="361808" y="175452"/>
                </a:lnTo>
                <a:lnTo>
                  <a:pt x="423928" y="168764"/>
                </a:lnTo>
                <a:lnTo>
                  <a:pt x="478415" y="158269"/>
                </a:lnTo>
                <a:lnTo>
                  <a:pt x="523636" y="144502"/>
                </a:lnTo>
                <a:lnTo>
                  <a:pt x="579749" y="109283"/>
                </a:lnTo>
                <a:lnTo>
                  <a:pt x="587375" y="88900"/>
                </a:lnTo>
                <a:close/>
              </a:path>
              <a:path w="587375" h="177800">
                <a:moveTo>
                  <a:pt x="293687" y="0"/>
                </a:moveTo>
                <a:lnTo>
                  <a:pt x="226348" y="2347"/>
                </a:lnTo>
                <a:lnTo>
                  <a:pt x="164531" y="9035"/>
                </a:lnTo>
                <a:lnTo>
                  <a:pt x="110001" y="19530"/>
                </a:lnTo>
                <a:lnTo>
                  <a:pt x="64520" y="33297"/>
                </a:lnTo>
                <a:lnTo>
                  <a:pt x="29851" y="49804"/>
                </a:lnTo>
                <a:lnTo>
                  <a:pt x="0" y="88900"/>
                </a:lnTo>
                <a:lnTo>
                  <a:pt x="587375" y="88900"/>
                </a:lnTo>
                <a:lnTo>
                  <a:pt x="557959" y="49804"/>
                </a:lnTo>
                <a:lnTo>
                  <a:pt x="478417" y="19530"/>
                </a:lnTo>
                <a:lnTo>
                  <a:pt x="423930" y="9035"/>
                </a:lnTo>
                <a:lnTo>
                  <a:pt x="361809" y="2347"/>
                </a:lnTo>
                <a:lnTo>
                  <a:pt x="29368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5856288" y="5943600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0" y="88900"/>
                </a:moveTo>
                <a:lnTo>
                  <a:pt x="5966" y="106816"/>
                </a:lnTo>
                <a:lnTo>
                  <a:pt x="23079" y="123504"/>
                </a:lnTo>
                <a:lnTo>
                  <a:pt x="58672" y="128747"/>
                </a:lnTo>
                <a:lnTo>
                  <a:pt x="86019" y="146016"/>
                </a:lnTo>
                <a:lnTo>
                  <a:pt x="179371" y="170813"/>
                </a:lnTo>
                <a:lnTo>
                  <a:pt x="293687" y="177800"/>
                </a:lnTo>
                <a:lnTo>
                  <a:pt x="408004" y="170813"/>
                </a:lnTo>
                <a:lnTo>
                  <a:pt x="501356" y="146016"/>
                </a:lnTo>
                <a:lnTo>
                  <a:pt x="537217" y="128747"/>
                </a:lnTo>
                <a:lnTo>
                  <a:pt x="564295" y="123504"/>
                </a:lnTo>
                <a:lnTo>
                  <a:pt x="581408" y="106816"/>
                </a:lnTo>
                <a:lnTo>
                  <a:pt x="587375" y="88900"/>
                </a:lnTo>
                <a:lnTo>
                  <a:pt x="581409" y="70983"/>
                </a:lnTo>
                <a:lnTo>
                  <a:pt x="537218" y="39195"/>
                </a:lnTo>
                <a:lnTo>
                  <a:pt x="501356" y="26038"/>
                </a:lnTo>
                <a:lnTo>
                  <a:pt x="408004" y="6986"/>
                </a:lnTo>
                <a:lnTo>
                  <a:pt x="293687" y="0"/>
                </a:lnTo>
                <a:lnTo>
                  <a:pt x="179371" y="6986"/>
                </a:lnTo>
                <a:lnTo>
                  <a:pt x="86019" y="26038"/>
                </a:lnTo>
                <a:lnTo>
                  <a:pt x="58675" y="39195"/>
                </a:lnTo>
                <a:lnTo>
                  <a:pt x="23079" y="54295"/>
                </a:lnTo>
                <a:lnTo>
                  <a:pt x="5967" y="70983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007100" y="5997575"/>
            <a:ext cx="285750" cy="88900"/>
          </a:xfrm>
          <a:custGeom>
            <a:avLst/>
            <a:gdLst/>
            <a:ahLst/>
            <a:cxnLst/>
            <a:rect l="l" t="t" r="r" b="b"/>
            <a:pathLst>
              <a:path w="285750" h="88900">
                <a:moveTo>
                  <a:pt x="200108" y="33747"/>
                </a:moveTo>
                <a:lnTo>
                  <a:pt x="141996" y="33747"/>
                </a:lnTo>
                <a:lnTo>
                  <a:pt x="243726" y="0"/>
                </a:lnTo>
                <a:lnTo>
                  <a:pt x="271937" y="6501"/>
                </a:lnTo>
                <a:lnTo>
                  <a:pt x="197991" y="29103"/>
                </a:lnTo>
                <a:lnTo>
                  <a:pt x="200108" y="33747"/>
                </a:lnTo>
                <a:close/>
              </a:path>
              <a:path w="285750" h="88900">
                <a:moveTo>
                  <a:pt x="29167" y="88900"/>
                </a:moveTo>
                <a:lnTo>
                  <a:pt x="0" y="82666"/>
                </a:lnTo>
                <a:lnTo>
                  <a:pt x="94112" y="56349"/>
                </a:lnTo>
                <a:lnTo>
                  <a:pt x="86856" y="30341"/>
                </a:lnTo>
                <a:lnTo>
                  <a:pt x="19749" y="8049"/>
                </a:lnTo>
                <a:lnTo>
                  <a:pt x="42403" y="3405"/>
                </a:lnTo>
                <a:lnTo>
                  <a:pt x="141996" y="33747"/>
                </a:lnTo>
                <a:lnTo>
                  <a:pt x="200108" y="33747"/>
                </a:lnTo>
                <a:lnTo>
                  <a:pt x="207753" y="50519"/>
                </a:lnTo>
                <a:lnTo>
                  <a:pt x="142851" y="50519"/>
                </a:lnTo>
                <a:lnTo>
                  <a:pt x="29167" y="88900"/>
                </a:lnTo>
                <a:close/>
              </a:path>
              <a:path w="285750" h="88900">
                <a:moveTo>
                  <a:pt x="260863" y="88571"/>
                </a:moveTo>
                <a:lnTo>
                  <a:pt x="142851" y="50519"/>
                </a:lnTo>
                <a:lnTo>
                  <a:pt x="207753" y="50519"/>
                </a:lnTo>
                <a:lnTo>
                  <a:pt x="212951" y="61922"/>
                </a:lnTo>
                <a:lnTo>
                  <a:pt x="285750" y="82666"/>
                </a:lnTo>
                <a:lnTo>
                  <a:pt x="260863" y="88571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5905500" y="5930900"/>
            <a:ext cx="469900" cy="1905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976938" y="5975350"/>
            <a:ext cx="346075" cy="62230"/>
          </a:xfrm>
          <a:custGeom>
            <a:avLst/>
            <a:gdLst/>
            <a:ahLst/>
            <a:cxnLst/>
            <a:rect l="l" t="t" r="r" b="b"/>
            <a:pathLst>
              <a:path w="346075" h="62229">
                <a:moveTo>
                  <a:pt x="255129" y="34545"/>
                </a:moveTo>
                <a:lnTo>
                  <a:pt x="172484" y="34545"/>
                </a:lnTo>
                <a:lnTo>
                  <a:pt x="278943" y="0"/>
                </a:lnTo>
                <a:lnTo>
                  <a:pt x="346075" y="13747"/>
                </a:lnTo>
                <a:lnTo>
                  <a:pt x="309595" y="26093"/>
                </a:lnTo>
                <a:lnTo>
                  <a:pt x="280048" y="26093"/>
                </a:lnTo>
                <a:lnTo>
                  <a:pt x="255129" y="34545"/>
                </a:lnTo>
                <a:close/>
              </a:path>
              <a:path w="346075" h="62229">
                <a:moveTo>
                  <a:pt x="48629" y="31135"/>
                </a:moveTo>
                <a:lnTo>
                  <a:pt x="0" y="15147"/>
                </a:lnTo>
                <a:lnTo>
                  <a:pt x="60894" y="178"/>
                </a:lnTo>
                <a:lnTo>
                  <a:pt x="149319" y="27411"/>
                </a:lnTo>
                <a:lnTo>
                  <a:pt x="66140" y="27411"/>
                </a:lnTo>
                <a:lnTo>
                  <a:pt x="48629" y="31135"/>
                </a:lnTo>
                <a:close/>
              </a:path>
              <a:path w="346075" h="62229">
                <a:moveTo>
                  <a:pt x="296129" y="30651"/>
                </a:moveTo>
                <a:lnTo>
                  <a:pt x="280048" y="26093"/>
                </a:lnTo>
                <a:lnTo>
                  <a:pt x="309595" y="26093"/>
                </a:lnTo>
                <a:lnTo>
                  <a:pt x="296129" y="30651"/>
                </a:lnTo>
                <a:close/>
              </a:path>
              <a:path w="346075" h="62229">
                <a:moveTo>
                  <a:pt x="174445" y="61912"/>
                </a:moveTo>
                <a:lnTo>
                  <a:pt x="66140" y="27411"/>
                </a:lnTo>
                <a:lnTo>
                  <a:pt x="149319" y="27411"/>
                </a:lnTo>
                <a:lnTo>
                  <a:pt x="172484" y="34545"/>
                </a:lnTo>
                <a:lnTo>
                  <a:pt x="255129" y="34545"/>
                </a:lnTo>
                <a:lnTo>
                  <a:pt x="174445" y="619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134100" y="5981700"/>
            <a:ext cx="254000" cy="177800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6203950" y="6027737"/>
            <a:ext cx="127000" cy="53975"/>
          </a:xfrm>
          <a:custGeom>
            <a:avLst/>
            <a:gdLst/>
            <a:ahLst/>
            <a:cxnLst/>
            <a:rect l="l" t="t" r="r" b="b"/>
            <a:pathLst>
              <a:path w="127000" h="53975">
                <a:moveTo>
                  <a:pt x="80390" y="53975"/>
                </a:moveTo>
                <a:lnTo>
                  <a:pt x="427" y="28521"/>
                </a:lnTo>
                <a:lnTo>
                  <a:pt x="140" y="16345"/>
                </a:lnTo>
                <a:lnTo>
                  <a:pt x="53" y="9775"/>
                </a:lnTo>
                <a:lnTo>
                  <a:pt x="0" y="0"/>
                </a:lnTo>
                <a:lnTo>
                  <a:pt x="127000" y="41707"/>
                </a:lnTo>
                <a:lnTo>
                  <a:pt x="80390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5892800" y="5981700"/>
            <a:ext cx="254000" cy="17780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970587" y="6029325"/>
            <a:ext cx="125730" cy="53975"/>
          </a:xfrm>
          <a:custGeom>
            <a:avLst/>
            <a:gdLst/>
            <a:ahLst/>
            <a:cxnLst/>
            <a:rect l="l" t="t" r="r" b="b"/>
            <a:pathLst>
              <a:path w="125729" h="53975">
                <a:moveTo>
                  <a:pt x="45370" y="53975"/>
                </a:moveTo>
                <a:lnTo>
                  <a:pt x="0" y="45887"/>
                </a:lnTo>
                <a:lnTo>
                  <a:pt x="123699" y="0"/>
                </a:lnTo>
                <a:lnTo>
                  <a:pt x="125412" y="26046"/>
                </a:lnTo>
                <a:lnTo>
                  <a:pt x="45370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795962" y="5961064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856287" y="6032500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8"/>
                </a:lnTo>
              </a:path>
            </a:pathLst>
          </a:custGeom>
          <a:ln w="79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386513" y="5957888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443662" y="6030912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292600" y="5778500"/>
            <a:ext cx="723900" cy="3175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376737" y="5867400"/>
            <a:ext cx="587375" cy="177800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376737" y="5867400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0" y="88900"/>
                </a:moveTo>
                <a:lnTo>
                  <a:pt x="16807" y="106816"/>
                </a:lnTo>
                <a:lnTo>
                  <a:pt x="23079" y="123504"/>
                </a:lnTo>
                <a:lnTo>
                  <a:pt x="50157" y="128747"/>
                </a:lnTo>
                <a:lnTo>
                  <a:pt x="86019" y="146016"/>
                </a:lnTo>
                <a:lnTo>
                  <a:pt x="179371" y="170813"/>
                </a:lnTo>
                <a:lnTo>
                  <a:pt x="293687" y="177800"/>
                </a:lnTo>
                <a:lnTo>
                  <a:pt x="408004" y="170813"/>
                </a:lnTo>
                <a:lnTo>
                  <a:pt x="501356" y="146016"/>
                </a:lnTo>
                <a:lnTo>
                  <a:pt x="537217" y="128747"/>
                </a:lnTo>
                <a:lnTo>
                  <a:pt x="570898" y="123504"/>
                </a:lnTo>
                <a:lnTo>
                  <a:pt x="581408" y="106816"/>
                </a:lnTo>
                <a:lnTo>
                  <a:pt x="587375" y="88900"/>
                </a:lnTo>
                <a:lnTo>
                  <a:pt x="570902" y="54295"/>
                </a:lnTo>
                <a:lnTo>
                  <a:pt x="501356" y="26038"/>
                </a:lnTo>
                <a:lnTo>
                  <a:pt x="408004" y="6986"/>
                </a:lnTo>
                <a:lnTo>
                  <a:pt x="293687" y="0"/>
                </a:lnTo>
                <a:lnTo>
                  <a:pt x="179371" y="6986"/>
                </a:lnTo>
                <a:lnTo>
                  <a:pt x="86019" y="26038"/>
                </a:lnTo>
                <a:lnTo>
                  <a:pt x="50157" y="39195"/>
                </a:lnTo>
                <a:lnTo>
                  <a:pt x="23079" y="54295"/>
                </a:lnTo>
                <a:lnTo>
                  <a:pt x="16811" y="70983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4375150" y="5892800"/>
            <a:ext cx="588962" cy="6508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4292600" y="5711825"/>
            <a:ext cx="723900" cy="3175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375150" y="5802312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293687" y="0"/>
                </a:moveTo>
                <a:lnTo>
                  <a:pt x="226347" y="2347"/>
                </a:lnTo>
                <a:lnTo>
                  <a:pt x="164531" y="9035"/>
                </a:lnTo>
                <a:lnTo>
                  <a:pt x="110000" y="19530"/>
                </a:lnTo>
                <a:lnTo>
                  <a:pt x="64519" y="33297"/>
                </a:lnTo>
                <a:lnTo>
                  <a:pt x="29850" y="49804"/>
                </a:lnTo>
                <a:lnTo>
                  <a:pt x="0" y="88900"/>
                </a:lnTo>
                <a:lnTo>
                  <a:pt x="7756" y="105707"/>
                </a:lnTo>
                <a:lnTo>
                  <a:pt x="64519" y="139734"/>
                </a:lnTo>
                <a:lnTo>
                  <a:pt x="110000" y="154693"/>
                </a:lnTo>
                <a:lnTo>
                  <a:pt x="164531" y="166777"/>
                </a:lnTo>
                <a:lnTo>
                  <a:pt x="226347" y="174856"/>
                </a:lnTo>
                <a:lnTo>
                  <a:pt x="293687" y="177800"/>
                </a:lnTo>
                <a:lnTo>
                  <a:pt x="361027" y="174856"/>
                </a:lnTo>
                <a:lnTo>
                  <a:pt x="422843" y="166777"/>
                </a:lnTo>
                <a:lnTo>
                  <a:pt x="477374" y="154693"/>
                </a:lnTo>
                <a:lnTo>
                  <a:pt x="522855" y="139734"/>
                </a:lnTo>
                <a:lnTo>
                  <a:pt x="557524" y="123029"/>
                </a:lnTo>
                <a:lnTo>
                  <a:pt x="587375" y="88900"/>
                </a:lnTo>
                <a:lnTo>
                  <a:pt x="579618" y="68516"/>
                </a:lnTo>
                <a:lnTo>
                  <a:pt x="522855" y="33297"/>
                </a:lnTo>
                <a:lnTo>
                  <a:pt x="477374" y="19530"/>
                </a:lnTo>
                <a:lnTo>
                  <a:pt x="422843" y="9035"/>
                </a:lnTo>
                <a:lnTo>
                  <a:pt x="361027" y="2347"/>
                </a:lnTo>
                <a:lnTo>
                  <a:pt x="29368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375150" y="5802312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0" y="88900"/>
                </a:moveTo>
                <a:lnTo>
                  <a:pt x="23079" y="123504"/>
                </a:lnTo>
                <a:lnTo>
                  <a:pt x="86019" y="151761"/>
                </a:lnTo>
                <a:lnTo>
                  <a:pt x="179371" y="170813"/>
                </a:lnTo>
                <a:lnTo>
                  <a:pt x="293687" y="177800"/>
                </a:lnTo>
                <a:lnTo>
                  <a:pt x="408004" y="170813"/>
                </a:lnTo>
                <a:lnTo>
                  <a:pt x="501356" y="151761"/>
                </a:lnTo>
                <a:lnTo>
                  <a:pt x="537217" y="138604"/>
                </a:lnTo>
                <a:lnTo>
                  <a:pt x="581408" y="106816"/>
                </a:lnTo>
                <a:lnTo>
                  <a:pt x="587375" y="88900"/>
                </a:lnTo>
                <a:lnTo>
                  <a:pt x="564295" y="54295"/>
                </a:lnTo>
                <a:lnTo>
                  <a:pt x="501356" y="26038"/>
                </a:lnTo>
                <a:lnTo>
                  <a:pt x="408004" y="6986"/>
                </a:lnTo>
                <a:lnTo>
                  <a:pt x="293687" y="0"/>
                </a:lnTo>
                <a:lnTo>
                  <a:pt x="179371" y="6986"/>
                </a:lnTo>
                <a:lnTo>
                  <a:pt x="86019" y="26038"/>
                </a:lnTo>
                <a:lnTo>
                  <a:pt x="50157" y="39195"/>
                </a:lnTo>
                <a:lnTo>
                  <a:pt x="5966" y="70983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4525963" y="5856288"/>
            <a:ext cx="285750" cy="100330"/>
          </a:xfrm>
          <a:custGeom>
            <a:avLst/>
            <a:gdLst/>
            <a:ahLst/>
            <a:cxnLst/>
            <a:rect l="l" t="t" r="r" b="b"/>
            <a:pathLst>
              <a:path w="285750" h="100329">
                <a:moveTo>
                  <a:pt x="200107" y="33747"/>
                </a:moveTo>
                <a:lnTo>
                  <a:pt x="141996" y="33747"/>
                </a:lnTo>
                <a:lnTo>
                  <a:pt x="243726" y="0"/>
                </a:lnTo>
                <a:lnTo>
                  <a:pt x="271937" y="6501"/>
                </a:lnTo>
                <a:lnTo>
                  <a:pt x="197990" y="29103"/>
                </a:lnTo>
                <a:lnTo>
                  <a:pt x="200107" y="33747"/>
                </a:lnTo>
                <a:close/>
              </a:path>
              <a:path w="285750" h="100329">
                <a:moveTo>
                  <a:pt x="29166" y="88899"/>
                </a:moveTo>
                <a:lnTo>
                  <a:pt x="0" y="82665"/>
                </a:lnTo>
                <a:lnTo>
                  <a:pt x="89421" y="56348"/>
                </a:lnTo>
                <a:lnTo>
                  <a:pt x="86856" y="30341"/>
                </a:lnTo>
                <a:lnTo>
                  <a:pt x="19748" y="8049"/>
                </a:lnTo>
                <a:lnTo>
                  <a:pt x="42402" y="3405"/>
                </a:lnTo>
                <a:lnTo>
                  <a:pt x="141996" y="33747"/>
                </a:lnTo>
                <a:lnTo>
                  <a:pt x="200107" y="33747"/>
                </a:lnTo>
                <a:lnTo>
                  <a:pt x="207752" y="50518"/>
                </a:lnTo>
                <a:lnTo>
                  <a:pt x="142850" y="50518"/>
                </a:lnTo>
                <a:lnTo>
                  <a:pt x="29166" y="88899"/>
                </a:lnTo>
                <a:close/>
              </a:path>
              <a:path w="285750" h="100329">
                <a:moveTo>
                  <a:pt x="260863" y="99907"/>
                </a:moveTo>
                <a:lnTo>
                  <a:pt x="142850" y="50518"/>
                </a:lnTo>
                <a:lnTo>
                  <a:pt x="207752" y="50518"/>
                </a:lnTo>
                <a:lnTo>
                  <a:pt x="212950" y="61921"/>
                </a:lnTo>
                <a:lnTo>
                  <a:pt x="285749" y="82665"/>
                </a:lnTo>
                <a:lnTo>
                  <a:pt x="260863" y="99907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4419600" y="5791200"/>
            <a:ext cx="469900" cy="1905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495800" y="5834063"/>
            <a:ext cx="346075" cy="62230"/>
          </a:xfrm>
          <a:custGeom>
            <a:avLst/>
            <a:gdLst/>
            <a:ahLst/>
            <a:cxnLst/>
            <a:rect l="l" t="t" r="r" b="b"/>
            <a:pathLst>
              <a:path w="346075" h="62229">
                <a:moveTo>
                  <a:pt x="225740" y="45424"/>
                </a:moveTo>
                <a:lnTo>
                  <a:pt x="172484" y="45424"/>
                </a:lnTo>
                <a:lnTo>
                  <a:pt x="278943" y="0"/>
                </a:lnTo>
                <a:lnTo>
                  <a:pt x="346074" y="13746"/>
                </a:lnTo>
                <a:lnTo>
                  <a:pt x="309593" y="26093"/>
                </a:lnTo>
                <a:lnTo>
                  <a:pt x="285884" y="26093"/>
                </a:lnTo>
                <a:lnTo>
                  <a:pt x="225740" y="45424"/>
                </a:lnTo>
                <a:close/>
              </a:path>
              <a:path w="346075" h="62229">
                <a:moveTo>
                  <a:pt x="48629" y="31134"/>
                </a:moveTo>
                <a:lnTo>
                  <a:pt x="0" y="15146"/>
                </a:lnTo>
                <a:lnTo>
                  <a:pt x="60894" y="178"/>
                </a:lnTo>
                <a:lnTo>
                  <a:pt x="128056" y="27410"/>
                </a:lnTo>
                <a:lnTo>
                  <a:pt x="66140" y="27410"/>
                </a:lnTo>
                <a:lnTo>
                  <a:pt x="48629" y="31134"/>
                </a:lnTo>
                <a:close/>
              </a:path>
              <a:path w="346075" h="62229">
                <a:moveTo>
                  <a:pt x="296128" y="30650"/>
                </a:moveTo>
                <a:lnTo>
                  <a:pt x="285884" y="26093"/>
                </a:lnTo>
                <a:lnTo>
                  <a:pt x="309593" y="26093"/>
                </a:lnTo>
                <a:lnTo>
                  <a:pt x="296128" y="30650"/>
                </a:lnTo>
                <a:close/>
              </a:path>
              <a:path w="346075" h="62229">
                <a:moveTo>
                  <a:pt x="174445" y="61912"/>
                </a:moveTo>
                <a:lnTo>
                  <a:pt x="66140" y="27410"/>
                </a:lnTo>
                <a:lnTo>
                  <a:pt x="128056" y="27410"/>
                </a:lnTo>
                <a:lnTo>
                  <a:pt x="172484" y="45424"/>
                </a:lnTo>
                <a:lnTo>
                  <a:pt x="225740" y="45424"/>
                </a:lnTo>
                <a:lnTo>
                  <a:pt x="174445" y="619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648200" y="5842000"/>
            <a:ext cx="254000" cy="177800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722812" y="5886450"/>
            <a:ext cx="127000" cy="53975"/>
          </a:xfrm>
          <a:custGeom>
            <a:avLst/>
            <a:gdLst/>
            <a:ahLst/>
            <a:cxnLst/>
            <a:rect l="l" t="t" r="r" b="b"/>
            <a:pathLst>
              <a:path w="127000" h="53975">
                <a:moveTo>
                  <a:pt x="80390" y="53975"/>
                </a:moveTo>
                <a:lnTo>
                  <a:pt x="427" y="28521"/>
                </a:lnTo>
                <a:lnTo>
                  <a:pt x="140" y="19018"/>
                </a:lnTo>
                <a:lnTo>
                  <a:pt x="53" y="12152"/>
                </a:lnTo>
                <a:lnTo>
                  <a:pt x="0" y="0"/>
                </a:lnTo>
                <a:lnTo>
                  <a:pt x="127000" y="41708"/>
                </a:lnTo>
                <a:lnTo>
                  <a:pt x="80390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419600" y="5842000"/>
            <a:ext cx="254000" cy="17780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489450" y="5888037"/>
            <a:ext cx="125730" cy="53975"/>
          </a:xfrm>
          <a:custGeom>
            <a:avLst/>
            <a:gdLst/>
            <a:ahLst/>
            <a:cxnLst/>
            <a:rect l="l" t="t" r="r" b="b"/>
            <a:pathLst>
              <a:path w="125729" h="53975">
                <a:moveTo>
                  <a:pt x="53662" y="53975"/>
                </a:moveTo>
                <a:lnTo>
                  <a:pt x="0" y="41736"/>
                </a:lnTo>
                <a:lnTo>
                  <a:pt x="123700" y="0"/>
                </a:lnTo>
                <a:lnTo>
                  <a:pt x="125413" y="26046"/>
                </a:lnTo>
                <a:lnTo>
                  <a:pt x="53662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319588" y="5818187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375150" y="5891212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897438" y="5815012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962525" y="5889625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5092700" y="6242050"/>
            <a:ext cx="723900" cy="3175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168900" y="6327775"/>
            <a:ext cx="587375" cy="17780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5168900" y="6327775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0" y="88900"/>
                </a:moveTo>
                <a:lnTo>
                  <a:pt x="23079" y="123504"/>
                </a:lnTo>
                <a:lnTo>
                  <a:pt x="86019" y="151761"/>
                </a:lnTo>
                <a:lnTo>
                  <a:pt x="179371" y="170813"/>
                </a:lnTo>
                <a:lnTo>
                  <a:pt x="293687" y="177800"/>
                </a:lnTo>
                <a:lnTo>
                  <a:pt x="408004" y="170813"/>
                </a:lnTo>
                <a:lnTo>
                  <a:pt x="501356" y="151761"/>
                </a:lnTo>
                <a:lnTo>
                  <a:pt x="537217" y="138604"/>
                </a:lnTo>
                <a:lnTo>
                  <a:pt x="581408" y="106816"/>
                </a:lnTo>
                <a:lnTo>
                  <a:pt x="587375" y="88900"/>
                </a:lnTo>
                <a:lnTo>
                  <a:pt x="581409" y="70983"/>
                </a:lnTo>
                <a:lnTo>
                  <a:pt x="537218" y="39195"/>
                </a:lnTo>
                <a:lnTo>
                  <a:pt x="501356" y="26038"/>
                </a:lnTo>
                <a:lnTo>
                  <a:pt x="408004" y="6986"/>
                </a:lnTo>
                <a:lnTo>
                  <a:pt x="293687" y="0"/>
                </a:lnTo>
                <a:lnTo>
                  <a:pt x="179371" y="6986"/>
                </a:lnTo>
                <a:lnTo>
                  <a:pt x="86019" y="26038"/>
                </a:lnTo>
                <a:lnTo>
                  <a:pt x="50157" y="39195"/>
                </a:lnTo>
                <a:lnTo>
                  <a:pt x="5967" y="70983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167313" y="6353175"/>
            <a:ext cx="588961" cy="6508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092700" y="6175375"/>
            <a:ext cx="723900" cy="3175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167313" y="6262687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587375" y="88900"/>
                </a:moveTo>
                <a:lnTo>
                  <a:pt x="0" y="88900"/>
                </a:lnTo>
                <a:lnTo>
                  <a:pt x="7756" y="109283"/>
                </a:lnTo>
                <a:lnTo>
                  <a:pt x="64519" y="144502"/>
                </a:lnTo>
                <a:lnTo>
                  <a:pt x="110000" y="158269"/>
                </a:lnTo>
                <a:lnTo>
                  <a:pt x="164531" y="168764"/>
                </a:lnTo>
                <a:lnTo>
                  <a:pt x="226347" y="175452"/>
                </a:lnTo>
                <a:lnTo>
                  <a:pt x="293687" y="177800"/>
                </a:lnTo>
                <a:lnTo>
                  <a:pt x="361027" y="175452"/>
                </a:lnTo>
                <a:lnTo>
                  <a:pt x="422844" y="168764"/>
                </a:lnTo>
                <a:lnTo>
                  <a:pt x="477374" y="158269"/>
                </a:lnTo>
                <a:lnTo>
                  <a:pt x="522855" y="144502"/>
                </a:lnTo>
                <a:lnTo>
                  <a:pt x="557524" y="127995"/>
                </a:lnTo>
                <a:lnTo>
                  <a:pt x="587375" y="88900"/>
                </a:lnTo>
                <a:close/>
              </a:path>
              <a:path w="587375" h="177800">
                <a:moveTo>
                  <a:pt x="293687" y="0"/>
                </a:moveTo>
                <a:lnTo>
                  <a:pt x="226348" y="2347"/>
                </a:lnTo>
                <a:lnTo>
                  <a:pt x="164531" y="9035"/>
                </a:lnTo>
                <a:lnTo>
                  <a:pt x="110001" y="19530"/>
                </a:lnTo>
                <a:lnTo>
                  <a:pt x="64520" y="33297"/>
                </a:lnTo>
                <a:lnTo>
                  <a:pt x="29851" y="49804"/>
                </a:lnTo>
                <a:lnTo>
                  <a:pt x="0" y="88900"/>
                </a:lnTo>
                <a:lnTo>
                  <a:pt x="587375" y="88900"/>
                </a:lnTo>
                <a:lnTo>
                  <a:pt x="557525" y="49804"/>
                </a:lnTo>
                <a:lnTo>
                  <a:pt x="522855" y="33297"/>
                </a:lnTo>
                <a:lnTo>
                  <a:pt x="477374" y="19530"/>
                </a:lnTo>
                <a:lnTo>
                  <a:pt x="422844" y="9035"/>
                </a:lnTo>
                <a:lnTo>
                  <a:pt x="361027" y="2347"/>
                </a:lnTo>
                <a:lnTo>
                  <a:pt x="293687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167313" y="6262687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0" y="88900"/>
                </a:moveTo>
                <a:lnTo>
                  <a:pt x="23079" y="123504"/>
                </a:lnTo>
                <a:lnTo>
                  <a:pt x="86019" y="151761"/>
                </a:lnTo>
                <a:lnTo>
                  <a:pt x="179371" y="170813"/>
                </a:lnTo>
                <a:lnTo>
                  <a:pt x="293687" y="177800"/>
                </a:lnTo>
                <a:lnTo>
                  <a:pt x="409769" y="170813"/>
                </a:lnTo>
                <a:lnTo>
                  <a:pt x="501356" y="151761"/>
                </a:lnTo>
                <a:lnTo>
                  <a:pt x="537217" y="138604"/>
                </a:lnTo>
                <a:lnTo>
                  <a:pt x="581408" y="106816"/>
                </a:lnTo>
                <a:lnTo>
                  <a:pt x="587375" y="88900"/>
                </a:lnTo>
                <a:lnTo>
                  <a:pt x="581409" y="70983"/>
                </a:lnTo>
                <a:lnTo>
                  <a:pt x="537218" y="34761"/>
                </a:lnTo>
                <a:lnTo>
                  <a:pt x="501356" y="17492"/>
                </a:lnTo>
                <a:lnTo>
                  <a:pt x="409807" y="6986"/>
                </a:lnTo>
                <a:lnTo>
                  <a:pt x="293687" y="0"/>
                </a:lnTo>
                <a:lnTo>
                  <a:pt x="179371" y="6986"/>
                </a:lnTo>
                <a:lnTo>
                  <a:pt x="86019" y="17492"/>
                </a:lnTo>
                <a:lnTo>
                  <a:pt x="50157" y="34761"/>
                </a:lnTo>
                <a:lnTo>
                  <a:pt x="5967" y="70983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318125" y="6316663"/>
            <a:ext cx="285750" cy="88900"/>
          </a:xfrm>
          <a:custGeom>
            <a:avLst/>
            <a:gdLst/>
            <a:ahLst/>
            <a:cxnLst/>
            <a:rect l="l" t="t" r="r" b="b"/>
            <a:pathLst>
              <a:path w="285750" h="88900">
                <a:moveTo>
                  <a:pt x="201793" y="37444"/>
                </a:moveTo>
                <a:lnTo>
                  <a:pt x="141996" y="37444"/>
                </a:lnTo>
                <a:lnTo>
                  <a:pt x="243726" y="0"/>
                </a:lnTo>
                <a:lnTo>
                  <a:pt x="271937" y="6501"/>
                </a:lnTo>
                <a:lnTo>
                  <a:pt x="197991" y="29103"/>
                </a:lnTo>
                <a:lnTo>
                  <a:pt x="201793" y="37444"/>
                </a:lnTo>
                <a:close/>
              </a:path>
              <a:path w="285750" h="88900">
                <a:moveTo>
                  <a:pt x="34497" y="88899"/>
                </a:moveTo>
                <a:lnTo>
                  <a:pt x="0" y="82665"/>
                </a:lnTo>
                <a:lnTo>
                  <a:pt x="89421" y="56348"/>
                </a:lnTo>
                <a:lnTo>
                  <a:pt x="86856" y="30341"/>
                </a:lnTo>
                <a:lnTo>
                  <a:pt x="19749" y="19292"/>
                </a:lnTo>
                <a:lnTo>
                  <a:pt x="52557" y="3405"/>
                </a:lnTo>
                <a:lnTo>
                  <a:pt x="141996" y="37444"/>
                </a:lnTo>
                <a:lnTo>
                  <a:pt x="201793" y="37444"/>
                </a:lnTo>
                <a:lnTo>
                  <a:pt x="207753" y="50518"/>
                </a:lnTo>
                <a:lnTo>
                  <a:pt x="142851" y="50518"/>
                </a:lnTo>
                <a:lnTo>
                  <a:pt x="34497" y="88899"/>
                </a:lnTo>
                <a:close/>
              </a:path>
              <a:path w="285750" h="88900">
                <a:moveTo>
                  <a:pt x="260863" y="88570"/>
                </a:moveTo>
                <a:lnTo>
                  <a:pt x="142851" y="50518"/>
                </a:lnTo>
                <a:lnTo>
                  <a:pt x="207753" y="50518"/>
                </a:lnTo>
                <a:lnTo>
                  <a:pt x="212951" y="61921"/>
                </a:lnTo>
                <a:lnTo>
                  <a:pt x="285750" y="82665"/>
                </a:lnTo>
                <a:lnTo>
                  <a:pt x="260863" y="88570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219700" y="6248400"/>
            <a:ext cx="469900" cy="1905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287963" y="6294438"/>
            <a:ext cx="346075" cy="62230"/>
          </a:xfrm>
          <a:custGeom>
            <a:avLst/>
            <a:gdLst/>
            <a:ahLst/>
            <a:cxnLst/>
            <a:rect l="l" t="t" r="r" b="b"/>
            <a:pathLst>
              <a:path w="346075" h="62229">
                <a:moveTo>
                  <a:pt x="255130" y="34545"/>
                </a:moveTo>
                <a:lnTo>
                  <a:pt x="172484" y="34545"/>
                </a:lnTo>
                <a:lnTo>
                  <a:pt x="278943" y="0"/>
                </a:lnTo>
                <a:lnTo>
                  <a:pt x="346075" y="13746"/>
                </a:lnTo>
                <a:lnTo>
                  <a:pt x="317131" y="26093"/>
                </a:lnTo>
                <a:lnTo>
                  <a:pt x="280048" y="26093"/>
                </a:lnTo>
                <a:lnTo>
                  <a:pt x="255130" y="34545"/>
                </a:lnTo>
                <a:close/>
              </a:path>
              <a:path w="346075" h="62229">
                <a:moveTo>
                  <a:pt x="48629" y="39893"/>
                </a:moveTo>
                <a:lnTo>
                  <a:pt x="0" y="15146"/>
                </a:lnTo>
                <a:lnTo>
                  <a:pt x="60894" y="178"/>
                </a:lnTo>
                <a:lnTo>
                  <a:pt x="149319" y="27410"/>
                </a:lnTo>
                <a:lnTo>
                  <a:pt x="66140" y="27410"/>
                </a:lnTo>
                <a:lnTo>
                  <a:pt x="48629" y="39893"/>
                </a:lnTo>
                <a:close/>
              </a:path>
              <a:path w="346075" h="62229">
                <a:moveTo>
                  <a:pt x="296129" y="35052"/>
                </a:moveTo>
                <a:lnTo>
                  <a:pt x="280048" y="26093"/>
                </a:lnTo>
                <a:lnTo>
                  <a:pt x="317131" y="26093"/>
                </a:lnTo>
                <a:lnTo>
                  <a:pt x="296129" y="35052"/>
                </a:lnTo>
                <a:close/>
              </a:path>
              <a:path w="346075" h="62229">
                <a:moveTo>
                  <a:pt x="174445" y="61912"/>
                </a:moveTo>
                <a:lnTo>
                  <a:pt x="66140" y="27410"/>
                </a:lnTo>
                <a:lnTo>
                  <a:pt x="149319" y="27410"/>
                </a:lnTo>
                <a:lnTo>
                  <a:pt x="172484" y="34545"/>
                </a:lnTo>
                <a:lnTo>
                  <a:pt x="255130" y="34545"/>
                </a:lnTo>
                <a:lnTo>
                  <a:pt x="174445" y="619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5448300" y="6299200"/>
            <a:ext cx="254000" cy="177800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514975" y="6346825"/>
            <a:ext cx="127000" cy="53975"/>
          </a:xfrm>
          <a:custGeom>
            <a:avLst/>
            <a:gdLst/>
            <a:ahLst/>
            <a:cxnLst/>
            <a:rect l="l" t="t" r="r" b="b"/>
            <a:pathLst>
              <a:path w="127000" h="53975">
                <a:moveTo>
                  <a:pt x="80390" y="53975"/>
                </a:moveTo>
                <a:lnTo>
                  <a:pt x="427" y="28521"/>
                </a:lnTo>
                <a:lnTo>
                  <a:pt x="140" y="16345"/>
                </a:lnTo>
                <a:lnTo>
                  <a:pt x="53" y="9775"/>
                </a:lnTo>
                <a:lnTo>
                  <a:pt x="0" y="0"/>
                </a:lnTo>
                <a:lnTo>
                  <a:pt x="127000" y="45611"/>
                </a:lnTo>
                <a:lnTo>
                  <a:pt x="80390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5207000" y="6299200"/>
            <a:ext cx="254000" cy="177800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281612" y="6348412"/>
            <a:ext cx="125730" cy="53975"/>
          </a:xfrm>
          <a:custGeom>
            <a:avLst/>
            <a:gdLst/>
            <a:ahLst/>
            <a:cxnLst/>
            <a:rect l="l" t="t" r="r" b="b"/>
            <a:pathLst>
              <a:path w="125729" h="53975">
                <a:moveTo>
                  <a:pt x="45370" y="53975"/>
                </a:moveTo>
                <a:lnTo>
                  <a:pt x="0" y="41736"/>
                </a:lnTo>
                <a:lnTo>
                  <a:pt x="123699" y="0"/>
                </a:lnTo>
                <a:lnTo>
                  <a:pt x="125412" y="26046"/>
                </a:lnTo>
                <a:lnTo>
                  <a:pt x="45370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103812" y="6269037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5167312" y="6351587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5694363" y="6278562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754687" y="6350000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3632200" y="6337300"/>
            <a:ext cx="723900" cy="3175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3705225" y="6419850"/>
            <a:ext cx="587375" cy="177800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3705225" y="6419850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0" y="88900"/>
                </a:moveTo>
                <a:lnTo>
                  <a:pt x="5966" y="96613"/>
                </a:lnTo>
                <a:lnTo>
                  <a:pt x="23079" y="123504"/>
                </a:lnTo>
                <a:lnTo>
                  <a:pt x="50157" y="138604"/>
                </a:lnTo>
                <a:lnTo>
                  <a:pt x="86019" y="151761"/>
                </a:lnTo>
                <a:lnTo>
                  <a:pt x="179371" y="165089"/>
                </a:lnTo>
                <a:lnTo>
                  <a:pt x="293687" y="177800"/>
                </a:lnTo>
                <a:lnTo>
                  <a:pt x="408004" y="165089"/>
                </a:lnTo>
                <a:lnTo>
                  <a:pt x="501356" y="151761"/>
                </a:lnTo>
                <a:lnTo>
                  <a:pt x="543004" y="138604"/>
                </a:lnTo>
                <a:lnTo>
                  <a:pt x="564295" y="123504"/>
                </a:lnTo>
                <a:lnTo>
                  <a:pt x="581408" y="96613"/>
                </a:lnTo>
                <a:lnTo>
                  <a:pt x="587375" y="88900"/>
                </a:lnTo>
                <a:lnTo>
                  <a:pt x="581409" y="70983"/>
                </a:lnTo>
                <a:lnTo>
                  <a:pt x="543008" y="39195"/>
                </a:lnTo>
                <a:lnTo>
                  <a:pt x="501356" y="26038"/>
                </a:lnTo>
                <a:lnTo>
                  <a:pt x="408004" y="6986"/>
                </a:lnTo>
                <a:lnTo>
                  <a:pt x="293687" y="0"/>
                </a:lnTo>
                <a:lnTo>
                  <a:pt x="179371" y="6986"/>
                </a:lnTo>
                <a:lnTo>
                  <a:pt x="86019" y="26038"/>
                </a:lnTo>
                <a:lnTo>
                  <a:pt x="50157" y="39195"/>
                </a:lnTo>
                <a:lnTo>
                  <a:pt x="5967" y="70983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3703638" y="6445250"/>
            <a:ext cx="588962" cy="65087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3619500" y="6270625"/>
            <a:ext cx="723900" cy="3175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3703638" y="6354763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293687" y="0"/>
                </a:moveTo>
                <a:lnTo>
                  <a:pt x="226348" y="2347"/>
                </a:lnTo>
                <a:lnTo>
                  <a:pt x="164531" y="9035"/>
                </a:lnTo>
                <a:lnTo>
                  <a:pt x="110001" y="19530"/>
                </a:lnTo>
                <a:lnTo>
                  <a:pt x="64520" y="33297"/>
                </a:lnTo>
                <a:lnTo>
                  <a:pt x="29851" y="49804"/>
                </a:lnTo>
                <a:lnTo>
                  <a:pt x="0" y="88900"/>
                </a:lnTo>
                <a:lnTo>
                  <a:pt x="29850" y="127995"/>
                </a:lnTo>
                <a:lnTo>
                  <a:pt x="64519" y="144502"/>
                </a:lnTo>
                <a:lnTo>
                  <a:pt x="110000" y="158269"/>
                </a:lnTo>
                <a:lnTo>
                  <a:pt x="164531" y="168763"/>
                </a:lnTo>
                <a:lnTo>
                  <a:pt x="226347" y="175451"/>
                </a:lnTo>
                <a:lnTo>
                  <a:pt x="293687" y="177799"/>
                </a:lnTo>
                <a:lnTo>
                  <a:pt x="361027" y="175451"/>
                </a:lnTo>
                <a:lnTo>
                  <a:pt x="422844" y="168763"/>
                </a:lnTo>
                <a:lnTo>
                  <a:pt x="477374" y="158269"/>
                </a:lnTo>
                <a:lnTo>
                  <a:pt x="522855" y="144502"/>
                </a:lnTo>
                <a:lnTo>
                  <a:pt x="557524" y="127995"/>
                </a:lnTo>
                <a:lnTo>
                  <a:pt x="587375" y="88899"/>
                </a:lnTo>
                <a:lnTo>
                  <a:pt x="579619" y="68515"/>
                </a:lnTo>
                <a:lnTo>
                  <a:pt x="522855" y="33297"/>
                </a:lnTo>
                <a:lnTo>
                  <a:pt x="477374" y="19530"/>
                </a:lnTo>
                <a:lnTo>
                  <a:pt x="422844" y="9035"/>
                </a:lnTo>
                <a:lnTo>
                  <a:pt x="361027" y="2347"/>
                </a:lnTo>
                <a:lnTo>
                  <a:pt x="293687" y="0"/>
                </a:lnTo>
                <a:close/>
              </a:path>
              <a:path w="587375" h="177800">
                <a:moveTo>
                  <a:pt x="0" y="88899"/>
                </a:move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3703638" y="6354763"/>
            <a:ext cx="587375" cy="177800"/>
          </a:xfrm>
          <a:custGeom>
            <a:avLst/>
            <a:gdLst/>
            <a:ahLst/>
            <a:cxnLst/>
            <a:rect l="l" t="t" r="r" b="b"/>
            <a:pathLst>
              <a:path w="587375" h="177800">
                <a:moveTo>
                  <a:pt x="0" y="88899"/>
                </a:moveTo>
                <a:lnTo>
                  <a:pt x="16811" y="106815"/>
                </a:lnTo>
                <a:lnTo>
                  <a:pt x="23079" y="123503"/>
                </a:lnTo>
                <a:lnTo>
                  <a:pt x="50157" y="138604"/>
                </a:lnTo>
                <a:lnTo>
                  <a:pt x="86019" y="151761"/>
                </a:lnTo>
                <a:lnTo>
                  <a:pt x="179371" y="170813"/>
                </a:lnTo>
                <a:lnTo>
                  <a:pt x="293687" y="177799"/>
                </a:lnTo>
                <a:lnTo>
                  <a:pt x="408004" y="170813"/>
                </a:lnTo>
                <a:lnTo>
                  <a:pt x="501356" y="151761"/>
                </a:lnTo>
                <a:lnTo>
                  <a:pt x="537217" y="138604"/>
                </a:lnTo>
                <a:lnTo>
                  <a:pt x="581408" y="106815"/>
                </a:lnTo>
                <a:lnTo>
                  <a:pt x="587375" y="88899"/>
                </a:lnTo>
                <a:lnTo>
                  <a:pt x="581409" y="70983"/>
                </a:lnTo>
                <a:lnTo>
                  <a:pt x="570906" y="42896"/>
                </a:lnTo>
                <a:lnTo>
                  <a:pt x="537218" y="39194"/>
                </a:lnTo>
                <a:lnTo>
                  <a:pt x="501356" y="26037"/>
                </a:lnTo>
                <a:lnTo>
                  <a:pt x="408004" y="6986"/>
                </a:lnTo>
                <a:lnTo>
                  <a:pt x="293687" y="0"/>
                </a:lnTo>
                <a:lnTo>
                  <a:pt x="179371" y="6986"/>
                </a:lnTo>
                <a:lnTo>
                  <a:pt x="86019" y="26037"/>
                </a:lnTo>
                <a:lnTo>
                  <a:pt x="50157" y="39195"/>
                </a:lnTo>
                <a:lnTo>
                  <a:pt x="23079" y="42896"/>
                </a:lnTo>
                <a:lnTo>
                  <a:pt x="16815" y="70983"/>
                </a:lnTo>
                <a:lnTo>
                  <a:pt x="0" y="8890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3854450" y="6408738"/>
            <a:ext cx="285750" cy="88900"/>
          </a:xfrm>
          <a:custGeom>
            <a:avLst/>
            <a:gdLst/>
            <a:ahLst/>
            <a:cxnLst/>
            <a:rect l="l" t="t" r="r" b="b"/>
            <a:pathLst>
              <a:path w="285750" h="88900">
                <a:moveTo>
                  <a:pt x="200107" y="33747"/>
                </a:moveTo>
                <a:lnTo>
                  <a:pt x="141996" y="33747"/>
                </a:lnTo>
                <a:lnTo>
                  <a:pt x="243726" y="0"/>
                </a:lnTo>
                <a:lnTo>
                  <a:pt x="271937" y="6501"/>
                </a:lnTo>
                <a:lnTo>
                  <a:pt x="197991" y="29103"/>
                </a:lnTo>
                <a:lnTo>
                  <a:pt x="200107" y="33747"/>
                </a:lnTo>
                <a:close/>
              </a:path>
              <a:path w="285750" h="88900">
                <a:moveTo>
                  <a:pt x="29167" y="88899"/>
                </a:moveTo>
                <a:lnTo>
                  <a:pt x="0" y="82665"/>
                </a:lnTo>
                <a:lnTo>
                  <a:pt x="89421" y="63436"/>
                </a:lnTo>
                <a:lnTo>
                  <a:pt x="86856" y="31963"/>
                </a:lnTo>
                <a:lnTo>
                  <a:pt x="26041" y="8049"/>
                </a:lnTo>
                <a:lnTo>
                  <a:pt x="42403" y="3405"/>
                </a:lnTo>
                <a:lnTo>
                  <a:pt x="141996" y="33747"/>
                </a:lnTo>
                <a:lnTo>
                  <a:pt x="200107" y="33747"/>
                </a:lnTo>
                <a:lnTo>
                  <a:pt x="207753" y="50518"/>
                </a:lnTo>
                <a:lnTo>
                  <a:pt x="142851" y="50518"/>
                </a:lnTo>
                <a:lnTo>
                  <a:pt x="29167" y="88899"/>
                </a:lnTo>
                <a:close/>
              </a:path>
              <a:path w="285750" h="88900">
                <a:moveTo>
                  <a:pt x="265489" y="88570"/>
                </a:moveTo>
                <a:lnTo>
                  <a:pt x="142851" y="50518"/>
                </a:lnTo>
                <a:lnTo>
                  <a:pt x="207753" y="50518"/>
                </a:lnTo>
                <a:lnTo>
                  <a:pt x="212951" y="61921"/>
                </a:lnTo>
                <a:lnTo>
                  <a:pt x="285750" y="82665"/>
                </a:lnTo>
                <a:lnTo>
                  <a:pt x="265489" y="88570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3746500" y="6337300"/>
            <a:ext cx="469900" cy="190500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3824288" y="6386513"/>
            <a:ext cx="346075" cy="62230"/>
          </a:xfrm>
          <a:custGeom>
            <a:avLst/>
            <a:gdLst/>
            <a:ahLst/>
            <a:cxnLst/>
            <a:rect l="l" t="t" r="r" b="b"/>
            <a:pathLst>
              <a:path w="346075" h="62229">
                <a:moveTo>
                  <a:pt x="255130" y="34545"/>
                </a:moveTo>
                <a:lnTo>
                  <a:pt x="172484" y="34545"/>
                </a:lnTo>
                <a:lnTo>
                  <a:pt x="289128" y="0"/>
                </a:lnTo>
                <a:lnTo>
                  <a:pt x="346075" y="13746"/>
                </a:lnTo>
                <a:lnTo>
                  <a:pt x="309594" y="26093"/>
                </a:lnTo>
                <a:lnTo>
                  <a:pt x="280048" y="26093"/>
                </a:lnTo>
                <a:lnTo>
                  <a:pt x="255130" y="34545"/>
                </a:lnTo>
                <a:close/>
              </a:path>
              <a:path w="346075" h="62229">
                <a:moveTo>
                  <a:pt x="174445" y="61912"/>
                </a:moveTo>
                <a:lnTo>
                  <a:pt x="66140" y="31230"/>
                </a:lnTo>
                <a:lnTo>
                  <a:pt x="48629" y="31134"/>
                </a:lnTo>
                <a:lnTo>
                  <a:pt x="0" y="22890"/>
                </a:lnTo>
                <a:lnTo>
                  <a:pt x="60894" y="178"/>
                </a:lnTo>
                <a:lnTo>
                  <a:pt x="172484" y="34545"/>
                </a:lnTo>
                <a:lnTo>
                  <a:pt x="255130" y="34545"/>
                </a:lnTo>
                <a:lnTo>
                  <a:pt x="174445" y="61912"/>
                </a:lnTo>
                <a:close/>
              </a:path>
              <a:path w="346075" h="62229">
                <a:moveTo>
                  <a:pt x="296129" y="30650"/>
                </a:moveTo>
                <a:lnTo>
                  <a:pt x="280048" y="26093"/>
                </a:lnTo>
                <a:lnTo>
                  <a:pt x="309594" y="26093"/>
                </a:lnTo>
                <a:lnTo>
                  <a:pt x="296129" y="30650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3975100" y="6388100"/>
            <a:ext cx="254000" cy="17780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4051300" y="6438900"/>
            <a:ext cx="127000" cy="53975"/>
          </a:xfrm>
          <a:custGeom>
            <a:avLst/>
            <a:gdLst/>
            <a:ahLst/>
            <a:cxnLst/>
            <a:rect l="l" t="t" r="r" b="b"/>
            <a:pathLst>
              <a:path w="127000" h="53975">
                <a:moveTo>
                  <a:pt x="80390" y="53975"/>
                </a:moveTo>
                <a:lnTo>
                  <a:pt x="4274" y="28521"/>
                </a:lnTo>
                <a:lnTo>
                  <a:pt x="1943" y="16345"/>
                </a:lnTo>
                <a:lnTo>
                  <a:pt x="1015" y="9775"/>
                </a:lnTo>
                <a:lnTo>
                  <a:pt x="648" y="5448"/>
                </a:lnTo>
                <a:lnTo>
                  <a:pt x="0" y="0"/>
                </a:lnTo>
                <a:lnTo>
                  <a:pt x="127000" y="41708"/>
                </a:lnTo>
                <a:lnTo>
                  <a:pt x="80390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3746500" y="6388100"/>
            <a:ext cx="254000" cy="177800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3817937" y="6440487"/>
            <a:ext cx="125730" cy="53975"/>
          </a:xfrm>
          <a:custGeom>
            <a:avLst/>
            <a:gdLst/>
            <a:ahLst/>
            <a:cxnLst/>
            <a:rect l="l" t="t" r="r" b="b"/>
            <a:pathLst>
              <a:path w="125729" h="53975">
                <a:moveTo>
                  <a:pt x="45370" y="53975"/>
                </a:moveTo>
                <a:lnTo>
                  <a:pt x="0" y="41736"/>
                </a:lnTo>
                <a:lnTo>
                  <a:pt x="123699" y="0"/>
                </a:lnTo>
                <a:lnTo>
                  <a:pt x="125412" y="26046"/>
                </a:lnTo>
                <a:lnTo>
                  <a:pt x="45370" y="53975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3649662" y="6364287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3703637" y="6443662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227513" y="6361112"/>
            <a:ext cx="139700" cy="2032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291012" y="6442075"/>
            <a:ext cx="1905" cy="68580"/>
          </a:xfrm>
          <a:custGeom>
            <a:avLst/>
            <a:gdLst/>
            <a:ahLst/>
            <a:cxnLst/>
            <a:rect l="l" t="t" r="r" b="b"/>
            <a:pathLst>
              <a:path w="1904" h="68579">
                <a:moveTo>
                  <a:pt x="793" y="-3175"/>
                </a:moveTo>
                <a:lnTo>
                  <a:pt x="793" y="71437"/>
                </a:lnTo>
              </a:path>
            </a:pathLst>
          </a:custGeom>
          <a:ln w="79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2762249" y="2220912"/>
            <a:ext cx="3581400" cy="492125"/>
          </a:xfrm>
          <a:custGeom>
            <a:avLst/>
            <a:gdLst/>
            <a:ahLst/>
            <a:cxnLst/>
            <a:rect l="l" t="t" r="r" b="b"/>
            <a:pathLst>
              <a:path w="3581400" h="492125">
                <a:moveTo>
                  <a:pt x="1790700" y="492124"/>
                </a:moveTo>
                <a:lnTo>
                  <a:pt x="1713023" y="491897"/>
                </a:lnTo>
                <a:lnTo>
                  <a:pt x="1485332" y="488561"/>
                </a:lnTo>
                <a:lnTo>
                  <a:pt x="1267064" y="481437"/>
                </a:lnTo>
                <a:lnTo>
                  <a:pt x="1060030" y="470775"/>
                </a:lnTo>
                <a:lnTo>
                  <a:pt x="929145" y="461825"/>
                </a:lnTo>
                <a:lnTo>
                  <a:pt x="804598" y="451487"/>
                </a:lnTo>
                <a:lnTo>
                  <a:pt x="686926" y="439835"/>
                </a:lnTo>
                <a:lnTo>
                  <a:pt x="576666" y="426942"/>
                </a:lnTo>
                <a:lnTo>
                  <a:pt x="524483" y="420054"/>
                </a:lnTo>
                <a:lnTo>
                  <a:pt x="474356" y="412884"/>
                </a:lnTo>
                <a:lnTo>
                  <a:pt x="426350" y="405440"/>
                </a:lnTo>
                <a:lnTo>
                  <a:pt x="380533" y="397733"/>
                </a:lnTo>
                <a:lnTo>
                  <a:pt x="336972" y="389771"/>
                </a:lnTo>
                <a:lnTo>
                  <a:pt x="295735" y="381563"/>
                </a:lnTo>
                <a:lnTo>
                  <a:pt x="256889" y="373120"/>
                </a:lnTo>
                <a:lnTo>
                  <a:pt x="186636" y="355561"/>
                </a:lnTo>
                <a:lnTo>
                  <a:pt x="126752" y="337168"/>
                </a:lnTo>
                <a:lnTo>
                  <a:pt x="77774" y="318015"/>
                </a:lnTo>
                <a:lnTo>
                  <a:pt x="40240" y="298176"/>
                </a:lnTo>
                <a:lnTo>
                  <a:pt x="6572" y="267293"/>
                </a:lnTo>
                <a:lnTo>
                  <a:pt x="0" y="246062"/>
                </a:lnTo>
                <a:lnTo>
                  <a:pt x="1654" y="235388"/>
                </a:lnTo>
                <a:lnTo>
                  <a:pt x="25933" y="204101"/>
                </a:lnTo>
                <a:lnTo>
                  <a:pt x="77774" y="174108"/>
                </a:lnTo>
                <a:lnTo>
                  <a:pt x="126752" y="154956"/>
                </a:lnTo>
                <a:lnTo>
                  <a:pt x="186636" y="136563"/>
                </a:lnTo>
                <a:lnTo>
                  <a:pt x="256889" y="119004"/>
                </a:lnTo>
                <a:lnTo>
                  <a:pt x="295735" y="110560"/>
                </a:lnTo>
                <a:lnTo>
                  <a:pt x="336972" y="102353"/>
                </a:lnTo>
                <a:lnTo>
                  <a:pt x="380533" y="94391"/>
                </a:lnTo>
                <a:lnTo>
                  <a:pt x="426350" y="86683"/>
                </a:lnTo>
                <a:lnTo>
                  <a:pt x="474356" y="79240"/>
                </a:lnTo>
                <a:lnTo>
                  <a:pt x="524483" y="72069"/>
                </a:lnTo>
                <a:lnTo>
                  <a:pt x="576666" y="65181"/>
                </a:lnTo>
                <a:lnTo>
                  <a:pt x="630836" y="58585"/>
                </a:lnTo>
                <a:lnTo>
                  <a:pt x="744869" y="46303"/>
                </a:lnTo>
                <a:lnTo>
                  <a:pt x="866046" y="35299"/>
                </a:lnTo>
                <a:lnTo>
                  <a:pt x="993829" y="25645"/>
                </a:lnTo>
                <a:lnTo>
                  <a:pt x="1127681" y="17417"/>
                </a:lnTo>
                <a:lnTo>
                  <a:pt x="1338661" y="7907"/>
                </a:lnTo>
                <a:lnTo>
                  <a:pt x="1560272" y="2018"/>
                </a:lnTo>
                <a:lnTo>
                  <a:pt x="1790700" y="0"/>
                </a:lnTo>
                <a:lnTo>
                  <a:pt x="2021127" y="2018"/>
                </a:lnTo>
                <a:lnTo>
                  <a:pt x="2242738" y="7907"/>
                </a:lnTo>
                <a:lnTo>
                  <a:pt x="2453719" y="17417"/>
                </a:lnTo>
                <a:lnTo>
                  <a:pt x="2587570" y="25645"/>
                </a:lnTo>
                <a:lnTo>
                  <a:pt x="2715353" y="35299"/>
                </a:lnTo>
                <a:lnTo>
                  <a:pt x="2836530" y="46303"/>
                </a:lnTo>
                <a:lnTo>
                  <a:pt x="2950564" y="58585"/>
                </a:lnTo>
                <a:lnTo>
                  <a:pt x="3004733" y="65181"/>
                </a:lnTo>
                <a:lnTo>
                  <a:pt x="3056916" y="72069"/>
                </a:lnTo>
                <a:lnTo>
                  <a:pt x="3107044" y="79240"/>
                </a:lnTo>
                <a:lnTo>
                  <a:pt x="3155049" y="86683"/>
                </a:lnTo>
                <a:lnTo>
                  <a:pt x="3200866" y="94391"/>
                </a:lnTo>
                <a:lnTo>
                  <a:pt x="3244427" y="102353"/>
                </a:lnTo>
                <a:lnTo>
                  <a:pt x="3285664" y="110560"/>
                </a:lnTo>
                <a:lnTo>
                  <a:pt x="3324511" y="119004"/>
                </a:lnTo>
                <a:lnTo>
                  <a:pt x="3394763" y="136563"/>
                </a:lnTo>
                <a:lnTo>
                  <a:pt x="3454647" y="154956"/>
                </a:lnTo>
                <a:lnTo>
                  <a:pt x="3503625" y="174108"/>
                </a:lnTo>
                <a:lnTo>
                  <a:pt x="3541159" y="193947"/>
                </a:lnTo>
                <a:lnTo>
                  <a:pt x="3574827" y="224831"/>
                </a:lnTo>
                <a:lnTo>
                  <a:pt x="3581400" y="246062"/>
                </a:lnTo>
                <a:lnTo>
                  <a:pt x="3579745" y="256735"/>
                </a:lnTo>
                <a:lnTo>
                  <a:pt x="3555466" y="288023"/>
                </a:lnTo>
                <a:lnTo>
                  <a:pt x="3503625" y="318015"/>
                </a:lnTo>
                <a:lnTo>
                  <a:pt x="3454647" y="337168"/>
                </a:lnTo>
                <a:lnTo>
                  <a:pt x="3394763" y="355561"/>
                </a:lnTo>
                <a:lnTo>
                  <a:pt x="3324511" y="373120"/>
                </a:lnTo>
                <a:lnTo>
                  <a:pt x="3285664" y="381563"/>
                </a:lnTo>
                <a:lnTo>
                  <a:pt x="3244427" y="389771"/>
                </a:lnTo>
                <a:lnTo>
                  <a:pt x="3200866" y="397733"/>
                </a:lnTo>
                <a:lnTo>
                  <a:pt x="3155049" y="405440"/>
                </a:lnTo>
                <a:lnTo>
                  <a:pt x="3107044" y="412884"/>
                </a:lnTo>
                <a:lnTo>
                  <a:pt x="3056916" y="420054"/>
                </a:lnTo>
                <a:lnTo>
                  <a:pt x="3004733" y="426942"/>
                </a:lnTo>
                <a:lnTo>
                  <a:pt x="2894473" y="439835"/>
                </a:lnTo>
                <a:lnTo>
                  <a:pt x="2776801" y="451487"/>
                </a:lnTo>
                <a:lnTo>
                  <a:pt x="2652254" y="461825"/>
                </a:lnTo>
                <a:lnTo>
                  <a:pt x="2521369" y="470775"/>
                </a:lnTo>
                <a:lnTo>
                  <a:pt x="2314336" y="481437"/>
                </a:lnTo>
                <a:lnTo>
                  <a:pt x="2096067" y="488561"/>
                </a:lnTo>
                <a:lnTo>
                  <a:pt x="2021127" y="490106"/>
                </a:lnTo>
                <a:lnTo>
                  <a:pt x="1945208" y="491221"/>
                </a:lnTo>
                <a:lnTo>
                  <a:pt x="1868377" y="491897"/>
                </a:lnTo>
                <a:lnTo>
                  <a:pt x="1790700" y="492124"/>
                </a:lnTo>
                <a:close/>
              </a:path>
            </a:pathLst>
          </a:custGeom>
          <a:solidFill>
            <a:srgbClr val="FFFFFF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2744787" y="2222500"/>
            <a:ext cx="3581400" cy="492125"/>
          </a:xfrm>
          <a:custGeom>
            <a:avLst/>
            <a:gdLst/>
            <a:ahLst/>
            <a:cxnLst/>
            <a:rect l="l" t="t" r="r" b="b"/>
            <a:pathLst>
              <a:path w="3581400" h="492125">
                <a:moveTo>
                  <a:pt x="1790700" y="492124"/>
                </a:moveTo>
                <a:lnTo>
                  <a:pt x="1713023" y="491914"/>
                </a:lnTo>
                <a:lnTo>
                  <a:pt x="1485333" y="488817"/>
                </a:lnTo>
                <a:lnTo>
                  <a:pt x="1267064" y="482154"/>
                </a:lnTo>
                <a:lnTo>
                  <a:pt x="1060030" y="472097"/>
                </a:lnTo>
                <a:lnTo>
                  <a:pt x="929146" y="463592"/>
                </a:lnTo>
                <a:lnTo>
                  <a:pt x="804599" y="453707"/>
                </a:lnTo>
                <a:lnTo>
                  <a:pt x="686926" y="442492"/>
                </a:lnTo>
                <a:lnTo>
                  <a:pt x="576666" y="430000"/>
                </a:lnTo>
                <a:lnTo>
                  <a:pt x="524484" y="423291"/>
                </a:lnTo>
                <a:lnTo>
                  <a:pt x="474356" y="416281"/>
                </a:lnTo>
                <a:lnTo>
                  <a:pt x="426350" y="408978"/>
                </a:lnTo>
                <a:lnTo>
                  <a:pt x="380533" y="401387"/>
                </a:lnTo>
                <a:lnTo>
                  <a:pt x="336973" y="393515"/>
                </a:lnTo>
                <a:lnTo>
                  <a:pt x="295736" y="385369"/>
                </a:lnTo>
                <a:lnTo>
                  <a:pt x="256889" y="376954"/>
                </a:lnTo>
                <a:lnTo>
                  <a:pt x="186636" y="359345"/>
                </a:lnTo>
                <a:lnTo>
                  <a:pt x="126752" y="340740"/>
                </a:lnTo>
                <a:lnTo>
                  <a:pt x="77775" y="321190"/>
                </a:lnTo>
                <a:lnTo>
                  <a:pt x="40241" y="300746"/>
                </a:lnTo>
                <a:lnTo>
                  <a:pt x="6573" y="268516"/>
                </a:lnTo>
                <a:lnTo>
                  <a:pt x="0" y="246062"/>
                </a:lnTo>
                <a:lnTo>
                  <a:pt x="25933" y="204101"/>
                </a:lnTo>
                <a:lnTo>
                  <a:pt x="77774" y="174108"/>
                </a:lnTo>
                <a:lnTo>
                  <a:pt x="126752" y="154956"/>
                </a:lnTo>
                <a:lnTo>
                  <a:pt x="186636" y="136563"/>
                </a:lnTo>
                <a:lnTo>
                  <a:pt x="256889" y="119004"/>
                </a:lnTo>
                <a:lnTo>
                  <a:pt x="295735" y="110560"/>
                </a:lnTo>
                <a:lnTo>
                  <a:pt x="336972" y="102353"/>
                </a:lnTo>
                <a:lnTo>
                  <a:pt x="380533" y="94391"/>
                </a:lnTo>
                <a:lnTo>
                  <a:pt x="426350" y="86683"/>
                </a:lnTo>
                <a:lnTo>
                  <a:pt x="474356" y="79240"/>
                </a:lnTo>
                <a:lnTo>
                  <a:pt x="524483" y="72069"/>
                </a:lnTo>
                <a:lnTo>
                  <a:pt x="576666" y="65181"/>
                </a:lnTo>
                <a:lnTo>
                  <a:pt x="630836" y="58585"/>
                </a:lnTo>
                <a:lnTo>
                  <a:pt x="744869" y="46303"/>
                </a:lnTo>
                <a:lnTo>
                  <a:pt x="866046" y="35299"/>
                </a:lnTo>
                <a:lnTo>
                  <a:pt x="993829" y="25645"/>
                </a:lnTo>
                <a:lnTo>
                  <a:pt x="1127681" y="17417"/>
                </a:lnTo>
                <a:lnTo>
                  <a:pt x="1338661" y="7907"/>
                </a:lnTo>
                <a:lnTo>
                  <a:pt x="1560272" y="2018"/>
                </a:lnTo>
                <a:lnTo>
                  <a:pt x="1790700" y="0"/>
                </a:lnTo>
                <a:lnTo>
                  <a:pt x="2021127" y="2018"/>
                </a:lnTo>
                <a:lnTo>
                  <a:pt x="2242738" y="7907"/>
                </a:lnTo>
                <a:lnTo>
                  <a:pt x="2453719" y="17417"/>
                </a:lnTo>
                <a:lnTo>
                  <a:pt x="2587570" y="25645"/>
                </a:lnTo>
                <a:lnTo>
                  <a:pt x="2715353" y="35299"/>
                </a:lnTo>
                <a:lnTo>
                  <a:pt x="2836530" y="46303"/>
                </a:lnTo>
                <a:lnTo>
                  <a:pt x="2950564" y="58585"/>
                </a:lnTo>
                <a:lnTo>
                  <a:pt x="3004734" y="65181"/>
                </a:lnTo>
                <a:lnTo>
                  <a:pt x="3056916" y="72069"/>
                </a:lnTo>
                <a:lnTo>
                  <a:pt x="3107044" y="79240"/>
                </a:lnTo>
                <a:lnTo>
                  <a:pt x="3155050" y="86683"/>
                </a:lnTo>
                <a:lnTo>
                  <a:pt x="3200867" y="94391"/>
                </a:lnTo>
                <a:lnTo>
                  <a:pt x="3244427" y="102353"/>
                </a:lnTo>
                <a:lnTo>
                  <a:pt x="3285664" y="110560"/>
                </a:lnTo>
                <a:lnTo>
                  <a:pt x="3324511" y="119004"/>
                </a:lnTo>
                <a:lnTo>
                  <a:pt x="3394764" y="136563"/>
                </a:lnTo>
                <a:lnTo>
                  <a:pt x="3454647" y="154956"/>
                </a:lnTo>
                <a:lnTo>
                  <a:pt x="3503625" y="174108"/>
                </a:lnTo>
                <a:lnTo>
                  <a:pt x="3541159" y="193947"/>
                </a:lnTo>
                <a:lnTo>
                  <a:pt x="3574827" y="224831"/>
                </a:lnTo>
                <a:lnTo>
                  <a:pt x="3581400" y="246062"/>
                </a:lnTo>
                <a:lnTo>
                  <a:pt x="3579746" y="257382"/>
                </a:lnTo>
                <a:lnTo>
                  <a:pt x="3555467" y="290205"/>
                </a:lnTo>
                <a:lnTo>
                  <a:pt x="3503625" y="321190"/>
                </a:lnTo>
                <a:lnTo>
                  <a:pt x="3454648" y="340740"/>
                </a:lnTo>
                <a:lnTo>
                  <a:pt x="3394764" y="359345"/>
                </a:lnTo>
                <a:lnTo>
                  <a:pt x="3324511" y="376954"/>
                </a:lnTo>
                <a:lnTo>
                  <a:pt x="3285664" y="385369"/>
                </a:lnTo>
                <a:lnTo>
                  <a:pt x="3244427" y="393515"/>
                </a:lnTo>
                <a:lnTo>
                  <a:pt x="3200867" y="401387"/>
                </a:lnTo>
                <a:lnTo>
                  <a:pt x="3155050" y="408978"/>
                </a:lnTo>
                <a:lnTo>
                  <a:pt x="3107044" y="416281"/>
                </a:lnTo>
                <a:lnTo>
                  <a:pt x="3056916" y="423291"/>
                </a:lnTo>
                <a:lnTo>
                  <a:pt x="3004734" y="430000"/>
                </a:lnTo>
                <a:lnTo>
                  <a:pt x="2894474" y="442492"/>
                </a:lnTo>
                <a:lnTo>
                  <a:pt x="2776802" y="453707"/>
                </a:lnTo>
                <a:lnTo>
                  <a:pt x="2652254" y="463592"/>
                </a:lnTo>
                <a:lnTo>
                  <a:pt x="2521370" y="472097"/>
                </a:lnTo>
                <a:lnTo>
                  <a:pt x="2314336" y="482154"/>
                </a:lnTo>
                <a:lnTo>
                  <a:pt x="2096067" y="488817"/>
                </a:lnTo>
                <a:lnTo>
                  <a:pt x="2021128" y="490254"/>
                </a:lnTo>
                <a:lnTo>
                  <a:pt x="1945209" y="491289"/>
                </a:lnTo>
                <a:lnTo>
                  <a:pt x="1868377" y="491914"/>
                </a:lnTo>
                <a:lnTo>
                  <a:pt x="1790700" y="492124"/>
                </a:lnTo>
                <a:close/>
              </a:path>
            </a:pathLst>
          </a:custGeom>
          <a:solidFill>
            <a:srgbClr val="CC0000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2744787" y="2222500"/>
            <a:ext cx="3581400" cy="492125"/>
          </a:xfrm>
          <a:custGeom>
            <a:avLst/>
            <a:gdLst/>
            <a:ahLst/>
            <a:cxnLst/>
            <a:rect l="l" t="t" r="r" b="b"/>
            <a:pathLst>
              <a:path w="3581400" h="492125">
                <a:moveTo>
                  <a:pt x="0" y="246062"/>
                </a:moveTo>
                <a:lnTo>
                  <a:pt x="36380" y="196472"/>
                </a:lnTo>
                <a:lnTo>
                  <a:pt x="80506" y="172890"/>
                </a:lnTo>
                <a:lnTo>
                  <a:pt x="140722" y="150283"/>
                </a:lnTo>
                <a:lnTo>
                  <a:pt x="305823" y="108486"/>
                </a:lnTo>
                <a:lnTo>
                  <a:pt x="524484" y="72070"/>
                </a:lnTo>
                <a:lnTo>
                  <a:pt x="789502" y="42023"/>
                </a:lnTo>
                <a:lnTo>
                  <a:pt x="1093678" y="19336"/>
                </a:lnTo>
                <a:lnTo>
                  <a:pt x="1429811" y="4999"/>
                </a:lnTo>
                <a:lnTo>
                  <a:pt x="1790700" y="0"/>
                </a:lnTo>
                <a:lnTo>
                  <a:pt x="2151588" y="4999"/>
                </a:lnTo>
                <a:lnTo>
                  <a:pt x="2498541" y="19336"/>
                </a:lnTo>
                <a:lnTo>
                  <a:pt x="2791897" y="42023"/>
                </a:lnTo>
                <a:lnTo>
                  <a:pt x="3056916" y="72070"/>
                </a:lnTo>
                <a:lnTo>
                  <a:pt x="3280659" y="108486"/>
                </a:lnTo>
                <a:lnTo>
                  <a:pt x="3445774" y="150283"/>
                </a:lnTo>
                <a:lnTo>
                  <a:pt x="3500894" y="172890"/>
                </a:lnTo>
                <a:lnTo>
                  <a:pt x="3545019" y="196472"/>
                </a:lnTo>
                <a:lnTo>
                  <a:pt x="3581400" y="246062"/>
                </a:lnTo>
                <a:lnTo>
                  <a:pt x="3545019" y="295652"/>
                </a:lnTo>
                <a:lnTo>
                  <a:pt x="3500894" y="319233"/>
                </a:lnTo>
                <a:lnTo>
                  <a:pt x="3445774" y="341840"/>
                </a:lnTo>
                <a:lnTo>
                  <a:pt x="3280659" y="383638"/>
                </a:lnTo>
                <a:lnTo>
                  <a:pt x="3056916" y="420054"/>
                </a:lnTo>
                <a:lnTo>
                  <a:pt x="2791897" y="450101"/>
                </a:lnTo>
                <a:lnTo>
                  <a:pt x="2498580" y="472787"/>
                </a:lnTo>
                <a:lnTo>
                  <a:pt x="2151589" y="487125"/>
                </a:lnTo>
                <a:lnTo>
                  <a:pt x="1790700" y="492124"/>
                </a:lnTo>
                <a:lnTo>
                  <a:pt x="1429812" y="487125"/>
                </a:lnTo>
                <a:lnTo>
                  <a:pt x="1093679" y="472787"/>
                </a:lnTo>
                <a:lnTo>
                  <a:pt x="789503" y="450101"/>
                </a:lnTo>
                <a:lnTo>
                  <a:pt x="524484" y="420054"/>
                </a:lnTo>
                <a:lnTo>
                  <a:pt x="305823" y="383638"/>
                </a:lnTo>
                <a:lnTo>
                  <a:pt x="140722" y="341840"/>
                </a:lnTo>
                <a:lnTo>
                  <a:pt x="80506" y="319233"/>
                </a:lnTo>
                <a:lnTo>
                  <a:pt x="36381" y="295652"/>
                </a:lnTo>
                <a:lnTo>
                  <a:pt x="0" y="246062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 txBox="1"/>
          <p:nvPr/>
        </p:nvSpPr>
        <p:spPr>
          <a:xfrm>
            <a:off x="1890713" y="2292845"/>
            <a:ext cx="5043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844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Remote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8" name="object 338"/>
          <p:cNvSpPr/>
          <p:nvPr/>
        </p:nvSpPr>
        <p:spPr>
          <a:xfrm>
            <a:off x="1930400" y="4230688"/>
            <a:ext cx="919480" cy="405130"/>
          </a:xfrm>
          <a:custGeom>
            <a:avLst/>
            <a:gdLst/>
            <a:ahLst/>
            <a:cxnLst/>
            <a:rect l="l" t="t" r="r" b="b"/>
            <a:pathLst>
              <a:path w="919480" h="405129">
                <a:moveTo>
                  <a:pt x="459581" y="404812"/>
                </a:moveTo>
                <a:lnTo>
                  <a:pt x="391663" y="402622"/>
                </a:lnTo>
                <a:lnTo>
                  <a:pt x="326845" y="396285"/>
                </a:lnTo>
                <a:lnTo>
                  <a:pt x="265831" y="386145"/>
                </a:lnTo>
                <a:lnTo>
                  <a:pt x="209332" y="372547"/>
                </a:lnTo>
                <a:lnTo>
                  <a:pt x="158060" y="355836"/>
                </a:lnTo>
                <a:lnTo>
                  <a:pt x="112725" y="336359"/>
                </a:lnTo>
                <a:lnTo>
                  <a:pt x="74039" y="314460"/>
                </a:lnTo>
                <a:lnTo>
                  <a:pt x="42713" y="290485"/>
                </a:lnTo>
                <a:lnTo>
                  <a:pt x="4982" y="237688"/>
                </a:lnTo>
                <a:lnTo>
                  <a:pt x="0" y="209560"/>
                </a:lnTo>
                <a:lnTo>
                  <a:pt x="4195" y="180448"/>
                </a:lnTo>
                <a:lnTo>
                  <a:pt x="36116" y="126637"/>
                </a:lnTo>
                <a:lnTo>
                  <a:pt x="95759" y="80141"/>
                </a:lnTo>
                <a:lnTo>
                  <a:pt x="134608" y="60177"/>
                </a:lnTo>
                <a:lnTo>
                  <a:pt x="178744" y="42691"/>
                </a:lnTo>
                <a:lnTo>
                  <a:pt x="227621" y="27899"/>
                </a:lnTo>
                <a:lnTo>
                  <a:pt x="280691" y="16017"/>
                </a:lnTo>
                <a:lnTo>
                  <a:pt x="337406" y="7263"/>
                </a:lnTo>
                <a:lnTo>
                  <a:pt x="397218" y="1851"/>
                </a:lnTo>
                <a:lnTo>
                  <a:pt x="459581" y="0"/>
                </a:lnTo>
                <a:lnTo>
                  <a:pt x="521943" y="1851"/>
                </a:lnTo>
                <a:lnTo>
                  <a:pt x="581756" y="7263"/>
                </a:lnTo>
                <a:lnTo>
                  <a:pt x="638471" y="16017"/>
                </a:lnTo>
                <a:lnTo>
                  <a:pt x="691540" y="27899"/>
                </a:lnTo>
                <a:lnTo>
                  <a:pt x="740417" y="42691"/>
                </a:lnTo>
                <a:lnTo>
                  <a:pt x="784554" y="60177"/>
                </a:lnTo>
                <a:lnTo>
                  <a:pt x="823403" y="80141"/>
                </a:lnTo>
                <a:lnTo>
                  <a:pt x="856416" y="102366"/>
                </a:lnTo>
                <a:lnTo>
                  <a:pt x="902746" y="152736"/>
                </a:lnTo>
                <a:lnTo>
                  <a:pt x="919162" y="209560"/>
                </a:lnTo>
                <a:lnTo>
                  <a:pt x="914178" y="237691"/>
                </a:lnTo>
                <a:lnTo>
                  <a:pt x="876445" y="290487"/>
                </a:lnTo>
                <a:lnTo>
                  <a:pt x="845119" y="314462"/>
                </a:lnTo>
                <a:lnTo>
                  <a:pt x="806433" y="336360"/>
                </a:lnTo>
                <a:lnTo>
                  <a:pt x="761098" y="355837"/>
                </a:lnTo>
                <a:lnTo>
                  <a:pt x="709826" y="372547"/>
                </a:lnTo>
                <a:lnTo>
                  <a:pt x="653326" y="386145"/>
                </a:lnTo>
                <a:lnTo>
                  <a:pt x="592310" y="396285"/>
                </a:lnTo>
                <a:lnTo>
                  <a:pt x="527482" y="402623"/>
                </a:lnTo>
                <a:lnTo>
                  <a:pt x="459581" y="404812"/>
                </a:lnTo>
                <a:close/>
              </a:path>
            </a:pathLst>
          </a:custGeom>
          <a:solidFill>
            <a:srgbClr val="FFFFFF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1925637" y="4232274"/>
            <a:ext cx="919480" cy="405130"/>
          </a:xfrm>
          <a:custGeom>
            <a:avLst/>
            <a:gdLst/>
            <a:ahLst/>
            <a:cxnLst/>
            <a:rect l="l" t="t" r="r" b="b"/>
            <a:pathLst>
              <a:path w="919480" h="405129">
                <a:moveTo>
                  <a:pt x="459580" y="404813"/>
                </a:moveTo>
                <a:lnTo>
                  <a:pt x="397214" y="402965"/>
                </a:lnTo>
                <a:lnTo>
                  <a:pt x="337403" y="397582"/>
                </a:lnTo>
                <a:lnTo>
                  <a:pt x="280689" y="388906"/>
                </a:lnTo>
                <a:lnTo>
                  <a:pt x="227620" y="377178"/>
                </a:lnTo>
                <a:lnTo>
                  <a:pt x="178743" y="362638"/>
                </a:lnTo>
                <a:lnTo>
                  <a:pt x="134607" y="345529"/>
                </a:lnTo>
                <a:lnTo>
                  <a:pt x="95758" y="326090"/>
                </a:lnTo>
                <a:lnTo>
                  <a:pt x="62745" y="304564"/>
                </a:lnTo>
                <a:lnTo>
                  <a:pt x="16416" y="256213"/>
                </a:lnTo>
                <a:lnTo>
                  <a:pt x="0" y="202406"/>
                </a:lnTo>
                <a:lnTo>
                  <a:pt x="4195" y="174940"/>
                </a:lnTo>
                <a:lnTo>
                  <a:pt x="36116" y="123620"/>
                </a:lnTo>
                <a:lnTo>
                  <a:pt x="95759" y="78721"/>
                </a:lnTo>
                <a:lnTo>
                  <a:pt x="134608" y="59283"/>
                </a:lnTo>
                <a:lnTo>
                  <a:pt x="178744" y="42173"/>
                </a:lnTo>
                <a:lnTo>
                  <a:pt x="227621" y="27634"/>
                </a:lnTo>
                <a:lnTo>
                  <a:pt x="280691" y="15906"/>
                </a:lnTo>
                <a:lnTo>
                  <a:pt x="337406" y="7230"/>
                </a:lnTo>
                <a:lnTo>
                  <a:pt x="397218" y="1847"/>
                </a:lnTo>
                <a:lnTo>
                  <a:pt x="459580" y="0"/>
                </a:lnTo>
                <a:lnTo>
                  <a:pt x="521943" y="1847"/>
                </a:lnTo>
                <a:lnTo>
                  <a:pt x="581755" y="7230"/>
                </a:lnTo>
                <a:lnTo>
                  <a:pt x="638470" y="15906"/>
                </a:lnTo>
                <a:lnTo>
                  <a:pt x="691540" y="27634"/>
                </a:lnTo>
                <a:lnTo>
                  <a:pt x="740417" y="42173"/>
                </a:lnTo>
                <a:lnTo>
                  <a:pt x="784553" y="59283"/>
                </a:lnTo>
                <a:lnTo>
                  <a:pt x="823402" y="78721"/>
                </a:lnTo>
                <a:lnTo>
                  <a:pt x="856415" y="100247"/>
                </a:lnTo>
                <a:lnTo>
                  <a:pt x="902745" y="148598"/>
                </a:lnTo>
                <a:lnTo>
                  <a:pt x="919161" y="202406"/>
                </a:lnTo>
                <a:lnTo>
                  <a:pt x="914966" y="229872"/>
                </a:lnTo>
                <a:lnTo>
                  <a:pt x="883045" y="281192"/>
                </a:lnTo>
                <a:lnTo>
                  <a:pt x="823401" y="326091"/>
                </a:lnTo>
                <a:lnTo>
                  <a:pt x="784552" y="345529"/>
                </a:lnTo>
                <a:lnTo>
                  <a:pt x="740415" y="362639"/>
                </a:lnTo>
                <a:lnTo>
                  <a:pt x="691538" y="377178"/>
                </a:lnTo>
                <a:lnTo>
                  <a:pt x="638467" y="388907"/>
                </a:lnTo>
                <a:lnTo>
                  <a:pt x="581751" y="397583"/>
                </a:lnTo>
                <a:lnTo>
                  <a:pt x="521930" y="402965"/>
                </a:lnTo>
                <a:lnTo>
                  <a:pt x="459580" y="404812"/>
                </a:lnTo>
                <a:close/>
              </a:path>
            </a:pathLst>
          </a:custGeom>
          <a:solidFill>
            <a:srgbClr val="CC0000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1925637" y="4232274"/>
            <a:ext cx="919480" cy="405130"/>
          </a:xfrm>
          <a:custGeom>
            <a:avLst/>
            <a:gdLst/>
            <a:ahLst/>
            <a:cxnLst/>
            <a:rect l="l" t="t" r="r" b="b"/>
            <a:pathLst>
              <a:path w="919480" h="405129">
                <a:moveTo>
                  <a:pt x="0" y="202406"/>
                </a:moveTo>
                <a:lnTo>
                  <a:pt x="9337" y="161614"/>
                </a:lnTo>
                <a:lnTo>
                  <a:pt x="36116" y="123620"/>
                </a:lnTo>
                <a:lnTo>
                  <a:pt x="78489" y="89239"/>
                </a:lnTo>
                <a:lnTo>
                  <a:pt x="134608" y="59283"/>
                </a:lnTo>
                <a:lnTo>
                  <a:pt x="202624" y="34567"/>
                </a:lnTo>
                <a:lnTo>
                  <a:pt x="280691" y="15906"/>
                </a:lnTo>
                <a:lnTo>
                  <a:pt x="366959" y="4112"/>
                </a:lnTo>
                <a:lnTo>
                  <a:pt x="459580" y="0"/>
                </a:lnTo>
                <a:lnTo>
                  <a:pt x="552202" y="4112"/>
                </a:lnTo>
                <a:lnTo>
                  <a:pt x="638470" y="15906"/>
                </a:lnTo>
                <a:lnTo>
                  <a:pt x="721709" y="34567"/>
                </a:lnTo>
                <a:lnTo>
                  <a:pt x="784553" y="59283"/>
                </a:lnTo>
                <a:lnTo>
                  <a:pt x="840672" y="89239"/>
                </a:lnTo>
                <a:lnTo>
                  <a:pt x="883045" y="123620"/>
                </a:lnTo>
                <a:lnTo>
                  <a:pt x="909824" y="161614"/>
                </a:lnTo>
                <a:lnTo>
                  <a:pt x="919161" y="202406"/>
                </a:lnTo>
                <a:lnTo>
                  <a:pt x="909824" y="243198"/>
                </a:lnTo>
                <a:lnTo>
                  <a:pt x="883045" y="281192"/>
                </a:lnTo>
                <a:lnTo>
                  <a:pt x="840672" y="326809"/>
                </a:lnTo>
                <a:lnTo>
                  <a:pt x="784553" y="345529"/>
                </a:lnTo>
                <a:lnTo>
                  <a:pt x="721709" y="370245"/>
                </a:lnTo>
                <a:lnTo>
                  <a:pt x="638470" y="388906"/>
                </a:lnTo>
                <a:lnTo>
                  <a:pt x="552202" y="400700"/>
                </a:lnTo>
                <a:lnTo>
                  <a:pt x="459580" y="404812"/>
                </a:lnTo>
                <a:lnTo>
                  <a:pt x="366959" y="400701"/>
                </a:lnTo>
                <a:lnTo>
                  <a:pt x="280691" y="388907"/>
                </a:lnTo>
                <a:lnTo>
                  <a:pt x="202624" y="370245"/>
                </a:lnTo>
                <a:lnTo>
                  <a:pt x="134608" y="345529"/>
                </a:lnTo>
                <a:lnTo>
                  <a:pt x="78489" y="326812"/>
                </a:lnTo>
                <a:lnTo>
                  <a:pt x="36116" y="281192"/>
                </a:lnTo>
                <a:lnTo>
                  <a:pt x="9337" y="243198"/>
                </a:lnTo>
                <a:lnTo>
                  <a:pt x="0" y="202406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 txBox="1"/>
          <p:nvPr/>
        </p:nvSpPr>
        <p:spPr>
          <a:xfrm>
            <a:off x="1882775" y="4281990"/>
            <a:ext cx="1009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3603625" y="4772025"/>
            <a:ext cx="440055" cy="260350"/>
          </a:xfrm>
          <a:custGeom>
            <a:avLst/>
            <a:gdLst/>
            <a:ahLst/>
            <a:cxnLst/>
            <a:rect l="l" t="t" r="r" b="b"/>
            <a:pathLst>
              <a:path w="440054" h="260350">
                <a:moveTo>
                  <a:pt x="227016" y="260349"/>
                </a:moveTo>
                <a:lnTo>
                  <a:pt x="165555" y="255699"/>
                </a:lnTo>
                <a:lnTo>
                  <a:pt x="111014" y="242576"/>
                </a:lnTo>
                <a:lnTo>
                  <a:pt x="65291" y="222222"/>
                </a:lnTo>
                <a:lnTo>
                  <a:pt x="30283" y="195876"/>
                </a:lnTo>
                <a:lnTo>
                  <a:pt x="7887" y="164780"/>
                </a:lnTo>
                <a:lnTo>
                  <a:pt x="0" y="130174"/>
                </a:lnTo>
                <a:lnTo>
                  <a:pt x="30018" y="64473"/>
                </a:lnTo>
                <a:lnTo>
                  <a:pt x="64398" y="38127"/>
                </a:lnTo>
                <a:lnTo>
                  <a:pt x="108896" y="17772"/>
                </a:lnTo>
                <a:lnTo>
                  <a:pt x="161418" y="4649"/>
                </a:lnTo>
                <a:lnTo>
                  <a:pt x="219868" y="0"/>
                </a:lnTo>
                <a:lnTo>
                  <a:pt x="278318" y="4649"/>
                </a:lnTo>
                <a:lnTo>
                  <a:pt x="330840" y="17772"/>
                </a:lnTo>
                <a:lnTo>
                  <a:pt x="375339" y="38127"/>
                </a:lnTo>
                <a:lnTo>
                  <a:pt x="409719" y="64473"/>
                </a:lnTo>
                <a:lnTo>
                  <a:pt x="431883" y="95569"/>
                </a:lnTo>
                <a:lnTo>
                  <a:pt x="439738" y="130175"/>
                </a:lnTo>
                <a:lnTo>
                  <a:pt x="431917" y="164780"/>
                </a:lnTo>
                <a:lnTo>
                  <a:pt x="409984" y="195876"/>
                </a:lnTo>
                <a:lnTo>
                  <a:pt x="376233" y="222222"/>
                </a:lnTo>
                <a:lnTo>
                  <a:pt x="332958" y="242577"/>
                </a:lnTo>
                <a:lnTo>
                  <a:pt x="282455" y="255699"/>
                </a:lnTo>
                <a:lnTo>
                  <a:pt x="227016" y="260349"/>
                </a:lnTo>
                <a:close/>
              </a:path>
              <a:path w="440054" h="260350">
                <a:moveTo>
                  <a:pt x="0" y="130175"/>
                </a:moveTo>
                <a:close/>
              </a:path>
            </a:pathLst>
          </a:custGeom>
          <a:solidFill>
            <a:srgbClr val="FFFFFF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3589337" y="4781550"/>
            <a:ext cx="463550" cy="252729"/>
          </a:xfrm>
          <a:custGeom>
            <a:avLst/>
            <a:gdLst/>
            <a:ahLst/>
            <a:cxnLst/>
            <a:rect l="l" t="t" r="r" b="b"/>
            <a:pathLst>
              <a:path w="463550" h="252729">
                <a:moveTo>
                  <a:pt x="231775" y="252413"/>
                </a:moveTo>
                <a:lnTo>
                  <a:pt x="170160" y="247905"/>
                </a:lnTo>
                <a:lnTo>
                  <a:pt x="114793" y="235182"/>
                </a:lnTo>
                <a:lnTo>
                  <a:pt x="67885" y="215448"/>
                </a:lnTo>
                <a:lnTo>
                  <a:pt x="31644" y="189905"/>
                </a:lnTo>
                <a:lnTo>
                  <a:pt x="8279" y="159757"/>
                </a:lnTo>
                <a:lnTo>
                  <a:pt x="0" y="126206"/>
                </a:lnTo>
                <a:lnTo>
                  <a:pt x="8279" y="92655"/>
                </a:lnTo>
                <a:lnTo>
                  <a:pt x="31644" y="62507"/>
                </a:lnTo>
                <a:lnTo>
                  <a:pt x="67885" y="36965"/>
                </a:lnTo>
                <a:lnTo>
                  <a:pt x="114793" y="17230"/>
                </a:lnTo>
                <a:lnTo>
                  <a:pt x="170160" y="4508"/>
                </a:lnTo>
                <a:lnTo>
                  <a:pt x="231775" y="0"/>
                </a:lnTo>
                <a:lnTo>
                  <a:pt x="293389" y="4508"/>
                </a:lnTo>
                <a:lnTo>
                  <a:pt x="348756" y="17230"/>
                </a:lnTo>
                <a:lnTo>
                  <a:pt x="395664" y="36965"/>
                </a:lnTo>
                <a:lnTo>
                  <a:pt x="431905" y="62507"/>
                </a:lnTo>
                <a:lnTo>
                  <a:pt x="455270" y="92655"/>
                </a:lnTo>
                <a:lnTo>
                  <a:pt x="463550" y="126206"/>
                </a:lnTo>
                <a:lnTo>
                  <a:pt x="455270" y="159757"/>
                </a:lnTo>
                <a:lnTo>
                  <a:pt x="431905" y="189905"/>
                </a:lnTo>
                <a:lnTo>
                  <a:pt x="395664" y="215448"/>
                </a:lnTo>
                <a:lnTo>
                  <a:pt x="348756" y="235182"/>
                </a:lnTo>
                <a:lnTo>
                  <a:pt x="293389" y="247905"/>
                </a:lnTo>
                <a:lnTo>
                  <a:pt x="231775" y="252413"/>
                </a:lnTo>
                <a:close/>
              </a:path>
            </a:pathLst>
          </a:custGeom>
          <a:solidFill>
            <a:srgbClr val="CC0000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3589337" y="4781550"/>
            <a:ext cx="463550" cy="252729"/>
          </a:xfrm>
          <a:custGeom>
            <a:avLst/>
            <a:gdLst/>
            <a:ahLst/>
            <a:cxnLst/>
            <a:rect l="l" t="t" r="r" b="b"/>
            <a:pathLst>
              <a:path w="463550" h="252729">
                <a:moveTo>
                  <a:pt x="0" y="126206"/>
                </a:moveTo>
                <a:lnTo>
                  <a:pt x="4709" y="100771"/>
                </a:lnTo>
                <a:lnTo>
                  <a:pt x="24977" y="77081"/>
                </a:lnTo>
                <a:lnTo>
                  <a:pt x="39583" y="55643"/>
                </a:lnTo>
                <a:lnTo>
                  <a:pt x="102187" y="21554"/>
                </a:lnTo>
                <a:lnTo>
                  <a:pt x="141557" y="9917"/>
                </a:lnTo>
                <a:lnTo>
                  <a:pt x="185064" y="2564"/>
                </a:lnTo>
                <a:lnTo>
                  <a:pt x="231775" y="0"/>
                </a:lnTo>
                <a:lnTo>
                  <a:pt x="278485" y="2564"/>
                </a:lnTo>
                <a:lnTo>
                  <a:pt x="321992" y="9917"/>
                </a:lnTo>
                <a:lnTo>
                  <a:pt x="370361" y="21554"/>
                </a:lnTo>
                <a:lnTo>
                  <a:pt x="395664" y="36965"/>
                </a:lnTo>
                <a:lnTo>
                  <a:pt x="434249" y="55643"/>
                </a:lnTo>
                <a:lnTo>
                  <a:pt x="445335" y="77081"/>
                </a:lnTo>
                <a:lnTo>
                  <a:pt x="458840" y="100771"/>
                </a:lnTo>
                <a:lnTo>
                  <a:pt x="463550" y="126206"/>
                </a:lnTo>
                <a:lnTo>
                  <a:pt x="458840" y="151641"/>
                </a:lnTo>
                <a:lnTo>
                  <a:pt x="445335" y="175331"/>
                </a:lnTo>
                <a:lnTo>
                  <a:pt x="434249" y="196769"/>
                </a:lnTo>
                <a:lnTo>
                  <a:pt x="395664" y="215448"/>
                </a:lnTo>
                <a:lnTo>
                  <a:pt x="370361" y="230859"/>
                </a:lnTo>
                <a:lnTo>
                  <a:pt x="321992" y="242495"/>
                </a:lnTo>
                <a:lnTo>
                  <a:pt x="278485" y="249849"/>
                </a:lnTo>
                <a:lnTo>
                  <a:pt x="231775" y="252413"/>
                </a:lnTo>
                <a:lnTo>
                  <a:pt x="185064" y="249849"/>
                </a:lnTo>
                <a:lnTo>
                  <a:pt x="141557" y="242495"/>
                </a:lnTo>
                <a:lnTo>
                  <a:pt x="102187" y="230859"/>
                </a:lnTo>
                <a:lnTo>
                  <a:pt x="39583" y="196769"/>
                </a:lnTo>
                <a:lnTo>
                  <a:pt x="24977" y="175331"/>
                </a:lnTo>
                <a:lnTo>
                  <a:pt x="4709" y="151641"/>
                </a:lnTo>
                <a:lnTo>
                  <a:pt x="0" y="126206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 txBox="1"/>
          <p:nvPr/>
        </p:nvSpPr>
        <p:spPr>
          <a:xfrm>
            <a:off x="3568700" y="4774276"/>
            <a:ext cx="5099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4384676" y="4779961"/>
            <a:ext cx="440055" cy="250825"/>
          </a:xfrm>
          <a:custGeom>
            <a:avLst/>
            <a:gdLst/>
            <a:ahLst/>
            <a:cxnLst/>
            <a:rect l="l" t="t" r="r" b="b"/>
            <a:pathLst>
              <a:path w="440054" h="250825">
                <a:moveTo>
                  <a:pt x="219869" y="250824"/>
                </a:moveTo>
                <a:lnTo>
                  <a:pt x="161938" y="246344"/>
                </a:lnTo>
                <a:lnTo>
                  <a:pt x="109562" y="233701"/>
                </a:lnTo>
                <a:lnTo>
                  <a:pt x="64959" y="214091"/>
                </a:lnTo>
                <a:lnTo>
                  <a:pt x="30351" y="188710"/>
                </a:lnTo>
                <a:lnTo>
                  <a:pt x="0" y="125412"/>
                </a:lnTo>
                <a:lnTo>
                  <a:pt x="30342" y="62114"/>
                </a:lnTo>
                <a:lnTo>
                  <a:pt x="64944" y="36732"/>
                </a:lnTo>
                <a:lnTo>
                  <a:pt x="109544" y="17122"/>
                </a:lnTo>
                <a:lnTo>
                  <a:pt x="161925" y="4479"/>
                </a:lnTo>
                <a:lnTo>
                  <a:pt x="219868" y="0"/>
                </a:lnTo>
                <a:lnTo>
                  <a:pt x="278318" y="4479"/>
                </a:lnTo>
                <a:lnTo>
                  <a:pt x="330840" y="17122"/>
                </a:lnTo>
                <a:lnTo>
                  <a:pt x="375339" y="36732"/>
                </a:lnTo>
                <a:lnTo>
                  <a:pt x="409719" y="62114"/>
                </a:lnTo>
                <a:lnTo>
                  <a:pt x="439738" y="125412"/>
                </a:lnTo>
                <a:lnTo>
                  <a:pt x="431884" y="158752"/>
                </a:lnTo>
                <a:lnTo>
                  <a:pt x="409719" y="188710"/>
                </a:lnTo>
                <a:lnTo>
                  <a:pt x="375340" y="214092"/>
                </a:lnTo>
                <a:lnTo>
                  <a:pt x="330841" y="233702"/>
                </a:lnTo>
                <a:lnTo>
                  <a:pt x="278318" y="246344"/>
                </a:lnTo>
                <a:lnTo>
                  <a:pt x="219869" y="250824"/>
                </a:lnTo>
                <a:close/>
              </a:path>
              <a:path w="440054" h="250825">
                <a:moveTo>
                  <a:pt x="0" y="125412"/>
                </a:moveTo>
                <a:close/>
              </a:path>
            </a:pathLst>
          </a:custGeom>
          <a:solidFill>
            <a:srgbClr val="FFFFFF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370388" y="4789488"/>
            <a:ext cx="463550" cy="243204"/>
          </a:xfrm>
          <a:custGeom>
            <a:avLst/>
            <a:gdLst/>
            <a:ahLst/>
            <a:cxnLst/>
            <a:rect l="l" t="t" r="r" b="b"/>
            <a:pathLst>
              <a:path w="463550" h="243204">
                <a:moveTo>
                  <a:pt x="231775" y="242887"/>
                </a:moveTo>
                <a:lnTo>
                  <a:pt x="170160" y="238549"/>
                </a:lnTo>
                <a:lnTo>
                  <a:pt x="114793" y="226306"/>
                </a:lnTo>
                <a:lnTo>
                  <a:pt x="67885" y="207317"/>
                </a:lnTo>
                <a:lnTo>
                  <a:pt x="31644" y="182738"/>
                </a:lnTo>
                <a:lnTo>
                  <a:pt x="0" y="121443"/>
                </a:lnTo>
                <a:lnTo>
                  <a:pt x="8279" y="89159"/>
                </a:lnTo>
                <a:lnTo>
                  <a:pt x="67885" y="35570"/>
                </a:lnTo>
                <a:lnTo>
                  <a:pt x="114793" y="16580"/>
                </a:lnTo>
                <a:lnTo>
                  <a:pt x="170160" y="4338"/>
                </a:lnTo>
                <a:lnTo>
                  <a:pt x="231775" y="0"/>
                </a:lnTo>
                <a:lnTo>
                  <a:pt x="293389" y="4338"/>
                </a:lnTo>
                <a:lnTo>
                  <a:pt x="348756" y="16580"/>
                </a:lnTo>
                <a:lnTo>
                  <a:pt x="395664" y="35570"/>
                </a:lnTo>
                <a:lnTo>
                  <a:pt x="431905" y="60148"/>
                </a:lnTo>
                <a:lnTo>
                  <a:pt x="463550" y="121443"/>
                </a:lnTo>
                <a:lnTo>
                  <a:pt x="455270" y="153728"/>
                </a:lnTo>
                <a:lnTo>
                  <a:pt x="395664" y="207317"/>
                </a:lnTo>
                <a:lnTo>
                  <a:pt x="348756" y="226306"/>
                </a:lnTo>
                <a:lnTo>
                  <a:pt x="293389" y="238549"/>
                </a:lnTo>
                <a:lnTo>
                  <a:pt x="231775" y="242887"/>
                </a:lnTo>
                <a:close/>
              </a:path>
            </a:pathLst>
          </a:custGeom>
          <a:solidFill>
            <a:srgbClr val="CC0000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370388" y="4789488"/>
            <a:ext cx="463550" cy="247015"/>
          </a:xfrm>
          <a:custGeom>
            <a:avLst/>
            <a:gdLst/>
            <a:ahLst/>
            <a:cxnLst/>
            <a:rect l="l" t="t" r="r" b="b"/>
            <a:pathLst>
              <a:path w="463550" h="247014">
                <a:moveTo>
                  <a:pt x="0" y="121443"/>
                </a:moveTo>
                <a:lnTo>
                  <a:pt x="18214" y="74172"/>
                </a:lnTo>
                <a:lnTo>
                  <a:pt x="67885" y="35569"/>
                </a:lnTo>
                <a:lnTo>
                  <a:pt x="141557" y="9543"/>
                </a:lnTo>
                <a:lnTo>
                  <a:pt x="185064" y="2467"/>
                </a:lnTo>
                <a:lnTo>
                  <a:pt x="231775" y="0"/>
                </a:lnTo>
                <a:lnTo>
                  <a:pt x="284555" y="2467"/>
                </a:lnTo>
                <a:lnTo>
                  <a:pt x="321992" y="9543"/>
                </a:lnTo>
                <a:lnTo>
                  <a:pt x="361362" y="20740"/>
                </a:lnTo>
                <a:lnTo>
                  <a:pt x="423966" y="53543"/>
                </a:lnTo>
                <a:lnTo>
                  <a:pt x="458840" y="96968"/>
                </a:lnTo>
                <a:lnTo>
                  <a:pt x="463550" y="121443"/>
                </a:lnTo>
                <a:lnTo>
                  <a:pt x="445335" y="168714"/>
                </a:lnTo>
                <a:lnTo>
                  <a:pt x="395664" y="207317"/>
                </a:lnTo>
                <a:lnTo>
                  <a:pt x="321992" y="233343"/>
                </a:lnTo>
                <a:lnTo>
                  <a:pt x="284555" y="246792"/>
                </a:lnTo>
                <a:lnTo>
                  <a:pt x="231775" y="242887"/>
                </a:lnTo>
                <a:lnTo>
                  <a:pt x="185064" y="246792"/>
                </a:lnTo>
                <a:lnTo>
                  <a:pt x="141557" y="233343"/>
                </a:lnTo>
                <a:lnTo>
                  <a:pt x="102187" y="222146"/>
                </a:lnTo>
                <a:lnTo>
                  <a:pt x="39583" y="193233"/>
                </a:lnTo>
                <a:lnTo>
                  <a:pt x="4709" y="145918"/>
                </a:lnTo>
                <a:lnTo>
                  <a:pt x="0" y="121443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 txBox="1"/>
          <p:nvPr/>
        </p:nvSpPr>
        <p:spPr>
          <a:xfrm>
            <a:off x="4351337" y="4772158"/>
            <a:ext cx="5099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0" name="object 350"/>
          <p:cNvSpPr/>
          <p:nvPr/>
        </p:nvSpPr>
        <p:spPr>
          <a:xfrm>
            <a:off x="5584826" y="4767262"/>
            <a:ext cx="440055" cy="260350"/>
          </a:xfrm>
          <a:custGeom>
            <a:avLst/>
            <a:gdLst/>
            <a:ahLst/>
            <a:cxnLst/>
            <a:rect l="l" t="t" r="r" b="b"/>
            <a:pathLst>
              <a:path w="440054" h="260350">
                <a:moveTo>
                  <a:pt x="227026" y="260349"/>
                </a:moveTo>
                <a:lnTo>
                  <a:pt x="165561" y="255699"/>
                </a:lnTo>
                <a:lnTo>
                  <a:pt x="111017" y="242576"/>
                </a:lnTo>
                <a:lnTo>
                  <a:pt x="65293" y="222222"/>
                </a:lnTo>
                <a:lnTo>
                  <a:pt x="30284" y="195876"/>
                </a:lnTo>
                <a:lnTo>
                  <a:pt x="7887" y="164780"/>
                </a:lnTo>
                <a:lnTo>
                  <a:pt x="0" y="130174"/>
                </a:lnTo>
                <a:lnTo>
                  <a:pt x="30283" y="64473"/>
                </a:lnTo>
                <a:lnTo>
                  <a:pt x="65292" y="38127"/>
                </a:lnTo>
                <a:lnTo>
                  <a:pt x="111016" y="17772"/>
                </a:lnTo>
                <a:lnTo>
                  <a:pt x="165559" y="4649"/>
                </a:lnTo>
                <a:lnTo>
                  <a:pt x="227022" y="0"/>
                </a:lnTo>
                <a:lnTo>
                  <a:pt x="282458" y="4649"/>
                </a:lnTo>
                <a:lnTo>
                  <a:pt x="332960" y="17772"/>
                </a:lnTo>
                <a:lnTo>
                  <a:pt x="376233" y="38127"/>
                </a:lnTo>
                <a:lnTo>
                  <a:pt x="409984" y="64473"/>
                </a:lnTo>
                <a:lnTo>
                  <a:pt x="439738" y="130175"/>
                </a:lnTo>
                <a:lnTo>
                  <a:pt x="431917" y="164780"/>
                </a:lnTo>
                <a:lnTo>
                  <a:pt x="409984" y="195876"/>
                </a:lnTo>
                <a:lnTo>
                  <a:pt x="376234" y="222222"/>
                </a:lnTo>
                <a:lnTo>
                  <a:pt x="332962" y="242577"/>
                </a:lnTo>
                <a:lnTo>
                  <a:pt x="282461" y="255699"/>
                </a:lnTo>
                <a:lnTo>
                  <a:pt x="227026" y="260349"/>
                </a:lnTo>
                <a:close/>
              </a:path>
              <a:path w="440054" h="260350">
                <a:moveTo>
                  <a:pt x="0" y="130175"/>
                </a:moveTo>
                <a:close/>
              </a:path>
            </a:pathLst>
          </a:custGeom>
          <a:solidFill>
            <a:srgbClr val="FFFFFF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5570538" y="4776788"/>
            <a:ext cx="463550" cy="252729"/>
          </a:xfrm>
          <a:custGeom>
            <a:avLst/>
            <a:gdLst/>
            <a:ahLst/>
            <a:cxnLst/>
            <a:rect l="l" t="t" r="r" b="b"/>
            <a:pathLst>
              <a:path w="463550" h="252729">
                <a:moveTo>
                  <a:pt x="231775" y="252412"/>
                </a:moveTo>
                <a:lnTo>
                  <a:pt x="170160" y="247937"/>
                </a:lnTo>
                <a:lnTo>
                  <a:pt x="114793" y="235446"/>
                </a:lnTo>
                <a:lnTo>
                  <a:pt x="67885" y="216341"/>
                </a:lnTo>
                <a:lnTo>
                  <a:pt x="31644" y="192023"/>
                </a:lnTo>
                <a:lnTo>
                  <a:pt x="0" y="133356"/>
                </a:lnTo>
                <a:lnTo>
                  <a:pt x="8279" y="96793"/>
                </a:lnTo>
                <a:lnTo>
                  <a:pt x="31644" y="64626"/>
                </a:lnTo>
                <a:lnTo>
                  <a:pt x="67885" y="37858"/>
                </a:lnTo>
                <a:lnTo>
                  <a:pt x="114793" y="17495"/>
                </a:lnTo>
                <a:lnTo>
                  <a:pt x="170160" y="4541"/>
                </a:lnTo>
                <a:lnTo>
                  <a:pt x="231775" y="0"/>
                </a:lnTo>
                <a:lnTo>
                  <a:pt x="293389" y="4541"/>
                </a:lnTo>
                <a:lnTo>
                  <a:pt x="348756" y="17495"/>
                </a:lnTo>
                <a:lnTo>
                  <a:pt x="395664" y="37858"/>
                </a:lnTo>
                <a:lnTo>
                  <a:pt x="431905" y="64626"/>
                </a:lnTo>
                <a:lnTo>
                  <a:pt x="455270" y="96793"/>
                </a:lnTo>
                <a:lnTo>
                  <a:pt x="463550" y="133356"/>
                </a:lnTo>
                <a:lnTo>
                  <a:pt x="455270" y="163894"/>
                </a:lnTo>
                <a:lnTo>
                  <a:pt x="395664" y="216341"/>
                </a:lnTo>
                <a:lnTo>
                  <a:pt x="348756" y="235446"/>
                </a:lnTo>
                <a:lnTo>
                  <a:pt x="293389" y="247937"/>
                </a:lnTo>
                <a:lnTo>
                  <a:pt x="231775" y="252412"/>
                </a:lnTo>
                <a:close/>
              </a:path>
            </a:pathLst>
          </a:custGeom>
          <a:solidFill>
            <a:srgbClr val="CC0000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5570538" y="4776788"/>
            <a:ext cx="463550" cy="252729"/>
          </a:xfrm>
          <a:custGeom>
            <a:avLst/>
            <a:gdLst/>
            <a:ahLst/>
            <a:cxnLst/>
            <a:rect l="l" t="t" r="r" b="b"/>
            <a:pathLst>
              <a:path w="463550" h="252729">
                <a:moveTo>
                  <a:pt x="0" y="133356"/>
                </a:moveTo>
                <a:lnTo>
                  <a:pt x="4709" y="107608"/>
                </a:lnTo>
                <a:lnTo>
                  <a:pt x="24988" y="77080"/>
                </a:lnTo>
                <a:lnTo>
                  <a:pt x="39583" y="55643"/>
                </a:lnTo>
                <a:lnTo>
                  <a:pt x="67885" y="41042"/>
                </a:lnTo>
                <a:lnTo>
                  <a:pt x="102187" y="21554"/>
                </a:lnTo>
                <a:lnTo>
                  <a:pt x="141557" y="9917"/>
                </a:lnTo>
                <a:lnTo>
                  <a:pt x="185064" y="2564"/>
                </a:lnTo>
                <a:lnTo>
                  <a:pt x="231775" y="0"/>
                </a:lnTo>
                <a:lnTo>
                  <a:pt x="278485" y="2564"/>
                </a:lnTo>
                <a:lnTo>
                  <a:pt x="321992" y="9917"/>
                </a:lnTo>
                <a:lnTo>
                  <a:pt x="370372" y="21554"/>
                </a:lnTo>
                <a:lnTo>
                  <a:pt x="395664" y="41042"/>
                </a:lnTo>
                <a:lnTo>
                  <a:pt x="434364" y="55643"/>
                </a:lnTo>
                <a:lnTo>
                  <a:pt x="445335" y="77080"/>
                </a:lnTo>
                <a:lnTo>
                  <a:pt x="458840" y="107608"/>
                </a:lnTo>
                <a:lnTo>
                  <a:pt x="463550" y="133356"/>
                </a:lnTo>
                <a:lnTo>
                  <a:pt x="458840" y="159105"/>
                </a:lnTo>
                <a:lnTo>
                  <a:pt x="445335" y="175331"/>
                </a:lnTo>
                <a:lnTo>
                  <a:pt x="434364" y="196768"/>
                </a:lnTo>
                <a:lnTo>
                  <a:pt x="395664" y="225667"/>
                </a:lnTo>
                <a:lnTo>
                  <a:pt x="370372" y="230858"/>
                </a:lnTo>
                <a:lnTo>
                  <a:pt x="321992" y="242494"/>
                </a:lnTo>
                <a:lnTo>
                  <a:pt x="278485" y="249847"/>
                </a:lnTo>
                <a:lnTo>
                  <a:pt x="231775" y="252412"/>
                </a:lnTo>
                <a:lnTo>
                  <a:pt x="185064" y="249847"/>
                </a:lnTo>
                <a:lnTo>
                  <a:pt x="141557" y="242494"/>
                </a:lnTo>
                <a:lnTo>
                  <a:pt x="102187" y="230858"/>
                </a:lnTo>
                <a:lnTo>
                  <a:pt x="67885" y="225667"/>
                </a:lnTo>
                <a:lnTo>
                  <a:pt x="39583" y="196768"/>
                </a:lnTo>
                <a:lnTo>
                  <a:pt x="24988" y="175331"/>
                </a:lnTo>
                <a:lnTo>
                  <a:pt x="4709" y="159105"/>
                </a:lnTo>
                <a:lnTo>
                  <a:pt x="0" y="133356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 txBox="1"/>
          <p:nvPr/>
        </p:nvSpPr>
        <p:spPr>
          <a:xfrm>
            <a:off x="5554662" y="4770041"/>
            <a:ext cx="5099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4" name="object 354"/>
          <p:cNvSpPr/>
          <p:nvPr/>
        </p:nvSpPr>
        <p:spPr>
          <a:xfrm>
            <a:off x="6572250" y="4765674"/>
            <a:ext cx="440055" cy="260350"/>
          </a:xfrm>
          <a:custGeom>
            <a:avLst/>
            <a:gdLst/>
            <a:ahLst/>
            <a:cxnLst/>
            <a:rect l="l" t="t" r="r" b="b"/>
            <a:pathLst>
              <a:path w="440054" h="260350">
                <a:moveTo>
                  <a:pt x="219868" y="260350"/>
                </a:moveTo>
                <a:lnTo>
                  <a:pt x="161419" y="255700"/>
                </a:lnTo>
                <a:lnTo>
                  <a:pt x="108896" y="242577"/>
                </a:lnTo>
                <a:lnTo>
                  <a:pt x="64398" y="222222"/>
                </a:lnTo>
                <a:lnTo>
                  <a:pt x="30018" y="195876"/>
                </a:lnTo>
                <a:lnTo>
                  <a:pt x="7853" y="164780"/>
                </a:lnTo>
                <a:lnTo>
                  <a:pt x="0" y="130175"/>
                </a:lnTo>
                <a:lnTo>
                  <a:pt x="7853" y="95569"/>
                </a:lnTo>
                <a:lnTo>
                  <a:pt x="30018" y="64473"/>
                </a:lnTo>
                <a:lnTo>
                  <a:pt x="64398" y="38127"/>
                </a:lnTo>
                <a:lnTo>
                  <a:pt x="108896" y="17772"/>
                </a:lnTo>
                <a:lnTo>
                  <a:pt x="161419" y="4649"/>
                </a:lnTo>
                <a:lnTo>
                  <a:pt x="219868" y="0"/>
                </a:lnTo>
                <a:lnTo>
                  <a:pt x="278318" y="4649"/>
                </a:lnTo>
                <a:lnTo>
                  <a:pt x="330840" y="17772"/>
                </a:lnTo>
                <a:lnTo>
                  <a:pt x="375339" y="38127"/>
                </a:lnTo>
                <a:lnTo>
                  <a:pt x="409719" y="64473"/>
                </a:lnTo>
                <a:lnTo>
                  <a:pt x="431883" y="95569"/>
                </a:lnTo>
                <a:lnTo>
                  <a:pt x="439737" y="130175"/>
                </a:lnTo>
                <a:lnTo>
                  <a:pt x="431883" y="164780"/>
                </a:lnTo>
                <a:lnTo>
                  <a:pt x="409719" y="195876"/>
                </a:lnTo>
                <a:lnTo>
                  <a:pt x="375339" y="222222"/>
                </a:lnTo>
                <a:lnTo>
                  <a:pt x="330840" y="242577"/>
                </a:lnTo>
                <a:lnTo>
                  <a:pt x="278318" y="255700"/>
                </a:lnTo>
                <a:lnTo>
                  <a:pt x="219868" y="260350"/>
                </a:lnTo>
                <a:close/>
              </a:path>
            </a:pathLst>
          </a:custGeom>
          <a:solidFill>
            <a:srgbClr val="FFFFFF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557962" y="4775198"/>
            <a:ext cx="463550" cy="252729"/>
          </a:xfrm>
          <a:custGeom>
            <a:avLst/>
            <a:gdLst/>
            <a:ahLst/>
            <a:cxnLst/>
            <a:rect l="l" t="t" r="r" b="b"/>
            <a:pathLst>
              <a:path w="463550" h="252729">
                <a:moveTo>
                  <a:pt x="231775" y="252413"/>
                </a:moveTo>
                <a:lnTo>
                  <a:pt x="170159" y="247905"/>
                </a:lnTo>
                <a:lnTo>
                  <a:pt x="114793" y="235182"/>
                </a:lnTo>
                <a:lnTo>
                  <a:pt x="67885" y="215448"/>
                </a:lnTo>
                <a:lnTo>
                  <a:pt x="31644" y="189905"/>
                </a:lnTo>
                <a:lnTo>
                  <a:pt x="8279" y="159757"/>
                </a:lnTo>
                <a:lnTo>
                  <a:pt x="0" y="126206"/>
                </a:lnTo>
                <a:lnTo>
                  <a:pt x="8279" y="92655"/>
                </a:lnTo>
                <a:lnTo>
                  <a:pt x="31644" y="62507"/>
                </a:lnTo>
                <a:lnTo>
                  <a:pt x="67885" y="36965"/>
                </a:lnTo>
                <a:lnTo>
                  <a:pt x="114793" y="17230"/>
                </a:lnTo>
                <a:lnTo>
                  <a:pt x="170159" y="4508"/>
                </a:lnTo>
                <a:lnTo>
                  <a:pt x="231775" y="0"/>
                </a:lnTo>
                <a:lnTo>
                  <a:pt x="293390" y="4508"/>
                </a:lnTo>
                <a:lnTo>
                  <a:pt x="348756" y="17230"/>
                </a:lnTo>
                <a:lnTo>
                  <a:pt x="395664" y="36965"/>
                </a:lnTo>
                <a:lnTo>
                  <a:pt x="431905" y="62507"/>
                </a:lnTo>
                <a:lnTo>
                  <a:pt x="455270" y="92655"/>
                </a:lnTo>
                <a:lnTo>
                  <a:pt x="463550" y="126206"/>
                </a:lnTo>
                <a:lnTo>
                  <a:pt x="455270" y="159757"/>
                </a:lnTo>
                <a:lnTo>
                  <a:pt x="431905" y="189905"/>
                </a:lnTo>
                <a:lnTo>
                  <a:pt x="395664" y="215448"/>
                </a:lnTo>
                <a:lnTo>
                  <a:pt x="348756" y="235182"/>
                </a:lnTo>
                <a:lnTo>
                  <a:pt x="293390" y="247905"/>
                </a:lnTo>
                <a:lnTo>
                  <a:pt x="231775" y="252413"/>
                </a:lnTo>
                <a:close/>
              </a:path>
            </a:pathLst>
          </a:custGeom>
          <a:solidFill>
            <a:srgbClr val="CC0000">
              <a:alpha val="4196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6557962" y="4775198"/>
            <a:ext cx="463550" cy="253365"/>
          </a:xfrm>
          <a:custGeom>
            <a:avLst/>
            <a:gdLst/>
            <a:ahLst/>
            <a:cxnLst/>
            <a:rect l="l" t="t" r="r" b="b"/>
            <a:pathLst>
              <a:path w="463550" h="253364">
                <a:moveTo>
                  <a:pt x="0" y="126206"/>
                </a:moveTo>
                <a:lnTo>
                  <a:pt x="4709" y="100771"/>
                </a:lnTo>
                <a:lnTo>
                  <a:pt x="18213" y="85002"/>
                </a:lnTo>
                <a:lnTo>
                  <a:pt x="39583" y="55643"/>
                </a:lnTo>
                <a:lnTo>
                  <a:pt x="102187" y="21554"/>
                </a:lnTo>
                <a:lnTo>
                  <a:pt x="141557" y="9917"/>
                </a:lnTo>
                <a:lnTo>
                  <a:pt x="185063" y="2564"/>
                </a:lnTo>
                <a:lnTo>
                  <a:pt x="231775" y="0"/>
                </a:lnTo>
                <a:lnTo>
                  <a:pt x="278486" y="2564"/>
                </a:lnTo>
                <a:lnTo>
                  <a:pt x="321992" y="9917"/>
                </a:lnTo>
                <a:lnTo>
                  <a:pt x="361362" y="21554"/>
                </a:lnTo>
                <a:lnTo>
                  <a:pt x="423966" y="55643"/>
                </a:lnTo>
                <a:lnTo>
                  <a:pt x="445336" y="85002"/>
                </a:lnTo>
                <a:lnTo>
                  <a:pt x="458840" y="100771"/>
                </a:lnTo>
                <a:lnTo>
                  <a:pt x="463550" y="126206"/>
                </a:lnTo>
                <a:lnTo>
                  <a:pt x="458840" y="151641"/>
                </a:lnTo>
                <a:lnTo>
                  <a:pt x="445336" y="175331"/>
                </a:lnTo>
                <a:lnTo>
                  <a:pt x="423966" y="196769"/>
                </a:lnTo>
                <a:lnTo>
                  <a:pt x="395664" y="215448"/>
                </a:lnTo>
                <a:lnTo>
                  <a:pt x="361362" y="230859"/>
                </a:lnTo>
                <a:lnTo>
                  <a:pt x="321992" y="253242"/>
                </a:lnTo>
                <a:lnTo>
                  <a:pt x="278486" y="249849"/>
                </a:lnTo>
                <a:lnTo>
                  <a:pt x="231775" y="252413"/>
                </a:lnTo>
                <a:lnTo>
                  <a:pt x="185063" y="249849"/>
                </a:lnTo>
                <a:lnTo>
                  <a:pt x="141557" y="253242"/>
                </a:lnTo>
                <a:lnTo>
                  <a:pt x="102187" y="230859"/>
                </a:lnTo>
                <a:lnTo>
                  <a:pt x="67885" y="215448"/>
                </a:lnTo>
                <a:lnTo>
                  <a:pt x="39583" y="196769"/>
                </a:lnTo>
                <a:lnTo>
                  <a:pt x="18213" y="175331"/>
                </a:lnTo>
                <a:lnTo>
                  <a:pt x="4709" y="151641"/>
                </a:lnTo>
                <a:lnTo>
                  <a:pt x="0" y="126206"/>
                </a:lnTo>
                <a:close/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 txBox="1"/>
          <p:nvPr/>
        </p:nvSpPr>
        <p:spPr>
          <a:xfrm>
            <a:off x="6554788" y="4767924"/>
            <a:ext cx="4787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1282700" y="6092824"/>
            <a:ext cx="1508125" cy="1905"/>
          </a:xfrm>
          <a:custGeom>
            <a:avLst/>
            <a:gdLst/>
            <a:ahLst/>
            <a:cxnLst/>
            <a:rect l="l" t="t" r="r" b="b"/>
            <a:pathLst>
              <a:path w="1508125" h="1904">
                <a:moveTo>
                  <a:pt x="1508125" y="0"/>
                </a:moveTo>
                <a:lnTo>
                  <a:pt x="0" y="15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 txBox="1"/>
          <p:nvPr/>
        </p:nvSpPr>
        <p:spPr>
          <a:xfrm>
            <a:off x="3286134" y="5793023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0" name="object 360"/>
          <p:cNvSpPr txBox="1"/>
          <p:nvPr/>
        </p:nvSpPr>
        <p:spPr>
          <a:xfrm>
            <a:off x="3452178" y="608036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1" name="object 361"/>
          <p:cNvSpPr/>
          <p:nvPr/>
        </p:nvSpPr>
        <p:spPr>
          <a:xfrm>
            <a:off x="964792" y="5774827"/>
            <a:ext cx="1290320" cy="208279"/>
          </a:xfrm>
          <a:custGeom>
            <a:avLst/>
            <a:gdLst/>
            <a:ahLst/>
            <a:cxnLst/>
            <a:rect l="l" t="t" r="r" b="b"/>
            <a:pathLst>
              <a:path w="1290320" h="208279">
                <a:moveTo>
                  <a:pt x="0" y="0"/>
                </a:moveTo>
                <a:lnTo>
                  <a:pt x="1290024" y="0"/>
                </a:lnTo>
                <a:lnTo>
                  <a:pt x="1290024" y="208274"/>
                </a:lnTo>
                <a:lnTo>
                  <a:pt x="0" y="20827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938213" y="5795655"/>
            <a:ext cx="1281430" cy="208279"/>
          </a:xfrm>
          <a:custGeom>
            <a:avLst/>
            <a:gdLst/>
            <a:ahLst/>
            <a:cxnLst/>
            <a:rect l="l" t="t" r="r" b="b"/>
            <a:pathLst>
              <a:path w="1281430" h="208279">
                <a:moveTo>
                  <a:pt x="0" y="0"/>
                </a:moveTo>
                <a:lnTo>
                  <a:pt x="1281165" y="0"/>
                </a:lnTo>
                <a:lnTo>
                  <a:pt x="1281165" y="208274"/>
                </a:lnTo>
                <a:lnTo>
                  <a:pt x="0" y="208274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938213" y="5795655"/>
            <a:ext cx="1281430" cy="208279"/>
          </a:xfrm>
          <a:custGeom>
            <a:avLst/>
            <a:gdLst/>
            <a:ahLst/>
            <a:cxnLst/>
            <a:rect l="l" t="t" r="r" b="b"/>
            <a:pathLst>
              <a:path w="1281430" h="208279">
                <a:moveTo>
                  <a:pt x="0" y="0"/>
                </a:moveTo>
                <a:lnTo>
                  <a:pt x="1281165" y="0"/>
                </a:lnTo>
                <a:lnTo>
                  <a:pt x="1281165" y="208274"/>
                </a:lnTo>
                <a:lnTo>
                  <a:pt x="0" y="20827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2084125" y="5872799"/>
            <a:ext cx="470534" cy="76200"/>
          </a:xfrm>
          <a:custGeom>
            <a:avLst/>
            <a:gdLst/>
            <a:ahLst/>
            <a:cxnLst/>
            <a:rect l="l" t="t" r="r" b="b"/>
            <a:pathLst>
              <a:path w="470535" h="76200">
                <a:moveTo>
                  <a:pt x="393962" y="31748"/>
                </a:moveTo>
                <a:lnTo>
                  <a:pt x="393962" y="0"/>
                </a:lnTo>
                <a:lnTo>
                  <a:pt x="457460" y="31748"/>
                </a:lnTo>
                <a:lnTo>
                  <a:pt x="393962" y="31748"/>
                </a:lnTo>
                <a:close/>
              </a:path>
              <a:path w="470535" h="76200">
                <a:moveTo>
                  <a:pt x="393962" y="44448"/>
                </a:moveTo>
                <a:lnTo>
                  <a:pt x="393962" y="31748"/>
                </a:lnTo>
                <a:lnTo>
                  <a:pt x="435871" y="31748"/>
                </a:lnTo>
                <a:lnTo>
                  <a:pt x="435871" y="44448"/>
                </a:lnTo>
                <a:lnTo>
                  <a:pt x="393962" y="44448"/>
                </a:lnTo>
                <a:close/>
              </a:path>
              <a:path w="470535" h="76200">
                <a:moveTo>
                  <a:pt x="393962" y="76200"/>
                </a:moveTo>
                <a:lnTo>
                  <a:pt x="393962" y="44448"/>
                </a:lnTo>
                <a:lnTo>
                  <a:pt x="435871" y="44448"/>
                </a:lnTo>
                <a:lnTo>
                  <a:pt x="435871" y="31748"/>
                </a:lnTo>
                <a:lnTo>
                  <a:pt x="457462" y="31750"/>
                </a:lnTo>
                <a:lnTo>
                  <a:pt x="470162" y="38100"/>
                </a:lnTo>
                <a:lnTo>
                  <a:pt x="393962" y="76200"/>
                </a:lnTo>
                <a:close/>
              </a:path>
              <a:path w="470535" h="76200">
                <a:moveTo>
                  <a:pt x="0" y="44450"/>
                </a:moveTo>
                <a:lnTo>
                  <a:pt x="0" y="31750"/>
                </a:lnTo>
                <a:lnTo>
                  <a:pt x="393962" y="31748"/>
                </a:lnTo>
                <a:lnTo>
                  <a:pt x="393962" y="44448"/>
                </a:lnTo>
                <a:lnTo>
                  <a:pt x="0" y="444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1639929" y="5798431"/>
            <a:ext cx="476884" cy="219075"/>
          </a:xfrm>
          <a:custGeom>
            <a:avLst/>
            <a:gdLst/>
            <a:ahLst/>
            <a:cxnLst/>
            <a:rect l="l" t="t" r="r" b="b"/>
            <a:pathLst>
              <a:path w="476885" h="219075">
                <a:moveTo>
                  <a:pt x="0" y="0"/>
                </a:moveTo>
                <a:lnTo>
                  <a:pt x="476671" y="0"/>
                </a:lnTo>
                <a:lnTo>
                  <a:pt x="476671" y="218613"/>
                </a:lnTo>
                <a:lnTo>
                  <a:pt x="0" y="218613"/>
                </a:lnTo>
                <a:lnTo>
                  <a:pt x="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1639929" y="5798431"/>
            <a:ext cx="476884" cy="219075"/>
          </a:xfrm>
          <a:custGeom>
            <a:avLst/>
            <a:gdLst/>
            <a:ahLst/>
            <a:cxnLst/>
            <a:rect l="l" t="t" r="r" b="b"/>
            <a:pathLst>
              <a:path w="476885" h="219075">
                <a:moveTo>
                  <a:pt x="0" y="0"/>
                </a:moveTo>
                <a:lnTo>
                  <a:pt x="476671" y="0"/>
                </a:lnTo>
                <a:lnTo>
                  <a:pt x="476671" y="218613"/>
                </a:lnTo>
                <a:lnTo>
                  <a:pt x="0" y="21861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 txBox="1"/>
          <p:nvPr/>
        </p:nvSpPr>
        <p:spPr>
          <a:xfrm>
            <a:off x="1665508" y="5803638"/>
            <a:ext cx="36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0111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8" name="object 368"/>
          <p:cNvSpPr/>
          <p:nvPr/>
        </p:nvSpPr>
        <p:spPr>
          <a:xfrm>
            <a:off x="1391617" y="5522568"/>
            <a:ext cx="409575" cy="305435"/>
          </a:xfrm>
          <a:custGeom>
            <a:avLst/>
            <a:gdLst/>
            <a:ahLst/>
            <a:cxnLst/>
            <a:rect l="l" t="t" r="r" b="b"/>
            <a:pathLst>
              <a:path w="409575" h="305435">
                <a:moveTo>
                  <a:pt x="344512" y="264836"/>
                </a:moveTo>
                <a:lnTo>
                  <a:pt x="0" y="10213"/>
                </a:lnTo>
                <a:lnTo>
                  <a:pt x="7548" y="0"/>
                </a:lnTo>
                <a:lnTo>
                  <a:pt x="352060" y="254623"/>
                </a:lnTo>
                <a:lnTo>
                  <a:pt x="344512" y="264836"/>
                </a:lnTo>
                <a:close/>
              </a:path>
              <a:path w="409575" h="305435">
                <a:moveTo>
                  <a:pt x="401794" y="289748"/>
                </a:moveTo>
                <a:lnTo>
                  <a:pt x="378217" y="289748"/>
                </a:lnTo>
                <a:lnTo>
                  <a:pt x="385766" y="279534"/>
                </a:lnTo>
                <a:lnTo>
                  <a:pt x="352060" y="254623"/>
                </a:lnTo>
                <a:lnTo>
                  <a:pt x="370931" y="229091"/>
                </a:lnTo>
                <a:lnTo>
                  <a:pt x="401794" y="289748"/>
                </a:lnTo>
                <a:close/>
              </a:path>
              <a:path w="409575" h="305435">
                <a:moveTo>
                  <a:pt x="378217" y="289748"/>
                </a:moveTo>
                <a:lnTo>
                  <a:pt x="344512" y="264836"/>
                </a:lnTo>
                <a:lnTo>
                  <a:pt x="352060" y="254623"/>
                </a:lnTo>
                <a:lnTo>
                  <a:pt x="385766" y="279534"/>
                </a:lnTo>
                <a:lnTo>
                  <a:pt x="378217" y="289748"/>
                </a:lnTo>
                <a:close/>
              </a:path>
              <a:path w="409575" h="305435">
                <a:moveTo>
                  <a:pt x="409565" y="305021"/>
                </a:moveTo>
                <a:lnTo>
                  <a:pt x="325640" y="290370"/>
                </a:lnTo>
                <a:lnTo>
                  <a:pt x="344512" y="264836"/>
                </a:lnTo>
                <a:lnTo>
                  <a:pt x="378217" y="289748"/>
                </a:lnTo>
                <a:lnTo>
                  <a:pt x="401794" y="289748"/>
                </a:lnTo>
                <a:lnTo>
                  <a:pt x="409565" y="3050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2492679" y="5938344"/>
            <a:ext cx="984250" cy="254635"/>
          </a:xfrm>
          <a:custGeom>
            <a:avLst/>
            <a:gdLst/>
            <a:ahLst/>
            <a:cxnLst/>
            <a:rect l="l" t="t" r="r" b="b"/>
            <a:pathLst>
              <a:path w="984250" h="254635">
                <a:moveTo>
                  <a:pt x="146183" y="67004"/>
                </a:moveTo>
                <a:lnTo>
                  <a:pt x="147738" y="66728"/>
                </a:lnTo>
                <a:lnTo>
                  <a:pt x="2567" y="63650"/>
                </a:lnTo>
                <a:lnTo>
                  <a:pt x="0" y="6558"/>
                </a:lnTo>
                <a:lnTo>
                  <a:pt x="146466" y="0"/>
                </a:lnTo>
                <a:lnTo>
                  <a:pt x="309401" y="1473"/>
                </a:lnTo>
                <a:lnTo>
                  <a:pt x="312614" y="1523"/>
                </a:lnTo>
                <a:lnTo>
                  <a:pt x="452031" y="11233"/>
                </a:lnTo>
                <a:lnTo>
                  <a:pt x="580524" y="29244"/>
                </a:lnTo>
                <a:lnTo>
                  <a:pt x="590179" y="29458"/>
                </a:lnTo>
                <a:lnTo>
                  <a:pt x="582235" y="29574"/>
                </a:lnTo>
                <a:lnTo>
                  <a:pt x="583362" y="29857"/>
                </a:lnTo>
                <a:lnTo>
                  <a:pt x="644309" y="46153"/>
                </a:lnTo>
                <a:lnTo>
                  <a:pt x="655458" y="46465"/>
                </a:lnTo>
                <a:lnTo>
                  <a:pt x="645686" y="46578"/>
                </a:lnTo>
                <a:lnTo>
                  <a:pt x="679857" y="58554"/>
                </a:lnTo>
                <a:lnTo>
                  <a:pt x="298760" y="58554"/>
                </a:lnTo>
                <a:lnTo>
                  <a:pt x="299970" y="58632"/>
                </a:lnTo>
                <a:lnTo>
                  <a:pt x="146183" y="67004"/>
                </a:lnTo>
                <a:close/>
              </a:path>
              <a:path w="984250" h="254635">
                <a:moveTo>
                  <a:pt x="299970" y="58632"/>
                </a:moveTo>
                <a:lnTo>
                  <a:pt x="298760" y="58554"/>
                </a:lnTo>
                <a:lnTo>
                  <a:pt x="300334" y="58612"/>
                </a:lnTo>
                <a:lnTo>
                  <a:pt x="299970" y="58632"/>
                </a:lnTo>
                <a:close/>
              </a:path>
              <a:path w="984250" h="254635">
                <a:moveTo>
                  <a:pt x="445856" y="68070"/>
                </a:moveTo>
                <a:lnTo>
                  <a:pt x="299970" y="58632"/>
                </a:lnTo>
                <a:lnTo>
                  <a:pt x="300334" y="58612"/>
                </a:lnTo>
                <a:lnTo>
                  <a:pt x="298760" y="58554"/>
                </a:lnTo>
                <a:lnTo>
                  <a:pt x="679857" y="58554"/>
                </a:lnTo>
                <a:lnTo>
                  <a:pt x="705861" y="67667"/>
                </a:lnTo>
                <a:lnTo>
                  <a:pt x="706463" y="67922"/>
                </a:lnTo>
                <a:lnTo>
                  <a:pt x="444801" y="67922"/>
                </a:lnTo>
                <a:lnTo>
                  <a:pt x="445856" y="68070"/>
                </a:lnTo>
                <a:close/>
              </a:path>
              <a:path w="984250" h="254635">
                <a:moveTo>
                  <a:pt x="446924" y="68139"/>
                </a:moveTo>
                <a:lnTo>
                  <a:pt x="445856" y="68070"/>
                </a:lnTo>
                <a:lnTo>
                  <a:pt x="444801" y="67922"/>
                </a:lnTo>
                <a:lnTo>
                  <a:pt x="446924" y="68139"/>
                </a:lnTo>
                <a:close/>
              </a:path>
              <a:path w="984250" h="254635">
                <a:moveTo>
                  <a:pt x="706977" y="68139"/>
                </a:moveTo>
                <a:lnTo>
                  <a:pt x="446924" y="68139"/>
                </a:lnTo>
                <a:lnTo>
                  <a:pt x="444801" y="67922"/>
                </a:lnTo>
                <a:lnTo>
                  <a:pt x="706463" y="67922"/>
                </a:lnTo>
                <a:lnTo>
                  <a:pt x="706977" y="68139"/>
                </a:lnTo>
                <a:close/>
              </a:path>
              <a:path w="984250" h="254635">
                <a:moveTo>
                  <a:pt x="572012" y="85760"/>
                </a:moveTo>
                <a:lnTo>
                  <a:pt x="445856" y="68070"/>
                </a:lnTo>
                <a:lnTo>
                  <a:pt x="446924" y="68139"/>
                </a:lnTo>
                <a:lnTo>
                  <a:pt x="706977" y="68139"/>
                </a:lnTo>
                <a:lnTo>
                  <a:pt x="707460" y="68343"/>
                </a:lnTo>
                <a:lnTo>
                  <a:pt x="744115" y="85067"/>
                </a:lnTo>
                <a:lnTo>
                  <a:pt x="573812" y="85067"/>
                </a:lnTo>
                <a:lnTo>
                  <a:pt x="572012" y="85760"/>
                </a:lnTo>
                <a:close/>
              </a:path>
              <a:path w="984250" h="254635">
                <a:moveTo>
                  <a:pt x="779627" y="101271"/>
                </a:moveTo>
                <a:lnTo>
                  <a:pt x="629198" y="101271"/>
                </a:lnTo>
                <a:lnTo>
                  <a:pt x="627133" y="100634"/>
                </a:lnTo>
                <a:lnTo>
                  <a:pt x="573812" y="85067"/>
                </a:lnTo>
                <a:lnTo>
                  <a:pt x="744115" y="85067"/>
                </a:lnTo>
                <a:lnTo>
                  <a:pt x="779627" y="101271"/>
                </a:lnTo>
                <a:close/>
              </a:path>
              <a:path w="984250" h="254635">
                <a:moveTo>
                  <a:pt x="949001" y="197139"/>
                </a:moveTo>
                <a:lnTo>
                  <a:pt x="838659" y="197139"/>
                </a:lnTo>
                <a:lnTo>
                  <a:pt x="867743" y="147943"/>
                </a:lnTo>
                <a:lnTo>
                  <a:pt x="852517" y="141351"/>
                </a:lnTo>
                <a:lnTo>
                  <a:pt x="884208" y="90796"/>
                </a:lnTo>
                <a:lnTo>
                  <a:pt x="949001" y="197139"/>
                </a:lnTo>
                <a:close/>
              </a:path>
              <a:path w="984250" h="254635">
                <a:moveTo>
                  <a:pt x="627703" y="100833"/>
                </a:moveTo>
                <a:lnTo>
                  <a:pt x="627020" y="100634"/>
                </a:lnTo>
                <a:lnTo>
                  <a:pt x="627703" y="100833"/>
                </a:lnTo>
                <a:close/>
              </a:path>
              <a:path w="984250" h="254635">
                <a:moveTo>
                  <a:pt x="629198" y="101271"/>
                </a:moveTo>
                <a:lnTo>
                  <a:pt x="627703" y="100833"/>
                </a:lnTo>
                <a:lnTo>
                  <a:pt x="627133" y="100634"/>
                </a:lnTo>
                <a:lnTo>
                  <a:pt x="629198" y="101271"/>
                </a:lnTo>
                <a:close/>
              </a:path>
              <a:path w="984250" h="254635">
                <a:moveTo>
                  <a:pt x="794707" y="176505"/>
                </a:moveTo>
                <a:lnTo>
                  <a:pt x="683737" y="127372"/>
                </a:lnTo>
                <a:lnTo>
                  <a:pt x="686152" y="121308"/>
                </a:lnTo>
                <a:lnTo>
                  <a:pt x="627703" y="100833"/>
                </a:lnTo>
                <a:lnTo>
                  <a:pt x="629198" y="101271"/>
                </a:lnTo>
                <a:lnTo>
                  <a:pt x="779627" y="101271"/>
                </a:lnTo>
                <a:lnTo>
                  <a:pt x="818889" y="119185"/>
                </a:lnTo>
                <a:lnTo>
                  <a:pt x="819342" y="119407"/>
                </a:lnTo>
                <a:lnTo>
                  <a:pt x="819790" y="128081"/>
                </a:lnTo>
                <a:lnTo>
                  <a:pt x="821863" y="128081"/>
                </a:lnTo>
                <a:lnTo>
                  <a:pt x="852517" y="141351"/>
                </a:lnTo>
                <a:lnTo>
                  <a:pt x="834828" y="169571"/>
                </a:lnTo>
                <a:lnTo>
                  <a:pt x="792027" y="169571"/>
                </a:lnTo>
                <a:lnTo>
                  <a:pt x="794707" y="176505"/>
                </a:lnTo>
                <a:close/>
              </a:path>
              <a:path w="984250" h="254635">
                <a:moveTo>
                  <a:pt x="821863" y="128081"/>
                </a:moveTo>
                <a:lnTo>
                  <a:pt x="819790" y="128081"/>
                </a:lnTo>
                <a:lnTo>
                  <a:pt x="820236" y="122740"/>
                </a:lnTo>
                <a:lnTo>
                  <a:pt x="821111" y="127756"/>
                </a:lnTo>
                <a:lnTo>
                  <a:pt x="821863" y="128081"/>
                </a:lnTo>
                <a:close/>
              </a:path>
              <a:path w="984250" h="254635">
                <a:moveTo>
                  <a:pt x="838659" y="197139"/>
                </a:moveTo>
                <a:lnTo>
                  <a:pt x="823255" y="188032"/>
                </a:lnTo>
                <a:lnTo>
                  <a:pt x="852517" y="141351"/>
                </a:lnTo>
                <a:lnTo>
                  <a:pt x="867743" y="147943"/>
                </a:lnTo>
                <a:lnTo>
                  <a:pt x="838659" y="197139"/>
                </a:lnTo>
                <a:close/>
              </a:path>
              <a:path w="984250" h="254635">
                <a:moveTo>
                  <a:pt x="823255" y="188032"/>
                </a:moveTo>
                <a:lnTo>
                  <a:pt x="792027" y="169571"/>
                </a:lnTo>
                <a:lnTo>
                  <a:pt x="834828" y="169571"/>
                </a:lnTo>
                <a:lnTo>
                  <a:pt x="823255" y="188032"/>
                </a:lnTo>
                <a:close/>
              </a:path>
              <a:path w="984250" h="254635">
                <a:moveTo>
                  <a:pt x="983945" y="254492"/>
                </a:moveTo>
                <a:lnTo>
                  <a:pt x="793146" y="236065"/>
                </a:lnTo>
                <a:lnTo>
                  <a:pt x="823255" y="188032"/>
                </a:lnTo>
                <a:lnTo>
                  <a:pt x="838659" y="197139"/>
                </a:lnTo>
                <a:lnTo>
                  <a:pt x="949001" y="197139"/>
                </a:lnTo>
                <a:lnTo>
                  <a:pt x="983945" y="25449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2641600" y="5948364"/>
            <a:ext cx="698500" cy="35560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2716213" y="6029325"/>
            <a:ext cx="563561" cy="21431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2716213" y="6029325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79" h="214629">
                <a:moveTo>
                  <a:pt x="0" y="107156"/>
                </a:moveTo>
                <a:lnTo>
                  <a:pt x="22143" y="148866"/>
                </a:lnTo>
                <a:lnTo>
                  <a:pt x="82531" y="182927"/>
                </a:lnTo>
                <a:lnTo>
                  <a:pt x="172098" y="205891"/>
                </a:lnTo>
                <a:lnTo>
                  <a:pt x="288928" y="214312"/>
                </a:lnTo>
                <a:lnTo>
                  <a:pt x="391462" y="205891"/>
                </a:lnTo>
                <a:lnTo>
                  <a:pt x="481029" y="182927"/>
                </a:lnTo>
                <a:lnTo>
                  <a:pt x="541418" y="148866"/>
                </a:lnTo>
                <a:lnTo>
                  <a:pt x="563561" y="107156"/>
                </a:lnTo>
                <a:lnTo>
                  <a:pt x="541418" y="65446"/>
                </a:lnTo>
                <a:lnTo>
                  <a:pt x="481029" y="31385"/>
                </a:lnTo>
                <a:lnTo>
                  <a:pt x="391462" y="8420"/>
                </a:lnTo>
                <a:lnTo>
                  <a:pt x="288928" y="0"/>
                </a:lnTo>
                <a:lnTo>
                  <a:pt x="172098" y="8420"/>
                </a:lnTo>
                <a:lnTo>
                  <a:pt x="82531" y="31385"/>
                </a:lnTo>
                <a:lnTo>
                  <a:pt x="22143" y="65446"/>
                </a:lnTo>
                <a:lnTo>
                  <a:pt x="0" y="1071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2714625" y="6059488"/>
            <a:ext cx="565150" cy="7778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2641600" y="5865814"/>
            <a:ext cx="698500" cy="35560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2714625" y="5949950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79" h="214629">
                <a:moveTo>
                  <a:pt x="281781" y="0"/>
                </a:moveTo>
                <a:lnTo>
                  <a:pt x="217171" y="2830"/>
                </a:lnTo>
                <a:lnTo>
                  <a:pt x="157861" y="10891"/>
                </a:lnTo>
                <a:lnTo>
                  <a:pt x="105541" y="23540"/>
                </a:lnTo>
                <a:lnTo>
                  <a:pt x="61904" y="40135"/>
                </a:lnTo>
                <a:lnTo>
                  <a:pt x="28640" y="60031"/>
                </a:lnTo>
                <a:lnTo>
                  <a:pt x="0" y="107156"/>
                </a:lnTo>
                <a:lnTo>
                  <a:pt x="7442" y="131726"/>
                </a:lnTo>
                <a:lnTo>
                  <a:pt x="61904" y="174177"/>
                </a:lnTo>
                <a:lnTo>
                  <a:pt x="105541" y="190771"/>
                </a:lnTo>
                <a:lnTo>
                  <a:pt x="157861" y="203421"/>
                </a:lnTo>
                <a:lnTo>
                  <a:pt x="217171" y="211482"/>
                </a:lnTo>
                <a:lnTo>
                  <a:pt x="281781" y="214312"/>
                </a:lnTo>
                <a:lnTo>
                  <a:pt x="346391" y="211482"/>
                </a:lnTo>
                <a:lnTo>
                  <a:pt x="405701" y="203421"/>
                </a:lnTo>
                <a:lnTo>
                  <a:pt x="458021" y="190771"/>
                </a:lnTo>
                <a:lnTo>
                  <a:pt x="501658" y="174177"/>
                </a:lnTo>
                <a:lnTo>
                  <a:pt x="534922" y="154280"/>
                </a:lnTo>
                <a:lnTo>
                  <a:pt x="563562" y="107156"/>
                </a:lnTo>
                <a:lnTo>
                  <a:pt x="556120" y="82586"/>
                </a:lnTo>
                <a:lnTo>
                  <a:pt x="501658" y="40135"/>
                </a:lnTo>
                <a:lnTo>
                  <a:pt x="458021" y="23540"/>
                </a:lnTo>
                <a:lnTo>
                  <a:pt x="405701" y="10891"/>
                </a:lnTo>
                <a:lnTo>
                  <a:pt x="346391" y="2830"/>
                </a:lnTo>
                <a:lnTo>
                  <a:pt x="281781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2714625" y="5949950"/>
            <a:ext cx="563880" cy="214629"/>
          </a:xfrm>
          <a:custGeom>
            <a:avLst/>
            <a:gdLst/>
            <a:ahLst/>
            <a:cxnLst/>
            <a:rect l="l" t="t" r="r" b="b"/>
            <a:pathLst>
              <a:path w="563879" h="214629">
                <a:moveTo>
                  <a:pt x="0" y="107156"/>
                </a:moveTo>
                <a:lnTo>
                  <a:pt x="22143" y="148866"/>
                </a:lnTo>
                <a:lnTo>
                  <a:pt x="82531" y="182927"/>
                </a:lnTo>
                <a:lnTo>
                  <a:pt x="172099" y="205891"/>
                </a:lnTo>
                <a:lnTo>
                  <a:pt x="281781" y="214312"/>
                </a:lnTo>
                <a:lnTo>
                  <a:pt x="391463" y="205891"/>
                </a:lnTo>
                <a:lnTo>
                  <a:pt x="481030" y="182927"/>
                </a:lnTo>
                <a:lnTo>
                  <a:pt x="541418" y="148866"/>
                </a:lnTo>
                <a:lnTo>
                  <a:pt x="563562" y="107156"/>
                </a:lnTo>
                <a:lnTo>
                  <a:pt x="541418" y="65446"/>
                </a:lnTo>
                <a:lnTo>
                  <a:pt x="481030" y="31385"/>
                </a:lnTo>
                <a:lnTo>
                  <a:pt x="391463" y="8420"/>
                </a:lnTo>
                <a:lnTo>
                  <a:pt x="281781" y="0"/>
                </a:lnTo>
                <a:lnTo>
                  <a:pt x="172099" y="8420"/>
                </a:lnTo>
                <a:lnTo>
                  <a:pt x="82531" y="31385"/>
                </a:lnTo>
                <a:lnTo>
                  <a:pt x="22143" y="65446"/>
                </a:lnTo>
                <a:lnTo>
                  <a:pt x="0" y="10715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2859088" y="6015038"/>
            <a:ext cx="274955" cy="118745"/>
          </a:xfrm>
          <a:custGeom>
            <a:avLst/>
            <a:gdLst/>
            <a:ahLst/>
            <a:cxnLst/>
            <a:rect l="l" t="t" r="r" b="b"/>
            <a:pathLst>
              <a:path w="274955" h="118745">
                <a:moveTo>
                  <a:pt x="192325" y="40978"/>
                </a:moveTo>
                <a:lnTo>
                  <a:pt x="136474" y="40978"/>
                </a:lnTo>
                <a:lnTo>
                  <a:pt x="234248" y="0"/>
                </a:lnTo>
                <a:lnTo>
                  <a:pt x="261362" y="7894"/>
                </a:lnTo>
                <a:lnTo>
                  <a:pt x="190291" y="35339"/>
                </a:lnTo>
                <a:lnTo>
                  <a:pt x="192325" y="40978"/>
                </a:lnTo>
                <a:close/>
              </a:path>
              <a:path w="274955" h="118745">
                <a:moveTo>
                  <a:pt x="28032" y="107950"/>
                </a:moveTo>
                <a:lnTo>
                  <a:pt x="0" y="100379"/>
                </a:lnTo>
                <a:lnTo>
                  <a:pt x="85943" y="69885"/>
                </a:lnTo>
                <a:lnTo>
                  <a:pt x="83478" y="36843"/>
                </a:lnTo>
                <a:lnTo>
                  <a:pt x="18980" y="9774"/>
                </a:lnTo>
                <a:lnTo>
                  <a:pt x="40754" y="4135"/>
                </a:lnTo>
                <a:lnTo>
                  <a:pt x="136474" y="40978"/>
                </a:lnTo>
                <a:lnTo>
                  <a:pt x="192325" y="40978"/>
                </a:lnTo>
                <a:lnTo>
                  <a:pt x="199673" y="61343"/>
                </a:lnTo>
                <a:lnTo>
                  <a:pt x="137295" y="61343"/>
                </a:lnTo>
                <a:lnTo>
                  <a:pt x="28032" y="107950"/>
                </a:lnTo>
                <a:close/>
              </a:path>
              <a:path w="274955" h="118745">
                <a:moveTo>
                  <a:pt x="250718" y="118255"/>
                </a:moveTo>
                <a:lnTo>
                  <a:pt x="137295" y="61343"/>
                </a:lnTo>
                <a:lnTo>
                  <a:pt x="199673" y="61343"/>
                </a:lnTo>
                <a:lnTo>
                  <a:pt x="204669" y="75191"/>
                </a:lnTo>
                <a:lnTo>
                  <a:pt x="274637" y="100379"/>
                </a:lnTo>
                <a:lnTo>
                  <a:pt x="250718" y="118255"/>
                </a:lnTo>
                <a:close/>
              </a:path>
            </a:pathLst>
          </a:custGeom>
          <a:solidFill>
            <a:srgbClr val="8585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2755900" y="5943600"/>
            <a:ext cx="457200" cy="203200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2830513" y="5988051"/>
            <a:ext cx="332105" cy="74930"/>
          </a:xfrm>
          <a:custGeom>
            <a:avLst/>
            <a:gdLst/>
            <a:ahLst/>
            <a:cxnLst/>
            <a:rect l="l" t="t" r="r" b="b"/>
            <a:pathLst>
              <a:path w="332105" h="74929">
                <a:moveTo>
                  <a:pt x="247152" y="41631"/>
                </a:moveTo>
                <a:lnTo>
                  <a:pt x="165363" y="41631"/>
                </a:lnTo>
                <a:lnTo>
                  <a:pt x="267426" y="0"/>
                </a:lnTo>
                <a:lnTo>
                  <a:pt x="331787" y="16566"/>
                </a:lnTo>
                <a:lnTo>
                  <a:pt x="296812" y="31446"/>
                </a:lnTo>
                <a:lnTo>
                  <a:pt x="270284" y="31446"/>
                </a:lnTo>
                <a:lnTo>
                  <a:pt x="247152" y="41631"/>
                </a:lnTo>
                <a:close/>
              </a:path>
              <a:path w="332105" h="74929">
                <a:moveTo>
                  <a:pt x="46622" y="37521"/>
                </a:moveTo>
                <a:lnTo>
                  <a:pt x="0" y="18253"/>
                </a:lnTo>
                <a:lnTo>
                  <a:pt x="58380" y="215"/>
                </a:lnTo>
                <a:lnTo>
                  <a:pt x="143154" y="33034"/>
                </a:lnTo>
                <a:lnTo>
                  <a:pt x="63409" y="33034"/>
                </a:lnTo>
                <a:lnTo>
                  <a:pt x="46622" y="37521"/>
                </a:lnTo>
                <a:close/>
              </a:path>
              <a:path w="332105" h="74929">
                <a:moveTo>
                  <a:pt x="283903" y="36938"/>
                </a:moveTo>
                <a:lnTo>
                  <a:pt x="270284" y="31446"/>
                </a:lnTo>
                <a:lnTo>
                  <a:pt x="296812" y="31446"/>
                </a:lnTo>
                <a:lnTo>
                  <a:pt x="283903" y="36938"/>
                </a:lnTo>
                <a:close/>
              </a:path>
              <a:path w="332105" h="74929">
                <a:moveTo>
                  <a:pt x="172250" y="74612"/>
                </a:moveTo>
                <a:lnTo>
                  <a:pt x="63409" y="33034"/>
                </a:lnTo>
                <a:lnTo>
                  <a:pt x="143154" y="33034"/>
                </a:lnTo>
                <a:lnTo>
                  <a:pt x="165363" y="41631"/>
                </a:lnTo>
                <a:lnTo>
                  <a:pt x="247152" y="41631"/>
                </a:lnTo>
                <a:lnTo>
                  <a:pt x="172250" y="74612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2971800" y="6007100"/>
            <a:ext cx="241300" cy="190500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3047999" y="6051550"/>
            <a:ext cx="122238" cy="65087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2755900" y="6007100"/>
            <a:ext cx="241300" cy="190500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2824163" y="6053138"/>
            <a:ext cx="120650" cy="65405"/>
          </a:xfrm>
          <a:custGeom>
            <a:avLst/>
            <a:gdLst/>
            <a:ahLst/>
            <a:cxnLst/>
            <a:rect l="l" t="t" r="r" b="b"/>
            <a:pathLst>
              <a:path w="120650" h="65404">
                <a:moveTo>
                  <a:pt x="43648" y="65086"/>
                </a:moveTo>
                <a:lnTo>
                  <a:pt x="0" y="50328"/>
                </a:lnTo>
                <a:lnTo>
                  <a:pt x="119002" y="0"/>
                </a:lnTo>
                <a:lnTo>
                  <a:pt x="120649" y="42629"/>
                </a:lnTo>
                <a:lnTo>
                  <a:pt x="43648" y="65086"/>
                </a:lnTo>
                <a:close/>
              </a:path>
            </a:pathLst>
          </a:custGeom>
          <a:solidFill>
            <a:srgbClr val="262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2649538" y="5988051"/>
            <a:ext cx="139700" cy="21590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2714625" y="6057900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5" h="82550">
                <a:moveTo>
                  <a:pt x="1588" y="825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3217862" y="5984877"/>
            <a:ext cx="139700" cy="215900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3278187" y="6056313"/>
            <a:ext cx="1905" cy="82550"/>
          </a:xfrm>
          <a:custGeom>
            <a:avLst/>
            <a:gdLst/>
            <a:ahLst/>
            <a:cxnLst/>
            <a:rect l="l" t="t" r="r" b="b"/>
            <a:pathLst>
              <a:path w="1904" h="82550">
                <a:moveTo>
                  <a:pt x="1587" y="8255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 txBox="1"/>
          <p:nvPr/>
        </p:nvSpPr>
        <p:spPr>
          <a:xfrm>
            <a:off x="3147378" y="618196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0" name="object 390"/>
          <p:cNvSpPr txBox="1"/>
          <p:nvPr/>
        </p:nvSpPr>
        <p:spPr>
          <a:xfrm>
            <a:off x="6464935" y="6518658"/>
            <a:ext cx="233680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 sz="1200" spc="-5">
                <a:latin typeface="Arial"/>
                <a:cs typeface="Arial"/>
              </a:rPr>
              <a:t>Network Layer: Control Plane</a:t>
            </a:r>
            <a:r>
              <a:rPr dirty="0" sz="1200" spc="3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5-</a:t>
            </a:r>
            <a:fld id="{81D60167-4931-47E6-BA6A-407CBD079E47}" type="slidenum">
              <a:rPr dirty="0" sz="1200" spc="-5"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89" name="object 389"/>
          <p:cNvSpPr txBox="1"/>
          <p:nvPr/>
        </p:nvSpPr>
        <p:spPr>
          <a:xfrm>
            <a:off x="275589" y="4931896"/>
            <a:ext cx="1358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values </a:t>
            </a:r>
            <a:r>
              <a:rPr dirty="0" sz="1400" spc="-5">
                <a:latin typeface="Arial"/>
                <a:cs typeface="Arial"/>
              </a:rPr>
              <a:t>in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arriving  packet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header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436684"/>
            <a:ext cx="56749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Network </a:t>
            </a:r>
            <a:r>
              <a:rPr dirty="0"/>
              <a:t>service</a:t>
            </a:r>
            <a:r>
              <a:rPr dirty="0" spc="-105"/>
              <a:t> </a:t>
            </a:r>
            <a:r>
              <a:rPr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48024"/>
            <a:ext cx="6061075" cy="8845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55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Q: </a:t>
            </a:r>
            <a:r>
              <a:rPr dirty="0" sz="2800" spc="-5">
                <a:latin typeface="Arial"/>
                <a:cs typeface="Arial"/>
              </a:rPr>
              <a:t>What </a:t>
            </a:r>
            <a:r>
              <a:rPr dirty="0" sz="2800" i="1">
                <a:solidFill>
                  <a:srgbClr val="000099"/>
                </a:solidFill>
                <a:latin typeface="Arial"/>
                <a:cs typeface="Arial"/>
              </a:rPr>
              <a:t>service model </a:t>
            </a:r>
            <a:r>
              <a:rPr dirty="0" sz="2800" spc="-5">
                <a:latin typeface="Arial"/>
                <a:cs typeface="Arial"/>
              </a:rPr>
              <a:t>for </a:t>
            </a:r>
            <a:r>
              <a:rPr dirty="0" sz="2800">
                <a:latin typeface="Arial"/>
                <a:cs typeface="Arial"/>
              </a:rPr>
              <a:t>“channel”  </a:t>
            </a:r>
            <a:r>
              <a:rPr dirty="0" sz="2800" spc="-5">
                <a:latin typeface="Arial"/>
                <a:cs typeface="Arial"/>
              </a:rPr>
              <a:t>transporting datagrams from </a:t>
            </a:r>
            <a:r>
              <a:rPr dirty="0" sz="2800">
                <a:latin typeface="Arial"/>
                <a:cs typeface="Arial"/>
              </a:rPr>
              <a:t>sender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306975"/>
            <a:ext cx="14884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receiver?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228" y="2558955"/>
            <a:ext cx="3448050" cy="256730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168910" indent="-342900">
              <a:lnSpc>
                <a:spcPts val="2860"/>
              </a:lnSpc>
              <a:spcBef>
                <a:spcPts val="61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example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services</a:t>
            </a:r>
            <a:r>
              <a:rPr dirty="0" sz="2800" spc="-10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for 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individual  datagrams: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guaranteed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delivery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450"/>
              </a:lnSpc>
              <a:spcBef>
                <a:spcPts val="58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guaranteed delivery  with less than 40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msec  </a:t>
            </a:r>
            <a:r>
              <a:rPr dirty="0" sz="2400" spc="-5">
                <a:latin typeface="Arial"/>
                <a:cs typeface="Arial"/>
              </a:rPr>
              <a:t>delay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8040" y="2551019"/>
            <a:ext cx="3579495" cy="289941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355600" marR="5080" indent="-342900">
              <a:lnSpc>
                <a:spcPts val="2860"/>
              </a:lnSpc>
              <a:spcBef>
                <a:spcPts val="610"/>
              </a:spcBef>
            </a:pP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example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services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for</a:t>
            </a:r>
            <a:r>
              <a:rPr dirty="0" sz="2800" spc="-10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CC0000"/>
                </a:solidFill>
                <a:latin typeface="Arial"/>
                <a:cs typeface="Arial"/>
              </a:rPr>
              <a:t>a 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flow of</a:t>
            </a:r>
            <a:r>
              <a:rPr dirty="0" sz="2800" spc="-45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CC0000"/>
                </a:solidFill>
                <a:latin typeface="Arial"/>
                <a:cs typeface="Arial"/>
              </a:rPr>
              <a:t>datagrams:</a:t>
            </a:r>
            <a:endParaRPr sz="2800">
              <a:latin typeface="Arial"/>
              <a:cs typeface="Arial"/>
            </a:endParaRPr>
          </a:p>
          <a:p>
            <a:pPr marL="355600" marR="795020" indent="-342900">
              <a:lnSpc>
                <a:spcPts val="2450"/>
              </a:lnSpc>
              <a:spcBef>
                <a:spcPts val="56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in-order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datagram  delivery</a:t>
            </a:r>
            <a:endParaRPr sz="2400">
              <a:latin typeface="Arial"/>
              <a:cs typeface="Arial"/>
            </a:endParaRPr>
          </a:p>
          <a:p>
            <a:pPr marL="355600" marR="353695" indent="-342900">
              <a:lnSpc>
                <a:spcPts val="2450"/>
              </a:lnSpc>
              <a:spcBef>
                <a:spcPts val="575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guaranteed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minimum  </a:t>
            </a:r>
            <a:r>
              <a:rPr dirty="0" sz="2400" spc="-5">
                <a:latin typeface="Arial"/>
                <a:cs typeface="Arial"/>
              </a:rPr>
              <a:t>bandwidth 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flow</a:t>
            </a:r>
            <a:endParaRPr sz="2400">
              <a:latin typeface="Arial"/>
              <a:cs typeface="Arial"/>
            </a:endParaRPr>
          </a:p>
          <a:p>
            <a:pPr marL="355600" marR="82550" indent="-342900">
              <a:lnSpc>
                <a:spcPts val="2450"/>
              </a:lnSpc>
              <a:spcBef>
                <a:spcPts val="570"/>
              </a:spcBef>
              <a:buClr>
                <a:srgbClr val="000099"/>
              </a:buClr>
              <a:buSzPct val="102083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restrictions </a:t>
            </a:r>
            <a:r>
              <a:rPr dirty="0" sz="2400" spc="-5">
                <a:latin typeface="Arial"/>
                <a:cs typeface="Arial"/>
              </a:rPr>
              <a:t>on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changes  </a:t>
            </a:r>
            <a:r>
              <a:rPr dirty="0" sz="2400" spc="-5">
                <a:latin typeface="Arial"/>
                <a:cs typeface="Arial"/>
              </a:rPr>
              <a:t>in inter-packet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spacing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2300" y="1028700"/>
            <a:ext cx="5484813" cy="17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58941" rIns="0" bIns="0" rtlCol="0" vert="horz">
            <a:spAutoFit/>
          </a:bodyPr>
          <a:lstStyle/>
          <a:p>
            <a:pPr marL="2830195">
              <a:lnSpc>
                <a:spcPts val="1425"/>
              </a:lnSpc>
            </a:pPr>
            <a:r>
              <a:rPr dirty="0" spc="-5"/>
              <a:t>Network Layer: Data Plane 4-</a:t>
            </a: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Jim Kurose and Keith Ross</dc:creator>
  <dc:title>3rd Edition: Chapter 4</dc:title>
  <dcterms:created xsi:type="dcterms:W3CDTF">2019-11-07T18:09:23Z</dcterms:created>
  <dcterms:modified xsi:type="dcterms:W3CDTF">2019-11-07T18:09:23Z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1999-10-08T00:00:00Z</vt:filetime>
  </property>
  <property fmtid="{D5CDD505-2E9C-101B-9397-08002B2CF9AE}" pid="3" name="Creator">
    <vt:lpwstr>Aspose Ltd.</vt:lpwstr>
  </property>
  <property fmtid="{D5CDD505-2E9C-101B-9397-08002B2CF9AE}" pid="4" name="LastSaved">
    <vt:filetime>2019-11-07T00:00:00Z</vt:filetime>
  </property>
</Properties>
</file>