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07D1-C27E-47DE-8552-9D9A079BF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7CB12-4336-4473-ACAA-33FA50268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2EB1B-0393-4BCD-944D-77D2F9B1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962-62A0-4DC5-A011-B5CBEA46A91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635E8-A108-478B-AB6C-CE466194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461B-1CCE-4BE1-B574-842C8267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9EA-4A68-45B9-962E-883D04C5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1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5F9E-ACA6-4101-8576-78380AD9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1147A-3403-4E30-950B-B22D9CD04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78356-44D6-4D53-8CBF-BC7FAF5A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962-62A0-4DC5-A011-B5CBEA46A91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D5C66-FD01-40F4-956D-C7726F8B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BDAFE-6ACF-4386-A647-05F48C8C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9EA-4A68-45B9-962E-883D04C5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3EC1F-47A9-4476-B035-467BE14CB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C67AA-DD90-4517-92E6-868AAD2F5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A4475-9AD8-4036-9636-A9876C4D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962-62A0-4DC5-A011-B5CBEA46A91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53C41-695C-4076-8D21-04459D45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E45D-5301-481F-9A4C-5C2963BA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9EA-4A68-45B9-962E-883D04C5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7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4D5A-5FE5-4519-A6B5-D38F48A4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AA040-B147-46DC-8856-4E6DCC35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6D3E-3794-46BD-BE9E-79E82CBA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962-62A0-4DC5-A011-B5CBEA46A91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2F7C-1733-4B57-859D-67A7B59D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54FCA-8178-49FC-A296-1366B861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9EA-4A68-45B9-962E-883D04C5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E66C-293F-4F2B-AE46-AD08A7D3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FF91C-ADF1-41E3-AAC8-E4E1C10B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357E-ED7E-4F22-BAC8-543F771E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962-62A0-4DC5-A011-B5CBEA46A91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5670-4B28-4DA5-A6B8-9E956804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D5EBD-DA7A-4012-BCBA-250456F3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9EA-4A68-45B9-962E-883D04C5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1A3-6D7A-460C-9B71-FF4ECE89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510B-7D4D-46CC-942E-BA9845D7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419AD-4733-4D74-AEE6-64B828FE8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BEA77-94D3-42BC-96DB-CB4B8A28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962-62A0-4DC5-A011-B5CBEA46A91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C3718-E4BB-4F0D-90D1-7BE77F91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33E4F-E587-48E9-B688-3123EBC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9EA-4A68-45B9-962E-883D04C5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39CD-5DC9-497C-AEA0-5D3B3FD4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6EBD6-ADB9-4E05-9F6E-DB13238F9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DF457-96C5-4344-8113-8C6DA627F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F6098-2C26-47D7-8265-2A6F05C77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953A9-82A5-40D9-A010-BBD6EA8EF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00739-5AF9-443D-B102-646D7A07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962-62A0-4DC5-A011-B5CBEA46A91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2D73A-073D-4CAD-9FFD-C4A6DC7C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08272-064B-453E-92AB-7E40D3FA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9EA-4A68-45B9-962E-883D04C5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7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A20A-D74D-41C3-955E-D7315D47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05AE-E09C-4E8D-8361-439EB314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962-62A0-4DC5-A011-B5CBEA46A91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6AD74-1AE7-4DAE-88E9-B3FD6947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C9850-7551-438E-8029-AD000577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9EA-4A68-45B9-962E-883D04C5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FDCE4-F352-4F3C-BA3C-C3A075F3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962-62A0-4DC5-A011-B5CBEA46A91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1883C-29DE-4566-8956-27B2FB9B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0E810-7855-42F1-9AC9-AAC739EF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9EA-4A68-45B9-962E-883D04C5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0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718E-6BB1-4F99-9F76-F662DEFF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5209-64CC-4E7D-B361-FBB72A16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3CE5A-100E-494D-9F21-FB783AAB4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6B432-60C4-48EF-B4CF-B14A1444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962-62A0-4DC5-A011-B5CBEA46A91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E8214-CB92-44C5-AB13-D99D8062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A6FC4-D090-4747-94A2-7B347C94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9EA-4A68-45B9-962E-883D04C5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DA0C-A001-417F-87AE-5D1BFF17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01E16-2E6E-4987-AE9B-3736C45F8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16846-FC67-4544-8C5D-07B13434A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A739D-7713-4B25-A1D9-19C64E94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3962-62A0-4DC5-A011-B5CBEA46A91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A693C-55DA-44A4-ACCD-359A84A4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67D7B-251A-4959-B75D-3BC79133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9EA-4A68-45B9-962E-883D04C5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9922E-1DA3-448B-9E3D-C0292774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A1625-0EFE-462B-8B43-9F4EC0C74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C01A5-7271-48C6-91EC-1A9448368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C3962-62A0-4DC5-A011-B5CBEA46A91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D241B-DCB5-42E4-9499-56FAB9B60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BB55-01FB-4DD6-9AC3-C9B9BBA68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39EA-4A68-45B9-962E-883D04C55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C03D20-419C-4DDE-960F-3205A9D57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017" y="3050469"/>
            <a:ext cx="1443346" cy="352425"/>
          </a:xfrm>
          <a:prstGeom prst="ellipse">
            <a:avLst/>
          </a:prstGeom>
          <a:solidFill>
            <a:srgbClr val="4472C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Spring Boot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6D53EFB-5228-4271-AF40-067966E40822}"/>
              </a:ext>
            </a:extLst>
          </p:cNvPr>
          <p:cNvSpPr txBox="1">
            <a:spLocks noChangeArrowheads="1"/>
          </p:cNvSpPr>
          <p:nvPr/>
        </p:nvSpPr>
        <p:spPr bwMode="auto">
          <a:xfrm rot="719413">
            <a:off x="5933775" y="3475201"/>
            <a:ext cx="1252031" cy="229096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100" b="0" i="0" u="none" strike="noStrike" cap="none" normalizeH="0" baseline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en-US" dirty="0"/>
              <a:t>Introduction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4217567E-0F26-4F82-A13F-6CD0700B393A}"/>
              </a:ext>
            </a:extLst>
          </p:cNvPr>
          <p:cNvSpPr txBox="1">
            <a:spLocks noChangeArrowheads="1"/>
          </p:cNvSpPr>
          <p:nvPr/>
        </p:nvSpPr>
        <p:spPr bwMode="auto">
          <a:xfrm rot="2846415">
            <a:off x="4470236" y="3934011"/>
            <a:ext cx="450170" cy="283036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100" b="0" i="0" u="none" strike="noStrike" cap="none" normalizeH="0" baseline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en-US" dirty="0"/>
              <a:t>JPA</a:t>
            </a:r>
          </a:p>
          <a:p>
            <a:endParaRPr lang="en-US" altLang="en-US" dirty="0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37F9CAB-4473-41E7-ABB9-3587E6036EA1}"/>
              </a:ext>
            </a:extLst>
          </p:cNvPr>
          <p:cNvSpPr txBox="1">
            <a:spLocks noChangeArrowheads="1"/>
          </p:cNvSpPr>
          <p:nvPr/>
        </p:nvSpPr>
        <p:spPr bwMode="auto">
          <a:xfrm rot="20445392">
            <a:off x="5983903" y="2375402"/>
            <a:ext cx="665496" cy="235118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100" b="0" i="0" u="none" strike="noStrike" cap="none" normalizeH="0" baseline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en-US" dirty="0"/>
              <a:t>Security</a:t>
            </a:r>
          </a:p>
          <a:p>
            <a:endParaRPr lang="en-US" altLang="en-US" dirty="0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4B1C6857-BA09-452F-92FE-347A4499FB84}"/>
              </a:ext>
            </a:extLst>
          </p:cNvPr>
          <p:cNvSpPr txBox="1">
            <a:spLocks noChangeArrowheads="1"/>
          </p:cNvSpPr>
          <p:nvPr/>
        </p:nvSpPr>
        <p:spPr bwMode="auto">
          <a:xfrm rot="-993217">
            <a:off x="2313354" y="3345744"/>
            <a:ext cx="338138" cy="2159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100" b="0" i="0" u="none" strike="noStrike" cap="none" normalizeH="0" baseline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en-US" dirty="0"/>
              <a:t>SSL</a:t>
            </a:r>
          </a:p>
          <a:p>
            <a:endParaRPr lang="en-US" altLang="en-US" dirty="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F26A2B91-C1A5-49E4-9523-4F8950F8E371}"/>
              </a:ext>
            </a:extLst>
          </p:cNvPr>
          <p:cNvSpPr txBox="1">
            <a:spLocks noChangeArrowheads="1"/>
          </p:cNvSpPr>
          <p:nvPr/>
        </p:nvSpPr>
        <p:spPr bwMode="auto">
          <a:xfrm rot="18858336">
            <a:off x="4629009" y="1661343"/>
            <a:ext cx="1154989" cy="340102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API Gateway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F8136BFE-D6EA-4D37-A244-5C56B205640F}"/>
              </a:ext>
            </a:extLst>
          </p:cNvPr>
          <p:cNvSpPr txBox="1">
            <a:spLocks noChangeArrowheads="1"/>
          </p:cNvSpPr>
          <p:nvPr/>
        </p:nvSpPr>
        <p:spPr bwMode="auto">
          <a:xfrm rot="20177329">
            <a:off x="5324438" y="1857084"/>
            <a:ext cx="1426280" cy="271369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Service Discovery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208E9156-EABF-4163-BA4D-D53073EDEEC2}"/>
              </a:ext>
            </a:extLst>
          </p:cNvPr>
          <p:cNvSpPr txBox="1">
            <a:spLocks noChangeArrowheads="1"/>
          </p:cNvSpPr>
          <p:nvPr/>
        </p:nvSpPr>
        <p:spPr bwMode="auto">
          <a:xfrm rot="18068768">
            <a:off x="2722267" y="4142734"/>
            <a:ext cx="740257" cy="291492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100" b="0" i="0" u="none" strike="noStrike" cap="none" normalizeH="0" baseline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en-US" dirty="0"/>
              <a:t>NO-SQL</a:t>
            </a:r>
          </a:p>
          <a:p>
            <a:endParaRPr lang="en-US" altLang="en-US" dirty="0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09E0E49E-E693-4F1D-904F-E94F38F7B4FB}"/>
              </a:ext>
            </a:extLst>
          </p:cNvPr>
          <p:cNvSpPr txBox="1">
            <a:spLocks noChangeArrowheads="1"/>
          </p:cNvSpPr>
          <p:nvPr/>
        </p:nvSpPr>
        <p:spPr bwMode="auto">
          <a:xfrm rot="3790987">
            <a:off x="2794303" y="2047565"/>
            <a:ext cx="597059" cy="175074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100" b="0" i="0" u="none" strike="noStrike" cap="none" normalizeH="0" baseline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en-US" dirty="0"/>
              <a:t>Cloud</a:t>
            </a:r>
          </a:p>
          <a:p>
            <a:endParaRPr lang="en-US" altLang="en-US" dirty="0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EB1B7723-B4F4-43AB-B613-A660DD2EFFFB}"/>
              </a:ext>
            </a:extLst>
          </p:cNvPr>
          <p:cNvSpPr txBox="1">
            <a:spLocks noChangeArrowheads="1"/>
          </p:cNvSpPr>
          <p:nvPr/>
        </p:nvSpPr>
        <p:spPr bwMode="auto">
          <a:xfrm rot="5676904">
            <a:off x="3754915" y="1845060"/>
            <a:ext cx="914400" cy="320726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100" b="0" i="0" u="none" strike="noStrike" cap="none" normalizeH="0" baseline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en-US" dirty="0"/>
              <a:t>Containers</a:t>
            </a:r>
          </a:p>
          <a:p>
            <a:endParaRPr lang="en-US" alt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BDB2C9-9E4F-4372-BBC0-FBCA855ACF56}"/>
              </a:ext>
            </a:extLst>
          </p:cNvPr>
          <p:cNvCxnSpPr>
            <a:stCxn id="2" idx="0"/>
            <a:endCxn id="16" idx="3"/>
          </p:cNvCxnSpPr>
          <p:nvPr/>
        </p:nvCxnSpPr>
        <p:spPr>
          <a:xfrm flipV="1">
            <a:off x="4111690" y="2461141"/>
            <a:ext cx="63638" cy="58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09729A-ED2A-48D6-8427-110B34B2065F}"/>
              </a:ext>
            </a:extLst>
          </p:cNvPr>
          <p:cNvCxnSpPr>
            <a:cxnSpLocks/>
            <a:stCxn id="2" idx="0"/>
            <a:endCxn id="12" idx="1"/>
          </p:cNvCxnSpPr>
          <p:nvPr/>
        </p:nvCxnSpPr>
        <p:spPr>
          <a:xfrm flipV="1">
            <a:off x="4111690" y="2244663"/>
            <a:ext cx="691442" cy="80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19E9B3-7E6F-403B-B5B2-554C4E9DDAAA}"/>
              </a:ext>
            </a:extLst>
          </p:cNvPr>
          <p:cNvCxnSpPr>
            <a:stCxn id="2" idx="0"/>
            <a:endCxn id="13" idx="1"/>
          </p:cNvCxnSpPr>
          <p:nvPr/>
        </p:nvCxnSpPr>
        <p:spPr>
          <a:xfrm flipV="1">
            <a:off x="4111690" y="2279541"/>
            <a:ext cx="1272949" cy="77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764E85-A6F1-4B9D-9B59-873947EDB8E1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4833363" y="3226682"/>
            <a:ext cx="1114070" cy="23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5C44F3-FAFB-402F-867D-702FB182F829}"/>
              </a:ext>
            </a:extLst>
          </p:cNvPr>
          <p:cNvCxnSpPr>
            <a:cxnSpLocks/>
            <a:stCxn id="2" idx="4"/>
            <a:endCxn id="8" idx="1"/>
          </p:cNvCxnSpPr>
          <p:nvPr/>
        </p:nvCxnSpPr>
        <p:spPr>
          <a:xfrm>
            <a:off x="4111690" y="3402894"/>
            <a:ext cx="431393" cy="50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908CA3-974D-4337-881B-4842904BA655}"/>
              </a:ext>
            </a:extLst>
          </p:cNvPr>
          <p:cNvCxnSpPr>
            <a:cxnSpLocks/>
            <a:stCxn id="2" idx="3"/>
            <a:endCxn id="14" idx="3"/>
          </p:cNvCxnSpPr>
          <p:nvPr/>
        </p:nvCxnSpPr>
        <p:spPr>
          <a:xfrm flipH="1">
            <a:off x="3283834" y="3351283"/>
            <a:ext cx="317556" cy="62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5B642A-D186-4931-AEC8-6D7BEBE6F2B9}"/>
              </a:ext>
            </a:extLst>
          </p:cNvPr>
          <p:cNvCxnSpPr>
            <a:stCxn id="2" idx="2"/>
          </p:cNvCxnSpPr>
          <p:nvPr/>
        </p:nvCxnSpPr>
        <p:spPr>
          <a:xfrm flipH="1">
            <a:off x="2795498" y="3226682"/>
            <a:ext cx="594519" cy="17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C91E6D-56C5-44DE-A56D-7980C789BE2F}"/>
              </a:ext>
            </a:extLst>
          </p:cNvPr>
          <p:cNvCxnSpPr>
            <a:cxnSpLocks/>
            <a:stCxn id="2" idx="1"/>
            <a:endCxn id="15" idx="3"/>
          </p:cNvCxnSpPr>
          <p:nvPr/>
        </p:nvCxnSpPr>
        <p:spPr>
          <a:xfrm flipH="1" flipV="1">
            <a:off x="3227511" y="2401526"/>
            <a:ext cx="373879" cy="70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9BA1D3-D0B0-4636-8426-E64EB37F72E1}"/>
              </a:ext>
            </a:extLst>
          </p:cNvPr>
          <p:cNvSpPr txBox="1"/>
          <p:nvPr/>
        </p:nvSpPr>
        <p:spPr>
          <a:xfrm>
            <a:off x="5911986" y="339597"/>
            <a:ext cx="429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Zuul</a:t>
            </a:r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F944B-A296-4E70-A9BD-451D715A6D56}"/>
              </a:ext>
            </a:extLst>
          </p:cNvPr>
          <p:cNvSpPr txBox="1"/>
          <p:nvPr/>
        </p:nvSpPr>
        <p:spPr>
          <a:xfrm>
            <a:off x="6447335" y="642007"/>
            <a:ext cx="595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NGINX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7E8B48-00BD-4D1E-A56C-37EE2CE130A9}"/>
              </a:ext>
            </a:extLst>
          </p:cNvPr>
          <p:cNvSpPr txBox="1"/>
          <p:nvPr/>
        </p:nvSpPr>
        <p:spPr>
          <a:xfrm>
            <a:off x="7190629" y="1359696"/>
            <a:ext cx="841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EUREKA</a:t>
            </a:r>
          </a:p>
        </p:txBody>
      </p:sp>
      <p:cxnSp>
        <p:nvCxnSpPr>
          <p:cNvPr id="3081" name="Straight Arrow Connector 3080">
            <a:extLst>
              <a:ext uri="{FF2B5EF4-FFF2-40B4-BE49-F238E27FC236}">
                <a16:creationId xmlns:a16="http://schemas.microsoft.com/office/drawing/2014/main" id="{D0DA1E2F-5964-4EE5-9971-E94278AFB6B0}"/>
              </a:ext>
            </a:extLst>
          </p:cNvPr>
          <p:cNvCxnSpPr>
            <a:cxnSpLocks/>
            <a:stCxn id="15" idx="1"/>
            <a:endCxn id="1032" idx="2"/>
          </p:cNvCxnSpPr>
          <p:nvPr/>
        </p:nvCxnSpPr>
        <p:spPr>
          <a:xfrm flipH="1" flipV="1">
            <a:off x="2782604" y="1465387"/>
            <a:ext cx="175550" cy="40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8" name="Straight Arrow Connector 3087">
            <a:extLst>
              <a:ext uri="{FF2B5EF4-FFF2-40B4-BE49-F238E27FC236}">
                <a16:creationId xmlns:a16="http://schemas.microsoft.com/office/drawing/2014/main" id="{AC82CF02-3B46-4A01-8BDA-66549447B135}"/>
              </a:ext>
            </a:extLst>
          </p:cNvPr>
          <p:cNvCxnSpPr>
            <a:cxnSpLocks/>
            <a:stCxn id="16" idx="1"/>
            <a:endCxn id="1030" idx="2"/>
          </p:cNvCxnSpPr>
          <p:nvPr/>
        </p:nvCxnSpPr>
        <p:spPr>
          <a:xfrm flipH="1" flipV="1">
            <a:off x="3808295" y="902751"/>
            <a:ext cx="440607" cy="64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0" name="Straight Arrow Connector 3089">
            <a:extLst>
              <a:ext uri="{FF2B5EF4-FFF2-40B4-BE49-F238E27FC236}">
                <a16:creationId xmlns:a16="http://schemas.microsoft.com/office/drawing/2014/main" id="{6855B5AA-CAC1-451F-859B-962E3178300A}"/>
              </a:ext>
            </a:extLst>
          </p:cNvPr>
          <p:cNvCxnSpPr>
            <a:cxnSpLocks/>
            <a:stCxn id="16" idx="1"/>
            <a:endCxn id="1028" idx="2"/>
          </p:cNvCxnSpPr>
          <p:nvPr/>
        </p:nvCxnSpPr>
        <p:spPr>
          <a:xfrm flipV="1">
            <a:off x="4248902" y="933711"/>
            <a:ext cx="352049" cy="61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3" name="Straight Arrow Connector 3092">
            <a:extLst>
              <a:ext uri="{FF2B5EF4-FFF2-40B4-BE49-F238E27FC236}">
                <a16:creationId xmlns:a16="http://schemas.microsoft.com/office/drawing/2014/main" id="{0E80E19E-2DC4-4F74-9828-302239DB55B4}"/>
              </a:ext>
            </a:extLst>
          </p:cNvPr>
          <p:cNvCxnSpPr>
            <a:cxnSpLocks/>
            <a:stCxn id="12" idx="3"/>
            <a:endCxn id="100" idx="2"/>
          </p:cNvCxnSpPr>
          <p:nvPr/>
        </p:nvCxnSpPr>
        <p:spPr>
          <a:xfrm flipV="1">
            <a:off x="5609875" y="560187"/>
            <a:ext cx="491814" cy="85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Straight Arrow Connector 3094">
            <a:extLst>
              <a:ext uri="{FF2B5EF4-FFF2-40B4-BE49-F238E27FC236}">
                <a16:creationId xmlns:a16="http://schemas.microsoft.com/office/drawing/2014/main" id="{7701F50F-4C0F-485E-B382-970887A24059}"/>
              </a:ext>
            </a:extLst>
          </p:cNvPr>
          <p:cNvCxnSpPr>
            <a:cxnSpLocks/>
            <a:stCxn id="12" idx="3"/>
            <a:endCxn id="1026" idx="2"/>
          </p:cNvCxnSpPr>
          <p:nvPr/>
        </p:nvCxnSpPr>
        <p:spPr>
          <a:xfrm flipV="1">
            <a:off x="5609875" y="853969"/>
            <a:ext cx="1144231" cy="56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7" name="Straight Arrow Connector 3096">
            <a:extLst>
              <a:ext uri="{FF2B5EF4-FFF2-40B4-BE49-F238E27FC236}">
                <a16:creationId xmlns:a16="http://schemas.microsoft.com/office/drawing/2014/main" id="{ED9F9401-B3B1-4DFD-933F-0C0F27297168}"/>
              </a:ext>
            </a:extLst>
          </p:cNvPr>
          <p:cNvCxnSpPr>
            <a:cxnSpLocks/>
            <a:stCxn id="13" idx="3"/>
            <a:endCxn id="83" idx="1"/>
          </p:cNvCxnSpPr>
          <p:nvPr/>
        </p:nvCxnSpPr>
        <p:spPr>
          <a:xfrm flipV="1">
            <a:off x="6690518" y="1471830"/>
            <a:ext cx="511275" cy="23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0" name="Straight Arrow Connector 3099">
            <a:extLst>
              <a:ext uri="{FF2B5EF4-FFF2-40B4-BE49-F238E27FC236}">
                <a16:creationId xmlns:a16="http://schemas.microsoft.com/office/drawing/2014/main" id="{8931B146-F43E-47DC-9C4D-96520DCD72CB}"/>
              </a:ext>
            </a:extLst>
          </p:cNvPr>
          <p:cNvCxnSpPr>
            <a:cxnSpLocks/>
            <a:stCxn id="10" idx="1"/>
            <a:endCxn id="1062" idx="3"/>
          </p:cNvCxnSpPr>
          <p:nvPr/>
        </p:nvCxnSpPr>
        <p:spPr>
          <a:xfrm flipH="1">
            <a:off x="1560102" y="3501864"/>
            <a:ext cx="760259" cy="2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2" name="Straight Arrow Connector 3101">
            <a:extLst>
              <a:ext uri="{FF2B5EF4-FFF2-40B4-BE49-F238E27FC236}">
                <a16:creationId xmlns:a16="http://schemas.microsoft.com/office/drawing/2014/main" id="{A3CBEBD1-4769-411A-AD21-484A85E249BA}"/>
              </a:ext>
            </a:extLst>
          </p:cNvPr>
          <p:cNvCxnSpPr>
            <a:cxnSpLocks/>
            <a:stCxn id="10" idx="1"/>
            <a:endCxn id="1064" idx="3"/>
          </p:cNvCxnSpPr>
          <p:nvPr/>
        </p:nvCxnSpPr>
        <p:spPr>
          <a:xfrm flipH="1">
            <a:off x="1833983" y="3501864"/>
            <a:ext cx="486378" cy="72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94809A7-3829-41F2-BA4F-0A85D4C7840D}"/>
              </a:ext>
            </a:extLst>
          </p:cNvPr>
          <p:cNvCxnSpPr>
            <a:cxnSpLocks/>
            <a:stCxn id="8" idx="3"/>
            <a:endCxn id="89" idx="1"/>
          </p:cNvCxnSpPr>
          <p:nvPr/>
        </p:nvCxnSpPr>
        <p:spPr>
          <a:xfrm>
            <a:off x="4847559" y="4241320"/>
            <a:ext cx="429909" cy="58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7379513-AEAD-4C26-949D-CCC094E23881}"/>
              </a:ext>
            </a:extLst>
          </p:cNvPr>
          <p:cNvSpPr txBox="1"/>
          <p:nvPr/>
        </p:nvSpPr>
        <p:spPr>
          <a:xfrm>
            <a:off x="5277468" y="4269087"/>
            <a:ext cx="131261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One to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One to Many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Pageable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Specification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 Dynamic Query</a:t>
            </a:r>
          </a:p>
          <a:p>
            <a:endParaRPr lang="en-US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D0F2CAF-9C82-4ED7-A902-E2AAD7110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93" y="1323887"/>
            <a:ext cx="582376" cy="29588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D23B70C-D28C-4FDA-AD10-77C625430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726" y="310975"/>
            <a:ext cx="429926" cy="249212"/>
          </a:xfrm>
          <a:prstGeom prst="rect">
            <a:avLst/>
          </a:prstGeom>
        </p:spPr>
      </p:pic>
      <p:pic>
        <p:nvPicPr>
          <p:cNvPr id="1026" name="Picture 2" descr="Image result for nginx">
            <a:extLst>
              <a:ext uri="{FF2B5EF4-FFF2-40B4-BE49-F238E27FC236}">
                <a16:creationId xmlns:a16="http://schemas.microsoft.com/office/drawing/2014/main" id="{810C1B46-547A-4FB6-A20D-7470BC413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19" y="686921"/>
            <a:ext cx="498574" cy="16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ubernetes">
            <a:extLst>
              <a:ext uri="{FF2B5EF4-FFF2-40B4-BE49-F238E27FC236}">
                <a16:creationId xmlns:a16="http://schemas.microsoft.com/office/drawing/2014/main" id="{F16098E0-44F7-45D7-8C87-E29EA735B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513" y="435581"/>
            <a:ext cx="656875" cy="49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cker">
            <a:extLst>
              <a:ext uri="{FF2B5EF4-FFF2-40B4-BE49-F238E27FC236}">
                <a16:creationId xmlns:a16="http://schemas.microsoft.com/office/drawing/2014/main" id="{F0F39C7A-260F-4593-865B-71A8CCE1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02" y="530359"/>
            <a:ext cx="664986" cy="37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ivotal cloud foundry">
            <a:extLst>
              <a:ext uri="{FF2B5EF4-FFF2-40B4-BE49-F238E27FC236}">
                <a16:creationId xmlns:a16="http://schemas.microsoft.com/office/drawing/2014/main" id="{B3EA0284-D7BD-4594-8D8B-9125331D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64" y="806707"/>
            <a:ext cx="658680" cy="65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AutoShape 12" descr="Image result for elk stack">
            <a:extLst>
              <a:ext uri="{FF2B5EF4-FFF2-40B4-BE49-F238E27FC236}">
                <a16:creationId xmlns:a16="http://schemas.microsoft.com/office/drawing/2014/main" id="{F3C9639C-BF4B-49FF-B60A-A6893CCDB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beats elk logo">
            <a:extLst>
              <a:ext uri="{FF2B5EF4-FFF2-40B4-BE49-F238E27FC236}">
                <a16:creationId xmlns:a16="http://schemas.microsoft.com/office/drawing/2014/main" id="{275CD212-BBC9-47BD-BD02-999958D27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6" y="2646901"/>
            <a:ext cx="593321" cy="2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logstash logo">
            <a:extLst>
              <a:ext uri="{FF2B5EF4-FFF2-40B4-BE49-F238E27FC236}">
                <a16:creationId xmlns:a16="http://schemas.microsoft.com/office/drawing/2014/main" id="{7336EE4D-AFDD-481B-A0A6-FD2EE8EF5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86" y="2218217"/>
            <a:ext cx="756811" cy="2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kibana elk logo">
            <a:extLst>
              <a:ext uri="{FF2B5EF4-FFF2-40B4-BE49-F238E27FC236}">
                <a16:creationId xmlns:a16="http://schemas.microsoft.com/office/drawing/2014/main" id="{BC6217E2-EE87-476C-9310-01EA2CBE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96" y="1633212"/>
            <a:ext cx="687409" cy="2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AutoShape 28" descr="Image result for kafka logo">
            <a:extLst>
              <a:ext uri="{FF2B5EF4-FFF2-40B4-BE49-F238E27FC236}">
                <a16:creationId xmlns:a16="http://schemas.microsoft.com/office/drawing/2014/main" id="{84FD80F0-3008-4693-B47A-A206CD9782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654344"/>
            <a:ext cx="79455" cy="7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30" descr="Image result for kafka logo">
            <a:extLst>
              <a:ext uri="{FF2B5EF4-FFF2-40B4-BE49-F238E27FC236}">
                <a16:creationId xmlns:a16="http://schemas.microsoft.com/office/drawing/2014/main" id="{2FC4A81C-A0F2-4F5B-89C0-29F6D3A609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806744"/>
            <a:ext cx="79455" cy="7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6" name="Picture 32" descr="Image result for kafka logo">
            <a:extLst>
              <a:ext uri="{FF2B5EF4-FFF2-40B4-BE49-F238E27FC236}">
                <a16:creationId xmlns:a16="http://schemas.microsoft.com/office/drawing/2014/main" id="{6033E682-77E1-496C-9D8D-E632BDF9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82" y="2988269"/>
            <a:ext cx="534042" cy="2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elastic search logo">
            <a:extLst>
              <a:ext uri="{FF2B5EF4-FFF2-40B4-BE49-F238E27FC236}">
                <a16:creationId xmlns:a16="http://schemas.microsoft.com/office/drawing/2014/main" id="{CDCA05FA-62BA-49D7-A415-3AC1E1A2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11" y="1922613"/>
            <a:ext cx="1053246" cy="2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 Box 9">
            <a:extLst>
              <a:ext uri="{FF2B5EF4-FFF2-40B4-BE49-F238E27FC236}">
                <a16:creationId xmlns:a16="http://schemas.microsoft.com/office/drawing/2014/main" id="{746F012C-8559-4DE8-BC35-ACB56481E32B}"/>
              </a:ext>
            </a:extLst>
          </p:cNvPr>
          <p:cNvSpPr txBox="1">
            <a:spLocks noChangeArrowheads="1"/>
          </p:cNvSpPr>
          <p:nvPr/>
        </p:nvSpPr>
        <p:spPr bwMode="auto">
          <a:xfrm rot="-993217">
            <a:off x="1958474" y="2592160"/>
            <a:ext cx="338138" cy="215900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100" b="0" i="0" u="none" strike="noStrike" cap="none" normalizeH="0" baseline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en-US" dirty="0"/>
              <a:t>ELK</a:t>
            </a:r>
          </a:p>
          <a:p>
            <a:endParaRPr lang="en-US" altLang="en-US" dirty="0"/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D2ACC627-0622-496D-B413-A06F84E6964C}"/>
              </a:ext>
            </a:extLst>
          </p:cNvPr>
          <p:cNvCxnSpPr>
            <a:stCxn id="2" idx="2"/>
            <a:endCxn id="169" idx="3"/>
          </p:cNvCxnSpPr>
          <p:nvPr/>
        </p:nvCxnSpPr>
        <p:spPr>
          <a:xfrm flipH="1" flipV="1">
            <a:off x="2289605" y="2651940"/>
            <a:ext cx="1100412" cy="57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3465BC3B-3CD7-4E6D-A67A-1766F0B9F594}"/>
              </a:ext>
            </a:extLst>
          </p:cNvPr>
          <p:cNvCxnSpPr>
            <a:stCxn id="169" idx="1"/>
            <a:endCxn id="1056" idx="3"/>
          </p:cNvCxnSpPr>
          <p:nvPr/>
        </p:nvCxnSpPr>
        <p:spPr>
          <a:xfrm flipH="1">
            <a:off x="1136624" y="2748280"/>
            <a:ext cx="828857" cy="35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EB7A9F1A-F4AF-4E13-A882-50CF42EE62A9}"/>
              </a:ext>
            </a:extLst>
          </p:cNvPr>
          <p:cNvCxnSpPr>
            <a:stCxn id="169" idx="1"/>
            <a:endCxn id="1042" idx="3"/>
          </p:cNvCxnSpPr>
          <p:nvPr/>
        </p:nvCxnSpPr>
        <p:spPr>
          <a:xfrm flipH="1">
            <a:off x="1241207" y="2748280"/>
            <a:ext cx="724274" cy="2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3C22BDB2-2FE5-4824-8F31-68D137A201A2}"/>
              </a:ext>
            </a:extLst>
          </p:cNvPr>
          <p:cNvCxnSpPr>
            <a:stCxn id="169" idx="1"/>
            <a:endCxn id="1044" idx="3"/>
          </p:cNvCxnSpPr>
          <p:nvPr/>
        </p:nvCxnSpPr>
        <p:spPr>
          <a:xfrm flipH="1" flipV="1">
            <a:off x="1404697" y="2346973"/>
            <a:ext cx="560784" cy="40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16950144-8D9D-4133-A9AB-807D63EC48DB}"/>
              </a:ext>
            </a:extLst>
          </p:cNvPr>
          <p:cNvCxnSpPr>
            <a:stCxn id="169" idx="1"/>
            <a:endCxn id="1058" idx="3"/>
          </p:cNvCxnSpPr>
          <p:nvPr/>
        </p:nvCxnSpPr>
        <p:spPr>
          <a:xfrm flipH="1" flipV="1">
            <a:off x="1687757" y="2051369"/>
            <a:ext cx="277724" cy="6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BE6589D8-9F04-414A-875B-93C716BC2C2B}"/>
              </a:ext>
            </a:extLst>
          </p:cNvPr>
          <p:cNvCxnSpPr>
            <a:stCxn id="169" idx="1"/>
            <a:endCxn id="1050" idx="3"/>
          </p:cNvCxnSpPr>
          <p:nvPr/>
        </p:nvCxnSpPr>
        <p:spPr>
          <a:xfrm flipV="1">
            <a:off x="1965481" y="1765187"/>
            <a:ext cx="32924" cy="98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2" name="Picture 38" descr="Image result for SSL logo">
            <a:extLst>
              <a:ext uri="{FF2B5EF4-FFF2-40B4-BE49-F238E27FC236}">
                <a16:creationId xmlns:a16="http://schemas.microsoft.com/office/drawing/2014/main" id="{BEC9C761-64ED-4909-BD6D-E477A04E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64" y="3293963"/>
            <a:ext cx="472838" cy="47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TLS security logo">
            <a:extLst>
              <a:ext uri="{FF2B5EF4-FFF2-40B4-BE49-F238E27FC236}">
                <a16:creationId xmlns:a16="http://schemas.microsoft.com/office/drawing/2014/main" id="{1B595E9D-D985-4C73-8896-80262D1E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99" y="3935807"/>
            <a:ext cx="1046484" cy="58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AutoShape 44" descr="Image result for oauth 2.0 security logo">
            <a:extLst>
              <a:ext uri="{FF2B5EF4-FFF2-40B4-BE49-F238E27FC236}">
                <a16:creationId xmlns:a16="http://schemas.microsoft.com/office/drawing/2014/main" id="{2D4E63FB-78E8-487A-98D0-E0FE1223C1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0695" y="5263752"/>
            <a:ext cx="148400" cy="1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9" name="Picture 1078">
            <a:extLst>
              <a:ext uri="{FF2B5EF4-FFF2-40B4-BE49-F238E27FC236}">
                <a16:creationId xmlns:a16="http://schemas.microsoft.com/office/drawing/2014/main" id="{93F6CEB1-E155-4A9D-A8D7-93143EC00F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264933">
            <a:off x="7881368" y="1440466"/>
            <a:ext cx="448043" cy="441537"/>
          </a:xfrm>
          <a:prstGeom prst="rect">
            <a:avLst/>
          </a:prstGeom>
        </p:spPr>
      </p:pic>
      <p:sp>
        <p:nvSpPr>
          <p:cNvPr id="1082" name="AutoShape 48" descr="Image result for jwt security logo">
            <a:extLst>
              <a:ext uri="{FF2B5EF4-FFF2-40B4-BE49-F238E27FC236}">
                <a16:creationId xmlns:a16="http://schemas.microsoft.com/office/drawing/2014/main" id="{9843612F-8FB8-43DF-9D22-03C6D1796F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83" name="Picture 1082">
            <a:extLst>
              <a:ext uri="{FF2B5EF4-FFF2-40B4-BE49-F238E27FC236}">
                <a16:creationId xmlns:a16="http://schemas.microsoft.com/office/drawing/2014/main" id="{0329D1C6-AAF0-4829-8FFC-15DB5D9940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5910" y="2263134"/>
            <a:ext cx="947988" cy="277900"/>
          </a:xfrm>
          <a:prstGeom prst="rect">
            <a:avLst/>
          </a:prstGeom>
        </p:spPr>
      </p:pic>
      <p:pic>
        <p:nvPicPr>
          <p:cNvPr id="144" name="Picture 50" descr="Image result for cassandra">
            <a:extLst>
              <a:ext uri="{FF2B5EF4-FFF2-40B4-BE49-F238E27FC236}">
                <a16:creationId xmlns:a16="http://schemas.microsoft.com/office/drawing/2014/main" id="{71C9533E-F26F-4400-B111-59C7BEE87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26" y="4680191"/>
            <a:ext cx="1947869" cy="53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52" descr="Image result for mongodb">
            <a:extLst>
              <a:ext uri="{FF2B5EF4-FFF2-40B4-BE49-F238E27FC236}">
                <a16:creationId xmlns:a16="http://schemas.microsoft.com/office/drawing/2014/main" id="{01B8FEE4-D11E-4F10-A010-90389C558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38" y="4930160"/>
            <a:ext cx="1560194" cy="4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6B4472-D2BF-42DD-9578-3ED6D0851C14}"/>
              </a:ext>
            </a:extLst>
          </p:cNvPr>
          <p:cNvCxnSpPr>
            <a:stCxn id="14" idx="1"/>
            <a:endCxn id="144" idx="0"/>
          </p:cNvCxnSpPr>
          <p:nvPr/>
        </p:nvCxnSpPr>
        <p:spPr>
          <a:xfrm flipH="1">
            <a:off x="1774361" y="4605255"/>
            <a:ext cx="1126596" cy="7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5F3E964-3F46-48D2-AE24-E757CF60EB6E}"/>
              </a:ext>
            </a:extLst>
          </p:cNvPr>
          <p:cNvCxnSpPr>
            <a:endCxn id="145" idx="0"/>
          </p:cNvCxnSpPr>
          <p:nvPr/>
        </p:nvCxnSpPr>
        <p:spPr>
          <a:xfrm>
            <a:off x="2810965" y="4623212"/>
            <a:ext cx="409170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D415552-0A3D-46A9-9DA9-56CB6D062C8D}"/>
              </a:ext>
            </a:extLst>
          </p:cNvPr>
          <p:cNvSpPr txBox="1"/>
          <p:nvPr/>
        </p:nvSpPr>
        <p:spPr>
          <a:xfrm>
            <a:off x="7870989" y="3127893"/>
            <a:ext cx="2022753" cy="16158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Introduction to spring boot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Spring Boot Sample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Running Spring boot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Git Basics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Model Mappers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Swagger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Exception Handling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BFCB19-0772-4BC2-914C-5A35DEBDF03E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7172148" y="3719800"/>
            <a:ext cx="698841" cy="21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B93572-B688-463C-B0B8-79FF2EAA5FDD}"/>
              </a:ext>
            </a:extLst>
          </p:cNvPr>
          <p:cNvCxnSpPr>
            <a:stCxn id="2" idx="6"/>
            <a:endCxn id="9" idx="1"/>
          </p:cNvCxnSpPr>
          <p:nvPr/>
        </p:nvCxnSpPr>
        <p:spPr>
          <a:xfrm flipV="1">
            <a:off x="4833363" y="2602629"/>
            <a:ext cx="1169132" cy="62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DFAEC3-29A0-4739-9D50-740D4611B600}"/>
              </a:ext>
            </a:extLst>
          </p:cNvPr>
          <p:cNvCxnSpPr>
            <a:cxnSpLocks/>
            <a:stCxn id="9" idx="3"/>
            <a:endCxn id="1079" idx="2"/>
          </p:cNvCxnSpPr>
          <p:nvPr/>
        </p:nvCxnSpPr>
        <p:spPr>
          <a:xfrm flipV="1">
            <a:off x="6630807" y="1867226"/>
            <a:ext cx="1395171" cy="51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7DD4CC-255B-4E18-B034-0E4D01D97BB4}"/>
              </a:ext>
            </a:extLst>
          </p:cNvPr>
          <p:cNvCxnSpPr>
            <a:cxnSpLocks/>
            <a:stCxn id="9" idx="3"/>
            <a:endCxn id="1083" idx="1"/>
          </p:cNvCxnSpPr>
          <p:nvPr/>
        </p:nvCxnSpPr>
        <p:spPr>
          <a:xfrm>
            <a:off x="6630807" y="2383293"/>
            <a:ext cx="1105103" cy="1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8">
            <a:extLst>
              <a:ext uri="{FF2B5EF4-FFF2-40B4-BE49-F238E27FC236}">
                <a16:creationId xmlns:a16="http://schemas.microsoft.com/office/drawing/2014/main" id="{2EDD4804-FB97-43B3-8B2E-8E781BCFB950}"/>
              </a:ext>
            </a:extLst>
          </p:cNvPr>
          <p:cNvSpPr txBox="1">
            <a:spLocks noChangeArrowheads="1"/>
          </p:cNvSpPr>
          <p:nvPr/>
        </p:nvSpPr>
        <p:spPr bwMode="auto">
          <a:xfrm rot="21069686">
            <a:off x="6063592" y="2763792"/>
            <a:ext cx="1392851" cy="248718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100" b="0" i="0" u="none" strike="noStrike" cap="none" normalizeH="0" baseline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en-US" dirty="0"/>
              <a:t>Circuit Breaker</a:t>
            </a:r>
          </a:p>
          <a:p>
            <a:endParaRPr lang="en-US" alt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41BFAF-A93E-487C-80D9-EF224057726D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4951798" y="2995157"/>
            <a:ext cx="1120064" cy="23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E8952BD-19B9-41E4-8DB1-EFA67BD33A91}"/>
              </a:ext>
            </a:extLst>
          </p:cNvPr>
          <p:cNvCxnSpPr>
            <a:cxnSpLocks/>
            <a:stCxn id="118" idx="3"/>
            <a:endCxn id="90" idx="1"/>
          </p:cNvCxnSpPr>
          <p:nvPr/>
        </p:nvCxnSpPr>
        <p:spPr>
          <a:xfrm flipV="1">
            <a:off x="7448173" y="2770919"/>
            <a:ext cx="335997" cy="1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2" descr="Image result for hystrix logo">
            <a:extLst>
              <a:ext uri="{FF2B5EF4-FFF2-40B4-BE49-F238E27FC236}">
                <a16:creationId xmlns:a16="http://schemas.microsoft.com/office/drawing/2014/main" id="{D9C29E1D-3F5A-447C-AB98-DF84B688C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170" y="2546680"/>
            <a:ext cx="673941" cy="44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88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MadhavaReddy Kalli</dc:creator>
  <cp:lastModifiedBy>MadhavaReddy Kalli</cp:lastModifiedBy>
  <cp:revision>14</cp:revision>
  <dcterms:created xsi:type="dcterms:W3CDTF">2019-07-23T17:48:15Z</dcterms:created>
  <dcterms:modified xsi:type="dcterms:W3CDTF">2019-08-11T22:08:27Z</dcterms:modified>
</cp:coreProperties>
</file>