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31"/>
  </p:notesMasterIdLst>
  <p:sldIdLst>
    <p:sldId id="262" r:id="rId2"/>
    <p:sldId id="257" r:id="rId3"/>
    <p:sldId id="258" r:id="rId4"/>
    <p:sldId id="259" r:id="rId5"/>
    <p:sldId id="260" r:id="rId6"/>
    <p:sldId id="261" r:id="rId7"/>
    <p:sldId id="304" r:id="rId8"/>
    <p:sldId id="267" r:id="rId9"/>
    <p:sldId id="263" r:id="rId10"/>
    <p:sldId id="296" r:id="rId11"/>
    <p:sldId id="297" r:id="rId12"/>
    <p:sldId id="298" r:id="rId13"/>
    <p:sldId id="299" r:id="rId14"/>
    <p:sldId id="300" r:id="rId15"/>
    <p:sldId id="301" r:id="rId16"/>
    <p:sldId id="264" r:id="rId17"/>
    <p:sldId id="302" r:id="rId18"/>
    <p:sldId id="265" r:id="rId19"/>
    <p:sldId id="303" r:id="rId20"/>
    <p:sldId id="268" r:id="rId21"/>
    <p:sldId id="295" r:id="rId22"/>
    <p:sldId id="269" r:id="rId23"/>
    <p:sldId id="270" r:id="rId24"/>
    <p:sldId id="271" r:id="rId25"/>
    <p:sldId id="282" r:id="rId26"/>
    <p:sldId id="284" r:id="rId27"/>
    <p:sldId id="272" r:id="rId28"/>
    <p:sldId id="279" r:id="rId29"/>
    <p:sldId id="278" r:id="rId30"/>
  </p:sldIdLst>
  <p:sldSz cx="9144000" cy="5143500" type="screen16x9"/>
  <p:notesSz cx="6858000" cy="9144000"/>
  <p:embeddedFontLst>
    <p:embeddedFont>
      <p:font typeface="Cambria" panose="02040503050406030204" pitchFamily="18" charset="0"/>
      <p:regular r:id="rId32"/>
      <p:bold r:id="rId33"/>
      <p:italic r:id="rId34"/>
      <p:boldItalic r:id="rId35"/>
    </p:embeddedFont>
    <p:embeddedFont>
      <p:font typeface="Red Hat Display" panose="020B0604020202020204" charset="0"/>
      <p:regular r:id="rId36"/>
      <p:bold r:id="rId37"/>
      <p:italic r:id="rId38"/>
      <p:boldItalic r:id="rId39"/>
    </p:embeddedFont>
    <p:embeddedFont>
      <p:font typeface="Red Hat Text" panose="020B060402020202020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7F38A07-D7B8-4D88-859F-E63A7DEED6EB}">
  <a:tblStyle styleId="{67F38A07-D7B8-4D88-859F-E63A7DEED6EB}"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750AF5C-1CCD-4E7A-9779-E25E6EAF9B9C}"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23461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34581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41102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79936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28832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33587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95403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9938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16931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b2f7c811e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b2f7c811e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gb2f7c811e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2" name="Google Shape;562;gb2f7c811e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c80e817397_0_4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c80e817397_0_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8655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accent1"/>
            </a:gs>
            <a:gs pos="100000">
              <a:schemeClr val="accent2"/>
            </a:gs>
          </a:gsLst>
          <a:lin ang="18900044" scaled="0"/>
        </a:gradFill>
        <a:effectLst/>
      </p:bgPr>
    </p:bg>
    <p:spTree>
      <p:nvGrpSpPr>
        <p:cNvPr id="1" name="Shape 13"/>
        <p:cNvGrpSpPr/>
        <p:nvPr/>
      </p:nvGrpSpPr>
      <p:grpSpPr>
        <a:xfrm>
          <a:off x="0" y="0"/>
          <a:ext cx="0" cy="0"/>
          <a:chOff x="0" y="0"/>
          <a:chExt cx="0" cy="0"/>
        </a:xfrm>
      </p:grpSpPr>
      <p:sp>
        <p:nvSpPr>
          <p:cNvPr id="14" name="Google Shape;14;p3"/>
          <p:cNvSpPr/>
          <p:nvPr/>
        </p:nvSpPr>
        <p:spPr>
          <a:xfrm rot="5400000">
            <a:off x="260250" y="1428700"/>
            <a:ext cx="1750800" cy="2286000"/>
          </a:xfrm>
          <a:prstGeom prst="round2SameRect">
            <a:avLst>
              <a:gd name="adj1" fmla="val 50000"/>
              <a:gd name="adj2"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 name="Google Shape;15;p3"/>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6" name="Google Shape;16;p3"/>
          <p:cNvSpPr txBox="1">
            <a:spLocks noGrp="1"/>
          </p:cNvSpPr>
          <p:nvPr>
            <p:ph type="ctrTitle"/>
          </p:nvPr>
        </p:nvSpPr>
        <p:spPr>
          <a:xfrm>
            <a:off x="2475275" y="2003875"/>
            <a:ext cx="5813400" cy="668100"/>
          </a:xfrm>
          <a:prstGeom prst="rect">
            <a:avLst/>
          </a:prstGeom>
        </p:spPr>
        <p:txBody>
          <a:bodyPr spcFirstLastPara="1" wrap="square" lIns="0" tIns="0" rIns="0" bIns="0" anchor="b" anchorCtr="0">
            <a:noAutofit/>
          </a:bodyPr>
          <a:lstStyle>
            <a:lvl1pPr lvl="0" rtl="0">
              <a:spcBef>
                <a:spcPts val="0"/>
              </a:spcBef>
              <a:spcAft>
                <a:spcPts val="0"/>
              </a:spcAft>
              <a:buClr>
                <a:schemeClr val="accent5"/>
              </a:buClr>
              <a:buSzPts val="4400"/>
              <a:buNone/>
              <a:defRPr sz="4400">
                <a:solidFill>
                  <a:schemeClr val="accent5"/>
                </a:solidFill>
              </a:defRPr>
            </a:lvl1pPr>
            <a:lvl2pPr lvl="1" rtl="0">
              <a:spcBef>
                <a:spcPts val="0"/>
              </a:spcBef>
              <a:spcAft>
                <a:spcPts val="0"/>
              </a:spcAft>
              <a:buClr>
                <a:schemeClr val="accent5"/>
              </a:buClr>
              <a:buSzPts val="4400"/>
              <a:buNone/>
              <a:defRPr sz="4400">
                <a:solidFill>
                  <a:schemeClr val="accent5"/>
                </a:solidFill>
              </a:defRPr>
            </a:lvl2pPr>
            <a:lvl3pPr lvl="2" rtl="0">
              <a:spcBef>
                <a:spcPts val="0"/>
              </a:spcBef>
              <a:spcAft>
                <a:spcPts val="0"/>
              </a:spcAft>
              <a:buClr>
                <a:schemeClr val="accent5"/>
              </a:buClr>
              <a:buSzPts val="4400"/>
              <a:buNone/>
              <a:defRPr sz="4400">
                <a:solidFill>
                  <a:schemeClr val="accent5"/>
                </a:solidFill>
              </a:defRPr>
            </a:lvl3pPr>
            <a:lvl4pPr lvl="3" rtl="0">
              <a:spcBef>
                <a:spcPts val="0"/>
              </a:spcBef>
              <a:spcAft>
                <a:spcPts val="0"/>
              </a:spcAft>
              <a:buClr>
                <a:schemeClr val="accent5"/>
              </a:buClr>
              <a:buSzPts val="4400"/>
              <a:buNone/>
              <a:defRPr sz="4400">
                <a:solidFill>
                  <a:schemeClr val="accent5"/>
                </a:solidFill>
              </a:defRPr>
            </a:lvl4pPr>
            <a:lvl5pPr lvl="4" rtl="0">
              <a:spcBef>
                <a:spcPts val="0"/>
              </a:spcBef>
              <a:spcAft>
                <a:spcPts val="0"/>
              </a:spcAft>
              <a:buClr>
                <a:schemeClr val="accent5"/>
              </a:buClr>
              <a:buSzPts val="4400"/>
              <a:buNone/>
              <a:defRPr sz="4400">
                <a:solidFill>
                  <a:schemeClr val="accent5"/>
                </a:solidFill>
              </a:defRPr>
            </a:lvl5pPr>
            <a:lvl6pPr lvl="5" rtl="0">
              <a:spcBef>
                <a:spcPts val="0"/>
              </a:spcBef>
              <a:spcAft>
                <a:spcPts val="0"/>
              </a:spcAft>
              <a:buClr>
                <a:schemeClr val="accent5"/>
              </a:buClr>
              <a:buSzPts val="4400"/>
              <a:buNone/>
              <a:defRPr sz="4400">
                <a:solidFill>
                  <a:schemeClr val="accent5"/>
                </a:solidFill>
              </a:defRPr>
            </a:lvl6pPr>
            <a:lvl7pPr lvl="6" rtl="0">
              <a:spcBef>
                <a:spcPts val="0"/>
              </a:spcBef>
              <a:spcAft>
                <a:spcPts val="0"/>
              </a:spcAft>
              <a:buClr>
                <a:schemeClr val="accent5"/>
              </a:buClr>
              <a:buSzPts val="4400"/>
              <a:buNone/>
              <a:defRPr sz="4400">
                <a:solidFill>
                  <a:schemeClr val="accent5"/>
                </a:solidFill>
              </a:defRPr>
            </a:lvl7pPr>
            <a:lvl8pPr lvl="7" rtl="0">
              <a:spcBef>
                <a:spcPts val="0"/>
              </a:spcBef>
              <a:spcAft>
                <a:spcPts val="0"/>
              </a:spcAft>
              <a:buClr>
                <a:schemeClr val="accent5"/>
              </a:buClr>
              <a:buSzPts val="4400"/>
              <a:buNone/>
              <a:defRPr sz="4400">
                <a:solidFill>
                  <a:schemeClr val="accent5"/>
                </a:solidFill>
              </a:defRPr>
            </a:lvl8pPr>
            <a:lvl9pPr lvl="8" rtl="0">
              <a:spcBef>
                <a:spcPts val="0"/>
              </a:spcBef>
              <a:spcAft>
                <a:spcPts val="0"/>
              </a:spcAft>
              <a:buClr>
                <a:schemeClr val="accent5"/>
              </a:buClr>
              <a:buSzPts val="4400"/>
              <a:buNone/>
              <a:defRPr sz="4400">
                <a:solidFill>
                  <a:schemeClr val="accent5"/>
                </a:solidFill>
              </a:defRPr>
            </a:lvl9pPr>
          </a:lstStyle>
          <a:p>
            <a:endParaRPr/>
          </a:p>
        </p:txBody>
      </p:sp>
      <p:sp>
        <p:nvSpPr>
          <p:cNvPr id="17" name="Google Shape;17;p3"/>
          <p:cNvSpPr txBox="1">
            <a:spLocks noGrp="1"/>
          </p:cNvSpPr>
          <p:nvPr>
            <p:ph type="subTitle" idx="1"/>
          </p:nvPr>
        </p:nvSpPr>
        <p:spPr>
          <a:xfrm>
            <a:off x="2475275" y="2769050"/>
            <a:ext cx="5813400" cy="370500"/>
          </a:xfrm>
          <a:prstGeom prst="rect">
            <a:avLst/>
          </a:prstGeom>
        </p:spPr>
        <p:txBody>
          <a:bodyPr spcFirstLastPara="1" wrap="square" lIns="0" tIns="0" rIns="0" bIns="0" anchor="t" anchorCtr="0">
            <a:noAutofit/>
          </a:bodyPr>
          <a:lstStyle>
            <a:lvl1pPr lvl="0" rtl="0">
              <a:spcBef>
                <a:spcPts val="0"/>
              </a:spcBef>
              <a:spcAft>
                <a:spcPts val="0"/>
              </a:spcAft>
              <a:buClr>
                <a:schemeClr val="accent4"/>
              </a:buClr>
              <a:buSzPts val="2400"/>
              <a:buNone/>
              <a:defRPr>
                <a:solidFill>
                  <a:schemeClr val="accent4"/>
                </a:solidFill>
              </a:defRPr>
            </a:lvl1pPr>
            <a:lvl2pPr lvl="1" rtl="0">
              <a:spcBef>
                <a:spcPts val="800"/>
              </a:spcBef>
              <a:spcAft>
                <a:spcPts val="0"/>
              </a:spcAft>
              <a:buClr>
                <a:schemeClr val="accent4"/>
              </a:buClr>
              <a:buSzPts val="3000"/>
              <a:buNone/>
              <a:defRPr sz="3000">
                <a:solidFill>
                  <a:schemeClr val="accent4"/>
                </a:solidFill>
              </a:defRPr>
            </a:lvl2pPr>
            <a:lvl3pPr lvl="2" rtl="0">
              <a:spcBef>
                <a:spcPts val="800"/>
              </a:spcBef>
              <a:spcAft>
                <a:spcPts val="0"/>
              </a:spcAft>
              <a:buClr>
                <a:schemeClr val="accent4"/>
              </a:buClr>
              <a:buSzPts val="3000"/>
              <a:buNone/>
              <a:defRPr sz="3000">
                <a:solidFill>
                  <a:schemeClr val="accent4"/>
                </a:solidFill>
              </a:defRPr>
            </a:lvl3pPr>
            <a:lvl4pPr lvl="3" rtl="0">
              <a:spcBef>
                <a:spcPts val="800"/>
              </a:spcBef>
              <a:spcAft>
                <a:spcPts val="0"/>
              </a:spcAft>
              <a:buClr>
                <a:schemeClr val="accent4"/>
              </a:buClr>
              <a:buSzPts val="3000"/>
              <a:buNone/>
              <a:defRPr sz="3000">
                <a:solidFill>
                  <a:schemeClr val="accent4"/>
                </a:solidFill>
              </a:defRPr>
            </a:lvl4pPr>
            <a:lvl5pPr lvl="4" rtl="0">
              <a:spcBef>
                <a:spcPts val="800"/>
              </a:spcBef>
              <a:spcAft>
                <a:spcPts val="0"/>
              </a:spcAft>
              <a:buClr>
                <a:schemeClr val="accent4"/>
              </a:buClr>
              <a:buSzPts val="3000"/>
              <a:buNone/>
              <a:defRPr sz="3000">
                <a:solidFill>
                  <a:schemeClr val="accent4"/>
                </a:solidFill>
              </a:defRPr>
            </a:lvl5pPr>
            <a:lvl6pPr lvl="5" rtl="0">
              <a:spcBef>
                <a:spcPts val="800"/>
              </a:spcBef>
              <a:spcAft>
                <a:spcPts val="0"/>
              </a:spcAft>
              <a:buClr>
                <a:schemeClr val="accent4"/>
              </a:buClr>
              <a:buSzPts val="3000"/>
              <a:buNone/>
              <a:defRPr sz="3000">
                <a:solidFill>
                  <a:schemeClr val="accent4"/>
                </a:solidFill>
              </a:defRPr>
            </a:lvl6pPr>
            <a:lvl7pPr lvl="6" rtl="0">
              <a:spcBef>
                <a:spcPts val="800"/>
              </a:spcBef>
              <a:spcAft>
                <a:spcPts val="0"/>
              </a:spcAft>
              <a:buClr>
                <a:schemeClr val="accent4"/>
              </a:buClr>
              <a:buSzPts val="3000"/>
              <a:buNone/>
              <a:defRPr sz="3000">
                <a:solidFill>
                  <a:schemeClr val="accent4"/>
                </a:solidFill>
              </a:defRPr>
            </a:lvl7pPr>
            <a:lvl8pPr lvl="7" rtl="0">
              <a:spcBef>
                <a:spcPts val="800"/>
              </a:spcBef>
              <a:spcAft>
                <a:spcPts val="0"/>
              </a:spcAft>
              <a:buClr>
                <a:schemeClr val="accent4"/>
              </a:buClr>
              <a:buSzPts val="3000"/>
              <a:buNone/>
              <a:defRPr sz="3000">
                <a:solidFill>
                  <a:schemeClr val="accent4"/>
                </a:solidFill>
              </a:defRPr>
            </a:lvl8pPr>
            <a:lvl9pPr lvl="8" rtl="0">
              <a:spcBef>
                <a:spcPts val="800"/>
              </a:spcBef>
              <a:spcAft>
                <a:spcPts val="800"/>
              </a:spcAft>
              <a:buClr>
                <a:schemeClr val="accent4"/>
              </a:buClr>
              <a:buSzPts val="3000"/>
              <a:buNone/>
              <a:defRPr sz="3000">
                <a:solidFill>
                  <a:schemeClr val="accent4"/>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8"/>
        <p:cNvGrpSpPr/>
        <p:nvPr/>
      </p:nvGrpSpPr>
      <p:grpSpPr>
        <a:xfrm>
          <a:off x="0" y="0"/>
          <a:ext cx="0" cy="0"/>
          <a:chOff x="0" y="0"/>
          <a:chExt cx="0" cy="0"/>
        </a:xfrm>
      </p:grpSpPr>
      <p:sp>
        <p:nvSpPr>
          <p:cNvPr id="19" name="Google Shape;19;p4"/>
          <p:cNvSpPr/>
          <p:nvPr/>
        </p:nvSpPr>
        <p:spPr>
          <a:xfrm>
            <a:off x="4091600" y="3948600"/>
            <a:ext cx="960900" cy="11949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rot="10800000">
            <a:off x="4091600" y="0"/>
            <a:ext cx="960900" cy="11949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 name="Google Shape;21;p4"/>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22" name="Google Shape;22;p4"/>
          <p:cNvSpPr txBox="1">
            <a:spLocks noGrp="1"/>
          </p:cNvSpPr>
          <p:nvPr>
            <p:ph type="body" idx="1"/>
          </p:nvPr>
        </p:nvSpPr>
        <p:spPr>
          <a:xfrm>
            <a:off x="1441500" y="1194900"/>
            <a:ext cx="6261300" cy="2753700"/>
          </a:xfrm>
          <a:prstGeom prst="rect">
            <a:avLst/>
          </a:prstGeom>
        </p:spPr>
        <p:txBody>
          <a:bodyPr spcFirstLastPara="1" wrap="square" lIns="0" tIns="0" rIns="0" bIns="0" anchor="ctr" anchorCtr="0">
            <a:noAutofit/>
          </a:bodyPr>
          <a:lstStyle>
            <a:lvl1pPr marL="457200" lvl="0" indent="-419100" algn="ctr" rtl="0">
              <a:spcBef>
                <a:spcPts val="0"/>
              </a:spcBef>
              <a:spcAft>
                <a:spcPts val="0"/>
              </a:spcAft>
              <a:buClr>
                <a:schemeClr val="accent5"/>
              </a:buClr>
              <a:buSzPts val="3000"/>
              <a:buFont typeface="Red Hat Display"/>
              <a:buChar char="●"/>
              <a:defRPr sz="3000" b="1">
                <a:solidFill>
                  <a:schemeClr val="accent5"/>
                </a:solidFill>
                <a:latin typeface="Red Hat Display"/>
                <a:ea typeface="Red Hat Display"/>
                <a:cs typeface="Red Hat Display"/>
                <a:sym typeface="Red Hat Display"/>
              </a:defRPr>
            </a:lvl1pPr>
            <a:lvl2pPr marL="914400" lvl="1" indent="-419100" algn="ctr" rtl="0">
              <a:spcBef>
                <a:spcPts val="800"/>
              </a:spcBef>
              <a:spcAft>
                <a:spcPts val="0"/>
              </a:spcAft>
              <a:buClr>
                <a:schemeClr val="accent5"/>
              </a:buClr>
              <a:buSzPts val="3000"/>
              <a:buFont typeface="Red Hat Display"/>
              <a:buChar char="○"/>
              <a:defRPr sz="3000" b="1">
                <a:solidFill>
                  <a:schemeClr val="accent5"/>
                </a:solidFill>
                <a:latin typeface="Red Hat Display"/>
                <a:ea typeface="Red Hat Display"/>
                <a:cs typeface="Red Hat Display"/>
                <a:sym typeface="Red Hat Display"/>
              </a:defRPr>
            </a:lvl2pPr>
            <a:lvl3pPr marL="1371600" lvl="2" indent="-419100" algn="ctr" rtl="0">
              <a:spcBef>
                <a:spcPts val="800"/>
              </a:spcBef>
              <a:spcAft>
                <a:spcPts val="0"/>
              </a:spcAft>
              <a:buClr>
                <a:schemeClr val="accent5"/>
              </a:buClr>
              <a:buSzPts val="3000"/>
              <a:buFont typeface="Red Hat Display"/>
              <a:buChar char="■"/>
              <a:defRPr sz="3000" b="1">
                <a:solidFill>
                  <a:schemeClr val="accent5"/>
                </a:solidFill>
                <a:latin typeface="Red Hat Display"/>
                <a:ea typeface="Red Hat Display"/>
                <a:cs typeface="Red Hat Display"/>
                <a:sym typeface="Red Hat Display"/>
              </a:defRPr>
            </a:lvl3pPr>
            <a:lvl4pPr marL="1828800" lvl="3" indent="-419100" algn="ctr" rtl="0">
              <a:spcBef>
                <a:spcPts val="800"/>
              </a:spcBef>
              <a:spcAft>
                <a:spcPts val="0"/>
              </a:spcAft>
              <a:buClr>
                <a:schemeClr val="accent5"/>
              </a:buClr>
              <a:buSzPts val="3000"/>
              <a:buFont typeface="Red Hat Display"/>
              <a:buChar char="●"/>
              <a:defRPr sz="3000" b="1">
                <a:solidFill>
                  <a:schemeClr val="accent5"/>
                </a:solidFill>
                <a:latin typeface="Red Hat Display"/>
                <a:ea typeface="Red Hat Display"/>
                <a:cs typeface="Red Hat Display"/>
                <a:sym typeface="Red Hat Display"/>
              </a:defRPr>
            </a:lvl4pPr>
            <a:lvl5pPr marL="2286000" lvl="4" indent="-419100" algn="ctr" rtl="0">
              <a:spcBef>
                <a:spcPts val="800"/>
              </a:spcBef>
              <a:spcAft>
                <a:spcPts val="0"/>
              </a:spcAft>
              <a:buClr>
                <a:schemeClr val="accent5"/>
              </a:buClr>
              <a:buSzPts val="3000"/>
              <a:buFont typeface="Red Hat Display"/>
              <a:buChar char="○"/>
              <a:defRPr sz="3000" b="1">
                <a:solidFill>
                  <a:schemeClr val="accent5"/>
                </a:solidFill>
                <a:latin typeface="Red Hat Display"/>
                <a:ea typeface="Red Hat Display"/>
                <a:cs typeface="Red Hat Display"/>
                <a:sym typeface="Red Hat Display"/>
              </a:defRPr>
            </a:lvl5pPr>
            <a:lvl6pPr marL="2743200" lvl="5" indent="-419100" algn="ctr" rtl="0">
              <a:spcBef>
                <a:spcPts val="800"/>
              </a:spcBef>
              <a:spcAft>
                <a:spcPts val="0"/>
              </a:spcAft>
              <a:buClr>
                <a:schemeClr val="accent5"/>
              </a:buClr>
              <a:buSzPts val="3000"/>
              <a:buFont typeface="Red Hat Display"/>
              <a:buChar char="■"/>
              <a:defRPr sz="3000" b="1">
                <a:solidFill>
                  <a:schemeClr val="accent5"/>
                </a:solidFill>
                <a:latin typeface="Red Hat Display"/>
                <a:ea typeface="Red Hat Display"/>
                <a:cs typeface="Red Hat Display"/>
                <a:sym typeface="Red Hat Display"/>
              </a:defRPr>
            </a:lvl6pPr>
            <a:lvl7pPr marL="3200400" lvl="6" indent="-419100" algn="ctr" rtl="0">
              <a:spcBef>
                <a:spcPts val="800"/>
              </a:spcBef>
              <a:spcAft>
                <a:spcPts val="0"/>
              </a:spcAft>
              <a:buClr>
                <a:schemeClr val="accent5"/>
              </a:buClr>
              <a:buSzPts val="3000"/>
              <a:buFont typeface="Red Hat Display"/>
              <a:buChar char="●"/>
              <a:defRPr sz="3000" b="1">
                <a:solidFill>
                  <a:schemeClr val="accent5"/>
                </a:solidFill>
                <a:latin typeface="Red Hat Display"/>
                <a:ea typeface="Red Hat Display"/>
                <a:cs typeface="Red Hat Display"/>
                <a:sym typeface="Red Hat Display"/>
              </a:defRPr>
            </a:lvl7pPr>
            <a:lvl8pPr marL="3657600" lvl="7" indent="-419100" algn="ctr" rtl="0">
              <a:spcBef>
                <a:spcPts val="800"/>
              </a:spcBef>
              <a:spcAft>
                <a:spcPts val="0"/>
              </a:spcAft>
              <a:buClr>
                <a:schemeClr val="accent5"/>
              </a:buClr>
              <a:buSzPts val="3000"/>
              <a:buFont typeface="Red Hat Display"/>
              <a:buChar char="○"/>
              <a:defRPr sz="3000" b="1">
                <a:solidFill>
                  <a:schemeClr val="accent5"/>
                </a:solidFill>
                <a:latin typeface="Red Hat Display"/>
                <a:ea typeface="Red Hat Display"/>
                <a:cs typeface="Red Hat Display"/>
                <a:sym typeface="Red Hat Display"/>
              </a:defRPr>
            </a:lvl8pPr>
            <a:lvl9pPr marL="4114800" lvl="8" indent="-419100" algn="ctr" rtl="0">
              <a:spcBef>
                <a:spcPts val="800"/>
              </a:spcBef>
              <a:spcAft>
                <a:spcPts val="800"/>
              </a:spcAft>
              <a:buClr>
                <a:schemeClr val="accent5"/>
              </a:buClr>
              <a:buSzPts val="3000"/>
              <a:buFont typeface="Red Hat Display"/>
              <a:buChar char="■"/>
              <a:defRPr sz="3000" b="1">
                <a:solidFill>
                  <a:schemeClr val="accent5"/>
                </a:solidFill>
                <a:latin typeface="Red Hat Display"/>
                <a:ea typeface="Red Hat Display"/>
                <a:cs typeface="Red Hat Display"/>
                <a:sym typeface="Red Hat Display"/>
              </a:defRPr>
            </a:lvl9pPr>
          </a:lstStyle>
          <a:p>
            <a:endParaRPr/>
          </a:p>
        </p:txBody>
      </p:sp>
      <p:sp>
        <p:nvSpPr>
          <p:cNvPr id="23" name="Google Shape;23;p4"/>
          <p:cNvSpPr txBox="1"/>
          <p:nvPr/>
        </p:nvSpPr>
        <p:spPr>
          <a:xfrm>
            <a:off x="3593400" y="405206"/>
            <a:ext cx="19572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9600">
                <a:solidFill>
                  <a:schemeClr val="accent4"/>
                </a:solidFill>
              </a:rPr>
              <a:t>“</a:t>
            </a:r>
            <a:endParaRPr sz="9600">
              <a:solidFill>
                <a:schemeClr val="accent4"/>
              </a:solidFill>
            </a:endParaRPr>
          </a:p>
        </p:txBody>
      </p:sp>
      <p:sp>
        <p:nvSpPr>
          <p:cNvPr id="24" name="Google Shape;24;p4"/>
          <p:cNvSpPr txBox="1">
            <a:spLocks noGrp="1"/>
          </p:cNvSpPr>
          <p:nvPr>
            <p:ph type="sldNum" idx="12"/>
          </p:nvPr>
        </p:nvSpPr>
        <p:spPr>
          <a:xfrm>
            <a:off x="4091600" y="4717600"/>
            <a:ext cx="960900" cy="4260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a:p>
        </p:txBody>
      </p:sp>
      <p:sp>
        <p:nvSpPr>
          <p:cNvPr id="25" name="Google Shape;25;p4"/>
          <p:cNvSpPr txBox="1"/>
          <p:nvPr/>
        </p:nvSpPr>
        <p:spPr>
          <a:xfrm>
            <a:off x="3593400" y="3900356"/>
            <a:ext cx="19572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9600">
                <a:solidFill>
                  <a:schemeClr val="accent4"/>
                </a:solidFill>
              </a:rPr>
              <a:t>”</a:t>
            </a:r>
            <a:endParaRPr sz="9600">
              <a:solidFill>
                <a:schemeClr val="accent4"/>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6"/>
        <p:cNvGrpSpPr/>
        <p:nvPr/>
      </p:nvGrpSpPr>
      <p:grpSpPr>
        <a:xfrm>
          <a:off x="0" y="0"/>
          <a:ext cx="0" cy="0"/>
          <a:chOff x="0" y="0"/>
          <a:chExt cx="0" cy="0"/>
        </a:xfrm>
      </p:grpSpPr>
      <p:sp>
        <p:nvSpPr>
          <p:cNvPr id="27" name="Google Shape;27;p5"/>
          <p:cNvSpPr/>
          <p:nvPr/>
        </p:nvSpPr>
        <p:spPr>
          <a:xfrm rot="5400000">
            <a:off x="163900" y="578775"/>
            <a:ext cx="633300" cy="9609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8" name="Google Shape;28;p5"/>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29" name="Google Shape;29;p5"/>
          <p:cNvSpPr txBox="1">
            <a:spLocks noGrp="1"/>
          </p:cNvSpPr>
          <p:nvPr>
            <p:ph type="title"/>
          </p:nvPr>
        </p:nvSpPr>
        <p:spPr>
          <a:xfrm>
            <a:off x="1044475" y="742575"/>
            <a:ext cx="7207500" cy="633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0" name="Google Shape;30;p5"/>
          <p:cNvSpPr txBox="1">
            <a:spLocks noGrp="1"/>
          </p:cNvSpPr>
          <p:nvPr>
            <p:ph type="body" idx="1"/>
          </p:nvPr>
        </p:nvSpPr>
        <p:spPr>
          <a:xfrm>
            <a:off x="1044475" y="1468375"/>
            <a:ext cx="7207500" cy="27576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800"/>
              </a:spcBef>
              <a:spcAft>
                <a:spcPts val="0"/>
              </a:spcAft>
              <a:buSzPts val="2400"/>
              <a:buChar char="○"/>
              <a:defRPr/>
            </a:lvl2pPr>
            <a:lvl3pPr marL="1371600" lvl="2" indent="-381000" rtl="0">
              <a:spcBef>
                <a:spcPts val="800"/>
              </a:spcBef>
              <a:spcAft>
                <a:spcPts val="0"/>
              </a:spcAft>
              <a:buSzPts val="24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31" name="Google Shape;31;p5"/>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2"/>
        <p:cNvGrpSpPr/>
        <p:nvPr/>
      </p:nvGrpSpPr>
      <p:grpSpPr>
        <a:xfrm>
          <a:off x="0" y="0"/>
          <a:ext cx="0" cy="0"/>
          <a:chOff x="0" y="0"/>
          <a:chExt cx="0" cy="0"/>
        </a:xfrm>
      </p:grpSpPr>
      <p:sp>
        <p:nvSpPr>
          <p:cNvPr id="33" name="Google Shape;33;p6"/>
          <p:cNvSpPr/>
          <p:nvPr/>
        </p:nvSpPr>
        <p:spPr>
          <a:xfrm rot="5400000">
            <a:off x="163900" y="578775"/>
            <a:ext cx="633300" cy="9609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 name="Google Shape;34;p6"/>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35" name="Google Shape;35;p6"/>
          <p:cNvSpPr txBox="1">
            <a:spLocks noGrp="1"/>
          </p:cNvSpPr>
          <p:nvPr>
            <p:ph type="title"/>
          </p:nvPr>
        </p:nvSpPr>
        <p:spPr>
          <a:xfrm>
            <a:off x="1044475" y="742575"/>
            <a:ext cx="7207500" cy="633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6" name="Google Shape;36;p6"/>
          <p:cNvSpPr txBox="1">
            <a:spLocks noGrp="1"/>
          </p:cNvSpPr>
          <p:nvPr>
            <p:ph type="body" idx="1"/>
          </p:nvPr>
        </p:nvSpPr>
        <p:spPr>
          <a:xfrm>
            <a:off x="1044350" y="1468375"/>
            <a:ext cx="3367500" cy="2899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37" name="Google Shape;37;p6"/>
          <p:cNvSpPr txBox="1">
            <a:spLocks noGrp="1"/>
          </p:cNvSpPr>
          <p:nvPr>
            <p:ph type="body" idx="2"/>
          </p:nvPr>
        </p:nvSpPr>
        <p:spPr>
          <a:xfrm>
            <a:off x="4884415" y="1468375"/>
            <a:ext cx="3367500" cy="2899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38" name="Google Shape;38;p6"/>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9"/>
        <p:cNvGrpSpPr/>
        <p:nvPr/>
      </p:nvGrpSpPr>
      <p:grpSpPr>
        <a:xfrm>
          <a:off x="0" y="0"/>
          <a:ext cx="0" cy="0"/>
          <a:chOff x="0" y="0"/>
          <a:chExt cx="0" cy="0"/>
        </a:xfrm>
      </p:grpSpPr>
      <p:sp>
        <p:nvSpPr>
          <p:cNvPr id="40" name="Google Shape;40;p7"/>
          <p:cNvSpPr/>
          <p:nvPr/>
        </p:nvSpPr>
        <p:spPr>
          <a:xfrm rot="5400000">
            <a:off x="163900" y="578775"/>
            <a:ext cx="633300" cy="9609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1" name="Google Shape;41;p7"/>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42" name="Google Shape;42;p7"/>
          <p:cNvSpPr txBox="1">
            <a:spLocks noGrp="1"/>
          </p:cNvSpPr>
          <p:nvPr>
            <p:ph type="title"/>
          </p:nvPr>
        </p:nvSpPr>
        <p:spPr>
          <a:xfrm>
            <a:off x="1044475" y="742575"/>
            <a:ext cx="7207500" cy="633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43" name="Google Shape;43;p7"/>
          <p:cNvSpPr txBox="1">
            <a:spLocks noGrp="1"/>
          </p:cNvSpPr>
          <p:nvPr>
            <p:ph type="body" idx="1"/>
          </p:nvPr>
        </p:nvSpPr>
        <p:spPr>
          <a:xfrm>
            <a:off x="1044446" y="1468375"/>
            <a:ext cx="2245200" cy="30090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44" name="Google Shape;44;p7"/>
          <p:cNvSpPr txBox="1">
            <a:spLocks noGrp="1"/>
          </p:cNvSpPr>
          <p:nvPr>
            <p:ph type="body" idx="2"/>
          </p:nvPr>
        </p:nvSpPr>
        <p:spPr>
          <a:xfrm>
            <a:off x="3525597" y="1468375"/>
            <a:ext cx="2245200" cy="30090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45" name="Google Shape;45;p7"/>
          <p:cNvSpPr txBox="1">
            <a:spLocks noGrp="1"/>
          </p:cNvSpPr>
          <p:nvPr>
            <p:ph type="body" idx="3"/>
          </p:nvPr>
        </p:nvSpPr>
        <p:spPr>
          <a:xfrm>
            <a:off x="6006748" y="1468375"/>
            <a:ext cx="2245200" cy="30090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46" name="Google Shape;46;p7"/>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8"/>
          <p:cNvSpPr/>
          <p:nvPr/>
        </p:nvSpPr>
        <p:spPr>
          <a:xfrm rot="5400000">
            <a:off x="163900" y="578775"/>
            <a:ext cx="633300" cy="9609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9" name="Google Shape;49;p8"/>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50" name="Google Shape;50;p8"/>
          <p:cNvSpPr txBox="1">
            <a:spLocks noGrp="1"/>
          </p:cNvSpPr>
          <p:nvPr>
            <p:ph type="title"/>
          </p:nvPr>
        </p:nvSpPr>
        <p:spPr>
          <a:xfrm>
            <a:off x="1044475" y="742575"/>
            <a:ext cx="7207500" cy="633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51" name="Google Shape;51;p8"/>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 Light background" type="blank">
  <p:cSld name="BLANK">
    <p:spTree>
      <p:nvGrpSpPr>
        <p:cNvPr id="1" name="Shape 57"/>
        <p:cNvGrpSpPr/>
        <p:nvPr/>
      </p:nvGrpSpPr>
      <p:grpSpPr>
        <a:xfrm>
          <a:off x="0" y="0"/>
          <a:ext cx="0" cy="0"/>
          <a:chOff x="0" y="0"/>
          <a:chExt cx="0" cy="0"/>
        </a:xfrm>
      </p:grpSpPr>
      <p:sp>
        <p:nvSpPr>
          <p:cNvPr id="58" name="Google Shape;58;p10"/>
          <p:cNvSpPr/>
          <p:nvPr/>
        </p:nvSpPr>
        <p:spPr>
          <a:xfrm rot="5400000">
            <a:off x="163900" y="2091300"/>
            <a:ext cx="633300" cy="9609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9" name="Google Shape;59;p10"/>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60" name="Google Shape;60;p10"/>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 Dark background">
  <p:cSld name="BLANK_1">
    <p:bg>
      <p:bgPr>
        <a:gradFill>
          <a:gsLst>
            <a:gs pos="0">
              <a:schemeClr val="accent5"/>
            </a:gs>
            <a:gs pos="100000">
              <a:schemeClr val="accent4"/>
            </a:gs>
          </a:gsLst>
          <a:lin ang="18900044" scaled="0"/>
        </a:gradFill>
        <a:effectLst/>
      </p:bgPr>
    </p:bg>
    <p:spTree>
      <p:nvGrpSpPr>
        <p:cNvPr id="1" name="Shape 61"/>
        <p:cNvGrpSpPr/>
        <p:nvPr/>
      </p:nvGrpSpPr>
      <p:grpSpPr>
        <a:xfrm>
          <a:off x="0" y="0"/>
          <a:ext cx="0" cy="0"/>
          <a:chOff x="0" y="0"/>
          <a:chExt cx="0" cy="0"/>
        </a:xfrm>
      </p:grpSpPr>
      <p:sp>
        <p:nvSpPr>
          <p:cNvPr id="62" name="Google Shape;62;p11"/>
          <p:cNvSpPr/>
          <p:nvPr/>
        </p:nvSpPr>
        <p:spPr>
          <a:xfrm rot="5400000">
            <a:off x="163900" y="2091300"/>
            <a:ext cx="633300" cy="9609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3" name="Google Shape;63;p11"/>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64" name="Google Shape;64;p11"/>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44475" y="742575"/>
            <a:ext cx="7207500" cy="6333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1pPr>
            <a:lvl2pPr lvl="1"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2pPr>
            <a:lvl3pPr lvl="2"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3pPr>
            <a:lvl4pPr lvl="3"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4pPr>
            <a:lvl5pPr lvl="4"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5pPr>
            <a:lvl6pPr lvl="5"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6pPr>
            <a:lvl7pPr lvl="6"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7pPr>
            <a:lvl8pPr lvl="7"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8pPr>
            <a:lvl9pPr lvl="8"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9pPr>
          </a:lstStyle>
          <a:p>
            <a:endParaRPr/>
          </a:p>
        </p:txBody>
      </p:sp>
      <p:sp>
        <p:nvSpPr>
          <p:cNvPr id="7" name="Google Shape;7;p1"/>
          <p:cNvSpPr txBox="1">
            <a:spLocks noGrp="1"/>
          </p:cNvSpPr>
          <p:nvPr>
            <p:ph type="body" idx="1"/>
          </p:nvPr>
        </p:nvSpPr>
        <p:spPr>
          <a:xfrm>
            <a:off x="1044475" y="1468375"/>
            <a:ext cx="7207500" cy="27576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1"/>
              </a:buClr>
              <a:buSzPts val="2400"/>
              <a:buFont typeface="Red Hat Text"/>
              <a:buChar char="●"/>
              <a:defRPr sz="2400">
                <a:solidFill>
                  <a:schemeClr val="dk1"/>
                </a:solidFill>
                <a:latin typeface="Red Hat Text"/>
                <a:ea typeface="Red Hat Text"/>
                <a:cs typeface="Red Hat Text"/>
                <a:sym typeface="Red Hat Text"/>
              </a:defRPr>
            </a:lvl1pPr>
            <a:lvl2pPr marL="914400" lvl="1" indent="-381000" rtl="0">
              <a:lnSpc>
                <a:spcPct val="115000"/>
              </a:lnSpc>
              <a:spcBef>
                <a:spcPts val="800"/>
              </a:spcBef>
              <a:spcAft>
                <a:spcPts val="0"/>
              </a:spcAft>
              <a:buClr>
                <a:schemeClr val="accent1"/>
              </a:buClr>
              <a:buSzPts val="2400"/>
              <a:buFont typeface="Red Hat Text"/>
              <a:buChar char="○"/>
              <a:defRPr sz="2400">
                <a:solidFill>
                  <a:schemeClr val="dk1"/>
                </a:solidFill>
                <a:latin typeface="Red Hat Text"/>
                <a:ea typeface="Red Hat Text"/>
                <a:cs typeface="Red Hat Text"/>
                <a:sym typeface="Red Hat Text"/>
              </a:defRPr>
            </a:lvl2pPr>
            <a:lvl3pPr marL="1371600" lvl="2" indent="-381000" rtl="0">
              <a:lnSpc>
                <a:spcPct val="115000"/>
              </a:lnSpc>
              <a:spcBef>
                <a:spcPts val="800"/>
              </a:spcBef>
              <a:spcAft>
                <a:spcPts val="0"/>
              </a:spcAft>
              <a:buClr>
                <a:schemeClr val="accent1"/>
              </a:buClr>
              <a:buSzPts val="2400"/>
              <a:buFont typeface="Red Hat Text"/>
              <a:buChar char="■"/>
              <a:defRPr sz="2400">
                <a:solidFill>
                  <a:schemeClr val="dk1"/>
                </a:solidFill>
                <a:latin typeface="Red Hat Text"/>
                <a:ea typeface="Red Hat Text"/>
                <a:cs typeface="Red Hat Text"/>
                <a:sym typeface="Red Hat Text"/>
              </a:defRPr>
            </a:lvl3pPr>
            <a:lvl4pPr marL="1828800" lvl="3"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4pPr>
            <a:lvl5pPr marL="2286000" lvl="4"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5pPr>
            <a:lvl6pPr marL="2743200" lvl="5"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6pPr>
            <a:lvl7pPr marL="3200400" lvl="6"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7pPr>
            <a:lvl8pPr marL="3657600" lvl="7"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8pPr>
            <a:lvl9pPr marL="4114800" lvl="8" indent="-381000" rtl="0">
              <a:lnSpc>
                <a:spcPct val="115000"/>
              </a:lnSpc>
              <a:spcBef>
                <a:spcPts val="800"/>
              </a:spcBef>
              <a:spcAft>
                <a:spcPts val="800"/>
              </a:spcAft>
              <a:buClr>
                <a:schemeClr val="dk1"/>
              </a:buClr>
              <a:buSzPts val="2400"/>
              <a:buFont typeface="Red Hat Text"/>
              <a:buChar char="■"/>
              <a:defRPr sz="2400">
                <a:solidFill>
                  <a:schemeClr val="dk1"/>
                </a:solidFill>
                <a:latin typeface="Red Hat Text"/>
                <a:ea typeface="Red Hat Text"/>
                <a:cs typeface="Red Hat Text"/>
                <a:sym typeface="Red Hat Text"/>
              </a:defRPr>
            </a:lvl9pPr>
          </a:lstStyle>
          <a:p>
            <a:endParaRPr/>
          </a:p>
        </p:txBody>
      </p:sp>
      <p:sp>
        <p:nvSpPr>
          <p:cNvPr id="8" name="Google Shape;8;p1"/>
          <p:cNvSpPr txBox="1">
            <a:spLocks noGrp="1"/>
          </p:cNvSpPr>
          <p:nvPr>
            <p:ph type="sldNum" idx="12"/>
          </p:nvPr>
        </p:nvSpPr>
        <p:spPr>
          <a:xfrm>
            <a:off x="8619825" y="4630250"/>
            <a:ext cx="524100" cy="513300"/>
          </a:xfrm>
          <a:prstGeom prst="rect">
            <a:avLst/>
          </a:prstGeom>
          <a:noFill/>
          <a:ln>
            <a:noFill/>
          </a:ln>
        </p:spPr>
        <p:txBody>
          <a:bodyPr spcFirstLastPara="1" wrap="square" lIns="0" tIns="0" rIns="0" bIns="0" anchor="ctr" anchorCtr="0">
            <a:noAutofit/>
          </a:bodyPr>
          <a:lstStyle>
            <a:lvl1pPr lvl="0" algn="ctr" rtl="0">
              <a:buNone/>
              <a:defRPr sz="1300" b="1">
                <a:solidFill>
                  <a:schemeClr val="dk2"/>
                </a:solidFill>
                <a:latin typeface="Red Hat Display"/>
                <a:ea typeface="Red Hat Display"/>
                <a:cs typeface="Red Hat Display"/>
                <a:sym typeface="Red Hat Display"/>
              </a:defRPr>
            </a:lvl1pPr>
            <a:lvl2pPr lvl="1" algn="ctr" rtl="0">
              <a:buNone/>
              <a:defRPr sz="1300" b="1">
                <a:solidFill>
                  <a:schemeClr val="dk2"/>
                </a:solidFill>
                <a:latin typeface="Red Hat Display"/>
                <a:ea typeface="Red Hat Display"/>
                <a:cs typeface="Red Hat Display"/>
                <a:sym typeface="Red Hat Display"/>
              </a:defRPr>
            </a:lvl2pPr>
            <a:lvl3pPr lvl="2" algn="ctr" rtl="0">
              <a:buNone/>
              <a:defRPr sz="1300" b="1">
                <a:solidFill>
                  <a:schemeClr val="dk2"/>
                </a:solidFill>
                <a:latin typeface="Red Hat Display"/>
                <a:ea typeface="Red Hat Display"/>
                <a:cs typeface="Red Hat Display"/>
                <a:sym typeface="Red Hat Display"/>
              </a:defRPr>
            </a:lvl3pPr>
            <a:lvl4pPr lvl="3" algn="ctr" rtl="0">
              <a:buNone/>
              <a:defRPr sz="1300" b="1">
                <a:solidFill>
                  <a:schemeClr val="dk2"/>
                </a:solidFill>
                <a:latin typeface="Red Hat Display"/>
                <a:ea typeface="Red Hat Display"/>
                <a:cs typeface="Red Hat Display"/>
                <a:sym typeface="Red Hat Display"/>
              </a:defRPr>
            </a:lvl4pPr>
            <a:lvl5pPr lvl="4" algn="ctr" rtl="0">
              <a:buNone/>
              <a:defRPr sz="1300" b="1">
                <a:solidFill>
                  <a:schemeClr val="dk2"/>
                </a:solidFill>
                <a:latin typeface="Red Hat Display"/>
                <a:ea typeface="Red Hat Display"/>
                <a:cs typeface="Red Hat Display"/>
                <a:sym typeface="Red Hat Display"/>
              </a:defRPr>
            </a:lvl5pPr>
            <a:lvl6pPr lvl="5" algn="ctr" rtl="0">
              <a:buNone/>
              <a:defRPr sz="1300" b="1">
                <a:solidFill>
                  <a:schemeClr val="dk2"/>
                </a:solidFill>
                <a:latin typeface="Red Hat Display"/>
                <a:ea typeface="Red Hat Display"/>
                <a:cs typeface="Red Hat Display"/>
                <a:sym typeface="Red Hat Display"/>
              </a:defRPr>
            </a:lvl6pPr>
            <a:lvl7pPr lvl="6" algn="ctr" rtl="0">
              <a:buNone/>
              <a:defRPr sz="1300" b="1">
                <a:solidFill>
                  <a:schemeClr val="dk2"/>
                </a:solidFill>
                <a:latin typeface="Red Hat Display"/>
                <a:ea typeface="Red Hat Display"/>
                <a:cs typeface="Red Hat Display"/>
                <a:sym typeface="Red Hat Display"/>
              </a:defRPr>
            </a:lvl7pPr>
            <a:lvl8pPr lvl="7" algn="ctr" rtl="0">
              <a:buNone/>
              <a:defRPr sz="1300" b="1">
                <a:solidFill>
                  <a:schemeClr val="dk2"/>
                </a:solidFill>
                <a:latin typeface="Red Hat Display"/>
                <a:ea typeface="Red Hat Display"/>
                <a:cs typeface="Red Hat Display"/>
                <a:sym typeface="Red Hat Display"/>
              </a:defRPr>
            </a:lvl8pPr>
            <a:lvl9pPr lvl="8" algn="ctr" rtl="0">
              <a:buNone/>
              <a:defRPr sz="1300" b="1">
                <a:solidFill>
                  <a:schemeClr val="dk2"/>
                </a:solidFill>
                <a:latin typeface="Red Hat Display"/>
                <a:ea typeface="Red Hat Display"/>
                <a:cs typeface="Red Hat Display"/>
                <a:sym typeface="Red Hat Display"/>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8"/>
          <p:cNvSpPr txBox="1">
            <a:spLocks noGrp="1"/>
          </p:cNvSpPr>
          <p:nvPr>
            <p:ph type="ctrTitle" idx="4294967295"/>
          </p:nvPr>
        </p:nvSpPr>
        <p:spPr>
          <a:xfrm>
            <a:off x="684495" y="1016724"/>
            <a:ext cx="7775009" cy="891665"/>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2600" dirty="0">
                <a:solidFill>
                  <a:schemeClr val="accent1"/>
                </a:solidFill>
              </a:rPr>
              <a:t>UE20CS309A-CAPSTONE PROJECT REVIEW#2</a:t>
            </a:r>
            <a:br>
              <a:rPr lang="en-US" sz="2600" dirty="0">
                <a:solidFill>
                  <a:schemeClr val="accent1"/>
                </a:solidFill>
              </a:rPr>
            </a:br>
            <a:r>
              <a:rPr lang="en-US" sz="1800" dirty="0">
                <a:solidFill>
                  <a:schemeClr val="accent1"/>
                </a:solidFill>
              </a:rPr>
              <a:t>(PROJECT REQUIREMENTS SPECIFICATION AND LITERATURE SURVEY)</a:t>
            </a:r>
            <a:endParaRPr lang="en-IN" sz="1800" dirty="0">
              <a:solidFill>
                <a:schemeClr val="accent1"/>
              </a:solidFill>
            </a:endParaRPr>
          </a:p>
        </p:txBody>
      </p:sp>
      <p:sp>
        <p:nvSpPr>
          <p:cNvPr id="135" name="Google Shape;135;p18"/>
          <p:cNvSpPr txBox="1">
            <a:spLocks noGrp="1"/>
          </p:cNvSpPr>
          <p:nvPr>
            <p:ph type="subTitle" idx="4294967295"/>
          </p:nvPr>
        </p:nvSpPr>
        <p:spPr>
          <a:xfrm>
            <a:off x="1080654" y="1870364"/>
            <a:ext cx="7316179" cy="2460693"/>
          </a:xfrm>
          <a:prstGeom prst="rect">
            <a:avLst/>
          </a:prstGeom>
        </p:spPr>
        <p:txBody>
          <a:bodyPr spcFirstLastPara="1" wrap="square" lIns="0" tIns="0" rIns="0" bIns="0" anchor="t" anchorCtr="0">
            <a:noAutofit/>
          </a:bodyPr>
          <a:lstStyle/>
          <a:p>
            <a:pPr rtl="0">
              <a:spcBef>
                <a:spcPts val="0"/>
              </a:spcBef>
              <a:spcAft>
                <a:spcPts val="0"/>
              </a:spcAft>
            </a:pPr>
            <a:r>
              <a:rPr lang="en-IN" sz="1800" b="1" i="0" u="none" strike="noStrike" dirty="0">
                <a:solidFill>
                  <a:schemeClr val="bg1"/>
                </a:solidFill>
                <a:effectLst/>
                <a:latin typeface="Red Hat Display" panose="020B0604020202020204" charset="0"/>
              </a:rPr>
              <a:t>Project Title   :Design of QOS Framework for network slicing using machine intelligence</a:t>
            </a:r>
            <a:endParaRPr lang="en-IN" sz="1600" b="1" dirty="0">
              <a:solidFill>
                <a:schemeClr val="bg1"/>
              </a:solidFill>
              <a:effectLst/>
              <a:latin typeface="Red Hat Display" panose="020B0604020202020204" charset="0"/>
            </a:endParaRPr>
          </a:p>
          <a:p>
            <a:pPr rtl="0">
              <a:spcBef>
                <a:spcPts val="0"/>
              </a:spcBef>
              <a:spcAft>
                <a:spcPts val="0"/>
              </a:spcAft>
            </a:pPr>
            <a:r>
              <a:rPr lang="en-IN" sz="1800" b="1" i="0" u="none" strike="noStrike" dirty="0">
                <a:solidFill>
                  <a:schemeClr val="bg1"/>
                </a:solidFill>
                <a:effectLst/>
                <a:latin typeface="Red Hat Display" panose="020B0604020202020204" charset="0"/>
              </a:rPr>
              <a:t>Project ID       :   100</a:t>
            </a:r>
            <a:endParaRPr lang="en-IN" sz="1600" b="1" dirty="0">
              <a:solidFill>
                <a:schemeClr val="bg1"/>
              </a:solidFill>
              <a:effectLst/>
              <a:latin typeface="Red Hat Display" panose="020B0604020202020204" charset="0"/>
            </a:endParaRPr>
          </a:p>
          <a:p>
            <a:pPr rtl="0">
              <a:spcBef>
                <a:spcPts val="0"/>
              </a:spcBef>
              <a:spcAft>
                <a:spcPts val="0"/>
              </a:spcAft>
            </a:pPr>
            <a:r>
              <a:rPr lang="en-IN" sz="1800" b="1" i="0" u="none" strike="noStrike" dirty="0">
                <a:solidFill>
                  <a:schemeClr val="bg1"/>
                </a:solidFill>
                <a:effectLst/>
                <a:latin typeface="Red Hat Display" panose="020B0604020202020204" charset="0"/>
              </a:rPr>
              <a:t>Project Guide :  </a:t>
            </a:r>
            <a:r>
              <a:rPr lang="en-IN" sz="1800" b="1" i="0" u="none" strike="noStrike" dirty="0" err="1">
                <a:solidFill>
                  <a:schemeClr val="bg1"/>
                </a:solidFill>
                <a:effectLst/>
                <a:latin typeface="Red Hat Display" panose="020B0604020202020204" charset="0"/>
              </a:rPr>
              <a:t>Dr.Vinodha</a:t>
            </a:r>
            <a:r>
              <a:rPr lang="en-IN" sz="1800" b="1" i="0" u="none" strike="noStrike" dirty="0">
                <a:solidFill>
                  <a:schemeClr val="bg1"/>
                </a:solidFill>
                <a:effectLst/>
                <a:latin typeface="Red Hat Display" panose="020B0604020202020204" charset="0"/>
              </a:rPr>
              <a:t>  K               </a:t>
            </a:r>
            <a:endParaRPr lang="en-IN" sz="1600" b="1" dirty="0">
              <a:solidFill>
                <a:schemeClr val="bg1"/>
              </a:solidFill>
              <a:effectLst/>
              <a:latin typeface="Red Hat Display" panose="020B0604020202020204" charset="0"/>
            </a:endParaRPr>
          </a:p>
          <a:p>
            <a:pPr rtl="0">
              <a:spcBef>
                <a:spcPts val="0"/>
              </a:spcBef>
              <a:spcAft>
                <a:spcPts val="0"/>
              </a:spcAft>
            </a:pPr>
            <a:r>
              <a:rPr lang="en-IN" sz="1800" b="1" i="0" u="none" strike="noStrike" dirty="0">
                <a:solidFill>
                  <a:schemeClr val="bg1"/>
                </a:solidFill>
                <a:effectLst/>
                <a:latin typeface="Red Hat Display" panose="020B0604020202020204" charset="0"/>
              </a:rPr>
              <a:t>Project Team  : A Mohan Kumar                 </a:t>
            </a:r>
            <a:r>
              <a:rPr lang="en-IN" sz="1600" b="1" i="0" u="none" strike="noStrike" dirty="0">
                <a:solidFill>
                  <a:schemeClr val="bg1"/>
                </a:solidFill>
                <a:effectLst/>
                <a:latin typeface="Red Hat Display" panose="020B0604020202020204" charset="0"/>
              </a:rPr>
              <a:t>PES2UG20CS002</a:t>
            </a:r>
            <a:endParaRPr lang="en-IN" sz="1600" b="1" dirty="0">
              <a:solidFill>
                <a:schemeClr val="bg1"/>
              </a:solidFill>
              <a:effectLst/>
              <a:latin typeface="Red Hat Display" panose="020B0604020202020204" charset="0"/>
            </a:endParaRPr>
          </a:p>
          <a:p>
            <a:pPr marL="76200" indent="0">
              <a:buNone/>
            </a:pPr>
            <a:r>
              <a:rPr lang="en-IN" sz="1800" b="1" i="0" u="none" strike="noStrike" dirty="0">
                <a:solidFill>
                  <a:schemeClr val="bg1"/>
                </a:solidFill>
                <a:effectLst/>
                <a:latin typeface="Red Hat Display" panose="020B0604020202020204" charset="0"/>
              </a:rPr>
              <a:t>                                           Allu </a:t>
            </a:r>
            <a:r>
              <a:rPr lang="en-IN" sz="1800" b="1" i="0" u="none" strike="noStrike" dirty="0" err="1">
                <a:solidFill>
                  <a:schemeClr val="bg1"/>
                </a:solidFill>
                <a:effectLst/>
                <a:latin typeface="Red Hat Display" panose="020B0604020202020204" charset="0"/>
              </a:rPr>
              <a:t>Vineela</a:t>
            </a:r>
            <a:r>
              <a:rPr lang="en-IN" sz="1800" b="1" i="0" u="none" strike="noStrike" dirty="0">
                <a:solidFill>
                  <a:schemeClr val="bg1"/>
                </a:solidFill>
                <a:effectLst/>
                <a:latin typeface="Red Hat Display" panose="020B0604020202020204" charset="0"/>
              </a:rPr>
              <a:t> </a:t>
            </a:r>
            <a:r>
              <a:rPr lang="en-IN" sz="1800" b="1" i="0" u="none" strike="noStrike" dirty="0" err="1">
                <a:solidFill>
                  <a:schemeClr val="bg1"/>
                </a:solidFill>
                <a:effectLst/>
                <a:latin typeface="Red Hat Display" panose="020B0604020202020204" charset="0"/>
              </a:rPr>
              <a:t>Sravanthi</a:t>
            </a:r>
            <a:r>
              <a:rPr lang="en-IN" sz="1800" b="1" i="0" u="none" strike="noStrike" dirty="0">
                <a:solidFill>
                  <a:schemeClr val="bg1"/>
                </a:solidFill>
                <a:effectLst/>
                <a:latin typeface="Red Hat Display" panose="020B0604020202020204" charset="0"/>
              </a:rPr>
              <a:t>    </a:t>
            </a:r>
            <a:r>
              <a:rPr lang="en-IN" sz="1600" b="1" i="0" u="none" strike="noStrike" dirty="0">
                <a:solidFill>
                  <a:schemeClr val="bg1"/>
                </a:solidFill>
                <a:effectLst/>
                <a:latin typeface="Red Hat Display" panose="020B0604020202020204" charset="0"/>
              </a:rPr>
              <a:t>PES2UG20CS036</a:t>
            </a:r>
            <a:endParaRPr lang="en-IN" sz="1600" b="1" dirty="0">
              <a:solidFill>
                <a:schemeClr val="bg1"/>
              </a:solidFill>
              <a:effectLst/>
              <a:latin typeface="Red Hat Display" panose="020B0604020202020204" charset="0"/>
            </a:endParaRPr>
          </a:p>
          <a:p>
            <a:pPr marL="76200" indent="0">
              <a:buNone/>
            </a:pPr>
            <a:r>
              <a:rPr lang="en-IN" sz="1800" b="1" i="0" u="none" strike="noStrike" dirty="0">
                <a:solidFill>
                  <a:schemeClr val="bg1"/>
                </a:solidFill>
                <a:effectLst/>
                <a:latin typeface="Red Hat Display" panose="020B0604020202020204" charset="0"/>
              </a:rPr>
              <a:t>                                           Sathyanarayana R K        </a:t>
            </a:r>
            <a:r>
              <a:rPr lang="en-IN" sz="1600" b="1" i="0" u="none" strike="noStrike" dirty="0">
                <a:solidFill>
                  <a:schemeClr val="bg1"/>
                </a:solidFill>
                <a:effectLst/>
                <a:latin typeface="Red Hat Display" panose="020B0604020202020204" charset="0"/>
              </a:rPr>
              <a:t>PES2UG20CS315</a:t>
            </a:r>
            <a:endParaRPr lang="en-IN" sz="1600" b="1" dirty="0">
              <a:solidFill>
                <a:schemeClr val="bg1"/>
              </a:solidFill>
              <a:effectLst/>
              <a:latin typeface="Red Hat Display" panose="020B0604020202020204" charset="0"/>
            </a:endParaRPr>
          </a:p>
          <a:p>
            <a:pPr marL="76200" indent="0">
              <a:buNone/>
            </a:pPr>
            <a:r>
              <a:rPr lang="en-IN" sz="1800" b="1" i="0" u="none" strike="noStrike" dirty="0">
                <a:solidFill>
                  <a:schemeClr val="bg1"/>
                </a:solidFill>
                <a:effectLst/>
                <a:latin typeface="Red Hat Display" panose="020B0604020202020204" charset="0"/>
              </a:rPr>
              <a:t>                                           Suhas TJ                                  </a:t>
            </a:r>
            <a:r>
              <a:rPr lang="en-IN" sz="1600" b="1" i="0" u="none" strike="noStrike" dirty="0">
                <a:solidFill>
                  <a:schemeClr val="bg1"/>
                </a:solidFill>
                <a:effectLst/>
                <a:latin typeface="Red Hat Display" panose="020B0604020202020204" charset="0"/>
              </a:rPr>
              <a:t>PES2UG20CS355</a:t>
            </a:r>
            <a:endParaRPr lang="en-IN" sz="1400" b="1" dirty="0">
              <a:solidFill>
                <a:schemeClr val="bg1"/>
              </a:solidFill>
              <a:effectLst/>
              <a:latin typeface="Red Hat Display" panose="020B0604020202020204" charset="0"/>
            </a:endParaRPr>
          </a:p>
          <a:p>
            <a:pPr marL="76200" indent="0" rtl="0">
              <a:spcBef>
                <a:spcPts val="0"/>
              </a:spcBef>
              <a:spcAft>
                <a:spcPts val="0"/>
              </a:spcAft>
              <a:buNone/>
            </a:pPr>
            <a:br>
              <a:rPr lang="en-IN" sz="1600" dirty="0">
                <a:solidFill>
                  <a:schemeClr val="bg1"/>
                </a:solidFill>
                <a:latin typeface="Red Hat Display" panose="020B0604020202020204" charset="0"/>
              </a:rPr>
            </a:br>
            <a:endParaRPr sz="2000" dirty="0">
              <a:solidFill>
                <a:schemeClr val="bg1"/>
              </a:solidFill>
              <a:latin typeface="Red Hat Display" panose="020B0604020202020204" charset="0"/>
            </a:endParaRPr>
          </a:p>
        </p:txBody>
      </p:sp>
      <p:sp>
        <p:nvSpPr>
          <p:cNvPr id="148" name="Google Shape;148;p18"/>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lt1"/>
                </a:solidFill>
              </a:rPr>
              <a:t>1</a:t>
            </a:fld>
            <a:endParaRPr>
              <a:solidFill>
                <a:schemeClr val="lt1"/>
              </a:solidFill>
            </a:endParaRPr>
          </a:p>
        </p:txBody>
      </p:sp>
      <p:grpSp>
        <p:nvGrpSpPr>
          <p:cNvPr id="149" name="Google Shape;149;p18"/>
          <p:cNvGrpSpPr/>
          <p:nvPr/>
        </p:nvGrpSpPr>
        <p:grpSpPr>
          <a:xfrm>
            <a:off x="595647" y="2445424"/>
            <a:ext cx="252657" cy="252657"/>
            <a:chOff x="884004" y="2757472"/>
            <a:chExt cx="300603" cy="300604"/>
          </a:xfrm>
        </p:grpSpPr>
        <p:sp>
          <p:nvSpPr>
            <p:cNvPr id="150" name="Google Shape;150;p18"/>
            <p:cNvSpPr/>
            <p:nvPr/>
          </p:nvSpPr>
          <p:spPr>
            <a:xfrm>
              <a:off x="884004" y="2929419"/>
              <a:ext cx="128674" cy="128657"/>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8"/>
            <p:cNvSpPr/>
            <p:nvPr/>
          </p:nvSpPr>
          <p:spPr>
            <a:xfrm>
              <a:off x="1064276" y="2757472"/>
              <a:ext cx="120332" cy="120349"/>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8"/>
            <p:cNvSpPr/>
            <p:nvPr/>
          </p:nvSpPr>
          <p:spPr>
            <a:xfrm>
              <a:off x="931046" y="2803676"/>
              <a:ext cx="207362" cy="207362"/>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8"/>
            <p:cNvSpPr/>
            <p:nvPr/>
          </p:nvSpPr>
          <p:spPr>
            <a:xfrm>
              <a:off x="1025968" y="2832001"/>
              <a:ext cx="34156" cy="34156"/>
            </a:xfrm>
            <a:custGeom>
              <a:avLst/>
              <a:gdLst/>
              <a:ahLst/>
              <a:cxnLst/>
              <a:rect l="l" t="t" r="r" b="b"/>
              <a:pathLst>
                <a:path w="1998" h="1998" fill="none" extrusionOk="0">
                  <a:moveTo>
                    <a:pt x="1" y="1997"/>
                  </a:moveTo>
                  <a:lnTo>
                    <a:pt x="1998" y="0"/>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3">
            <a:extLst>
              <a:ext uri="{FF2B5EF4-FFF2-40B4-BE49-F238E27FC236}">
                <a16:creationId xmlns:a16="http://schemas.microsoft.com/office/drawing/2014/main" id="{64A032D9-D222-25E3-581A-AB22671E3CAF}"/>
              </a:ext>
            </a:extLst>
          </p:cNvPr>
          <p:cNvPicPr>
            <a:picLocks noChangeAspect="1"/>
          </p:cNvPicPr>
          <p:nvPr/>
        </p:nvPicPr>
        <p:blipFill>
          <a:blip r:embed="rId3"/>
          <a:srcRect/>
          <a:stretch>
            <a:fillRect/>
          </a:stretch>
        </p:blipFill>
        <p:spPr>
          <a:xfrm>
            <a:off x="7895956" y="76604"/>
            <a:ext cx="1127095" cy="5133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p19"/>
          <p:cNvSpPr txBox="1">
            <a:spLocks noGrp="1"/>
          </p:cNvSpPr>
          <p:nvPr>
            <p:ph type="title"/>
          </p:nvPr>
        </p:nvSpPr>
        <p:spPr>
          <a:xfrm>
            <a:off x="1200377" y="685953"/>
            <a:ext cx="7207500" cy="633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2800" dirty="0"/>
              <a:t>CONSTRAINTS/RISKS</a:t>
            </a:r>
            <a:endParaRPr sz="2800" dirty="0"/>
          </a:p>
        </p:txBody>
      </p:sp>
      <p:sp>
        <p:nvSpPr>
          <p:cNvPr id="161" name="Google Shape;161;p19"/>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10</a:t>
            </a:fld>
            <a:endParaRPr/>
          </a:p>
        </p:txBody>
      </p:sp>
      <p:grpSp>
        <p:nvGrpSpPr>
          <p:cNvPr id="162" name="Google Shape;162;p19"/>
          <p:cNvGrpSpPr/>
          <p:nvPr/>
        </p:nvGrpSpPr>
        <p:grpSpPr>
          <a:xfrm>
            <a:off x="608924" y="892350"/>
            <a:ext cx="210524" cy="333750"/>
            <a:chOff x="899801" y="909674"/>
            <a:chExt cx="250475" cy="397085"/>
          </a:xfrm>
        </p:grpSpPr>
        <p:sp>
          <p:nvSpPr>
            <p:cNvPr id="163" name="Google Shape;163;p19"/>
            <p:cNvSpPr/>
            <p:nvPr/>
          </p:nvSpPr>
          <p:spPr>
            <a:xfrm>
              <a:off x="975178" y="1255681"/>
              <a:ext cx="99722" cy="21982"/>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9"/>
            <p:cNvSpPr/>
            <p:nvPr/>
          </p:nvSpPr>
          <p:spPr>
            <a:xfrm>
              <a:off x="975178" y="1233140"/>
              <a:ext cx="99722" cy="21982"/>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9"/>
            <p:cNvSpPr/>
            <p:nvPr/>
          </p:nvSpPr>
          <p:spPr>
            <a:xfrm>
              <a:off x="975178" y="1277637"/>
              <a:ext cx="99722" cy="29122"/>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9"/>
            <p:cNvSpPr/>
            <p:nvPr/>
          </p:nvSpPr>
          <p:spPr>
            <a:xfrm>
              <a:off x="964479" y="1046771"/>
              <a:ext cx="34459" cy="162670"/>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9"/>
            <p:cNvSpPr/>
            <p:nvPr/>
          </p:nvSpPr>
          <p:spPr>
            <a:xfrm>
              <a:off x="899801" y="909674"/>
              <a:ext cx="250475" cy="29977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9"/>
            <p:cNvSpPr/>
            <p:nvPr/>
          </p:nvSpPr>
          <p:spPr>
            <a:xfrm>
              <a:off x="1051139" y="1046771"/>
              <a:ext cx="34459" cy="162670"/>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9"/>
            <p:cNvSpPr/>
            <p:nvPr/>
          </p:nvSpPr>
          <p:spPr>
            <a:xfrm>
              <a:off x="981100" y="1040849"/>
              <a:ext cx="87878" cy="19009"/>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9"/>
            <p:cNvSpPr/>
            <p:nvPr/>
          </p:nvSpPr>
          <p:spPr>
            <a:xfrm>
              <a:off x="975178" y="1211769"/>
              <a:ext cx="99722" cy="24"/>
            </a:xfrm>
            <a:custGeom>
              <a:avLst/>
              <a:gdLst/>
              <a:ahLst/>
              <a:cxnLst/>
              <a:rect l="l" t="t" r="r" b="b"/>
              <a:pathLst>
                <a:path w="4092" h="1" fill="none" extrusionOk="0">
                  <a:moveTo>
                    <a:pt x="0" y="1"/>
                  </a:moveTo>
                  <a:lnTo>
                    <a:pt x="4092"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a:extLst>
              <a:ext uri="{FF2B5EF4-FFF2-40B4-BE49-F238E27FC236}">
                <a16:creationId xmlns:a16="http://schemas.microsoft.com/office/drawing/2014/main" id="{86D97685-4A54-BB7F-049A-4579354DDA33}"/>
              </a:ext>
            </a:extLst>
          </p:cNvPr>
          <p:cNvSpPr txBox="1"/>
          <p:nvPr/>
        </p:nvSpPr>
        <p:spPr>
          <a:xfrm>
            <a:off x="1013760" y="1395171"/>
            <a:ext cx="7606065" cy="3062377"/>
          </a:xfrm>
          <a:prstGeom prst="rect">
            <a:avLst/>
          </a:prstGeom>
          <a:noFill/>
        </p:spPr>
        <p:txBody>
          <a:bodyPr wrap="square" rtlCol="0">
            <a:spAutoFit/>
          </a:bodyPr>
          <a:lstStyle/>
          <a:p>
            <a:pPr rtl="0">
              <a:spcBef>
                <a:spcPts val="1500"/>
              </a:spcBef>
              <a:spcAft>
                <a:spcPts val="1500"/>
              </a:spcAft>
            </a:pPr>
            <a:r>
              <a:rPr lang="en-US" sz="1800" b="1" i="0" u="none" strike="noStrike" dirty="0">
                <a:solidFill>
                  <a:srgbClr val="374151"/>
                </a:solidFill>
                <a:effectLst/>
                <a:latin typeface="Red Hat Display" panose="020B0604020202020204" charset="0"/>
              </a:rPr>
              <a:t>Usage limitations:</a:t>
            </a:r>
            <a:endParaRPr lang="en-US" sz="2400" b="1" dirty="0">
              <a:effectLst/>
              <a:latin typeface="Red Hat Display" panose="020B0604020202020204" charset="0"/>
            </a:endParaRPr>
          </a:p>
          <a:p>
            <a:pPr rtl="0" fontAlgn="base">
              <a:spcBef>
                <a:spcPts val="2900"/>
              </a:spcBef>
              <a:spcAft>
                <a:spcPts val="2900"/>
              </a:spcAft>
              <a:buFont typeface="Arial" panose="020B0604020202020204" pitchFamily="34" charset="0"/>
              <a:buChar char="•"/>
            </a:pPr>
            <a:r>
              <a:rPr lang="en-US" sz="1800" b="0" i="0" u="none" strike="noStrike" dirty="0">
                <a:solidFill>
                  <a:srgbClr val="374151"/>
                </a:solidFill>
                <a:effectLst/>
                <a:latin typeface="Red Hat Display" panose="020B0604020202020204" charset="0"/>
              </a:rPr>
              <a:t>Network slicing requires a high level of network programmability, which </a:t>
            </a:r>
            <a:r>
              <a:rPr lang="en-US" sz="1800" b="1" i="0" u="none" strike="noStrike" dirty="0">
                <a:solidFill>
                  <a:srgbClr val="374151"/>
                </a:solidFill>
                <a:effectLst/>
                <a:latin typeface="Red Hat Display" panose="020B0604020202020204" charset="0"/>
              </a:rPr>
              <a:t>may not be supported </a:t>
            </a:r>
            <a:r>
              <a:rPr lang="en-US" sz="1800" b="0" i="0" u="none" strike="noStrike" dirty="0">
                <a:solidFill>
                  <a:srgbClr val="374151"/>
                </a:solidFill>
                <a:effectLst/>
                <a:latin typeface="Red Hat Display" panose="020B0604020202020204" charset="0"/>
              </a:rPr>
              <a:t>by all types of </a:t>
            </a:r>
            <a:r>
              <a:rPr lang="en-US" sz="1800" b="1" i="0" u="none" strike="noStrike" dirty="0">
                <a:solidFill>
                  <a:srgbClr val="374151"/>
                </a:solidFill>
                <a:effectLst/>
                <a:latin typeface="Red Hat Display" panose="020B0604020202020204" charset="0"/>
              </a:rPr>
              <a:t>network hardware and software</a:t>
            </a:r>
            <a:r>
              <a:rPr lang="en-US" sz="1800" b="0" i="0" u="none" strike="noStrike" dirty="0">
                <a:solidFill>
                  <a:srgbClr val="374151"/>
                </a:solidFill>
                <a:effectLst/>
                <a:latin typeface="Red Hat Display" panose="020B0604020202020204" charset="0"/>
              </a:rPr>
              <a:t>.</a:t>
            </a:r>
          </a:p>
          <a:p>
            <a:pPr rtl="0" fontAlgn="base">
              <a:spcBef>
                <a:spcPts val="2900"/>
              </a:spcBef>
              <a:spcAft>
                <a:spcPts val="2900"/>
              </a:spcAft>
              <a:buFont typeface="Arial" panose="020B0604020202020204" pitchFamily="34" charset="0"/>
              <a:buChar char="•"/>
            </a:pPr>
            <a:r>
              <a:rPr lang="en-US" sz="1800" b="0" i="0" u="none" strike="noStrike" dirty="0">
                <a:solidFill>
                  <a:srgbClr val="374151"/>
                </a:solidFill>
                <a:effectLst/>
                <a:latin typeface="Red Hat Display" panose="020B0604020202020204" charset="0"/>
              </a:rPr>
              <a:t>Some network operators </a:t>
            </a:r>
            <a:r>
              <a:rPr lang="en-US" sz="1800" b="1" i="0" u="none" strike="noStrike" dirty="0">
                <a:solidFill>
                  <a:srgbClr val="374151"/>
                </a:solidFill>
                <a:effectLst/>
                <a:latin typeface="Red Hat Display" panose="020B0604020202020204" charset="0"/>
              </a:rPr>
              <a:t>may not have the resources or expertise</a:t>
            </a:r>
            <a:r>
              <a:rPr lang="en-US" sz="1800" b="0" i="0" u="none" strike="noStrike" dirty="0">
                <a:solidFill>
                  <a:srgbClr val="374151"/>
                </a:solidFill>
                <a:effectLst/>
                <a:latin typeface="Red Hat Display" panose="020B0604020202020204" charset="0"/>
              </a:rPr>
              <a:t> to implement network slicing, which could limit its usage in certain regions or markets.</a:t>
            </a:r>
          </a:p>
        </p:txBody>
      </p:sp>
      <p:pic>
        <p:nvPicPr>
          <p:cNvPr id="2" name="Picture 3">
            <a:extLst>
              <a:ext uri="{FF2B5EF4-FFF2-40B4-BE49-F238E27FC236}">
                <a16:creationId xmlns:a16="http://schemas.microsoft.com/office/drawing/2014/main" id="{34255F87-EF10-2C35-25FE-E6424148C998}"/>
              </a:ext>
            </a:extLst>
          </p:cNvPr>
          <p:cNvPicPr>
            <a:picLocks noChangeAspect="1"/>
          </p:cNvPicPr>
          <p:nvPr/>
        </p:nvPicPr>
        <p:blipFill>
          <a:blip r:embed="rId3"/>
          <a:srcRect/>
          <a:stretch>
            <a:fillRect/>
          </a:stretch>
        </p:blipFill>
        <p:spPr>
          <a:xfrm>
            <a:off x="7844329" y="86302"/>
            <a:ext cx="1127095" cy="513300"/>
          </a:xfrm>
          <a:prstGeom prst="rect">
            <a:avLst/>
          </a:prstGeom>
        </p:spPr>
      </p:pic>
    </p:spTree>
    <p:extLst>
      <p:ext uri="{BB962C8B-B14F-4D97-AF65-F5344CB8AC3E}">
        <p14:creationId xmlns:p14="http://schemas.microsoft.com/office/powerpoint/2010/main" val="2616966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p19"/>
          <p:cNvSpPr txBox="1">
            <a:spLocks noGrp="1"/>
          </p:cNvSpPr>
          <p:nvPr>
            <p:ph type="title"/>
          </p:nvPr>
        </p:nvSpPr>
        <p:spPr>
          <a:xfrm>
            <a:off x="1200377" y="685953"/>
            <a:ext cx="7207500" cy="633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sz="2200" dirty="0"/>
              <a:t>SPECIFIC HARDWARE/SOFTWARE REQUIREMENTS</a:t>
            </a:r>
            <a:endParaRPr sz="2200" dirty="0"/>
          </a:p>
        </p:txBody>
      </p:sp>
      <p:sp>
        <p:nvSpPr>
          <p:cNvPr id="161" name="Google Shape;161;p19"/>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11</a:t>
            </a:fld>
            <a:endParaRPr/>
          </a:p>
        </p:txBody>
      </p:sp>
      <p:grpSp>
        <p:nvGrpSpPr>
          <p:cNvPr id="162" name="Google Shape;162;p19"/>
          <p:cNvGrpSpPr/>
          <p:nvPr/>
        </p:nvGrpSpPr>
        <p:grpSpPr>
          <a:xfrm>
            <a:off x="608924" y="892350"/>
            <a:ext cx="210524" cy="333750"/>
            <a:chOff x="899801" y="909674"/>
            <a:chExt cx="250475" cy="397085"/>
          </a:xfrm>
        </p:grpSpPr>
        <p:sp>
          <p:nvSpPr>
            <p:cNvPr id="163" name="Google Shape;163;p19"/>
            <p:cNvSpPr/>
            <p:nvPr/>
          </p:nvSpPr>
          <p:spPr>
            <a:xfrm>
              <a:off x="975178" y="1255681"/>
              <a:ext cx="99722" cy="21982"/>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9"/>
            <p:cNvSpPr/>
            <p:nvPr/>
          </p:nvSpPr>
          <p:spPr>
            <a:xfrm>
              <a:off x="975178" y="1233140"/>
              <a:ext cx="99722" cy="21982"/>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9"/>
            <p:cNvSpPr/>
            <p:nvPr/>
          </p:nvSpPr>
          <p:spPr>
            <a:xfrm>
              <a:off x="975178" y="1277637"/>
              <a:ext cx="99722" cy="29122"/>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9"/>
            <p:cNvSpPr/>
            <p:nvPr/>
          </p:nvSpPr>
          <p:spPr>
            <a:xfrm>
              <a:off x="964479" y="1046771"/>
              <a:ext cx="34459" cy="162670"/>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9"/>
            <p:cNvSpPr/>
            <p:nvPr/>
          </p:nvSpPr>
          <p:spPr>
            <a:xfrm>
              <a:off x="899801" y="909674"/>
              <a:ext cx="250475" cy="29977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9"/>
            <p:cNvSpPr/>
            <p:nvPr/>
          </p:nvSpPr>
          <p:spPr>
            <a:xfrm>
              <a:off x="1051139" y="1046771"/>
              <a:ext cx="34459" cy="162670"/>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9"/>
            <p:cNvSpPr/>
            <p:nvPr/>
          </p:nvSpPr>
          <p:spPr>
            <a:xfrm>
              <a:off x="981100" y="1040849"/>
              <a:ext cx="87878" cy="19009"/>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9"/>
            <p:cNvSpPr/>
            <p:nvPr/>
          </p:nvSpPr>
          <p:spPr>
            <a:xfrm>
              <a:off x="975178" y="1211769"/>
              <a:ext cx="99722" cy="24"/>
            </a:xfrm>
            <a:custGeom>
              <a:avLst/>
              <a:gdLst/>
              <a:ahLst/>
              <a:cxnLst/>
              <a:rect l="l" t="t" r="r" b="b"/>
              <a:pathLst>
                <a:path w="4092" h="1" fill="none" extrusionOk="0">
                  <a:moveTo>
                    <a:pt x="0" y="1"/>
                  </a:moveTo>
                  <a:lnTo>
                    <a:pt x="4092"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a:extLst>
              <a:ext uri="{FF2B5EF4-FFF2-40B4-BE49-F238E27FC236}">
                <a16:creationId xmlns:a16="http://schemas.microsoft.com/office/drawing/2014/main" id="{86D97685-4A54-BB7F-049A-4579354DDA33}"/>
              </a:ext>
            </a:extLst>
          </p:cNvPr>
          <p:cNvSpPr txBox="1"/>
          <p:nvPr/>
        </p:nvSpPr>
        <p:spPr>
          <a:xfrm>
            <a:off x="1013760" y="1395171"/>
            <a:ext cx="7606065" cy="2221121"/>
          </a:xfrm>
          <a:prstGeom prst="rect">
            <a:avLst/>
          </a:prstGeom>
          <a:noFill/>
        </p:spPr>
        <p:txBody>
          <a:bodyPr wrap="square" rtlCol="0">
            <a:spAutoFit/>
          </a:bodyPr>
          <a:lstStyle/>
          <a:p>
            <a:pPr rtl="0" fontAlgn="base">
              <a:spcBef>
                <a:spcPts val="2900"/>
              </a:spcBef>
              <a:spcAft>
                <a:spcPts val="2900"/>
              </a:spcAft>
              <a:buFont typeface="Arial" panose="020B0604020202020204" pitchFamily="34" charset="0"/>
              <a:buChar char="•"/>
            </a:pPr>
            <a:r>
              <a:rPr lang="en-US" sz="1800" b="0" i="0" u="none" strike="noStrike" dirty="0">
                <a:solidFill>
                  <a:srgbClr val="374151"/>
                </a:solidFill>
                <a:effectLst/>
                <a:latin typeface="Red Hat Display" panose="020B0604020202020204" charset="0"/>
              </a:rPr>
              <a:t>Network slicing may require specialized hardware and software, such as virtualization technology, </a:t>
            </a:r>
            <a:r>
              <a:rPr lang="en-US" sz="1800" b="1" i="0" u="none" strike="noStrike" dirty="0">
                <a:solidFill>
                  <a:srgbClr val="374151"/>
                </a:solidFill>
                <a:effectLst/>
                <a:latin typeface="Red Hat Display" panose="020B0604020202020204" charset="0"/>
              </a:rPr>
              <a:t>software-defined networking (SDN), and network functions virtualization (NFV) infrastructure</a:t>
            </a:r>
            <a:r>
              <a:rPr lang="en-US" sz="1800" b="0" i="0" u="none" strike="noStrike" dirty="0">
                <a:solidFill>
                  <a:srgbClr val="374151"/>
                </a:solidFill>
                <a:effectLst/>
                <a:latin typeface="Red Hat Display" panose="020B0604020202020204" charset="0"/>
              </a:rPr>
              <a:t>.</a:t>
            </a:r>
          </a:p>
          <a:p>
            <a:pPr rtl="0" fontAlgn="base">
              <a:spcBef>
                <a:spcPts val="2900"/>
              </a:spcBef>
              <a:spcAft>
                <a:spcPts val="0"/>
              </a:spcAft>
              <a:buFont typeface="Arial" panose="020B0604020202020204" pitchFamily="34" charset="0"/>
              <a:buChar char="•"/>
            </a:pPr>
            <a:r>
              <a:rPr lang="en-US" sz="1800" b="0" i="0" u="none" strike="noStrike" dirty="0">
                <a:solidFill>
                  <a:srgbClr val="374151"/>
                </a:solidFill>
                <a:effectLst/>
                <a:latin typeface="Red Hat Display" panose="020B0604020202020204" charset="0"/>
              </a:rPr>
              <a:t>The use of network slicing may also require the development of </a:t>
            </a:r>
            <a:r>
              <a:rPr lang="en-US" sz="1800" b="1" i="0" u="none" strike="noStrike" dirty="0">
                <a:solidFill>
                  <a:srgbClr val="374151"/>
                </a:solidFill>
                <a:effectLst/>
                <a:latin typeface="Red Hat Display" panose="020B0604020202020204" charset="0"/>
              </a:rPr>
              <a:t>new software applications</a:t>
            </a:r>
            <a:r>
              <a:rPr lang="en-US" sz="1800" b="0" i="0" u="none" strike="noStrike" dirty="0">
                <a:solidFill>
                  <a:srgbClr val="374151"/>
                </a:solidFill>
                <a:effectLst/>
                <a:latin typeface="Red Hat Display" panose="020B0604020202020204" charset="0"/>
              </a:rPr>
              <a:t> and tools to manage and monitor network slices.</a:t>
            </a:r>
          </a:p>
        </p:txBody>
      </p:sp>
      <p:pic>
        <p:nvPicPr>
          <p:cNvPr id="2" name="Picture 3">
            <a:extLst>
              <a:ext uri="{FF2B5EF4-FFF2-40B4-BE49-F238E27FC236}">
                <a16:creationId xmlns:a16="http://schemas.microsoft.com/office/drawing/2014/main" id="{740466CC-F43A-2D0B-1F6E-B805FF3F2A70}"/>
              </a:ext>
            </a:extLst>
          </p:cNvPr>
          <p:cNvPicPr>
            <a:picLocks noChangeAspect="1"/>
          </p:cNvPicPr>
          <p:nvPr/>
        </p:nvPicPr>
        <p:blipFill>
          <a:blip r:embed="rId3"/>
          <a:srcRect/>
          <a:stretch>
            <a:fillRect/>
          </a:stretch>
        </p:blipFill>
        <p:spPr>
          <a:xfrm>
            <a:off x="7844329" y="86302"/>
            <a:ext cx="1127095" cy="513300"/>
          </a:xfrm>
          <a:prstGeom prst="rect">
            <a:avLst/>
          </a:prstGeom>
        </p:spPr>
      </p:pic>
    </p:spTree>
    <p:extLst>
      <p:ext uri="{BB962C8B-B14F-4D97-AF65-F5344CB8AC3E}">
        <p14:creationId xmlns:p14="http://schemas.microsoft.com/office/powerpoint/2010/main" val="1411154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p19"/>
          <p:cNvSpPr txBox="1">
            <a:spLocks noGrp="1"/>
          </p:cNvSpPr>
          <p:nvPr>
            <p:ph type="title"/>
          </p:nvPr>
        </p:nvSpPr>
        <p:spPr>
          <a:xfrm>
            <a:off x="1200377" y="685953"/>
            <a:ext cx="7207500" cy="633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sz="2200" dirty="0"/>
              <a:t>DEPENDENCIES</a:t>
            </a:r>
            <a:endParaRPr sz="2200" dirty="0"/>
          </a:p>
        </p:txBody>
      </p:sp>
      <p:sp>
        <p:nvSpPr>
          <p:cNvPr id="161" name="Google Shape;161;p19"/>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12</a:t>
            </a:fld>
            <a:endParaRPr/>
          </a:p>
        </p:txBody>
      </p:sp>
      <p:grpSp>
        <p:nvGrpSpPr>
          <p:cNvPr id="162" name="Google Shape;162;p19"/>
          <p:cNvGrpSpPr/>
          <p:nvPr/>
        </p:nvGrpSpPr>
        <p:grpSpPr>
          <a:xfrm>
            <a:off x="608924" y="892350"/>
            <a:ext cx="210524" cy="333750"/>
            <a:chOff x="899801" y="909674"/>
            <a:chExt cx="250475" cy="397085"/>
          </a:xfrm>
        </p:grpSpPr>
        <p:sp>
          <p:nvSpPr>
            <p:cNvPr id="163" name="Google Shape;163;p19"/>
            <p:cNvSpPr/>
            <p:nvPr/>
          </p:nvSpPr>
          <p:spPr>
            <a:xfrm>
              <a:off x="975178" y="1255681"/>
              <a:ext cx="99722" cy="21982"/>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9"/>
            <p:cNvSpPr/>
            <p:nvPr/>
          </p:nvSpPr>
          <p:spPr>
            <a:xfrm>
              <a:off x="975178" y="1233140"/>
              <a:ext cx="99722" cy="21982"/>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9"/>
            <p:cNvSpPr/>
            <p:nvPr/>
          </p:nvSpPr>
          <p:spPr>
            <a:xfrm>
              <a:off x="975178" y="1277637"/>
              <a:ext cx="99722" cy="29122"/>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9"/>
            <p:cNvSpPr/>
            <p:nvPr/>
          </p:nvSpPr>
          <p:spPr>
            <a:xfrm>
              <a:off x="964479" y="1046771"/>
              <a:ext cx="34459" cy="162670"/>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9"/>
            <p:cNvSpPr/>
            <p:nvPr/>
          </p:nvSpPr>
          <p:spPr>
            <a:xfrm>
              <a:off x="899801" y="909674"/>
              <a:ext cx="250475" cy="29977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9"/>
            <p:cNvSpPr/>
            <p:nvPr/>
          </p:nvSpPr>
          <p:spPr>
            <a:xfrm>
              <a:off x="1051139" y="1046771"/>
              <a:ext cx="34459" cy="162670"/>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9"/>
            <p:cNvSpPr/>
            <p:nvPr/>
          </p:nvSpPr>
          <p:spPr>
            <a:xfrm>
              <a:off x="981100" y="1040849"/>
              <a:ext cx="87878" cy="19009"/>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9"/>
            <p:cNvSpPr/>
            <p:nvPr/>
          </p:nvSpPr>
          <p:spPr>
            <a:xfrm>
              <a:off x="975178" y="1211769"/>
              <a:ext cx="99722" cy="24"/>
            </a:xfrm>
            <a:custGeom>
              <a:avLst/>
              <a:gdLst/>
              <a:ahLst/>
              <a:cxnLst/>
              <a:rect l="l" t="t" r="r" b="b"/>
              <a:pathLst>
                <a:path w="4092" h="1" fill="none" extrusionOk="0">
                  <a:moveTo>
                    <a:pt x="0" y="1"/>
                  </a:moveTo>
                  <a:lnTo>
                    <a:pt x="4092"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a:extLst>
              <a:ext uri="{FF2B5EF4-FFF2-40B4-BE49-F238E27FC236}">
                <a16:creationId xmlns:a16="http://schemas.microsoft.com/office/drawing/2014/main" id="{86D97685-4A54-BB7F-049A-4579354DDA33}"/>
              </a:ext>
            </a:extLst>
          </p:cNvPr>
          <p:cNvSpPr txBox="1"/>
          <p:nvPr/>
        </p:nvSpPr>
        <p:spPr>
          <a:xfrm>
            <a:off x="906755" y="1492447"/>
            <a:ext cx="7606065" cy="1849224"/>
          </a:xfrm>
          <a:prstGeom prst="rect">
            <a:avLst/>
          </a:prstGeom>
          <a:noFill/>
        </p:spPr>
        <p:txBody>
          <a:bodyPr wrap="square" rtlCol="0">
            <a:spAutoFit/>
          </a:bodyPr>
          <a:lstStyle/>
          <a:p>
            <a:pPr rtl="0" fontAlgn="base">
              <a:spcBef>
                <a:spcPts val="2900"/>
              </a:spcBef>
              <a:spcAft>
                <a:spcPts val="0"/>
              </a:spcAft>
              <a:buFont typeface="Arial" panose="020B0604020202020204" pitchFamily="34" charset="0"/>
              <a:buChar char="•"/>
            </a:pPr>
            <a:r>
              <a:rPr lang="en-US" sz="1800" b="0" i="0" u="none" strike="noStrike" dirty="0">
                <a:solidFill>
                  <a:srgbClr val="374151"/>
                </a:solidFill>
                <a:effectLst/>
                <a:latin typeface="Red Hat Display" panose="020B0604020202020204" charset="0"/>
              </a:rPr>
              <a:t>Network slicing may be dependent on the </a:t>
            </a:r>
            <a:r>
              <a:rPr lang="en-US" sz="1800" b="1" i="0" u="none" strike="noStrike" dirty="0">
                <a:solidFill>
                  <a:srgbClr val="374151"/>
                </a:solidFill>
                <a:effectLst/>
                <a:latin typeface="Red Hat Display" panose="020B0604020202020204" charset="0"/>
              </a:rPr>
              <a:t>availability and reliability of network resources</a:t>
            </a:r>
            <a:r>
              <a:rPr lang="en-US" sz="1800" b="0" i="0" u="none" strike="noStrike" dirty="0">
                <a:solidFill>
                  <a:srgbClr val="374151"/>
                </a:solidFill>
                <a:effectLst/>
                <a:latin typeface="Red Hat Display" panose="020B0604020202020204" charset="0"/>
              </a:rPr>
              <a:t>, such as bandwidth and computing power.</a:t>
            </a:r>
          </a:p>
          <a:p>
            <a:pPr rtl="0" fontAlgn="base">
              <a:spcBef>
                <a:spcPts val="2900"/>
              </a:spcBef>
              <a:spcAft>
                <a:spcPts val="0"/>
              </a:spcAft>
              <a:buFont typeface="Arial" panose="020B0604020202020204" pitchFamily="34" charset="0"/>
              <a:buChar char="•"/>
            </a:pPr>
            <a:r>
              <a:rPr lang="en-US" sz="1800" b="0" i="0" u="none" strike="noStrike" dirty="0">
                <a:solidFill>
                  <a:srgbClr val="374151"/>
                </a:solidFill>
                <a:effectLst/>
                <a:latin typeface="Red Hat Display" panose="020B0604020202020204" charset="0"/>
              </a:rPr>
              <a:t>The success of network slicing may also depend on the ability to </a:t>
            </a:r>
            <a:r>
              <a:rPr lang="en-US" sz="1800" b="1" i="0" u="none" strike="noStrike" dirty="0">
                <a:solidFill>
                  <a:srgbClr val="374151"/>
                </a:solidFill>
                <a:effectLst/>
                <a:latin typeface="Red Hat Display" panose="020B0604020202020204" charset="0"/>
              </a:rPr>
              <a:t>integrate and coordinate different network slices </a:t>
            </a:r>
            <a:r>
              <a:rPr lang="en-US" sz="1800" b="0" i="0" u="none" strike="noStrike" dirty="0">
                <a:solidFill>
                  <a:srgbClr val="374151"/>
                </a:solidFill>
                <a:effectLst/>
                <a:latin typeface="Red Hat Display" panose="020B0604020202020204" charset="0"/>
              </a:rPr>
              <a:t>and services, which could be a significant technical and operational challenge.</a:t>
            </a:r>
          </a:p>
        </p:txBody>
      </p:sp>
      <p:pic>
        <p:nvPicPr>
          <p:cNvPr id="2" name="Picture 3">
            <a:extLst>
              <a:ext uri="{FF2B5EF4-FFF2-40B4-BE49-F238E27FC236}">
                <a16:creationId xmlns:a16="http://schemas.microsoft.com/office/drawing/2014/main" id="{CA41379D-E07E-6ACF-0B84-20C76CFA37C4}"/>
              </a:ext>
            </a:extLst>
          </p:cNvPr>
          <p:cNvPicPr>
            <a:picLocks noChangeAspect="1"/>
          </p:cNvPicPr>
          <p:nvPr/>
        </p:nvPicPr>
        <p:blipFill>
          <a:blip r:embed="rId3"/>
          <a:srcRect/>
          <a:stretch>
            <a:fillRect/>
          </a:stretch>
        </p:blipFill>
        <p:spPr>
          <a:xfrm>
            <a:off x="7844329" y="86302"/>
            <a:ext cx="1127095" cy="513300"/>
          </a:xfrm>
          <a:prstGeom prst="rect">
            <a:avLst/>
          </a:prstGeom>
        </p:spPr>
      </p:pic>
    </p:spTree>
    <p:extLst>
      <p:ext uri="{BB962C8B-B14F-4D97-AF65-F5344CB8AC3E}">
        <p14:creationId xmlns:p14="http://schemas.microsoft.com/office/powerpoint/2010/main" val="657246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p19"/>
          <p:cNvSpPr txBox="1">
            <a:spLocks noGrp="1"/>
          </p:cNvSpPr>
          <p:nvPr>
            <p:ph type="title"/>
          </p:nvPr>
        </p:nvSpPr>
        <p:spPr>
          <a:xfrm>
            <a:off x="1200377" y="685953"/>
            <a:ext cx="7207500" cy="633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sz="2200" dirty="0"/>
              <a:t>RISKS</a:t>
            </a:r>
            <a:endParaRPr sz="2200" dirty="0"/>
          </a:p>
        </p:txBody>
      </p:sp>
      <p:sp>
        <p:nvSpPr>
          <p:cNvPr id="161" name="Google Shape;161;p19"/>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13</a:t>
            </a:fld>
            <a:endParaRPr/>
          </a:p>
        </p:txBody>
      </p:sp>
      <p:grpSp>
        <p:nvGrpSpPr>
          <p:cNvPr id="162" name="Google Shape;162;p19"/>
          <p:cNvGrpSpPr/>
          <p:nvPr/>
        </p:nvGrpSpPr>
        <p:grpSpPr>
          <a:xfrm>
            <a:off x="608924" y="892350"/>
            <a:ext cx="210524" cy="333750"/>
            <a:chOff x="899801" y="909674"/>
            <a:chExt cx="250475" cy="397085"/>
          </a:xfrm>
        </p:grpSpPr>
        <p:sp>
          <p:nvSpPr>
            <p:cNvPr id="163" name="Google Shape;163;p19"/>
            <p:cNvSpPr/>
            <p:nvPr/>
          </p:nvSpPr>
          <p:spPr>
            <a:xfrm>
              <a:off x="975178" y="1255681"/>
              <a:ext cx="99722" cy="21982"/>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9"/>
            <p:cNvSpPr/>
            <p:nvPr/>
          </p:nvSpPr>
          <p:spPr>
            <a:xfrm>
              <a:off x="975178" y="1233140"/>
              <a:ext cx="99722" cy="21982"/>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9"/>
            <p:cNvSpPr/>
            <p:nvPr/>
          </p:nvSpPr>
          <p:spPr>
            <a:xfrm>
              <a:off x="975178" y="1277637"/>
              <a:ext cx="99722" cy="29122"/>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9"/>
            <p:cNvSpPr/>
            <p:nvPr/>
          </p:nvSpPr>
          <p:spPr>
            <a:xfrm>
              <a:off x="964479" y="1046771"/>
              <a:ext cx="34459" cy="162670"/>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9"/>
            <p:cNvSpPr/>
            <p:nvPr/>
          </p:nvSpPr>
          <p:spPr>
            <a:xfrm>
              <a:off x="899801" y="909674"/>
              <a:ext cx="250475" cy="29977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9"/>
            <p:cNvSpPr/>
            <p:nvPr/>
          </p:nvSpPr>
          <p:spPr>
            <a:xfrm>
              <a:off x="1051139" y="1046771"/>
              <a:ext cx="34459" cy="162670"/>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9"/>
            <p:cNvSpPr/>
            <p:nvPr/>
          </p:nvSpPr>
          <p:spPr>
            <a:xfrm>
              <a:off x="981100" y="1040849"/>
              <a:ext cx="87878" cy="19009"/>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9"/>
            <p:cNvSpPr/>
            <p:nvPr/>
          </p:nvSpPr>
          <p:spPr>
            <a:xfrm>
              <a:off x="975178" y="1211769"/>
              <a:ext cx="99722" cy="24"/>
            </a:xfrm>
            <a:custGeom>
              <a:avLst/>
              <a:gdLst/>
              <a:ahLst/>
              <a:cxnLst/>
              <a:rect l="l" t="t" r="r" b="b"/>
              <a:pathLst>
                <a:path w="4092" h="1" fill="none" extrusionOk="0">
                  <a:moveTo>
                    <a:pt x="0" y="1"/>
                  </a:moveTo>
                  <a:lnTo>
                    <a:pt x="4092"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EC6BD864-0A85-F5C5-DD76-DA182BD3A92F}"/>
              </a:ext>
            </a:extLst>
          </p:cNvPr>
          <p:cNvSpPr txBox="1"/>
          <p:nvPr/>
        </p:nvSpPr>
        <p:spPr>
          <a:xfrm>
            <a:off x="848902" y="1494351"/>
            <a:ext cx="7770923" cy="1356782"/>
          </a:xfrm>
          <a:prstGeom prst="rect">
            <a:avLst/>
          </a:prstGeom>
          <a:noFill/>
        </p:spPr>
        <p:txBody>
          <a:bodyPr wrap="square" rtlCol="0">
            <a:spAutoFit/>
          </a:bodyPr>
          <a:lstStyle/>
          <a:p>
            <a:pPr rtl="0" fontAlgn="base">
              <a:spcBef>
                <a:spcPts val="2900"/>
              </a:spcBef>
              <a:spcAft>
                <a:spcPts val="0"/>
              </a:spcAft>
            </a:pPr>
            <a:r>
              <a:rPr lang="en-US" sz="1600" b="1" i="0" u="none" strike="noStrike" dirty="0">
                <a:solidFill>
                  <a:srgbClr val="7030A0"/>
                </a:solidFill>
                <a:effectLst/>
                <a:latin typeface="Red Hat Display" panose="020B0604020202020204" charset="0"/>
              </a:rPr>
              <a:t>Security risks</a:t>
            </a:r>
            <a:r>
              <a:rPr lang="en-US" sz="1600" b="0" i="0" u="none" strike="noStrike" dirty="0">
                <a:solidFill>
                  <a:srgbClr val="7030A0"/>
                </a:solidFill>
                <a:effectLst/>
                <a:latin typeface="Red Hat Display" panose="020B0604020202020204" charset="0"/>
              </a:rPr>
              <a:t>: </a:t>
            </a:r>
          </a:p>
          <a:p>
            <a:pPr rtl="0" fontAlgn="base">
              <a:spcBef>
                <a:spcPts val="2900"/>
              </a:spcBef>
              <a:spcAft>
                <a:spcPts val="0"/>
              </a:spcAft>
            </a:pPr>
            <a:r>
              <a:rPr lang="en-US" sz="1400" b="1" i="0" u="none" strike="noStrike" dirty="0">
                <a:solidFill>
                  <a:srgbClr val="374151"/>
                </a:solidFill>
                <a:effectLst/>
                <a:latin typeface="Red Hat Display" panose="020B0604020202020204" charset="0"/>
              </a:rPr>
              <a:t>security breaches or cyber attacks</a:t>
            </a:r>
            <a:r>
              <a:rPr lang="en-US" sz="1400" b="0" i="0" u="none" strike="noStrike" dirty="0">
                <a:solidFill>
                  <a:srgbClr val="374151"/>
                </a:solidFill>
                <a:effectLst/>
                <a:latin typeface="Red Hat Display" panose="020B0604020202020204" charset="0"/>
              </a:rPr>
              <a:t>. It is important to ensure that proper security measures are in place to protect the system from unauthorized access or malicious activity.</a:t>
            </a:r>
          </a:p>
          <a:p>
            <a:endParaRPr lang="en-IN" dirty="0"/>
          </a:p>
        </p:txBody>
      </p:sp>
      <p:sp>
        <p:nvSpPr>
          <p:cNvPr id="3" name="TextBox 2">
            <a:extLst>
              <a:ext uri="{FF2B5EF4-FFF2-40B4-BE49-F238E27FC236}">
                <a16:creationId xmlns:a16="http://schemas.microsoft.com/office/drawing/2014/main" id="{00654BE9-5402-1D48-6ECE-ED161EFF2BCA}"/>
              </a:ext>
            </a:extLst>
          </p:cNvPr>
          <p:cNvSpPr txBox="1"/>
          <p:nvPr/>
        </p:nvSpPr>
        <p:spPr>
          <a:xfrm>
            <a:off x="918665" y="2745977"/>
            <a:ext cx="7770923" cy="1141338"/>
          </a:xfrm>
          <a:prstGeom prst="rect">
            <a:avLst/>
          </a:prstGeom>
          <a:noFill/>
        </p:spPr>
        <p:txBody>
          <a:bodyPr wrap="square" rtlCol="0">
            <a:spAutoFit/>
          </a:bodyPr>
          <a:lstStyle/>
          <a:p>
            <a:pPr rtl="0" fontAlgn="base">
              <a:spcBef>
                <a:spcPts val="2900"/>
              </a:spcBef>
              <a:spcAft>
                <a:spcPts val="0"/>
              </a:spcAft>
            </a:pPr>
            <a:r>
              <a:rPr lang="en-US" sz="1600" b="1" i="0" u="none" strike="noStrike" dirty="0">
                <a:solidFill>
                  <a:srgbClr val="7030A0"/>
                </a:solidFill>
                <a:effectLst/>
                <a:latin typeface="Red Hat Display" panose="020B0604020202020204" charset="0"/>
              </a:rPr>
              <a:t>Interference Risks</a:t>
            </a:r>
            <a:r>
              <a:rPr lang="en-US" sz="1600" b="0" i="0" u="none" strike="noStrike" dirty="0">
                <a:solidFill>
                  <a:srgbClr val="7030A0"/>
                </a:solidFill>
                <a:effectLst/>
                <a:latin typeface="Red Hat Display" panose="020B0604020202020204" charset="0"/>
              </a:rPr>
              <a:t>: </a:t>
            </a:r>
          </a:p>
          <a:p>
            <a:pPr rtl="0" fontAlgn="base">
              <a:spcBef>
                <a:spcPts val="2900"/>
              </a:spcBef>
              <a:spcAft>
                <a:spcPts val="0"/>
              </a:spcAft>
            </a:pPr>
            <a:r>
              <a:rPr lang="en-US" b="0" i="0" u="none" strike="noStrike" dirty="0">
                <a:solidFill>
                  <a:srgbClr val="374151"/>
                </a:solidFill>
                <a:effectLst/>
                <a:latin typeface="Red Hat Display" panose="020B0604020202020204" charset="0"/>
              </a:rPr>
              <a:t>As network slices share the same physical resources, interference between slices can occur, leading </a:t>
            </a:r>
            <a:r>
              <a:rPr lang="en-US" b="1" i="0" u="none" strike="noStrike" dirty="0">
                <a:solidFill>
                  <a:srgbClr val="374151"/>
                </a:solidFill>
                <a:effectLst/>
                <a:latin typeface="Red Hat Display" panose="020B0604020202020204" charset="0"/>
              </a:rPr>
              <a:t>to reduced network performance and degraded service quality.</a:t>
            </a:r>
            <a:endParaRPr lang="en-IN" b="1" dirty="0">
              <a:latin typeface="Red Hat Display" panose="020B0604020202020204" charset="0"/>
            </a:endParaRPr>
          </a:p>
        </p:txBody>
      </p:sp>
      <p:pic>
        <p:nvPicPr>
          <p:cNvPr id="5" name="Picture 3">
            <a:extLst>
              <a:ext uri="{FF2B5EF4-FFF2-40B4-BE49-F238E27FC236}">
                <a16:creationId xmlns:a16="http://schemas.microsoft.com/office/drawing/2014/main" id="{5888FB64-9D31-AE7F-2ED7-F34E4D413325}"/>
              </a:ext>
            </a:extLst>
          </p:cNvPr>
          <p:cNvPicPr>
            <a:picLocks noChangeAspect="1"/>
          </p:cNvPicPr>
          <p:nvPr/>
        </p:nvPicPr>
        <p:blipFill>
          <a:blip r:embed="rId3"/>
          <a:srcRect/>
          <a:stretch>
            <a:fillRect/>
          </a:stretch>
        </p:blipFill>
        <p:spPr>
          <a:xfrm>
            <a:off x="7844329" y="86302"/>
            <a:ext cx="1127095" cy="513300"/>
          </a:xfrm>
          <a:prstGeom prst="rect">
            <a:avLst/>
          </a:prstGeom>
        </p:spPr>
      </p:pic>
    </p:spTree>
    <p:extLst>
      <p:ext uri="{BB962C8B-B14F-4D97-AF65-F5344CB8AC3E}">
        <p14:creationId xmlns:p14="http://schemas.microsoft.com/office/powerpoint/2010/main" val="4174396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p19"/>
          <p:cNvSpPr txBox="1">
            <a:spLocks noGrp="1"/>
          </p:cNvSpPr>
          <p:nvPr>
            <p:ph type="title"/>
          </p:nvPr>
        </p:nvSpPr>
        <p:spPr>
          <a:xfrm>
            <a:off x="1200377" y="685953"/>
            <a:ext cx="7207500" cy="633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sz="2200" dirty="0"/>
              <a:t>RISKS</a:t>
            </a:r>
            <a:endParaRPr sz="2200" dirty="0"/>
          </a:p>
        </p:txBody>
      </p:sp>
      <p:sp>
        <p:nvSpPr>
          <p:cNvPr id="161" name="Google Shape;161;p19"/>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14</a:t>
            </a:fld>
            <a:endParaRPr/>
          </a:p>
        </p:txBody>
      </p:sp>
      <p:grpSp>
        <p:nvGrpSpPr>
          <p:cNvPr id="162" name="Google Shape;162;p19"/>
          <p:cNvGrpSpPr/>
          <p:nvPr/>
        </p:nvGrpSpPr>
        <p:grpSpPr>
          <a:xfrm>
            <a:off x="608924" y="892350"/>
            <a:ext cx="210524" cy="333750"/>
            <a:chOff x="899801" y="909674"/>
            <a:chExt cx="250475" cy="397085"/>
          </a:xfrm>
        </p:grpSpPr>
        <p:sp>
          <p:nvSpPr>
            <p:cNvPr id="163" name="Google Shape;163;p19"/>
            <p:cNvSpPr/>
            <p:nvPr/>
          </p:nvSpPr>
          <p:spPr>
            <a:xfrm>
              <a:off x="975178" y="1255681"/>
              <a:ext cx="99722" cy="21982"/>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9"/>
            <p:cNvSpPr/>
            <p:nvPr/>
          </p:nvSpPr>
          <p:spPr>
            <a:xfrm>
              <a:off x="975178" y="1233140"/>
              <a:ext cx="99722" cy="21982"/>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9"/>
            <p:cNvSpPr/>
            <p:nvPr/>
          </p:nvSpPr>
          <p:spPr>
            <a:xfrm>
              <a:off x="975178" y="1277637"/>
              <a:ext cx="99722" cy="29122"/>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9"/>
            <p:cNvSpPr/>
            <p:nvPr/>
          </p:nvSpPr>
          <p:spPr>
            <a:xfrm>
              <a:off x="964479" y="1046771"/>
              <a:ext cx="34459" cy="162670"/>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9"/>
            <p:cNvSpPr/>
            <p:nvPr/>
          </p:nvSpPr>
          <p:spPr>
            <a:xfrm>
              <a:off x="899801" y="909674"/>
              <a:ext cx="250475" cy="29977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9"/>
            <p:cNvSpPr/>
            <p:nvPr/>
          </p:nvSpPr>
          <p:spPr>
            <a:xfrm>
              <a:off x="1051139" y="1046771"/>
              <a:ext cx="34459" cy="162670"/>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9"/>
            <p:cNvSpPr/>
            <p:nvPr/>
          </p:nvSpPr>
          <p:spPr>
            <a:xfrm>
              <a:off x="981100" y="1040849"/>
              <a:ext cx="87878" cy="19009"/>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9"/>
            <p:cNvSpPr/>
            <p:nvPr/>
          </p:nvSpPr>
          <p:spPr>
            <a:xfrm>
              <a:off x="975178" y="1211769"/>
              <a:ext cx="99722" cy="24"/>
            </a:xfrm>
            <a:custGeom>
              <a:avLst/>
              <a:gdLst/>
              <a:ahLst/>
              <a:cxnLst/>
              <a:rect l="l" t="t" r="r" b="b"/>
              <a:pathLst>
                <a:path w="4092" h="1" fill="none" extrusionOk="0">
                  <a:moveTo>
                    <a:pt x="0" y="1"/>
                  </a:moveTo>
                  <a:lnTo>
                    <a:pt x="4092"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EC6BD864-0A85-F5C5-DD76-DA182BD3A92F}"/>
              </a:ext>
            </a:extLst>
          </p:cNvPr>
          <p:cNvSpPr txBox="1"/>
          <p:nvPr/>
        </p:nvSpPr>
        <p:spPr>
          <a:xfrm>
            <a:off x="848902" y="1494351"/>
            <a:ext cx="7770923" cy="1141338"/>
          </a:xfrm>
          <a:prstGeom prst="rect">
            <a:avLst/>
          </a:prstGeom>
          <a:noFill/>
        </p:spPr>
        <p:txBody>
          <a:bodyPr wrap="square" rtlCol="0">
            <a:spAutoFit/>
          </a:bodyPr>
          <a:lstStyle/>
          <a:p>
            <a:pPr rtl="0" fontAlgn="base">
              <a:spcBef>
                <a:spcPts val="2900"/>
              </a:spcBef>
              <a:spcAft>
                <a:spcPts val="0"/>
              </a:spcAft>
            </a:pPr>
            <a:r>
              <a:rPr lang="en-US" sz="1600" b="1" i="0" u="none" strike="noStrike" dirty="0">
                <a:solidFill>
                  <a:srgbClr val="7030A0"/>
                </a:solidFill>
                <a:effectLst/>
                <a:latin typeface="Red Hat Display" panose="020B0604020202020204" charset="0"/>
              </a:rPr>
              <a:t>Service Continuity Risks</a:t>
            </a:r>
            <a:r>
              <a:rPr lang="en-US" sz="1600" b="0" i="0" u="none" strike="noStrike" dirty="0">
                <a:solidFill>
                  <a:srgbClr val="7030A0"/>
                </a:solidFill>
                <a:effectLst/>
                <a:latin typeface="Red Hat Display" panose="020B0604020202020204" charset="0"/>
              </a:rPr>
              <a:t>: </a:t>
            </a:r>
          </a:p>
          <a:p>
            <a:pPr rtl="0" fontAlgn="base">
              <a:spcBef>
                <a:spcPts val="2900"/>
              </a:spcBef>
              <a:spcAft>
                <a:spcPts val="0"/>
              </a:spcAft>
            </a:pPr>
            <a:r>
              <a:rPr lang="en-US" b="0" i="0" u="none" strike="noStrike" dirty="0">
                <a:solidFill>
                  <a:srgbClr val="374151"/>
                </a:solidFill>
                <a:effectLst/>
                <a:latin typeface="Red Hat Display" panose="020B0604020202020204" charset="0"/>
              </a:rPr>
              <a:t>Arise from the potential for network slices to </a:t>
            </a:r>
            <a:r>
              <a:rPr lang="en-US" b="1" i="0" u="none" strike="noStrike" dirty="0">
                <a:solidFill>
                  <a:srgbClr val="374151"/>
                </a:solidFill>
                <a:effectLst/>
                <a:latin typeface="Red Hat Display" panose="020B0604020202020204" charset="0"/>
              </a:rPr>
              <a:t>compete for the same resources</a:t>
            </a:r>
            <a:r>
              <a:rPr lang="en-US" b="0" i="0" u="none" strike="noStrike" dirty="0">
                <a:solidFill>
                  <a:srgbClr val="374151"/>
                </a:solidFill>
                <a:effectLst/>
                <a:latin typeface="Red Hat Display" panose="020B0604020202020204" charset="0"/>
              </a:rPr>
              <a:t>, leading to </a:t>
            </a:r>
            <a:r>
              <a:rPr lang="en-US" b="1" i="0" u="none" strike="noStrike" dirty="0">
                <a:solidFill>
                  <a:srgbClr val="374151"/>
                </a:solidFill>
                <a:effectLst/>
                <a:latin typeface="Red Hat Display" panose="020B0604020202020204" charset="0"/>
              </a:rPr>
              <a:t>service disruptions and downtime.</a:t>
            </a:r>
            <a:endParaRPr lang="en-IN" b="1" dirty="0">
              <a:latin typeface="Red Hat Display" panose="020B0604020202020204" charset="0"/>
            </a:endParaRPr>
          </a:p>
        </p:txBody>
      </p:sp>
      <p:sp>
        <p:nvSpPr>
          <p:cNvPr id="3" name="TextBox 2">
            <a:extLst>
              <a:ext uri="{FF2B5EF4-FFF2-40B4-BE49-F238E27FC236}">
                <a16:creationId xmlns:a16="http://schemas.microsoft.com/office/drawing/2014/main" id="{00654BE9-5402-1D48-6ECE-ED161EFF2BCA}"/>
              </a:ext>
            </a:extLst>
          </p:cNvPr>
          <p:cNvSpPr txBox="1"/>
          <p:nvPr/>
        </p:nvSpPr>
        <p:spPr>
          <a:xfrm>
            <a:off x="918665" y="2745977"/>
            <a:ext cx="7770923" cy="1728678"/>
          </a:xfrm>
          <a:prstGeom prst="rect">
            <a:avLst/>
          </a:prstGeom>
          <a:noFill/>
        </p:spPr>
        <p:txBody>
          <a:bodyPr wrap="square" rtlCol="0">
            <a:spAutoFit/>
          </a:bodyPr>
          <a:lstStyle/>
          <a:p>
            <a:pPr rtl="0" fontAlgn="base">
              <a:spcBef>
                <a:spcPts val="2900"/>
              </a:spcBef>
              <a:spcAft>
                <a:spcPts val="0"/>
              </a:spcAft>
            </a:pPr>
            <a:r>
              <a:rPr lang="en-US" sz="1600" b="1" i="0" u="none" strike="noStrike" dirty="0">
                <a:solidFill>
                  <a:srgbClr val="7030A0"/>
                </a:solidFill>
                <a:effectLst/>
                <a:latin typeface="Red Hat Display" panose="020B0604020202020204" charset="0"/>
              </a:rPr>
              <a:t>Management Complexity Risks: </a:t>
            </a:r>
          </a:p>
          <a:p>
            <a:pPr rtl="0" fontAlgn="base">
              <a:spcBef>
                <a:spcPts val="2900"/>
              </a:spcBef>
              <a:spcAft>
                <a:spcPts val="0"/>
              </a:spcAft>
            </a:pPr>
            <a:r>
              <a:rPr lang="en-US" b="0" i="0" u="none" strike="noStrike" dirty="0">
                <a:solidFill>
                  <a:srgbClr val="374151"/>
                </a:solidFill>
                <a:effectLst/>
                <a:latin typeface="Red Hat Display" panose="020B0604020202020204" charset="0"/>
              </a:rPr>
              <a:t>The management of network slicing can be complex, particularly when dealing </a:t>
            </a:r>
            <a:r>
              <a:rPr lang="en-US" b="1" i="0" u="none" strike="noStrike" dirty="0">
                <a:solidFill>
                  <a:srgbClr val="374151"/>
                </a:solidFill>
                <a:effectLst/>
                <a:latin typeface="Red Hat Display" panose="020B0604020202020204" charset="0"/>
              </a:rPr>
              <a:t>with multiple slices</a:t>
            </a:r>
            <a:r>
              <a:rPr lang="en-US" b="0" i="0" u="none" strike="noStrike" dirty="0">
                <a:solidFill>
                  <a:srgbClr val="374151"/>
                </a:solidFill>
                <a:effectLst/>
                <a:latin typeface="Red Hat Display" panose="020B0604020202020204" charset="0"/>
              </a:rPr>
              <a:t>, each with their own performance and service requirements.</a:t>
            </a:r>
          </a:p>
          <a:p>
            <a:pPr rtl="0" fontAlgn="base">
              <a:spcBef>
                <a:spcPts val="2900"/>
              </a:spcBef>
              <a:spcAft>
                <a:spcPts val="0"/>
              </a:spcAft>
            </a:pPr>
            <a:r>
              <a:rPr lang="en-US" b="0" i="0" u="none" strike="noStrike" dirty="0">
                <a:solidFill>
                  <a:srgbClr val="374151"/>
                </a:solidFill>
                <a:effectLst/>
                <a:latin typeface="Red Hat Display" panose="020B0604020202020204" charset="0"/>
              </a:rPr>
              <a:t> This can lead to </a:t>
            </a:r>
            <a:r>
              <a:rPr lang="en-US" b="1" i="0" u="none" strike="noStrike" dirty="0">
                <a:solidFill>
                  <a:srgbClr val="374151"/>
                </a:solidFill>
                <a:effectLst/>
                <a:latin typeface="Red Hat Display" panose="020B0604020202020204" charset="0"/>
              </a:rPr>
              <a:t>operational and management challenges</a:t>
            </a:r>
            <a:r>
              <a:rPr lang="en-US" b="0" i="0" u="none" strike="noStrike" dirty="0">
                <a:solidFill>
                  <a:srgbClr val="374151"/>
                </a:solidFill>
                <a:effectLst/>
                <a:latin typeface="Red Hat Display" panose="020B0604020202020204" charset="0"/>
              </a:rPr>
              <a:t>.</a:t>
            </a:r>
            <a:endParaRPr lang="en-IN" dirty="0">
              <a:latin typeface="Red Hat Display" panose="020B0604020202020204" charset="0"/>
            </a:endParaRPr>
          </a:p>
        </p:txBody>
      </p:sp>
      <p:pic>
        <p:nvPicPr>
          <p:cNvPr id="4" name="Picture 3">
            <a:extLst>
              <a:ext uri="{FF2B5EF4-FFF2-40B4-BE49-F238E27FC236}">
                <a16:creationId xmlns:a16="http://schemas.microsoft.com/office/drawing/2014/main" id="{A7FD9037-1856-A405-AC30-58112A6D76DA}"/>
              </a:ext>
            </a:extLst>
          </p:cNvPr>
          <p:cNvPicPr>
            <a:picLocks noChangeAspect="1"/>
          </p:cNvPicPr>
          <p:nvPr/>
        </p:nvPicPr>
        <p:blipFill>
          <a:blip r:embed="rId3"/>
          <a:srcRect/>
          <a:stretch>
            <a:fillRect/>
          </a:stretch>
        </p:blipFill>
        <p:spPr>
          <a:xfrm>
            <a:off x="7844329" y="86302"/>
            <a:ext cx="1127095" cy="513300"/>
          </a:xfrm>
          <a:prstGeom prst="rect">
            <a:avLst/>
          </a:prstGeom>
        </p:spPr>
      </p:pic>
    </p:spTree>
    <p:extLst>
      <p:ext uri="{BB962C8B-B14F-4D97-AF65-F5344CB8AC3E}">
        <p14:creationId xmlns:p14="http://schemas.microsoft.com/office/powerpoint/2010/main" val="5476413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p19"/>
          <p:cNvSpPr txBox="1">
            <a:spLocks noGrp="1"/>
          </p:cNvSpPr>
          <p:nvPr>
            <p:ph type="title"/>
          </p:nvPr>
        </p:nvSpPr>
        <p:spPr>
          <a:xfrm>
            <a:off x="1200377" y="685953"/>
            <a:ext cx="7207500" cy="633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sz="2200" dirty="0"/>
              <a:t>RISKS</a:t>
            </a:r>
            <a:endParaRPr sz="2200" dirty="0"/>
          </a:p>
        </p:txBody>
      </p:sp>
      <p:sp>
        <p:nvSpPr>
          <p:cNvPr id="161" name="Google Shape;161;p19"/>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15</a:t>
            </a:fld>
            <a:endParaRPr/>
          </a:p>
        </p:txBody>
      </p:sp>
      <p:grpSp>
        <p:nvGrpSpPr>
          <p:cNvPr id="162" name="Google Shape;162;p19"/>
          <p:cNvGrpSpPr/>
          <p:nvPr/>
        </p:nvGrpSpPr>
        <p:grpSpPr>
          <a:xfrm>
            <a:off x="608924" y="892350"/>
            <a:ext cx="210524" cy="333750"/>
            <a:chOff x="899801" y="909674"/>
            <a:chExt cx="250475" cy="397085"/>
          </a:xfrm>
        </p:grpSpPr>
        <p:sp>
          <p:nvSpPr>
            <p:cNvPr id="163" name="Google Shape;163;p19"/>
            <p:cNvSpPr/>
            <p:nvPr/>
          </p:nvSpPr>
          <p:spPr>
            <a:xfrm>
              <a:off x="975178" y="1255681"/>
              <a:ext cx="99722" cy="21982"/>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9"/>
            <p:cNvSpPr/>
            <p:nvPr/>
          </p:nvSpPr>
          <p:spPr>
            <a:xfrm>
              <a:off x="975178" y="1233140"/>
              <a:ext cx="99722" cy="21982"/>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9"/>
            <p:cNvSpPr/>
            <p:nvPr/>
          </p:nvSpPr>
          <p:spPr>
            <a:xfrm>
              <a:off x="975178" y="1277637"/>
              <a:ext cx="99722" cy="29122"/>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9"/>
            <p:cNvSpPr/>
            <p:nvPr/>
          </p:nvSpPr>
          <p:spPr>
            <a:xfrm>
              <a:off x="964479" y="1046771"/>
              <a:ext cx="34459" cy="162670"/>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9"/>
            <p:cNvSpPr/>
            <p:nvPr/>
          </p:nvSpPr>
          <p:spPr>
            <a:xfrm>
              <a:off x="899801" y="909674"/>
              <a:ext cx="250475" cy="29977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9"/>
            <p:cNvSpPr/>
            <p:nvPr/>
          </p:nvSpPr>
          <p:spPr>
            <a:xfrm>
              <a:off x="1051139" y="1046771"/>
              <a:ext cx="34459" cy="162670"/>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9"/>
            <p:cNvSpPr/>
            <p:nvPr/>
          </p:nvSpPr>
          <p:spPr>
            <a:xfrm>
              <a:off x="981100" y="1040849"/>
              <a:ext cx="87878" cy="19009"/>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9"/>
            <p:cNvSpPr/>
            <p:nvPr/>
          </p:nvSpPr>
          <p:spPr>
            <a:xfrm>
              <a:off x="975178" y="1211769"/>
              <a:ext cx="99722" cy="24"/>
            </a:xfrm>
            <a:custGeom>
              <a:avLst/>
              <a:gdLst/>
              <a:ahLst/>
              <a:cxnLst/>
              <a:rect l="l" t="t" r="r" b="b"/>
              <a:pathLst>
                <a:path w="4092" h="1" fill="none" extrusionOk="0">
                  <a:moveTo>
                    <a:pt x="0" y="1"/>
                  </a:moveTo>
                  <a:lnTo>
                    <a:pt x="4092"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EC6BD864-0A85-F5C5-DD76-DA182BD3A92F}"/>
              </a:ext>
            </a:extLst>
          </p:cNvPr>
          <p:cNvSpPr txBox="1"/>
          <p:nvPr/>
        </p:nvSpPr>
        <p:spPr>
          <a:xfrm>
            <a:off x="848902" y="1494351"/>
            <a:ext cx="7770923" cy="1356782"/>
          </a:xfrm>
          <a:prstGeom prst="rect">
            <a:avLst/>
          </a:prstGeom>
          <a:noFill/>
        </p:spPr>
        <p:txBody>
          <a:bodyPr wrap="square" rtlCol="0">
            <a:spAutoFit/>
          </a:bodyPr>
          <a:lstStyle/>
          <a:p>
            <a:pPr rtl="0" fontAlgn="base">
              <a:spcBef>
                <a:spcPts val="2900"/>
              </a:spcBef>
              <a:spcAft>
                <a:spcPts val="0"/>
              </a:spcAft>
            </a:pPr>
            <a:r>
              <a:rPr lang="en-US" sz="1600" b="1" i="0" u="none" strike="noStrike" dirty="0">
                <a:solidFill>
                  <a:srgbClr val="7030A0"/>
                </a:solidFill>
                <a:effectLst/>
                <a:latin typeface="Red Hat Display" panose="020B0604020202020204" charset="0"/>
              </a:rPr>
              <a:t>Compatibility Risks: </a:t>
            </a:r>
          </a:p>
          <a:p>
            <a:pPr rtl="0" fontAlgn="base">
              <a:spcBef>
                <a:spcPts val="2900"/>
              </a:spcBef>
              <a:spcAft>
                <a:spcPts val="0"/>
              </a:spcAft>
            </a:pPr>
            <a:r>
              <a:rPr lang="en-US" b="0" i="0" u="none" strike="noStrike" dirty="0">
                <a:solidFill>
                  <a:srgbClr val="374151"/>
                </a:solidFill>
                <a:effectLst/>
                <a:latin typeface="Red Hat Display" panose="020B0604020202020204" charset="0"/>
              </a:rPr>
              <a:t>Network slicing requires </a:t>
            </a:r>
            <a:r>
              <a:rPr lang="en-US" b="1" i="0" u="none" strike="noStrike" dirty="0">
                <a:solidFill>
                  <a:srgbClr val="374151"/>
                </a:solidFill>
                <a:effectLst/>
                <a:latin typeface="Red Hat Display" panose="020B0604020202020204" charset="0"/>
              </a:rPr>
              <a:t>interoperability and compatibility between different hardware and software components, </a:t>
            </a:r>
            <a:r>
              <a:rPr lang="en-US" b="0" i="0" u="none" strike="noStrike" dirty="0">
                <a:solidFill>
                  <a:srgbClr val="374151"/>
                </a:solidFill>
                <a:effectLst/>
                <a:latin typeface="Red Hat Display" panose="020B0604020202020204" charset="0"/>
              </a:rPr>
              <a:t>which can be challenging to achieve, particularly when dealing with legacy systems.</a:t>
            </a:r>
            <a:endParaRPr lang="en-IN" b="1" dirty="0">
              <a:latin typeface="Red Hat Display" panose="020B0604020202020204" charset="0"/>
            </a:endParaRPr>
          </a:p>
        </p:txBody>
      </p:sp>
      <p:sp>
        <p:nvSpPr>
          <p:cNvPr id="3" name="TextBox 2">
            <a:extLst>
              <a:ext uri="{FF2B5EF4-FFF2-40B4-BE49-F238E27FC236}">
                <a16:creationId xmlns:a16="http://schemas.microsoft.com/office/drawing/2014/main" id="{00654BE9-5402-1D48-6ECE-ED161EFF2BCA}"/>
              </a:ext>
            </a:extLst>
          </p:cNvPr>
          <p:cNvSpPr txBox="1"/>
          <p:nvPr/>
        </p:nvSpPr>
        <p:spPr>
          <a:xfrm>
            <a:off x="848901" y="2909694"/>
            <a:ext cx="7770923" cy="1141338"/>
          </a:xfrm>
          <a:prstGeom prst="rect">
            <a:avLst/>
          </a:prstGeom>
          <a:noFill/>
        </p:spPr>
        <p:txBody>
          <a:bodyPr wrap="square" rtlCol="0">
            <a:spAutoFit/>
          </a:bodyPr>
          <a:lstStyle/>
          <a:p>
            <a:pPr rtl="0" fontAlgn="base">
              <a:spcBef>
                <a:spcPts val="2900"/>
              </a:spcBef>
              <a:spcAft>
                <a:spcPts val="0"/>
              </a:spcAft>
            </a:pPr>
            <a:r>
              <a:rPr lang="en-US" sz="1600" b="1" i="0" u="none" strike="noStrike" dirty="0">
                <a:solidFill>
                  <a:srgbClr val="7030A0"/>
                </a:solidFill>
                <a:effectLst/>
                <a:latin typeface="Red Hat Display" panose="020B0604020202020204" charset="0"/>
              </a:rPr>
              <a:t>Cost Risks</a:t>
            </a:r>
            <a:r>
              <a:rPr lang="en-US" b="0" i="0" u="none" strike="noStrike" dirty="0">
                <a:solidFill>
                  <a:srgbClr val="374151"/>
                </a:solidFill>
                <a:effectLst/>
                <a:latin typeface="Red Hat Display" panose="020B0604020202020204" charset="0"/>
              </a:rPr>
              <a:t>: </a:t>
            </a:r>
          </a:p>
          <a:p>
            <a:pPr rtl="0" fontAlgn="base">
              <a:spcBef>
                <a:spcPts val="2900"/>
              </a:spcBef>
              <a:spcAft>
                <a:spcPts val="0"/>
              </a:spcAft>
            </a:pPr>
            <a:r>
              <a:rPr lang="en-US" b="0" i="0" u="none" strike="noStrike" dirty="0">
                <a:solidFill>
                  <a:srgbClr val="374151"/>
                </a:solidFill>
                <a:effectLst/>
                <a:latin typeface="Red Hat Display" panose="020B0604020202020204" charset="0"/>
              </a:rPr>
              <a:t>Network slicing can be </a:t>
            </a:r>
            <a:r>
              <a:rPr lang="en-US" b="1" i="0" u="none" strike="noStrike" dirty="0">
                <a:solidFill>
                  <a:srgbClr val="374151"/>
                </a:solidFill>
                <a:effectLst/>
                <a:latin typeface="Red Hat Display" panose="020B0604020202020204" charset="0"/>
              </a:rPr>
              <a:t>expensive to implement</a:t>
            </a:r>
            <a:r>
              <a:rPr lang="en-US" b="0" i="0" u="none" strike="noStrike" dirty="0">
                <a:solidFill>
                  <a:srgbClr val="374151"/>
                </a:solidFill>
                <a:effectLst/>
                <a:latin typeface="Red Hat Display" panose="020B0604020202020204" charset="0"/>
              </a:rPr>
              <a:t>, particularly when upgrading existing infrastructure or investing in new technologies and hardware.</a:t>
            </a:r>
            <a:endParaRPr lang="en-IN" dirty="0">
              <a:latin typeface="Red Hat Display" panose="020B0604020202020204" charset="0"/>
            </a:endParaRPr>
          </a:p>
        </p:txBody>
      </p:sp>
      <p:pic>
        <p:nvPicPr>
          <p:cNvPr id="4" name="Picture 3">
            <a:extLst>
              <a:ext uri="{FF2B5EF4-FFF2-40B4-BE49-F238E27FC236}">
                <a16:creationId xmlns:a16="http://schemas.microsoft.com/office/drawing/2014/main" id="{7B9A6CD4-4481-BC1C-6B26-A8A7C877F882}"/>
              </a:ext>
            </a:extLst>
          </p:cNvPr>
          <p:cNvPicPr>
            <a:picLocks noChangeAspect="1"/>
          </p:cNvPicPr>
          <p:nvPr/>
        </p:nvPicPr>
        <p:blipFill>
          <a:blip r:embed="rId3"/>
          <a:srcRect/>
          <a:stretch>
            <a:fillRect/>
          </a:stretch>
        </p:blipFill>
        <p:spPr>
          <a:xfrm>
            <a:off x="7844329" y="86302"/>
            <a:ext cx="1127095" cy="513300"/>
          </a:xfrm>
          <a:prstGeom prst="rect">
            <a:avLst/>
          </a:prstGeom>
        </p:spPr>
      </p:pic>
    </p:spTree>
    <p:extLst>
      <p:ext uri="{BB962C8B-B14F-4D97-AF65-F5344CB8AC3E}">
        <p14:creationId xmlns:p14="http://schemas.microsoft.com/office/powerpoint/2010/main" val="562652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0"/>
          <p:cNvSpPr txBox="1">
            <a:spLocks noGrp="1"/>
          </p:cNvSpPr>
          <p:nvPr>
            <p:ph type="title"/>
          </p:nvPr>
        </p:nvSpPr>
        <p:spPr>
          <a:xfrm>
            <a:off x="1044448" y="701680"/>
            <a:ext cx="7207500" cy="633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2800" dirty="0"/>
              <a:t>FUNCTIONAL REQUIREMENTS</a:t>
            </a:r>
            <a:endParaRPr sz="2800" dirty="0"/>
          </a:p>
        </p:txBody>
      </p:sp>
      <p:sp>
        <p:nvSpPr>
          <p:cNvPr id="176" name="Google Shape;176;p20"/>
          <p:cNvSpPr txBox="1">
            <a:spLocks noGrp="1"/>
          </p:cNvSpPr>
          <p:nvPr>
            <p:ph type="body" idx="1"/>
          </p:nvPr>
        </p:nvSpPr>
        <p:spPr>
          <a:xfrm>
            <a:off x="819448" y="1164223"/>
            <a:ext cx="7575379" cy="4261216"/>
          </a:xfrm>
          <a:prstGeom prst="rect">
            <a:avLst/>
          </a:prstGeom>
        </p:spPr>
        <p:txBody>
          <a:bodyPr spcFirstLastPara="1" wrap="square" lIns="0" tIns="0" rIns="0" bIns="0" anchor="t" anchorCtr="0">
            <a:noAutofit/>
          </a:bodyPr>
          <a:lstStyle/>
          <a:p>
            <a:pPr rtl="0" fontAlgn="base">
              <a:spcBef>
                <a:spcPts val="2900"/>
              </a:spcBef>
              <a:spcAft>
                <a:spcPts val="0"/>
              </a:spcAft>
              <a:buFont typeface="+mj-lt"/>
              <a:buAutoNum type="arabicPeriod"/>
            </a:pPr>
            <a:r>
              <a:rPr lang="en-US" sz="1500" b="1" i="0" u="none" strike="noStrike" dirty="0">
                <a:solidFill>
                  <a:srgbClr val="374151"/>
                </a:solidFill>
                <a:effectLst/>
                <a:latin typeface="Red Hat Display" panose="020B0604020202020204" charset="0"/>
              </a:rPr>
              <a:t>Slice creation: </a:t>
            </a:r>
            <a:r>
              <a:rPr lang="en-US" sz="1500" b="0" i="0" u="none" strike="noStrike" dirty="0">
                <a:solidFill>
                  <a:srgbClr val="374151"/>
                </a:solidFill>
                <a:effectLst/>
                <a:latin typeface="Red Hat Display" panose="020B0604020202020204" charset="0"/>
              </a:rPr>
              <a:t>The system should allow for the creation of network slices with specific requirements such as latency, throughput, and bandwidth.</a:t>
            </a:r>
          </a:p>
          <a:p>
            <a:pPr rtl="0" fontAlgn="base">
              <a:spcBef>
                <a:spcPts val="0"/>
              </a:spcBef>
              <a:spcAft>
                <a:spcPts val="0"/>
              </a:spcAft>
              <a:buFont typeface="+mj-lt"/>
              <a:buAutoNum type="arabicPeriod"/>
            </a:pPr>
            <a:r>
              <a:rPr lang="en-US" sz="1500" b="1" i="0" u="none" strike="noStrike" dirty="0">
                <a:solidFill>
                  <a:srgbClr val="374151"/>
                </a:solidFill>
                <a:effectLst/>
                <a:latin typeface="Red Hat Display" panose="020B0604020202020204" charset="0"/>
              </a:rPr>
              <a:t>Resource allocation: </a:t>
            </a:r>
            <a:r>
              <a:rPr lang="en-US" sz="1500" b="0" i="0" u="none" strike="noStrike" dirty="0">
                <a:solidFill>
                  <a:srgbClr val="374151"/>
                </a:solidFill>
                <a:effectLst/>
                <a:latin typeface="Red Hat Display" panose="020B0604020202020204" charset="0"/>
              </a:rPr>
              <a:t>The system should allocate the necessary resources such as compute, storage, and network resources to each slice based on their individual requirements.</a:t>
            </a:r>
          </a:p>
          <a:p>
            <a:pPr rtl="0" fontAlgn="base">
              <a:spcBef>
                <a:spcPts val="0"/>
              </a:spcBef>
              <a:spcAft>
                <a:spcPts val="0"/>
              </a:spcAft>
              <a:buFont typeface="+mj-lt"/>
              <a:buAutoNum type="arabicPeriod"/>
            </a:pPr>
            <a:r>
              <a:rPr lang="en-US" sz="1500" b="1" i="0" u="none" strike="noStrike" dirty="0">
                <a:solidFill>
                  <a:srgbClr val="374151"/>
                </a:solidFill>
                <a:effectLst/>
                <a:latin typeface="Red Hat Display" panose="020B0604020202020204" charset="0"/>
              </a:rPr>
              <a:t>Slice isolation: </a:t>
            </a:r>
            <a:r>
              <a:rPr lang="en-US" sz="1500" b="0" i="0" u="none" strike="noStrike" dirty="0">
                <a:solidFill>
                  <a:srgbClr val="374151"/>
                </a:solidFill>
                <a:effectLst/>
                <a:latin typeface="Red Hat Display" panose="020B0604020202020204" charset="0"/>
              </a:rPr>
              <a:t>The system should ensure that each slice is isolated from other slices to prevent interference and maintain security.</a:t>
            </a:r>
          </a:p>
          <a:p>
            <a:pPr rtl="0" fontAlgn="base">
              <a:spcBef>
                <a:spcPts val="2900"/>
              </a:spcBef>
              <a:spcAft>
                <a:spcPts val="0"/>
              </a:spcAft>
              <a:buFont typeface="+mj-lt"/>
              <a:buAutoNum type="arabicPeriod"/>
            </a:pPr>
            <a:r>
              <a:rPr lang="en-US" sz="1500" b="1" i="0" u="none" strike="noStrike" dirty="0">
                <a:solidFill>
                  <a:srgbClr val="374151"/>
                </a:solidFill>
                <a:effectLst/>
                <a:latin typeface="Red Hat Display" panose="020B0604020202020204" charset="0"/>
              </a:rPr>
              <a:t>Dynamic scaling: </a:t>
            </a:r>
            <a:r>
              <a:rPr lang="en-US" sz="1500" b="0" i="0" u="none" strike="noStrike" dirty="0">
                <a:solidFill>
                  <a:srgbClr val="374151"/>
                </a:solidFill>
                <a:effectLst/>
                <a:latin typeface="Red Hat Display" panose="020B0604020202020204" charset="0"/>
              </a:rPr>
              <a:t>The system should be able to dynamically adjust the resources allocated to each slice based on changing requirements or demand.</a:t>
            </a:r>
          </a:p>
          <a:p>
            <a:pPr marL="0" lvl="0" indent="0" algn="l" rtl="0">
              <a:spcBef>
                <a:spcPts val="0"/>
              </a:spcBef>
              <a:spcAft>
                <a:spcPts val="0"/>
              </a:spcAft>
              <a:buNone/>
            </a:pPr>
            <a:endParaRPr lang="en-IN" sz="1500" dirty="0">
              <a:latin typeface="Red Hat Display" panose="020B0604020202020204" charset="0"/>
            </a:endParaRPr>
          </a:p>
        </p:txBody>
      </p:sp>
      <p:sp>
        <p:nvSpPr>
          <p:cNvPr id="179" name="Google Shape;179;p20"/>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16</a:t>
            </a:fld>
            <a:endParaRPr/>
          </a:p>
        </p:txBody>
      </p:sp>
      <p:grpSp>
        <p:nvGrpSpPr>
          <p:cNvPr id="180" name="Google Shape;180;p20"/>
          <p:cNvGrpSpPr/>
          <p:nvPr/>
        </p:nvGrpSpPr>
        <p:grpSpPr>
          <a:xfrm>
            <a:off x="608924" y="892350"/>
            <a:ext cx="210524" cy="333750"/>
            <a:chOff x="899801" y="909674"/>
            <a:chExt cx="250475" cy="397085"/>
          </a:xfrm>
        </p:grpSpPr>
        <p:sp>
          <p:nvSpPr>
            <p:cNvPr id="181" name="Google Shape;181;p20"/>
            <p:cNvSpPr/>
            <p:nvPr/>
          </p:nvSpPr>
          <p:spPr>
            <a:xfrm>
              <a:off x="975178" y="1255681"/>
              <a:ext cx="99722" cy="21982"/>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0"/>
            <p:cNvSpPr/>
            <p:nvPr/>
          </p:nvSpPr>
          <p:spPr>
            <a:xfrm>
              <a:off x="975178" y="1233140"/>
              <a:ext cx="99722" cy="21982"/>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0"/>
            <p:cNvSpPr/>
            <p:nvPr/>
          </p:nvSpPr>
          <p:spPr>
            <a:xfrm>
              <a:off x="975178" y="1277637"/>
              <a:ext cx="99722" cy="29122"/>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0"/>
            <p:cNvSpPr/>
            <p:nvPr/>
          </p:nvSpPr>
          <p:spPr>
            <a:xfrm>
              <a:off x="964479" y="1046771"/>
              <a:ext cx="34459" cy="162670"/>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0"/>
            <p:cNvSpPr/>
            <p:nvPr/>
          </p:nvSpPr>
          <p:spPr>
            <a:xfrm>
              <a:off x="899801" y="909674"/>
              <a:ext cx="250475" cy="29977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0"/>
            <p:cNvSpPr/>
            <p:nvPr/>
          </p:nvSpPr>
          <p:spPr>
            <a:xfrm>
              <a:off x="1051139" y="1046771"/>
              <a:ext cx="34459" cy="162670"/>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0"/>
            <p:cNvSpPr/>
            <p:nvPr/>
          </p:nvSpPr>
          <p:spPr>
            <a:xfrm>
              <a:off x="981100" y="1040849"/>
              <a:ext cx="87878" cy="19009"/>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0"/>
            <p:cNvSpPr/>
            <p:nvPr/>
          </p:nvSpPr>
          <p:spPr>
            <a:xfrm>
              <a:off x="975178" y="1211769"/>
              <a:ext cx="99722" cy="24"/>
            </a:xfrm>
            <a:custGeom>
              <a:avLst/>
              <a:gdLst/>
              <a:ahLst/>
              <a:cxnLst/>
              <a:rect l="l" t="t" r="r" b="b"/>
              <a:pathLst>
                <a:path w="4092" h="1" fill="none" extrusionOk="0">
                  <a:moveTo>
                    <a:pt x="0" y="1"/>
                  </a:moveTo>
                  <a:lnTo>
                    <a:pt x="4092"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3">
            <a:extLst>
              <a:ext uri="{FF2B5EF4-FFF2-40B4-BE49-F238E27FC236}">
                <a16:creationId xmlns:a16="http://schemas.microsoft.com/office/drawing/2014/main" id="{B29B8482-5BB6-A129-80B2-1E6783DA5786}"/>
              </a:ext>
            </a:extLst>
          </p:cNvPr>
          <p:cNvPicPr>
            <a:picLocks noChangeAspect="1"/>
          </p:cNvPicPr>
          <p:nvPr/>
        </p:nvPicPr>
        <p:blipFill>
          <a:blip r:embed="rId3"/>
          <a:srcRect/>
          <a:stretch>
            <a:fillRect/>
          </a:stretch>
        </p:blipFill>
        <p:spPr>
          <a:xfrm>
            <a:off x="7844329" y="86302"/>
            <a:ext cx="1127095" cy="5133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0"/>
          <p:cNvSpPr txBox="1">
            <a:spLocks noGrp="1"/>
          </p:cNvSpPr>
          <p:nvPr>
            <p:ph type="title"/>
          </p:nvPr>
        </p:nvSpPr>
        <p:spPr>
          <a:xfrm>
            <a:off x="1044448" y="701680"/>
            <a:ext cx="7207500" cy="633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2800" dirty="0"/>
              <a:t>FUNCTIONAL REQUIREMENTS</a:t>
            </a:r>
            <a:endParaRPr sz="2800" dirty="0"/>
          </a:p>
        </p:txBody>
      </p:sp>
      <p:sp>
        <p:nvSpPr>
          <p:cNvPr id="176" name="Google Shape;176;p20"/>
          <p:cNvSpPr txBox="1">
            <a:spLocks noGrp="1"/>
          </p:cNvSpPr>
          <p:nvPr>
            <p:ph type="body" idx="1"/>
          </p:nvPr>
        </p:nvSpPr>
        <p:spPr>
          <a:xfrm>
            <a:off x="819448" y="1164223"/>
            <a:ext cx="7575379" cy="4261216"/>
          </a:xfrm>
          <a:prstGeom prst="rect">
            <a:avLst/>
          </a:prstGeom>
        </p:spPr>
        <p:txBody>
          <a:bodyPr spcFirstLastPara="1" wrap="square" lIns="0" tIns="0" rIns="0" bIns="0" anchor="t" anchorCtr="0">
            <a:noAutofit/>
          </a:bodyPr>
          <a:lstStyle/>
          <a:p>
            <a:pPr marL="114300" indent="0" rtl="0" fontAlgn="base">
              <a:spcBef>
                <a:spcPts val="2900"/>
              </a:spcBef>
              <a:spcAft>
                <a:spcPts val="0"/>
              </a:spcAft>
              <a:buNone/>
            </a:pPr>
            <a:r>
              <a:rPr lang="en-US" sz="1500" b="0" i="0" u="none" strike="noStrike" dirty="0">
                <a:solidFill>
                  <a:srgbClr val="374151"/>
                </a:solidFill>
                <a:effectLst/>
                <a:latin typeface="Red Hat Display" panose="020B0604020202020204" charset="0"/>
              </a:rPr>
              <a:t>5. </a:t>
            </a:r>
            <a:r>
              <a:rPr lang="en-US" sz="1500" b="1" i="0" u="none" strike="noStrike" dirty="0">
                <a:solidFill>
                  <a:srgbClr val="374151"/>
                </a:solidFill>
                <a:effectLst/>
                <a:latin typeface="Red Hat Display" panose="020B0604020202020204" charset="0"/>
              </a:rPr>
              <a:t>Quality of service (QoS) management</a:t>
            </a:r>
            <a:r>
              <a:rPr lang="en-US" sz="1500" b="0" i="0" u="none" strike="noStrike" dirty="0">
                <a:solidFill>
                  <a:srgbClr val="374151"/>
                </a:solidFill>
                <a:effectLst/>
                <a:latin typeface="Red Hat Display" panose="020B0604020202020204" charset="0"/>
              </a:rPr>
              <a:t>: The system should prioritize traffic based on QoS requirements and ensure that each slice meets its performance objectives.</a:t>
            </a:r>
          </a:p>
          <a:p>
            <a:pPr marL="114300" indent="0" rtl="0" fontAlgn="base">
              <a:spcBef>
                <a:spcPts val="0"/>
              </a:spcBef>
              <a:spcAft>
                <a:spcPts val="0"/>
              </a:spcAft>
              <a:buNone/>
            </a:pPr>
            <a:r>
              <a:rPr lang="en-US" sz="1500" b="0" i="0" u="none" strike="noStrike" dirty="0">
                <a:solidFill>
                  <a:srgbClr val="374151"/>
                </a:solidFill>
                <a:effectLst/>
                <a:latin typeface="Red Hat Display" panose="020B0604020202020204" charset="0"/>
              </a:rPr>
              <a:t>6. </a:t>
            </a:r>
            <a:r>
              <a:rPr lang="en-US" sz="1500" b="1" i="0" u="none" strike="noStrike" dirty="0">
                <a:solidFill>
                  <a:srgbClr val="374151"/>
                </a:solidFill>
                <a:effectLst/>
                <a:latin typeface="Red Hat Display" panose="020B0604020202020204" charset="0"/>
              </a:rPr>
              <a:t>Fault tolerance: </a:t>
            </a:r>
            <a:r>
              <a:rPr lang="en-US" sz="1500" b="0" i="0" u="none" strike="noStrike" dirty="0">
                <a:solidFill>
                  <a:srgbClr val="374151"/>
                </a:solidFill>
                <a:effectLst/>
                <a:latin typeface="Red Hat Display" panose="020B0604020202020204" charset="0"/>
              </a:rPr>
              <a:t>The system should be resilient to faults and failures, and should be able to detect and recover from any issues that may arise.</a:t>
            </a:r>
          </a:p>
          <a:p>
            <a:pPr marL="114300" indent="0" rtl="0" fontAlgn="base">
              <a:spcBef>
                <a:spcPts val="0"/>
              </a:spcBef>
              <a:spcAft>
                <a:spcPts val="0"/>
              </a:spcAft>
              <a:buNone/>
            </a:pPr>
            <a:r>
              <a:rPr lang="en-US" sz="1500" b="0" i="0" u="none" strike="noStrike" dirty="0">
                <a:solidFill>
                  <a:srgbClr val="374151"/>
                </a:solidFill>
                <a:effectLst/>
                <a:latin typeface="Red Hat Display" panose="020B0604020202020204" charset="0"/>
              </a:rPr>
              <a:t>7. </a:t>
            </a:r>
            <a:r>
              <a:rPr lang="en-US" sz="1500" b="1" i="0" u="none" strike="noStrike" dirty="0">
                <a:solidFill>
                  <a:srgbClr val="374151"/>
                </a:solidFill>
                <a:effectLst/>
                <a:latin typeface="Red Hat Display" panose="020B0604020202020204" charset="0"/>
              </a:rPr>
              <a:t>Monitoring and analytics: </a:t>
            </a:r>
            <a:r>
              <a:rPr lang="en-US" sz="1500" b="0" i="0" u="none" strike="noStrike" dirty="0">
                <a:solidFill>
                  <a:srgbClr val="374151"/>
                </a:solidFill>
                <a:effectLst/>
                <a:latin typeface="Red Hat Display" panose="020B0604020202020204" charset="0"/>
              </a:rPr>
              <a:t>The system should provide real-time monitoring and analytics to enable operators to identify issues, optimize performance, and troubleshoot problems.</a:t>
            </a:r>
          </a:p>
          <a:p>
            <a:pPr marL="114300" indent="0" rtl="0" fontAlgn="base">
              <a:spcBef>
                <a:spcPts val="2900"/>
              </a:spcBef>
              <a:spcAft>
                <a:spcPts val="0"/>
              </a:spcAft>
              <a:buNone/>
            </a:pPr>
            <a:r>
              <a:rPr lang="en-US" sz="1500" b="0" i="0" u="none" strike="noStrike" dirty="0">
                <a:solidFill>
                  <a:srgbClr val="374151"/>
                </a:solidFill>
                <a:effectLst/>
                <a:latin typeface="Red Hat Display" panose="020B0604020202020204" charset="0"/>
              </a:rPr>
              <a:t>8. </a:t>
            </a:r>
            <a:r>
              <a:rPr lang="en-US" sz="1500" b="1" i="0" u="none" strike="noStrike" dirty="0">
                <a:solidFill>
                  <a:srgbClr val="374151"/>
                </a:solidFill>
                <a:effectLst/>
                <a:latin typeface="Red Hat Display" panose="020B0604020202020204" charset="0"/>
              </a:rPr>
              <a:t>Orchestration</a:t>
            </a:r>
            <a:r>
              <a:rPr lang="en-US" sz="1500" b="0" i="0" u="none" strike="noStrike" dirty="0">
                <a:solidFill>
                  <a:srgbClr val="374151"/>
                </a:solidFill>
                <a:effectLst/>
                <a:latin typeface="Red Hat Display" panose="020B0604020202020204" charset="0"/>
              </a:rPr>
              <a:t>: The system should allow for the orchestration of multiple slices and ensure that they work together seamlessly.</a:t>
            </a:r>
          </a:p>
        </p:txBody>
      </p:sp>
      <p:sp>
        <p:nvSpPr>
          <p:cNvPr id="179" name="Google Shape;179;p20"/>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17</a:t>
            </a:fld>
            <a:endParaRPr/>
          </a:p>
        </p:txBody>
      </p:sp>
      <p:grpSp>
        <p:nvGrpSpPr>
          <p:cNvPr id="180" name="Google Shape;180;p20"/>
          <p:cNvGrpSpPr/>
          <p:nvPr/>
        </p:nvGrpSpPr>
        <p:grpSpPr>
          <a:xfrm>
            <a:off x="608924" y="892350"/>
            <a:ext cx="210524" cy="333750"/>
            <a:chOff x="899801" y="909674"/>
            <a:chExt cx="250475" cy="397085"/>
          </a:xfrm>
        </p:grpSpPr>
        <p:sp>
          <p:nvSpPr>
            <p:cNvPr id="181" name="Google Shape;181;p20"/>
            <p:cNvSpPr/>
            <p:nvPr/>
          </p:nvSpPr>
          <p:spPr>
            <a:xfrm>
              <a:off x="975178" y="1255681"/>
              <a:ext cx="99722" cy="21982"/>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0"/>
            <p:cNvSpPr/>
            <p:nvPr/>
          </p:nvSpPr>
          <p:spPr>
            <a:xfrm>
              <a:off x="975178" y="1233140"/>
              <a:ext cx="99722" cy="21982"/>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0"/>
            <p:cNvSpPr/>
            <p:nvPr/>
          </p:nvSpPr>
          <p:spPr>
            <a:xfrm>
              <a:off x="975178" y="1277637"/>
              <a:ext cx="99722" cy="29122"/>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0"/>
            <p:cNvSpPr/>
            <p:nvPr/>
          </p:nvSpPr>
          <p:spPr>
            <a:xfrm>
              <a:off x="964479" y="1046771"/>
              <a:ext cx="34459" cy="162670"/>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0"/>
            <p:cNvSpPr/>
            <p:nvPr/>
          </p:nvSpPr>
          <p:spPr>
            <a:xfrm>
              <a:off x="899801" y="909674"/>
              <a:ext cx="250475" cy="29977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0"/>
            <p:cNvSpPr/>
            <p:nvPr/>
          </p:nvSpPr>
          <p:spPr>
            <a:xfrm>
              <a:off x="1051139" y="1046771"/>
              <a:ext cx="34459" cy="162670"/>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0"/>
            <p:cNvSpPr/>
            <p:nvPr/>
          </p:nvSpPr>
          <p:spPr>
            <a:xfrm>
              <a:off x="981100" y="1040849"/>
              <a:ext cx="87878" cy="19009"/>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0"/>
            <p:cNvSpPr/>
            <p:nvPr/>
          </p:nvSpPr>
          <p:spPr>
            <a:xfrm>
              <a:off x="975178" y="1211769"/>
              <a:ext cx="99722" cy="24"/>
            </a:xfrm>
            <a:custGeom>
              <a:avLst/>
              <a:gdLst/>
              <a:ahLst/>
              <a:cxnLst/>
              <a:rect l="l" t="t" r="r" b="b"/>
              <a:pathLst>
                <a:path w="4092" h="1" fill="none" extrusionOk="0">
                  <a:moveTo>
                    <a:pt x="0" y="1"/>
                  </a:moveTo>
                  <a:lnTo>
                    <a:pt x="4092"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3">
            <a:extLst>
              <a:ext uri="{FF2B5EF4-FFF2-40B4-BE49-F238E27FC236}">
                <a16:creationId xmlns:a16="http://schemas.microsoft.com/office/drawing/2014/main" id="{DA6B2767-8B55-F881-8430-2148D9DE958E}"/>
              </a:ext>
            </a:extLst>
          </p:cNvPr>
          <p:cNvPicPr>
            <a:picLocks noChangeAspect="1"/>
          </p:cNvPicPr>
          <p:nvPr/>
        </p:nvPicPr>
        <p:blipFill>
          <a:blip r:embed="rId3"/>
          <a:srcRect/>
          <a:stretch>
            <a:fillRect/>
          </a:stretch>
        </p:blipFill>
        <p:spPr>
          <a:xfrm>
            <a:off x="7844329" y="86302"/>
            <a:ext cx="1127095" cy="513300"/>
          </a:xfrm>
          <a:prstGeom prst="rect">
            <a:avLst/>
          </a:prstGeom>
        </p:spPr>
      </p:pic>
    </p:spTree>
    <p:extLst>
      <p:ext uri="{BB962C8B-B14F-4D97-AF65-F5344CB8AC3E}">
        <p14:creationId xmlns:p14="http://schemas.microsoft.com/office/powerpoint/2010/main" val="687036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1"/>
          <p:cNvSpPr txBox="1">
            <a:spLocks noGrp="1"/>
          </p:cNvSpPr>
          <p:nvPr>
            <p:ph type="title"/>
          </p:nvPr>
        </p:nvSpPr>
        <p:spPr>
          <a:xfrm>
            <a:off x="1150131" y="917400"/>
            <a:ext cx="7312280" cy="836843"/>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2800" dirty="0"/>
              <a:t>NON-FUNCTIONAL REQUIREMENTS</a:t>
            </a:r>
            <a:endParaRPr sz="2800" dirty="0"/>
          </a:p>
        </p:txBody>
      </p:sp>
      <p:sp>
        <p:nvSpPr>
          <p:cNvPr id="194" name="Google Shape;194;p21"/>
          <p:cNvSpPr txBox="1">
            <a:spLocks noGrp="1"/>
          </p:cNvSpPr>
          <p:nvPr>
            <p:ph type="body" idx="1"/>
          </p:nvPr>
        </p:nvSpPr>
        <p:spPr>
          <a:xfrm>
            <a:off x="915860" y="1236913"/>
            <a:ext cx="7312280" cy="3121078"/>
          </a:xfrm>
          <a:prstGeom prst="rect">
            <a:avLst/>
          </a:prstGeom>
        </p:spPr>
        <p:txBody>
          <a:bodyPr spcFirstLastPara="1" wrap="square" lIns="0" tIns="0" rIns="0" bIns="0" anchor="t" anchorCtr="0">
            <a:noAutofit/>
          </a:bodyPr>
          <a:lstStyle/>
          <a:p>
            <a:pPr rtl="0" fontAlgn="base">
              <a:spcBef>
                <a:spcPts val="2900"/>
              </a:spcBef>
              <a:spcAft>
                <a:spcPts val="0"/>
              </a:spcAft>
              <a:buFont typeface="+mj-lt"/>
              <a:buAutoNum type="arabicPeriod"/>
            </a:pPr>
            <a:r>
              <a:rPr lang="en-US" sz="1500" b="1" i="0" u="none" strike="noStrike" dirty="0">
                <a:solidFill>
                  <a:srgbClr val="374151"/>
                </a:solidFill>
                <a:effectLst/>
                <a:latin typeface="Red Hat Display" panose="020B0604020202020204" charset="0"/>
              </a:rPr>
              <a:t>Performance: </a:t>
            </a:r>
            <a:r>
              <a:rPr lang="en-US" sz="1500" b="0" i="0" u="none" strike="noStrike" dirty="0">
                <a:solidFill>
                  <a:srgbClr val="374151"/>
                </a:solidFill>
                <a:effectLst/>
                <a:latin typeface="Red Hat Display" panose="020B0604020202020204" charset="0"/>
              </a:rPr>
              <a:t>Network slicing should ensure that the required performance levels for each slice are met, including throughput, latency, and availability.</a:t>
            </a:r>
          </a:p>
          <a:p>
            <a:pPr rtl="0" fontAlgn="base">
              <a:spcBef>
                <a:spcPts val="0"/>
              </a:spcBef>
              <a:spcAft>
                <a:spcPts val="0"/>
              </a:spcAft>
              <a:buFont typeface="+mj-lt"/>
              <a:buAutoNum type="arabicPeriod"/>
            </a:pPr>
            <a:r>
              <a:rPr lang="en-US" sz="1500" b="1" i="0" u="none" strike="noStrike" dirty="0">
                <a:solidFill>
                  <a:srgbClr val="374151"/>
                </a:solidFill>
                <a:effectLst/>
                <a:latin typeface="Red Hat Display" panose="020B0604020202020204" charset="0"/>
              </a:rPr>
              <a:t>Security</a:t>
            </a:r>
            <a:r>
              <a:rPr lang="en-US" sz="1500" b="0" i="0" u="none" strike="noStrike" dirty="0">
                <a:solidFill>
                  <a:srgbClr val="374151"/>
                </a:solidFill>
                <a:effectLst/>
                <a:latin typeface="Red Hat Display" panose="020B0604020202020204" charset="0"/>
              </a:rPr>
              <a:t>: Each slice should be isolated from other slices to ensure the security and privacy of the data, as well as to prevent any unauthorized access or attacks.</a:t>
            </a:r>
          </a:p>
          <a:p>
            <a:pPr rtl="0" fontAlgn="base">
              <a:spcBef>
                <a:spcPts val="0"/>
              </a:spcBef>
              <a:spcAft>
                <a:spcPts val="0"/>
              </a:spcAft>
              <a:buFont typeface="+mj-lt"/>
              <a:buAutoNum type="arabicPeriod"/>
            </a:pPr>
            <a:r>
              <a:rPr lang="en-US" sz="1500" b="1" i="0" u="none" strike="noStrike" dirty="0">
                <a:solidFill>
                  <a:srgbClr val="374151"/>
                </a:solidFill>
                <a:effectLst/>
                <a:latin typeface="Red Hat Display" panose="020B0604020202020204" charset="0"/>
              </a:rPr>
              <a:t>Reliability: </a:t>
            </a:r>
            <a:r>
              <a:rPr lang="en-US" sz="1500" b="0" i="0" u="none" strike="noStrike" dirty="0">
                <a:solidFill>
                  <a:srgbClr val="374151"/>
                </a:solidFill>
                <a:effectLst/>
                <a:latin typeface="Red Hat Display" panose="020B0604020202020204" charset="0"/>
              </a:rPr>
              <a:t>Network slicing should provide reliable service delivery with minimal downtime or disruption, especially for critical services.</a:t>
            </a:r>
          </a:p>
          <a:p>
            <a:pPr rtl="0" fontAlgn="base">
              <a:spcBef>
                <a:spcPts val="2900"/>
              </a:spcBef>
              <a:spcAft>
                <a:spcPts val="0"/>
              </a:spcAft>
              <a:buFont typeface="+mj-lt"/>
              <a:buAutoNum type="arabicPeriod"/>
            </a:pPr>
            <a:r>
              <a:rPr lang="en-US" sz="1500" b="1" i="0" u="none" strike="noStrike" dirty="0">
                <a:solidFill>
                  <a:srgbClr val="374151"/>
                </a:solidFill>
                <a:effectLst/>
                <a:latin typeface="Red Hat Display" panose="020B0604020202020204" charset="0"/>
              </a:rPr>
              <a:t>Scalability: </a:t>
            </a:r>
            <a:r>
              <a:rPr lang="en-US" sz="1500" b="0" i="0" u="none" strike="noStrike" dirty="0">
                <a:solidFill>
                  <a:srgbClr val="374151"/>
                </a:solidFill>
                <a:effectLst/>
                <a:latin typeface="Red Hat Display" panose="020B0604020202020204" charset="0"/>
              </a:rPr>
              <a:t>Network slicing should be able to scale up or down as required to accommodate changing network traffic and service demands.</a:t>
            </a:r>
          </a:p>
        </p:txBody>
      </p:sp>
      <p:sp>
        <p:nvSpPr>
          <p:cNvPr id="195" name="Google Shape;195;p21"/>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18</a:t>
            </a:fld>
            <a:endParaRPr/>
          </a:p>
        </p:txBody>
      </p:sp>
      <p:pic>
        <p:nvPicPr>
          <p:cNvPr id="2" name="Picture 3">
            <a:extLst>
              <a:ext uri="{FF2B5EF4-FFF2-40B4-BE49-F238E27FC236}">
                <a16:creationId xmlns:a16="http://schemas.microsoft.com/office/drawing/2014/main" id="{44943129-FB3A-F07F-6E58-89CA6820068D}"/>
              </a:ext>
            </a:extLst>
          </p:cNvPr>
          <p:cNvPicPr>
            <a:picLocks noChangeAspect="1"/>
          </p:cNvPicPr>
          <p:nvPr/>
        </p:nvPicPr>
        <p:blipFill>
          <a:blip r:embed="rId3"/>
          <a:srcRect/>
          <a:stretch>
            <a:fillRect/>
          </a:stretch>
        </p:blipFill>
        <p:spPr>
          <a:xfrm>
            <a:off x="7844329" y="86302"/>
            <a:ext cx="1127095" cy="5133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1"/>
          <p:cNvSpPr txBox="1">
            <a:spLocks noGrp="1"/>
          </p:cNvSpPr>
          <p:nvPr>
            <p:ph type="title"/>
          </p:nvPr>
        </p:nvSpPr>
        <p:spPr>
          <a:xfrm>
            <a:off x="1150131" y="917400"/>
            <a:ext cx="7312280" cy="836843"/>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2800" dirty="0"/>
              <a:t>NON-FUNCTIONAL REQUIREMENTS</a:t>
            </a:r>
            <a:endParaRPr sz="2800" dirty="0"/>
          </a:p>
        </p:txBody>
      </p:sp>
      <p:sp>
        <p:nvSpPr>
          <p:cNvPr id="194" name="Google Shape;194;p21"/>
          <p:cNvSpPr txBox="1">
            <a:spLocks noGrp="1"/>
          </p:cNvSpPr>
          <p:nvPr>
            <p:ph type="body" idx="1"/>
          </p:nvPr>
        </p:nvSpPr>
        <p:spPr>
          <a:xfrm>
            <a:off x="915860" y="1236913"/>
            <a:ext cx="7312280" cy="3121078"/>
          </a:xfrm>
          <a:prstGeom prst="rect">
            <a:avLst/>
          </a:prstGeom>
        </p:spPr>
        <p:txBody>
          <a:bodyPr spcFirstLastPara="1" wrap="square" lIns="0" tIns="0" rIns="0" bIns="0" anchor="t" anchorCtr="0">
            <a:noAutofit/>
          </a:bodyPr>
          <a:lstStyle/>
          <a:p>
            <a:pPr marL="76200" indent="0" rtl="0" fontAlgn="base">
              <a:spcBef>
                <a:spcPts val="2900"/>
              </a:spcBef>
              <a:spcAft>
                <a:spcPts val="0"/>
              </a:spcAft>
              <a:buNone/>
            </a:pPr>
            <a:r>
              <a:rPr lang="en-US" sz="1500" b="1" i="0" u="none" strike="noStrike" dirty="0">
                <a:solidFill>
                  <a:srgbClr val="374151"/>
                </a:solidFill>
                <a:effectLst/>
                <a:latin typeface="Red Hat Display" panose="020B0604020202020204" charset="0"/>
              </a:rPr>
              <a:t>5. Flexibility</a:t>
            </a:r>
            <a:r>
              <a:rPr lang="en-US" sz="1500" b="0" i="0" u="none" strike="noStrike" dirty="0">
                <a:solidFill>
                  <a:srgbClr val="374151"/>
                </a:solidFill>
                <a:effectLst/>
                <a:latin typeface="Red Hat Display" panose="020B0604020202020204" charset="0"/>
              </a:rPr>
              <a:t>: The system should be flexible enough to accommodate different types of services and applications, as well as different requirements for each slice.</a:t>
            </a:r>
          </a:p>
          <a:p>
            <a:pPr marL="76200" indent="0" rtl="0" fontAlgn="base">
              <a:spcBef>
                <a:spcPts val="0"/>
              </a:spcBef>
              <a:spcAft>
                <a:spcPts val="0"/>
              </a:spcAft>
              <a:buNone/>
            </a:pPr>
            <a:r>
              <a:rPr lang="en-US" sz="1500" b="1" i="0" u="none" strike="noStrike" dirty="0">
                <a:solidFill>
                  <a:srgbClr val="374151"/>
                </a:solidFill>
                <a:effectLst/>
                <a:latin typeface="Red Hat Display" panose="020B0604020202020204" charset="0"/>
              </a:rPr>
              <a:t>6. Manageability: </a:t>
            </a:r>
            <a:r>
              <a:rPr lang="en-US" sz="1500" b="0" i="0" u="none" strike="noStrike" dirty="0">
                <a:solidFill>
                  <a:srgbClr val="374151"/>
                </a:solidFill>
                <a:effectLst/>
                <a:latin typeface="Red Hat Display" panose="020B0604020202020204" charset="0"/>
              </a:rPr>
              <a:t>Network slicing should be easy to manage and configure, with tools for monitoring and troubleshooting performance issues.</a:t>
            </a:r>
          </a:p>
          <a:p>
            <a:pPr marL="76200" indent="0" rtl="0" fontAlgn="base">
              <a:spcBef>
                <a:spcPts val="0"/>
              </a:spcBef>
              <a:spcAft>
                <a:spcPts val="0"/>
              </a:spcAft>
              <a:buNone/>
            </a:pPr>
            <a:r>
              <a:rPr lang="en-US" sz="1500" b="1" i="0" u="none" strike="noStrike" dirty="0">
                <a:solidFill>
                  <a:srgbClr val="374151"/>
                </a:solidFill>
                <a:effectLst/>
                <a:latin typeface="Red Hat Display" panose="020B0604020202020204" charset="0"/>
              </a:rPr>
              <a:t>7.Interoperability: </a:t>
            </a:r>
            <a:r>
              <a:rPr lang="en-US" sz="1500" b="0" i="0" u="none" strike="noStrike" dirty="0">
                <a:solidFill>
                  <a:srgbClr val="374151"/>
                </a:solidFill>
                <a:effectLst/>
                <a:latin typeface="Red Hat Display" panose="020B0604020202020204" charset="0"/>
              </a:rPr>
              <a:t>The system should be able to work seamlessly with different types of networks and technologies, including legacy systems.</a:t>
            </a:r>
          </a:p>
          <a:p>
            <a:pPr marL="76200" indent="0" rtl="0" fontAlgn="base">
              <a:spcBef>
                <a:spcPts val="2900"/>
              </a:spcBef>
              <a:spcAft>
                <a:spcPts val="0"/>
              </a:spcAft>
              <a:buNone/>
            </a:pPr>
            <a:r>
              <a:rPr lang="en-US" sz="1500" b="1" i="0" u="none" strike="noStrike" dirty="0">
                <a:solidFill>
                  <a:srgbClr val="374151"/>
                </a:solidFill>
                <a:effectLst/>
                <a:latin typeface="Red Hat Display" panose="020B0604020202020204" charset="0"/>
              </a:rPr>
              <a:t>8.Cost-effectiveness: </a:t>
            </a:r>
            <a:r>
              <a:rPr lang="en-US" sz="1500" b="0" i="0" u="none" strike="noStrike" dirty="0">
                <a:solidFill>
                  <a:srgbClr val="374151"/>
                </a:solidFill>
                <a:effectLst/>
                <a:latin typeface="Red Hat Display" panose="020B0604020202020204" charset="0"/>
              </a:rPr>
              <a:t>Network slicing should be cost-effective to deploy and maintain, with a clear return on investment for the organization.</a:t>
            </a:r>
          </a:p>
        </p:txBody>
      </p:sp>
      <p:sp>
        <p:nvSpPr>
          <p:cNvPr id="195" name="Google Shape;195;p21"/>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19</a:t>
            </a:fld>
            <a:endParaRPr/>
          </a:p>
        </p:txBody>
      </p:sp>
      <p:pic>
        <p:nvPicPr>
          <p:cNvPr id="2" name="Picture 3">
            <a:extLst>
              <a:ext uri="{FF2B5EF4-FFF2-40B4-BE49-F238E27FC236}">
                <a16:creationId xmlns:a16="http://schemas.microsoft.com/office/drawing/2014/main" id="{0A4C2A90-A132-AA01-D61D-E06F6732D733}"/>
              </a:ext>
            </a:extLst>
          </p:cNvPr>
          <p:cNvPicPr>
            <a:picLocks noChangeAspect="1"/>
          </p:cNvPicPr>
          <p:nvPr/>
        </p:nvPicPr>
        <p:blipFill>
          <a:blip r:embed="rId3"/>
          <a:srcRect/>
          <a:stretch>
            <a:fillRect/>
          </a:stretch>
        </p:blipFill>
        <p:spPr>
          <a:xfrm>
            <a:off x="7844329" y="86302"/>
            <a:ext cx="1127095" cy="513300"/>
          </a:xfrm>
          <a:prstGeom prst="rect">
            <a:avLst/>
          </a:prstGeom>
        </p:spPr>
      </p:pic>
    </p:spTree>
    <p:extLst>
      <p:ext uri="{BB962C8B-B14F-4D97-AF65-F5344CB8AC3E}">
        <p14:creationId xmlns:p14="http://schemas.microsoft.com/office/powerpoint/2010/main" val="1492710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3"/>
          <p:cNvSpPr txBox="1">
            <a:spLocks noGrp="1"/>
          </p:cNvSpPr>
          <p:nvPr>
            <p:ph type="title"/>
          </p:nvPr>
        </p:nvSpPr>
        <p:spPr>
          <a:xfrm>
            <a:off x="1044475" y="742575"/>
            <a:ext cx="7207500" cy="633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OUTLINE</a:t>
            </a:r>
            <a:endParaRPr dirty="0"/>
          </a:p>
        </p:txBody>
      </p:sp>
      <p:sp>
        <p:nvSpPr>
          <p:cNvPr id="84" name="Google Shape;84;p13"/>
          <p:cNvSpPr txBox="1">
            <a:spLocks noGrp="1"/>
          </p:cNvSpPr>
          <p:nvPr>
            <p:ph type="body" idx="1"/>
          </p:nvPr>
        </p:nvSpPr>
        <p:spPr>
          <a:xfrm>
            <a:off x="1044350" y="1468374"/>
            <a:ext cx="7207500" cy="2701843"/>
          </a:xfrm>
          <a:prstGeom prst="rect">
            <a:avLst/>
          </a:prstGeom>
        </p:spPr>
        <p:txBody>
          <a:bodyPr spcFirstLastPara="1" wrap="square" lIns="0" tIns="0" rIns="0" bIns="0" anchor="t" anchorCtr="0">
            <a:noAutofit/>
          </a:bodyPr>
          <a:lstStyle/>
          <a:p>
            <a:pPr marL="266687" algn="just" fontAlgn="base">
              <a:buFont typeface="Arial" panose="020B0604020202020204" pitchFamily="34" charset="0"/>
              <a:buChar char="•"/>
            </a:pPr>
            <a:endParaRPr lang="en-US" sz="1100" b="1" i="0" u="none" strike="noStrike" dirty="0">
              <a:solidFill>
                <a:srgbClr val="7030A0"/>
              </a:solidFill>
              <a:effectLst/>
              <a:latin typeface="Red Hat Display" panose="020B0604020202020204" charset="0"/>
            </a:endParaRPr>
          </a:p>
          <a:p>
            <a:pPr marL="266687" algn="just" rtl="0" fontAlgn="base">
              <a:spcBef>
                <a:spcPts val="0"/>
              </a:spcBef>
              <a:spcAft>
                <a:spcPts val="0"/>
              </a:spcAft>
              <a:buFont typeface="Arial" panose="020B0604020202020204" pitchFamily="34" charset="0"/>
              <a:buChar char="•"/>
            </a:pPr>
            <a:r>
              <a:rPr lang="en-US" sz="1100" b="0" dirty="0">
                <a:effectLst/>
              </a:rPr>
              <a:t> </a:t>
            </a:r>
            <a:r>
              <a:rPr lang="en-US" sz="1800" b="1" i="0" u="none" strike="noStrike" dirty="0">
                <a:solidFill>
                  <a:srgbClr val="7030A0"/>
                </a:solidFill>
                <a:effectLst/>
                <a:latin typeface="Red Hat Display" panose="020B0604020202020204" charset="0"/>
              </a:rPr>
              <a:t>Abstract </a:t>
            </a:r>
          </a:p>
          <a:p>
            <a:pPr marL="266687" algn="just" rtl="0" fontAlgn="base">
              <a:spcBef>
                <a:spcPts val="0"/>
              </a:spcBef>
              <a:spcAft>
                <a:spcPts val="0"/>
              </a:spcAft>
              <a:buFont typeface="Arial" panose="020B0604020202020204" pitchFamily="34" charset="0"/>
              <a:buChar char="•"/>
            </a:pPr>
            <a:r>
              <a:rPr lang="en-US" sz="1800" b="1" i="0" u="none" strike="noStrike" dirty="0">
                <a:solidFill>
                  <a:srgbClr val="7030A0"/>
                </a:solidFill>
                <a:effectLst/>
                <a:latin typeface="Red Hat Display" panose="020B0604020202020204" charset="0"/>
              </a:rPr>
              <a:t>Motivation Scope of the Project:</a:t>
            </a:r>
          </a:p>
          <a:p>
            <a:pPr marL="266687" algn="just" rtl="0" fontAlgn="base">
              <a:spcBef>
                <a:spcPts val="0"/>
              </a:spcBef>
              <a:spcAft>
                <a:spcPts val="0"/>
              </a:spcAft>
              <a:buFont typeface="Arial" panose="020B0604020202020204" pitchFamily="34" charset="0"/>
              <a:buChar char="•"/>
            </a:pPr>
            <a:r>
              <a:rPr lang="en-US" sz="1800" b="1" i="0" u="none" strike="noStrike" dirty="0">
                <a:solidFill>
                  <a:srgbClr val="7030A0"/>
                </a:solidFill>
                <a:effectLst/>
                <a:latin typeface="Red Hat Display" panose="020B0604020202020204" charset="0"/>
              </a:rPr>
              <a:t>Suggestions from Review – 1</a:t>
            </a:r>
          </a:p>
          <a:p>
            <a:pPr marL="266687" algn="just" rtl="0" fontAlgn="base">
              <a:spcBef>
                <a:spcPts val="0"/>
              </a:spcBef>
              <a:spcAft>
                <a:spcPts val="0"/>
              </a:spcAft>
              <a:buFont typeface="Arial" panose="020B0604020202020204" pitchFamily="34" charset="0"/>
              <a:buChar char="•"/>
            </a:pPr>
            <a:r>
              <a:rPr lang="en-US" sz="1800" b="1" i="0" u="none" strike="noStrike" dirty="0">
                <a:solidFill>
                  <a:srgbClr val="7030A0"/>
                </a:solidFill>
                <a:effectLst/>
                <a:latin typeface="Red Hat Display" panose="020B0604020202020204" charset="0"/>
              </a:rPr>
              <a:t>Functional and Non - Functional Requirements</a:t>
            </a:r>
          </a:p>
          <a:p>
            <a:pPr marL="266687" algn="just" rtl="0" fontAlgn="base">
              <a:spcBef>
                <a:spcPts val="0"/>
              </a:spcBef>
              <a:spcAft>
                <a:spcPts val="0"/>
              </a:spcAft>
              <a:buFont typeface="Arial" panose="020B0604020202020204" pitchFamily="34" charset="0"/>
              <a:buChar char="•"/>
            </a:pPr>
            <a:r>
              <a:rPr lang="en-US" sz="1800" b="1" i="0" u="none" strike="noStrike" dirty="0">
                <a:solidFill>
                  <a:srgbClr val="7030A0"/>
                </a:solidFill>
                <a:effectLst/>
                <a:latin typeface="Red Hat Display" panose="020B0604020202020204" charset="0"/>
              </a:rPr>
              <a:t>Literature Survey </a:t>
            </a:r>
          </a:p>
          <a:p>
            <a:pPr marL="266687" algn="just" rtl="0" fontAlgn="base">
              <a:spcBef>
                <a:spcPts val="0"/>
              </a:spcBef>
              <a:spcAft>
                <a:spcPts val="0"/>
              </a:spcAft>
              <a:buFont typeface="Arial" panose="020B0604020202020204" pitchFamily="34" charset="0"/>
              <a:buChar char="•"/>
            </a:pPr>
            <a:r>
              <a:rPr lang="en-US" sz="1800" b="1" i="0" u="none" strike="noStrike" dirty="0">
                <a:solidFill>
                  <a:srgbClr val="7030A0"/>
                </a:solidFill>
                <a:effectLst/>
                <a:latin typeface="Red Hat Display" panose="020B0604020202020204" charset="0"/>
              </a:rPr>
              <a:t>Capstone (Phase-I &amp; Phase-II) Project Timeline </a:t>
            </a:r>
          </a:p>
          <a:p>
            <a:pPr marL="266687" algn="just" rtl="0" fontAlgn="base">
              <a:spcBef>
                <a:spcPts val="0"/>
              </a:spcBef>
              <a:spcAft>
                <a:spcPts val="0"/>
              </a:spcAft>
              <a:buFont typeface="Arial" panose="020B0604020202020204" pitchFamily="34" charset="0"/>
              <a:buChar char="•"/>
            </a:pPr>
            <a:r>
              <a:rPr lang="en-US" sz="1800" b="1" i="0" u="none" strike="noStrike" dirty="0">
                <a:solidFill>
                  <a:srgbClr val="7030A0"/>
                </a:solidFill>
                <a:effectLst/>
                <a:latin typeface="Red Hat Display" panose="020B0604020202020204" charset="0"/>
              </a:rPr>
              <a:t>Conclusion</a:t>
            </a:r>
          </a:p>
          <a:p>
            <a:pPr marL="266687" algn="just" rtl="0" fontAlgn="base">
              <a:spcBef>
                <a:spcPts val="0"/>
              </a:spcBef>
              <a:spcAft>
                <a:spcPts val="0"/>
              </a:spcAft>
              <a:buFont typeface="Arial" panose="020B0604020202020204" pitchFamily="34" charset="0"/>
              <a:buChar char="•"/>
            </a:pPr>
            <a:r>
              <a:rPr lang="en-US" sz="1800" b="1" i="0" u="none" strike="noStrike" dirty="0">
                <a:solidFill>
                  <a:srgbClr val="7030A0"/>
                </a:solidFill>
                <a:effectLst/>
                <a:latin typeface="Red Hat Display" panose="020B0604020202020204" charset="0"/>
              </a:rPr>
              <a:t>References </a:t>
            </a:r>
          </a:p>
        </p:txBody>
      </p:sp>
      <p:sp>
        <p:nvSpPr>
          <p:cNvPr id="86" name="Google Shape;86;p13"/>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grpSp>
        <p:nvGrpSpPr>
          <p:cNvPr id="87" name="Google Shape;87;p13"/>
          <p:cNvGrpSpPr/>
          <p:nvPr/>
        </p:nvGrpSpPr>
        <p:grpSpPr>
          <a:xfrm>
            <a:off x="619717" y="959314"/>
            <a:ext cx="233377" cy="199823"/>
            <a:chOff x="912642" y="989345"/>
            <a:chExt cx="277665" cy="237743"/>
          </a:xfrm>
        </p:grpSpPr>
        <p:sp>
          <p:nvSpPr>
            <p:cNvPr id="88" name="Google Shape;88;p13"/>
            <p:cNvSpPr/>
            <p:nvPr/>
          </p:nvSpPr>
          <p:spPr>
            <a:xfrm>
              <a:off x="912642" y="1191256"/>
              <a:ext cx="138835" cy="35832"/>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3"/>
            <p:cNvSpPr/>
            <p:nvPr/>
          </p:nvSpPr>
          <p:spPr>
            <a:xfrm>
              <a:off x="1051456" y="1191256"/>
              <a:ext cx="138852" cy="35832"/>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p:nvPr/>
          </p:nvSpPr>
          <p:spPr>
            <a:xfrm>
              <a:off x="912642" y="989345"/>
              <a:ext cx="138835" cy="221441"/>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3"/>
            <p:cNvSpPr/>
            <p:nvPr/>
          </p:nvSpPr>
          <p:spPr>
            <a:xfrm>
              <a:off x="1051456" y="989345"/>
              <a:ext cx="138852" cy="221441"/>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3">
            <a:extLst>
              <a:ext uri="{FF2B5EF4-FFF2-40B4-BE49-F238E27FC236}">
                <a16:creationId xmlns:a16="http://schemas.microsoft.com/office/drawing/2014/main" id="{6E2C2168-6D5D-8C42-4F25-6935087EA911}"/>
              </a:ext>
            </a:extLst>
          </p:cNvPr>
          <p:cNvPicPr>
            <a:picLocks noChangeAspect="1"/>
          </p:cNvPicPr>
          <p:nvPr/>
        </p:nvPicPr>
        <p:blipFill>
          <a:blip r:embed="rId3"/>
          <a:srcRect/>
          <a:stretch>
            <a:fillRect/>
          </a:stretch>
        </p:blipFill>
        <p:spPr>
          <a:xfrm>
            <a:off x="7876501" y="136776"/>
            <a:ext cx="1127095" cy="5133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4"/>
          <p:cNvSpPr txBox="1">
            <a:spLocks noGrp="1"/>
          </p:cNvSpPr>
          <p:nvPr>
            <p:ph type="title"/>
          </p:nvPr>
        </p:nvSpPr>
        <p:spPr>
          <a:xfrm>
            <a:off x="1044475" y="742575"/>
            <a:ext cx="7207500" cy="633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LITERATURE SURVEY</a:t>
            </a:r>
            <a:endParaRPr dirty="0"/>
          </a:p>
        </p:txBody>
      </p:sp>
      <p:graphicFrame>
        <p:nvGraphicFramePr>
          <p:cNvPr id="248" name="Google Shape;248;p24"/>
          <p:cNvGraphicFramePr/>
          <p:nvPr>
            <p:extLst>
              <p:ext uri="{D42A27DB-BD31-4B8C-83A1-F6EECF244321}">
                <p14:modId xmlns:p14="http://schemas.microsoft.com/office/powerpoint/2010/main" val="3302542684"/>
              </p:ext>
            </p:extLst>
          </p:nvPr>
        </p:nvGraphicFramePr>
        <p:xfrm>
          <a:off x="1044500" y="1564481"/>
          <a:ext cx="7083300" cy="2605100"/>
        </p:xfrm>
        <a:graphic>
          <a:graphicData uri="http://schemas.openxmlformats.org/drawingml/2006/table">
            <a:tbl>
              <a:tblPr>
                <a:noFill/>
                <a:tableStyleId>{67F38A07-D7B8-4D88-859F-E63A7DEED6EB}</a:tableStyleId>
              </a:tblPr>
              <a:tblGrid>
                <a:gridCol w="1770825">
                  <a:extLst>
                    <a:ext uri="{9D8B030D-6E8A-4147-A177-3AD203B41FA5}">
                      <a16:colId xmlns:a16="http://schemas.microsoft.com/office/drawing/2014/main" val="20000"/>
                    </a:ext>
                  </a:extLst>
                </a:gridCol>
                <a:gridCol w="1770825">
                  <a:extLst>
                    <a:ext uri="{9D8B030D-6E8A-4147-A177-3AD203B41FA5}">
                      <a16:colId xmlns:a16="http://schemas.microsoft.com/office/drawing/2014/main" val="20001"/>
                    </a:ext>
                  </a:extLst>
                </a:gridCol>
                <a:gridCol w="1770825">
                  <a:extLst>
                    <a:ext uri="{9D8B030D-6E8A-4147-A177-3AD203B41FA5}">
                      <a16:colId xmlns:a16="http://schemas.microsoft.com/office/drawing/2014/main" val="20002"/>
                    </a:ext>
                  </a:extLst>
                </a:gridCol>
                <a:gridCol w="1770825">
                  <a:extLst>
                    <a:ext uri="{9D8B030D-6E8A-4147-A177-3AD203B41FA5}">
                      <a16:colId xmlns:a16="http://schemas.microsoft.com/office/drawing/2014/main" val="20003"/>
                    </a:ext>
                  </a:extLst>
                </a:gridCol>
              </a:tblGrid>
              <a:tr h="651275">
                <a:tc>
                  <a:txBody>
                    <a:bodyPr/>
                    <a:lstStyle/>
                    <a:p>
                      <a:pPr marL="0" lvl="0" indent="0" algn="l" rtl="0">
                        <a:spcBef>
                          <a:spcPts val="0"/>
                        </a:spcBef>
                        <a:spcAft>
                          <a:spcPts val="0"/>
                        </a:spcAft>
                        <a:buNone/>
                      </a:pPr>
                      <a:r>
                        <a:rPr lang="en-US" b="1" dirty="0">
                          <a:solidFill>
                            <a:schemeClr val="dk2"/>
                          </a:solidFill>
                          <a:latin typeface="Red Hat Text"/>
                          <a:ea typeface="Red Hat Text"/>
                          <a:cs typeface="Red Hat Text"/>
                          <a:sym typeface="Red Hat Text"/>
                        </a:rPr>
                        <a:t>PAPER DETAILS</a:t>
                      </a:r>
                      <a:endParaRPr b="1" dirty="0">
                        <a:solidFill>
                          <a:schemeClr val="dk2"/>
                        </a:solidFill>
                        <a:latin typeface="Red Hat Text"/>
                        <a:ea typeface="Red Hat Text"/>
                        <a:cs typeface="Red Hat Text"/>
                        <a:sym typeface="Red Hat Text"/>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solidFill>
                            <a:schemeClr val="dk2"/>
                          </a:solidFill>
                          <a:latin typeface="Red Hat Text"/>
                          <a:ea typeface="Red Hat Text"/>
                          <a:cs typeface="Red Hat Text"/>
                          <a:sym typeface="Red Hat Text"/>
                        </a:rPr>
                        <a:t>OBJECTIVE OF PAPER,TECHNIQUES</a:t>
                      </a:r>
                      <a:endParaRPr sz="1100" b="1" dirty="0">
                        <a:solidFill>
                          <a:schemeClr val="dk2"/>
                        </a:solidFill>
                        <a:latin typeface="Red Hat Text"/>
                        <a:ea typeface="Red Hat Text"/>
                        <a:cs typeface="Red Hat Text"/>
                        <a:sym typeface="Red Hat Text"/>
                      </a:endParaRPr>
                    </a:p>
                  </a:txBody>
                  <a:tcPr marL="91425" marR="91425" marT="68575" marB="6857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solidFill>
                            <a:schemeClr val="dk2"/>
                          </a:solidFill>
                          <a:latin typeface="Red Hat Text"/>
                          <a:ea typeface="Red Hat Text"/>
                          <a:cs typeface="Red Hat Text"/>
                          <a:sym typeface="Red Hat Text"/>
                        </a:rPr>
                        <a:t>ADVANTAGES</a:t>
                      </a:r>
                      <a:endParaRPr sz="1100" b="1" dirty="0">
                        <a:solidFill>
                          <a:schemeClr val="dk2"/>
                        </a:solidFill>
                        <a:latin typeface="Red Hat Text"/>
                        <a:ea typeface="Red Hat Text"/>
                        <a:cs typeface="Red Hat Text"/>
                        <a:sym typeface="Red Hat Text"/>
                      </a:endParaRPr>
                    </a:p>
                  </a:txBody>
                  <a:tcPr marL="91425" marR="91425" marT="68575" marB="6857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solidFill>
                            <a:schemeClr val="dk2"/>
                          </a:solidFill>
                          <a:latin typeface="Red Hat Text"/>
                          <a:ea typeface="Red Hat Text"/>
                          <a:cs typeface="Red Hat Text"/>
                          <a:sym typeface="Red Hat Text"/>
                        </a:rPr>
                        <a:t>LIMITATIONS</a:t>
                      </a:r>
                      <a:endParaRPr sz="1100" b="1" dirty="0">
                        <a:solidFill>
                          <a:schemeClr val="dk2"/>
                        </a:solidFill>
                        <a:latin typeface="Red Hat Text"/>
                        <a:ea typeface="Red Hat Text"/>
                        <a:cs typeface="Red Hat Text"/>
                        <a:sym typeface="Red Hat Text"/>
                      </a:endParaRPr>
                    </a:p>
                  </a:txBody>
                  <a:tcPr marL="91425" marR="91425" marT="68575" marB="68575" anchor="ctr">
                    <a:lnL w="9525" cap="flat" cmpd="sng">
                      <a:solidFill>
                        <a:schemeClr val="l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extLst>
                  <a:ext uri="{0D108BD9-81ED-4DB2-BD59-A6C34878D82A}">
                    <a16:rowId xmlns:a16="http://schemas.microsoft.com/office/drawing/2014/main" val="10000"/>
                  </a:ext>
                </a:extLst>
              </a:tr>
              <a:tr h="651275">
                <a:tc>
                  <a:txBody>
                    <a:bodyPr/>
                    <a:lstStyle/>
                    <a:p>
                      <a:pPr marL="0" lvl="0" indent="0" algn="r" rtl="0">
                        <a:spcBef>
                          <a:spcPts val="0"/>
                        </a:spcBef>
                        <a:spcAft>
                          <a:spcPts val="0"/>
                        </a:spcAft>
                        <a:buNone/>
                      </a:pPr>
                      <a:endParaRPr sz="1100" dirty="0">
                        <a:solidFill>
                          <a:schemeClr val="dk2"/>
                        </a:solidFill>
                        <a:latin typeface="Red Hat Text"/>
                        <a:ea typeface="Red Hat Text"/>
                        <a:cs typeface="Red Hat Text"/>
                        <a:sym typeface="Red Hat Text"/>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1800" b="1" dirty="0">
                        <a:solidFill>
                          <a:schemeClr val="dk1"/>
                        </a:solidFill>
                        <a:latin typeface="Red Hat Text"/>
                        <a:ea typeface="Red Hat Text"/>
                        <a:cs typeface="Red Hat Text"/>
                        <a:sym typeface="Red Hat Text"/>
                      </a:endParaRPr>
                    </a:p>
                  </a:txBody>
                  <a:tcPr marL="91425" marR="91425" marT="68575" marB="6857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1800" b="1" dirty="0">
                        <a:solidFill>
                          <a:schemeClr val="dk1"/>
                        </a:solidFill>
                        <a:latin typeface="Red Hat Text"/>
                        <a:ea typeface="Red Hat Text"/>
                        <a:cs typeface="Red Hat Text"/>
                        <a:sym typeface="Red Hat Text"/>
                      </a:endParaRPr>
                    </a:p>
                  </a:txBody>
                  <a:tcPr marL="91425" marR="91425" marT="68575" marB="6857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1800" b="1" dirty="0">
                        <a:solidFill>
                          <a:schemeClr val="dk1"/>
                        </a:solidFill>
                        <a:latin typeface="Red Hat Text"/>
                        <a:ea typeface="Red Hat Text"/>
                        <a:cs typeface="Red Hat Text"/>
                        <a:sym typeface="Red Hat Text"/>
                      </a:endParaRPr>
                    </a:p>
                  </a:txBody>
                  <a:tcPr marL="91425" marR="91425" marT="68575" marB="68575" anchor="ctr">
                    <a:lnL w="9525" cap="flat" cmpd="sng">
                      <a:solidFill>
                        <a:schemeClr val="l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651275">
                <a:tc>
                  <a:txBody>
                    <a:bodyPr/>
                    <a:lstStyle/>
                    <a:p>
                      <a:pPr marL="0" lvl="0" indent="0" algn="r" rtl="0">
                        <a:spcBef>
                          <a:spcPts val="0"/>
                        </a:spcBef>
                        <a:spcAft>
                          <a:spcPts val="0"/>
                        </a:spcAft>
                        <a:buNone/>
                      </a:pPr>
                      <a:endParaRPr sz="1100" dirty="0">
                        <a:solidFill>
                          <a:schemeClr val="dk2"/>
                        </a:solidFill>
                        <a:latin typeface="Red Hat Text"/>
                        <a:ea typeface="Red Hat Text"/>
                        <a:cs typeface="Red Hat Text"/>
                        <a:sym typeface="Red Hat Text"/>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lvl="0" indent="0" algn="ctr" rtl="0">
                        <a:spcBef>
                          <a:spcPts val="0"/>
                        </a:spcBef>
                        <a:spcAft>
                          <a:spcPts val="0"/>
                        </a:spcAft>
                        <a:buNone/>
                      </a:pPr>
                      <a:endParaRPr sz="1800" b="1" dirty="0">
                        <a:solidFill>
                          <a:schemeClr val="dk1"/>
                        </a:solidFill>
                        <a:latin typeface="Red Hat Text"/>
                        <a:ea typeface="Red Hat Text"/>
                        <a:cs typeface="Red Hat Text"/>
                        <a:sym typeface="Red Hat Text"/>
                      </a:endParaRPr>
                    </a:p>
                  </a:txBody>
                  <a:tcPr marL="91425" marR="91425" marT="68575" marB="6857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lvl="0" indent="0" algn="ctr" rtl="0">
                        <a:spcBef>
                          <a:spcPts val="0"/>
                        </a:spcBef>
                        <a:spcAft>
                          <a:spcPts val="0"/>
                        </a:spcAft>
                        <a:buNone/>
                      </a:pPr>
                      <a:endParaRPr sz="1800" b="1" dirty="0">
                        <a:solidFill>
                          <a:schemeClr val="dk1"/>
                        </a:solidFill>
                        <a:latin typeface="Red Hat Text"/>
                        <a:ea typeface="Red Hat Text"/>
                        <a:cs typeface="Red Hat Text"/>
                        <a:sym typeface="Red Hat Text"/>
                      </a:endParaRPr>
                    </a:p>
                  </a:txBody>
                  <a:tcPr marL="91425" marR="91425" marT="68575" marB="6857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lvl="0" indent="0" algn="ctr" rtl="0">
                        <a:spcBef>
                          <a:spcPts val="0"/>
                        </a:spcBef>
                        <a:spcAft>
                          <a:spcPts val="0"/>
                        </a:spcAft>
                        <a:buNone/>
                      </a:pPr>
                      <a:endParaRPr sz="1800" b="1" dirty="0">
                        <a:solidFill>
                          <a:schemeClr val="dk1"/>
                        </a:solidFill>
                        <a:latin typeface="Red Hat Text"/>
                        <a:ea typeface="Red Hat Text"/>
                        <a:cs typeface="Red Hat Text"/>
                        <a:sym typeface="Red Hat Text"/>
                      </a:endParaRPr>
                    </a:p>
                  </a:txBody>
                  <a:tcPr marL="91425" marR="91425" marT="68575" marB="68575" anchor="ctr">
                    <a:lnL w="9525" cap="flat" cmpd="sng">
                      <a:solidFill>
                        <a:schemeClr val="l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extLst>
                  <a:ext uri="{0D108BD9-81ED-4DB2-BD59-A6C34878D82A}">
                    <a16:rowId xmlns:a16="http://schemas.microsoft.com/office/drawing/2014/main" val="10002"/>
                  </a:ext>
                </a:extLst>
              </a:tr>
              <a:tr h="651275">
                <a:tc>
                  <a:txBody>
                    <a:bodyPr/>
                    <a:lstStyle/>
                    <a:p>
                      <a:pPr marL="0" lvl="0" indent="0" algn="r" rtl="0">
                        <a:spcBef>
                          <a:spcPts val="0"/>
                        </a:spcBef>
                        <a:spcAft>
                          <a:spcPts val="0"/>
                        </a:spcAft>
                        <a:buNone/>
                      </a:pPr>
                      <a:endParaRPr sz="1100" dirty="0">
                        <a:solidFill>
                          <a:schemeClr val="dk2"/>
                        </a:solidFill>
                        <a:latin typeface="Red Hat Text"/>
                        <a:ea typeface="Red Hat Text"/>
                        <a:cs typeface="Red Hat Text"/>
                        <a:sym typeface="Red Hat Text"/>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1800" b="1" dirty="0">
                        <a:solidFill>
                          <a:schemeClr val="dk1"/>
                        </a:solidFill>
                        <a:latin typeface="Red Hat Text"/>
                        <a:ea typeface="Red Hat Text"/>
                        <a:cs typeface="Red Hat Text"/>
                        <a:sym typeface="Red Hat Text"/>
                      </a:endParaRPr>
                    </a:p>
                  </a:txBody>
                  <a:tcPr marL="91425" marR="91425" marT="68575" marB="6857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1800" b="1" dirty="0">
                        <a:solidFill>
                          <a:schemeClr val="dk1"/>
                        </a:solidFill>
                        <a:latin typeface="Red Hat Text"/>
                        <a:ea typeface="Red Hat Text"/>
                        <a:cs typeface="Red Hat Text"/>
                        <a:sym typeface="Red Hat Text"/>
                      </a:endParaRPr>
                    </a:p>
                  </a:txBody>
                  <a:tcPr marL="91425" marR="91425" marT="68575" marB="6857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1800" b="1" dirty="0">
                        <a:solidFill>
                          <a:schemeClr val="dk1"/>
                        </a:solidFill>
                        <a:latin typeface="Red Hat Text"/>
                        <a:ea typeface="Red Hat Text"/>
                        <a:cs typeface="Red Hat Text"/>
                        <a:sym typeface="Red Hat Text"/>
                      </a:endParaRPr>
                    </a:p>
                  </a:txBody>
                  <a:tcPr marL="91425" marR="91425" marT="68575" marB="68575" anchor="ctr">
                    <a:lnL w="9525" cap="flat" cmpd="sng">
                      <a:solidFill>
                        <a:schemeClr val="l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249" name="Google Shape;249;p24"/>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20</a:t>
            </a:fld>
            <a:endParaRPr/>
          </a:p>
        </p:txBody>
      </p:sp>
      <p:grpSp>
        <p:nvGrpSpPr>
          <p:cNvPr id="250" name="Google Shape;250;p24"/>
          <p:cNvGrpSpPr/>
          <p:nvPr/>
        </p:nvGrpSpPr>
        <p:grpSpPr>
          <a:xfrm>
            <a:off x="608924" y="892350"/>
            <a:ext cx="210524" cy="333750"/>
            <a:chOff x="899801" y="909674"/>
            <a:chExt cx="250475" cy="397085"/>
          </a:xfrm>
        </p:grpSpPr>
        <p:sp>
          <p:nvSpPr>
            <p:cNvPr id="251" name="Google Shape;251;p24"/>
            <p:cNvSpPr/>
            <p:nvPr/>
          </p:nvSpPr>
          <p:spPr>
            <a:xfrm>
              <a:off x="975178" y="1255681"/>
              <a:ext cx="99722" cy="21982"/>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4"/>
            <p:cNvSpPr/>
            <p:nvPr/>
          </p:nvSpPr>
          <p:spPr>
            <a:xfrm>
              <a:off x="975178" y="1233140"/>
              <a:ext cx="99722" cy="21982"/>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4"/>
            <p:cNvSpPr/>
            <p:nvPr/>
          </p:nvSpPr>
          <p:spPr>
            <a:xfrm>
              <a:off x="975178" y="1277637"/>
              <a:ext cx="99722" cy="29122"/>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4"/>
            <p:cNvSpPr/>
            <p:nvPr/>
          </p:nvSpPr>
          <p:spPr>
            <a:xfrm>
              <a:off x="964479" y="1046771"/>
              <a:ext cx="34459" cy="162670"/>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4"/>
            <p:cNvSpPr/>
            <p:nvPr/>
          </p:nvSpPr>
          <p:spPr>
            <a:xfrm>
              <a:off x="899801" y="909674"/>
              <a:ext cx="250475" cy="29977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4"/>
            <p:cNvSpPr/>
            <p:nvPr/>
          </p:nvSpPr>
          <p:spPr>
            <a:xfrm>
              <a:off x="1051139" y="1046771"/>
              <a:ext cx="34459" cy="162670"/>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4"/>
            <p:cNvSpPr/>
            <p:nvPr/>
          </p:nvSpPr>
          <p:spPr>
            <a:xfrm>
              <a:off x="981100" y="1040849"/>
              <a:ext cx="87878" cy="19009"/>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4"/>
            <p:cNvSpPr/>
            <p:nvPr/>
          </p:nvSpPr>
          <p:spPr>
            <a:xfrm>
              <a:off x="975178" y="1211769"/>
              <a:ext cx="99722" cy="24"/>
            </a:xfrm>
            <a:custGeom>
              <a:avLst/>
              <a:gdLst/>
              <a:ahLst/>
              <a:cxnLst/>
              <a:rect l="l" t="t" r="r" b="b"/>
              <a:pathLst>
                <a:path w="4092" h="1" fill="none" extrusionOk="0">
                  <a:moveTo>
                    <a:pt x="0" y="1"/>
                  </a:moveTo>
                  <a:lnTo>
                    <a:pt x="4092"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3">
            <a:extLst>
              <a:ext uri="{FF2B5EF4-FFF2-40B4-BE49-F238E27FC236}">
                <a16:creationId xmlns:a16="http://schemas.microsoft.com/office/drawing/2014/main" id="{D93CE099-160A-0014-1F66-78B3ABF0FACE}"/>
              </a:ext>
            </a:extLst>
          </p:cNvPr>
          <p:cNvPicPr>
            <a:picLocks noChangeAspect="1"/>
          </p:cNvPicPr>
          <p:nvPr/>
        </p:nvPicPr>
        <p:blipFill>
          <a:blip r:embed="rId3"/>
          <a:srcRect/>
          <a:stretch>
            <a:fillRect/>
          </a:stretch>
        </p:blipFill>
        <p:spPr>
          <a:xfrm>
            <a:off x="7844329" y="86302"/>
            <a:ext cx="1127095" cy="5133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4"/>
          <p:cNvSpPr txBox="1">
            <a:spLocks noGrp="1"/>
          </p:cNvSpPr>
          <p:nvPr>
            <p:ph type="title"/>
          </p:nvPr>
        </p:nvSpPr>
        <p:spPr>
          <a:xfrm>
            <a:off x="1044475" y="742575"/>
            <a:ext cx="7207500" cy="633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LITERATURE SURVEY</a:t>
            </a:r>
            <a:endParaRPr dirty="0"/>
          </a:p>
        </p:txBody>
      </p:sp>
      <p:graphicFrame>
        <p:nvGraphicFramePr>
          <p:cNvPr id="248" name="Google Shape;248;p24"/>
          <p:cNvGraphicFramePr/>
          <p:nvPr>
            <p:extLst>
              <p:ext uri="{D42A27DB-BD31-4B8C-83A1-F6EECF244321}">
                <p14:modId xmlns:p14="http://schemas.microsoft.com/office/powerpoint/2010/main" val="1712857014"/>
              </p:ext>
            </p:extLst>
          </p:nvPr>
        </p:nvGraphicFramePr>
        <p:xfrm>
          <a:off x="920299" y="1564480"/>
          <a:ext cx="7475556" cy="2605736"/>
        </p:xfrm>
        <a:graphic>
          <a:graphicData uri="http://schemas.openxmlformats.org/drawingml/2006/table">
            <a:tbl>
              <a:tblPr>
                <a:noFill/>
                <a:tableStyleId>{67F38A07-D7B8-4D88-859F-E63A7DEED6EB}</a:tableStyleId>
              </a:tblPr>
              <a:tblGrid>
                <a:gridCol w="1868889">
                  <a:extLst>
                    <a:ext uri="{9D8B030D-6E8A-4147-A177-3AD203B41FA5}">
                      <a16:colId xmlns:a16="http://schemas.microsoft.com/office/drawing/2014/main" val="20000"/>
                    </a:ext>
                  </a:extLst>
                </a:gridCol>
                <a:gridCol w="1868889">
                  <a:extLst>
                    <a:ext uri="{9D8B030D-6E8A-4147-A177-3AD203B41FA5}">
                      <a16:colId xmlns:a16="http://schemas.microsoft.com/office/drawing/2014/main" val="20001"/>
                    </a:ext>
                  </a:extLst>
                </a:gridCol>
                <a:gridCol w="1868889">
                  <a:extLst>
                    <a:ext uri="{9D8B030D-6E8A-4147-A177-3AD203B41FA5}">
                      <a16:colId xmlns:a16="http://schemas.microsoft.com/office/drawing/2014/main" val="20002"/>
                    </a:ext>
                  </a:extLst>
                </a:gridCol>
                <a:gridCol w="1868889">
                  <a:extLst>
                    <a:ext uri="{9D8B030D-6E8A-4147-A177-3AD203B41FA5}">
                      <a16:colId xmlns:a16="http://schemas.microsoft.com/office/drawing/2014/main" val="20003"/>
                    </a:ext>
                  </a:extLst>
                </a:gridCol>
              </a:tblGrid>
              <a:tr h="651434">
                <a:tc>
                  <a:txBody>
                    <a:bodyPr/>
                    <a:lstStyle/>
                    <a:p>
                      <a:pPr marL="0" lvl="0" indent="0" algn="l" rtl="0">
                        <a:spcBef>
                          <a:spcPts val="0"/>
                        </a:spcBef>
                        <a:spcAft>
                          <a:spcPts val="0"/>
                        </a:spcAft>
                        <a:buNone/>
                      </a:pPr>
                      <a:r>
                        <a:rPr lang="en-US" b="1" dirty="0">
                          <a:solidFill>
                            <a:schemeClr val="dk2"/>
                          </a:solidFill>
                          <a:latin typeface="Red Hat Text"/>
                          <a:ea typeface="Red Hat Text"/>
                          <a:cs typeface="Red Hat Text"/>
                          <a:sym typeface="Red Hat Text"/>
                        </a:rPr>
                        <a:t>PAPER DETAILS</a:t>
                      </a:r>
                      <a:endParaRPr b="1" dirty="0">
                        <a:solidFill>
                          <a:schemeClr val="dk2"/>
                        </a:solidFill>
                        <a:latin typeface="Red Hat Text"/>
                        <a:ea typeface="Red Hat Text"/>
                        <a:cs typeface="Red Hat Text"/>
                        <a:sym typeface="Red Hat Text"/>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solidFill>
                            <a:schemeClr val="dk2"/>
                          </a:solidFill>
                          <a:latin typeface="Red Hat Text"/>
                          <a:ea typeface="Red Hat Text"/>
                          <a:cs typeface="Red Hat Text"/>
                          <a:sym typeface="Red Hat Text"/>
                        </a:rPr>
                        <a:t>OBJECTIVE OF PAPER,TECHNIQUES</a:t>
                      </a:r>
                      <a:endParaRPr sz="1100" b="1" dirty="0">
                        <a:solidFill>
                          <a:schemeClr val="dk2"/>
                        </a:solidFill>
                        <a:latin typeface="Red Hat Text"/>
                        <a:ea typeface="Red Hat Text"/>
                        <a:cs typeface="Red Hat Text"/>
                        <a:sym typeface="Red Hat Text"/>
                      </a:endParaRPr>
                    </a:p>
                  </a:txBody>
                  <a:tcPr marL="91425" marR="91425" marT="68575" marB="6857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solidFill>
                            <a:schemeClr val="dk2"/>
                          </a:solidFill>
                          <a:latin typeface="Red Hat Text"/>
                          <a:ea typeface="Red Hat Text"/>
                          <a:cs typeface="Red Hat Text"/>
                          <a:sym typeface="Red Hat Text"/>
                        </a:rPr>
                        <a:t>ADVANTAGES</a:t>
                      </a:r>
                      <a:endParaRPr sz="1100" b="1" dirty="0">
                        <a:solidFill>
                          <a:schemeClr val="dk2"/>
                        </a:solidFill>
                        <a:latin typeface="Red Hat Text"/>
                        <a:ea typeface="Red Hat Text"/>
                        <a:cs typeface="Red Hat Text"/>
                        <a:sym typeface="Red Hat Text"/>
                      </a:endParaRPr>
                    </a:p>
                  </a:txBody>
                  <a:tcPr marL="91425" marR="91425" marT="68575" marB="6857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solidFill>
                            <a:schemeClr val="dk2"/>
                          </a:solidFill>
                          <a:latin typeface="Red Hat Text"/>
                          <a:ea typeface="Red Hat Text"/>
                          <a:cs typeface="Red Hat Text"/>
                          <a:sym typeface="Red Hat Text"/>
                        </a:rPr>
                        <a:t>LIMITATIONS</a:t>
                      </a:r>
                      <a:endParaRPr sz="1100" b="1" dirty="0">
                        <a:solidFill>
                          <a:schemeClr val="dk2"/>
                        </a:solidFill>
                        <a:latin typeface="Red Hat Text"/>
                        <a:ea typeface="Red Hat Text"/>
                        <a:cs typeface="Red Hat Text"/>
                        <a:sym typeface="Red Hat Text"/>
                      </a:endParaRPr>
                    </a:p>
                  </a:txBody>
                  <a:tcPr marL="91425" marR="91425" marT="68575" marB="68575" anchor="ctr">
                    <a:lnL w="9525" cap="flat" cmpd="sng">
                      <a:solidFill>
                        <a:schemeClr val="l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extLst>
                  <a:ext uri="{0D108BD9-81ED-4DB2-BD59-A6C34878D82A}">
                    <a16:rowId xmlns:a16="http://schemas.microsoft.com/office/drawing/2014/main" val="10000"/>
                  </a:ext>
                </a:extLst>
              </a:tr>
              <a:tr h="651434">
                <a:tc>
                  <a:txBody>
                    <a:bodyPr/>
                    <a:lstStyle/>
                    <a:p>
                      <a:pPr marL="0" lvl="0" indent="0" algn="r" rtl="0">
                        <a:spcBef>
                          <a:spcPts val="0"/>
                        </a:spcBef>
                        <a:spcAft>
                          <a:spcPts val="0"/>
                        </a:spcAft>
                        <a:buNone/>
                      </a:pPr>
                      <a:endParaRPr sz="1100" dirty="0">
                        <a:solidFill>
                          <a:schemeClr val="dk2"/>
                        </a:solidFill>
                        <a:latin typeface="Red Hat Text"/>
                        <a:ea typeface="Red Hat Text"/>
                        <a:cs typeface="Red Hat Text"/>
                        <a:sym typeface="Red Hat Text"/>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1800" b="1" dirty="0">
                        <a:solidFill>
                          <a:schemeClr val="dk1"/>
                        </a:solidFill>
                        <a:latin typeface="Red Hat Text"/>
                        <a:ea typeface="Red Hat Text"/>
                        <a:cs typeface="Red Hat Text"/>
                        <a:sym typeface="Red Hat Text"/>
                      </a:endParaRPr>
                    </a:p>
                  </a:txBody>
                  <a:tcPr marL="91425" marR="91425" marT="68575" marB="6857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1800" b="1" dirty="0">
                        <a:solidFill>
                          <a:schemeClr val="dk1"/>
                        </a:solidFill>
                        <a:latin typeface="Red Hat Text"/>
                        <a:ea typeface="Red Hat Text"/>
                        <a:cs typeface="Red Hat Text"/>
                        <a:sym typeface="Red Hat Text"/>
                      </a:endParaRPr>
                    </a:p>
                  </a:txBody>
                  <a:tcPr marL="91425" marR="91425" marT="68575" marB="6857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1800" b="1" dirty="0">
                        <a:solidFill>
                          <a:schemeClr val="dk1"/>
                        </a:solidFill>
                        <a:latin typeface="Red Hat Text"/>
                        <a:ea typeface="Red Hat Text"/>
                        <a:cs typeface="Red Hat Text"/>
                        <a:sym typeface="Red Hat Text"/>
                      </a:endParaRPr>
                    </a:p>
                  </a:txBody>
                  <a:tcPr marL="91425" marR="91425" marT="68575" marB="68575" anchor="ctr">
                    <a:lnL w="9525" cap="flat" cmpd="sng">
                      <a:solidFill>
                        <a:schemeClr val="l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651434">
                <a:tc>
                  <a:txBody>
                    <a:bodyPr/>
                    <a:lstStyle/>
                    <a:p>
                      <a:pPr marL="0" lvl="0" indent="0" algn="r" rtl="0">
                        <a:spcBef>
                          <a:spcPts val="0"/>
                        </a:spcBef>
                        <a:spcAft>
                          <a:spcPts val="0"/>
                        </a:spcAft>
                        <a:buNone/>
                      </a:pPr>
                      <a:endParaRPr sz="1100" dirty="0">
                        <a:solidFill>
                          <a:schemeClr val="dk2"/>
                        </a:solidFill>
                        <a:latin typeface="Red Hat Text"/>
                        <a:ea typeface="Red Hat Text"/>
                        <a:cs typeface="Red Hat Text"/>
                        <a:sym typeface="Red Hat Text"/>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lvl="0" indent="0" algn="ctr" rtl="0">
                        <a:spcBef>
                          <a:spcPts val="0"/>
                        </a:spcBef>
                        <a:spcAft>
                          <a:spcPts val="0"/>
                        </a:spcAft>
                        <a:buNone/>
                      </a:pPr>
                      <a:endParaRPr sz="1800" b="1" dirty="0">
                        <a:solidFill>
                          <a:schemeClr val="dk1"/>
                        </a:solidFill>
                        <a:latin typeface="Red Hat Text"/>
                        <a:ea typeface="Red Hat Text"/>
                        <a:cs typeface="Red Hat Text"/>
                        <a:sym typeface="Red Hat Text"/>
                      </a:endParaRPr>
                    </a:p>
                  </a:txBody>
                  <a:tcPr marL="91425" marR="91425" marT="68575" marB="6857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lvl="0" indent="0" algn="ctr" rtl="0">
                        <a:spcBef>
                          <a:spcPts val="0"/>
                        </a:spcBef>
                        <a:spcAft>
                          <a:spcPts val="0"/>
                        </a:spcAft>
                        <a:buNone/>
                      </a:pPr>
                      <a:endParaRPr sz="1800" b="1" dirty="0">
                        <a:solidFill>
                          <a:schemeClr val="dk1"/>
                        </a:solidFill>
                        <a:latin typeface="Red Hat Text"/>
                        <a:ea typeface="Red Hat Text"/>
                        <a:cs typeface="Red Hat Text"/>
                        <a:sym typeface="Red Hat Text"/>
                      </a:endParaRPr>
                    </a:p>
                  </a:txBody>
                  <a:tcPr marL="91425" marR="91425" marT="68575" marB="6857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lvl="0" indent="0" algn="ctr" rtl="0">
                        <a:spcBef>
                          <a:spcPts val="0"/>
                        </a:spcBef>
                        <a:spcAft>
                          <a:spcPts val="0"/>
                        </a:spcAft>
                        <a:buNone/>
                      </a:pPr>
                      <a:endParaRPr sz="1800" b="1" dirty="0">
                        <a:solidFill>
                          <a:schemeClr val="dk1"/>
                        </a:solidFill>
                        <a:latin typeface="Red Hat Text"/>
                        <a:ea typeface="Red Hat Text"/>
                        <a:cs typeface="Red Hat Text"/>
                        <a:sym typeface="Red Hat Text"/>
                      </a:endParaRPr>
                    </a:p>
                  </a:txBody>
                  <a:tcPr marL="91425" marR="91425" marT="68575" marB="68575" anchor="ctr">
                    <a:lnL w="9525" cap="flat" cmpd="sng">
                      <a:solidFill>
                        <a:schemeClr val="l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extLst>
                  <a:ext uri="{0D108BD9-81ED-4DB2-BD59-A6C34878D82A}">
                    <a16:rowId xmlns:a16="http://schemas.microsoft.com/office/drawing/2014/main" val="10002"/>
                  </a:ext>
                </a:extLst>
              </a:tr>
              <a:tr h="651434">
                <a:tc>
                  <a:txBody>
                    <a:bodyPr/>
                    <a:lstStyle/>
                    <a:p>
                      <a:pPr marL="0" lvl="0" indent="0" algn="r" rtl="0">
                        <a:spcBef>
                          <a:spcPts val="0"/>
                        </a:spcBef>
                        <a:spcAft>
                          <a:spcPts val="0"/>
                        </a:spcAft>
                        <a:buNone/>
                      </a:pPr>
                      <a:endParaRPr sz="1100" dirty="0">
                        <a:solidFill>
                          <a:schemeClr val="dk2"/>
                        </a:solidFill>
                        <a:latin typeface="Red Hat Text"/>
                        <a:ea typeface="Red Hat Text"/>
                        <a:cs typeface="Red Hat Text"/>
                        <a:sym typeface="Red Hat Text"/>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1800" b="1" dirty="0">
                        <a:solidFill>
                          <a:schemeClr val="dk1"/>
                        </a:solidFill>
                        <a:latin typeface="Red Hat Text"/>
                        <a:ea typeface="Red Hat Text"/>
                        <a:cs typeface="Red Hat Text"/>
                        <a:sym typeface="Red Hat Text"/>
                      </a:endParaRPr>
                    </a:p>
                  </a:txBody>
                  <a:tcPr marL="91425" marR="91425" marT="68575" marB="6857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1800" b="1" dirty="0">
                        <a:solidFill>
                          <a:schemeClr val="dk1"/>
                        </a:solidFill>
                        <a:latin typeface="Red Hat Text"/>
                        <a:ea typeface="Red Hat Text"/>
                        <a:cs typeface="Red Hat Text"/>
                        <a:sym typeface="Red Hat Text"/>
                      </a:endParaRPr>
                    </a:p>
                  </a:txBody>
                  <a:tcPr marL="91425" marR="91425" marT="68575" marB="6857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1800" b="1" dirty="0">
                        <a:solidFill>
                          <a:schemeClr val="dk1"/>
                        </a:solidFill>
                        <a:latin typeface="Red Hat Text"/>
                        <a:ea typeface="Red Hat Text"/>
                        <a:cs typeface="Red Hat Text"/>
                        <a:sym typeface="Red Hat Text"/>
                      </a:endParaRPr>
                    </a:p>
                  </a:txBody>
                  <a:tcPr marL="91425" marR="91425" marT="68575" marB="68575" anchor="ctr">
                    <a:lnL w="9525" cap="flat" cmpd="sng">
                      <a:solidFill>
                        <a:schemeClr val="l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249" name="Google Shape;249;p24"/>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21</a:t>
            </a:fld>
            <a:endParaRPr/>
          </a:p>
        </p:txBody>
      </p:sp>
      <p:grpSp>
        <p:nvGrpSpPr>
          <p:cNvPr id="250" name="Google Shape;250;p24"/>
          <p:cNvGrpSpPr/>
          <p:nvPr/>
        </p:nvGrpSpPr>
        <p:grpSpPr>
          <a:xfrm>
            <a:off x="608924" y="892350"/>
            <a:ext cx="210524" cy="333750"/>
            <a:chOff x="899801" y="909674"/>
            <a:chExt cx="250475" cy="397085"/>
          </a:xfrm>
        </p:grpSpPr>
        <p:sp>
          <p:nvSpPr>
            <p:cNvPr id="251" name="Google Shape;251;p24"/>
            <p:cNvSpPr/>
            <p:nvPr/>
          </p:nvSpPr>
          <p:spPr>
            <a:xfrm>
              <a:off x="975178" y="1255681"/>
              <a:ext cx="99722" cy="21982"/>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4"/>
            <p:cNvSpPr/>
            <p:nvPr/>
          </p:nvSpPr>
          <p:spPr>
            <a:xfrm>
              <a:off x="975178" y="1233140"/>
              <a:ext cx="99722" cy="21982"/>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4"/>
            <p:cNvSpPr/>
            <p:nvPr/>
          </p:nvSpPr>
          <p:spPr>
            <a:xfrm>
              <a:off x="975178" y="1277637"/>
              <a:ext cx="99722" cy="29122"/>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4"/>
            <p:cNvSpPr/>
            <p:nvPr/>
          </p:nvSpPr>
          <p:spPr>
            <a:xfrm>
              <a:off x="964479" y="1046771"/>
              <a:ext cx="34459" cy="162670"/>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4"/>
            <p:cNvSpPr/>
            <p:nvPr/>
          </p:nvSpPr>
          <p:spPr>
            <a:xfrm>
              <a:off x="899801" y="909674"/>
              <a:ext cx="250475" cy="29977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4"/>
            <p:cNvSpPr/>
            <p:nvPr/>
          </p:nvSpPr>
          <p:spPr>
            <a:xfrm>
              <a:off x="1051139" y="1046771"/>
              <a:ext cx="34459" cy="162670"/>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4"/>
            <p:cNvSpPr/>
            <p:nvPr/>
          </p:nvSpPr>
          <p:spPr>
            <a:xfrm>
              <a:off x="981100" y="1040849"/>
              <a:ext cx="87878" cy="19009"/>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4"/>
            <p:cNvSpPr/>
            <p:nvPr/>
          </p:nvSpPr>
          <p:spPr>
            <a:xfrm>
              <a:off x="975178" y="1211769"/>
              <a:ext cx="99722" cy="24"/>
            </a:xfrm>
            <a:custGeom>
              <a:avLst/>
              <a:gdLst/>
              <a:ahLst/>
              <a:cxnLst/>
              <a:rect l="l" t="t" r="r" b="b"/>
              <a:pathLst>
                <a:path w="4092" h="1" fill="none" extrusionOk="0">
                  <a:moveTo>
                    <a:pt x="0" y="1"/>
                  </a:moveTo>
                  <a:lnTo>
                    <a:pt x="4092"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3">
            <a:extLst>
              <a:ext uri="{FF2B5EF4-FFF2-40B4-BE49-F238E27FC236}">
                <a16:creationId xmlns:a16="http://schemas.microsoft.com/office/drawing/2014/main" id="{06175A13-9B54-A23B-0A8B-3DE874F6616A}"/>
              </a:ext>
            </a:extLst>
          </p:cNvPr>
          <p:cNvPicPr>
            <a:picLocks noChangeAspect="1"/>
          </p:cNvPicPr>
          <p:nvPr/>
        </p:nvPicPr>
        <p:blipFill>
          <a:blip r:embed="rId3"/>
          <a:srcRect/>
          <a:stretch>
            <a:fillRect/>
          </a:stretch>
        </p:blipFill>
        <p:spPr>
          <a:xfrm>
            <a:off x="7844329" y="86302"/>
            <a:ext cx="1127095" cy="513300"/>
          </a:xfrm>
          <a:prstGeom prst="rect">
            <a:avLst/>
          </a:prstGeom>
        </p:spPr>
      </p:pic>
    </p:spTree>
    <p:extLst>
      <p:ext uri="{BB962C8B-B14F-4D97-AF65-F5344CB8AC3E}">
        <p14:creationId xmlns:p14="http://schemas.microsoft.com/office/powerpoint/2010/main" val="5859398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 name="Google Shape;247;p24">
            <a:extLst>
              <a:ext uri="{FF2B5EF4-FFF2-40B4-BE49-F238E27FC236}">
                <a16:creationId xmlns:a16="http://schemas.microsoft.com/office/drawing/2014/main" id="{C30FF206-6C31-3858-8FF9-32465959E9B9}"/>
              </a:ext>
            </a:extLst>
          </p:cNvPr>
          <p:cNvSpPr txBox="1">
            <a:spLocks/>
          </p:cNvSpPr>
          <p:nvPr/>
        </p:nvSpPr>
        <p:spPr>
          <a:xfrm>
            <a:off x="968250" y="714866"/>
            <a:ext cx="7207500" cy="6333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1800" b="1" dirty="0">
                <a:solidFill>
                  <a:schemeClr val="accent2"/>
                </a:solidFill>
                <a:latin typeface="Red Hat Display" panose="020B0604020202020204" charset="0"/>
              </a:rPr>
              <a:t>LITERATURE SURVEY</a:t>
            </a:r>
          </a:p>
        </p:txBody>
      </p:sp>
      <p:sp>
        <p:nvSpPr>
          <p:cNvPr id="3" name="TextBox 2">
            <a:extLst>
              <a:ext uri="{FF2B5EF4-FFF2-40B4-BE49-F238E27FC236}">
                <a16:creationId xmlns:a16="http://schemas.microsoft.com/office/drawing/2014/main" id="{4D9226DF-80C7-E15F-C4EA-17FCF127316C}"/>
              </a:ext>
            </a:extLst>
          </p:cNvPr>
          <p:cNvSpPr txBox="1"/>
          <p:nvPr/>
        </p:nvSpPr>
        <p:spPr>
          <a:xfrm>
            <a:off x="1245140" y="1527243"/>
            <a:ext cx="7363839" cy="1174681"/>
          </a:xfrm>
          <a:prstGeom prst="rect">
            <a:avLst/>
          </a:prstGeom>
          <a:noFill/>
        </p:spPr>
        <p:txBody>
          <a:bodyPr wrap="square" rtlCol="0">
            <a:spAutoFit/>
          </a:bodyPr>
          <a:lstStyle/>
          <a:p>
            <a:pPr marL="736600" algn="just" rtl="0" fontAlgn="base">
              <a:spcBef>
                <a:spcPts val="0"/>
              </a:spcBef>
              <a:spcAft>
                <a:spcPts val="0"/>
              </a:spcAft>
              <a:buFont typeface="Arial" panose="020B0604020202020204" pitchFamily="34" charset="0"/>
              <a:buChar char="•"/>
            </a:pPr>
            <a:r>
              <a:rPr lang="en-US" sz="1600" b="0" i="0" u="none" strike="noStrike" dirty="0">
                <a:solidFill>
                  <a:srgbClr val="002060"/>
                </a:solidFill>
                <a:effectLst/>
                <a:latin typeface="Red Hat Display" panose="020B0604020202020204" charset="0"/>
              </a:rPr>
              <a:t>The survey should be organized into categories.</a:t>
            </a:r>
          </a:p>
          <a:p>
            <a:pPr marL="736600" algn="just" rtl="0" fontAlgn="base">
              <a:spcBef>
                <a:spcPts val="480"/>
              </a:spcBef>
              <a:spcAft>
                <a:spcPts val="0"/>
              </a:spcAft>
              <a:buFont typeface="+mj-lt"/>
              <a:buAutoNum type="arabicPeriod"/>
            </a:pPr>
            <a:r>
              <a:rPr lang="en-US" sz="1600" b="0" i="0" u="none" strike="noStrike" dirty="0">
                <a:solidFill>
                  <a:srgbClr val="002060"/>
                </a:solidFill>
                <a:effectLst/>
                <a:latin typeface="Red Hat Display" panose="020B0604020202020204" charset="0"/>
              </a:rPr>
              <a:t>Supporting and against the particular hypothesis.</a:t>
            </a:r>
          </a:p>
          <a:p>
            <a:pPr marL="736600" algn="just" rtl="0" fontAlgn="base">
              <a:spcBef>
                <a:spcPts val="480"/>
              </a:spcBef>
              <a:spcAft>
                <a:spcPts val="0"/>
              </a:spcAft>
              <a:buFont typeface="+mj-lt"/>
              <a:buAutoNum type="arabicPeriod"/>
            </a:pPr>
            <a:r>
              <a:rPr lang="en-US" sz="1600" b="0" i="0" u="none" strike="noStrike" dirty="0">
                <a:solidFill>
                  <a:srgbClr val="002060"/>
                </a:solidFill>
                <a:effectLst/>
                <a:latin typeface="Red Hat Display" panose="020B0604020202020204" charset="0"/>
              </a:rPr>
              <a:t>Some alternative hypothesis. </a:t>
            </a:r>
          </a:p>
          <a:p>
            <a:endParaRPr lang="en-IN" dirty="0"/>
          </a:p>
        </p:txBody>
      </p:sp>
      <p:pic>
        <p:nvPicPr>
          <p:cNvPr id="4" name="Picture 3">
            <a:extLst>
              <a:ext uri="{FF2B5EF4-FFF2-40B4-BE49-F238E27FC236}">
                <a16:creationId xmlns:a16="http://schemas.microsoft.com/office/drawing/2014/main" id="{1C287D39-E866-AFD3-E3F7-FBB4F0B8E5A8}"/>
              </a:ext>
            </a:extLst>
          </p:cNvPr>
          <p:cNvPicPr>
            <a:picLocks noChangeAspect="1"/>
          </p:cNvPicPr>
          <p:nvPr/>
        </p:nvPicPr>
        <p:blipFill>
          <a:blip r:embed="rId3"/>
          <a:srcRect/>
          <a:stretch>
            <a:fillRect/>
          </a:stretch>
        </p:blipFill>
        <p:spPr>
          <a:xfrm>
            <a:off x="7844329" y="86302"/>
            <a:ext cx="1127095" cy="5133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26"/>
          <p:cNvSpPr txBox="1">
            <a:spLocks noGrp="1"/>
          </p:cNvSpPr>
          <p:nvPr>
            <p:ph type="ctrTitle" idx="4294967295"/>
          </p:nvPr>
        </p:nvSpPr>
        <p:spPr>
          <a:xfrm>
            <a:off x="968841" y="638686"/>
            <a:ext cx="6471050" cy="663641"/>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2800" dirty="0"/>
              <a:t>DISCUSSIONS</a:t>
            </a:r>
            <a:endParaRPr sz="2800" dirty="0"/>
          </a:p>
        </p:txBody>
      </p:sp>
      <p:sp>
        <p:nvSpPr>
          <p:cNvPr id="286" name="Google Shape;286;p26"/>
          <p:cNvSpPr txBox="1">
            <a:spLocks noGrp="1"/>
          </p:cNvSpPr>
          <p:nvPr>
            <p:ph type="subTitle" idx="4294967295"/>
          </p:nvPr>
        </p:nvSpPr>
        <p:spPr>
          <a:xfrm>
            <a:off x="968841" y="1427018"/>
            <a:ext cx="7537850" cy="2673927"/>
          </a:xfrm>
          <a:prstGeom prst="rect">
            <a:avLst/>
          </a:prstGeom>
        </p:spPr>
        <p:txBody>
          <a:bodyPr spcFirstLastPara="1" wrap="square" lIns="0" tIns="0" rIns="0" bIns="0" anchor="t" anchorCtr="0">
            <a:noAutofit/>
          </a:bodyPr>
          <a:lstStyle/>
          <a:p>
            <a:pPr rtl="0" fontAlgn="base">
              <a:spcBef>
                <a:spcPts val="0"/>
              </a:spcBef>
              <a:spcAft>
                <a:spcPts val="0"/>
              </a:spcAft>
              <a:buFont typeface="Arial" panose="020B0604020202020204" pitchFamily="34" charset="0"/>
              <a:buChar char="•"/>
            </a:pPr>
            <a:r>
              <a:rPr lang="en-US" sz="1800" i="0" u="none" strike="noStrike" dirty="0">
                <a:solidFill>
                  <a:srgbClr val="002060"/>
                </a:solidFill>
                <a:effectLst/>
                <a:latin typeface="Red Hat Display" panose="020B0604020202020204" charset="0"/>
              </a:rPr>
              <a:t>The strengths or weaknesses in the methods of the studies reviewed should be highlighted.   </a:t>
            </a:r>
          </a:p>
          <a:p>
            <a:pPr rtl="0" fontAlgn="base">
              <a:spcBef>
                <a:spcPts val="0"/>
              </a:spcBef>
              <a:spcAft>
                <a:spcPts val="0"/>
              </a:spcAft>
              <a:buFont typeface="Arial" panose="020B0604020202020204" pitchFamily="34" charset="0"/>
              <a:buChar char="•"/>
            </a:pPr>
            <a:br>
              <a:rPr lang="en-US" dirty="0">
                <a:solidFill>
                  <a:srgbClr val="002060"/>
                </a:solidFill>
                <a:effectLst/>
                <a:latin typeface="Red Hat Display" panose="020B0604020202020204" charset="0"/>
              </a:rPr>
            </a:br>
            <a:r>
              <a:rPr lang="en-US" sz="1800" i="0" u="none" strike="noStrike" dirty="0">
                <a:solidFill>
                  <a:srgbClr val="002060"/>
                </a:solidFill>
                <a:effectLst/>
                <a:latin typeface="Red Hat Display" panose="020B0604020202020204" charset="0"/>
              </a:rPr>
              <a:t>Include the relevant similarities and differences between papers/products.</a:t>
            </a:r>
          </a:p>
        </p:txBody>
      </p:sp>
      <p:sp>
        <p:nvSpPr>
          <p:cNvPr id="287" name="Google Shape;287;p26"/>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23</a:t>
            </a:fld>
            <a:endParaRPr/>
          </a:p>
        </p:txBody>
      </p:sp>
      <p:pic>
        <p:nvPicPr>
          <p:cNvPr id="2" name="Picture 3">
            <a:extLst>
              <a:ext uri="{FF2B5EF4-FFF2-40B4-BE49-F238E27FC236}">
                <a16:creationId xmlns:a16="http://schemas.microsoft.com/office/drawing/2014/main" id="{F43DBF19-7B54-7CBE-509C-74B7165AC36C}"/>
              </a:ext>
            </a:extLst>
          </p:cNvPr>
          <p:cNvPicPr>
            <a:picLocks noChangeAspect="1"/>
          </p:cNvPicPr>
          <p:nvPr/>
        </p:nvPicPr>
        <p:blipFill>
          <a:blip r:embed="rId3"/>
          <a:srcRect/>
          <a:stretch>
            <a:fillRect/>
          </a:stretch>
        </p:blipFill>
        <p:spPr>
          <a:xfrm>
            <a:off x="7844329" y="86302"/>
            <a:ext cx="1127095" cy="5133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27"/>
          <p:cNvSpPr txBox="1">
            <a:spLocks noGrp="1"/>
          </p:cNvSpPr>
          <p:nvPr>
            <p:ph type="ctrTitle" idx="4294967295"/>
          </p:nvPr>
        </p:nvSpPr>
        <p:spPr>
          <a:xfrm>
            <a:off x="1299500" y="724200"/>
            <a:ext cx="6989400" cy="894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2800" dirty="0"/>
              <a:t>SUMMARY OF LITERATURE SURVEY</a:t>
            </a:r>
            <a:endParaRPr sz="2800" dirty="0"/>
          </a:p>
        </p:txBody>
      </p:sp>
      <p:sp>
        <p:nvSpPr>
          <p:cNvPr id="299" name="Google Shape;299;p27"/>
          <p:cNvSpPr txBox="1">
            <a:spLocks noGrp="1"/>
          </p:cNvSpPr>
          <p:nvPr>
            <p:ph type="subTitle" idx="4294967295"/>
          </p:nvPr>
        </p:nvSpPr>
        <p:spPr>
          <a:xfrm>
            <a:off x="1299500" y="1411308"/>
            <a:ext cx="6989400" cy="4632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n-US" sz="2000" dirty="0"/>
              <a:t>WRITE something !!!</a:t>
            </a:r>
            <a:endParaRPr sz="2000" dirty="0"/>
          </a:p>
        </p:txBody>
      </p:sp>
      <p:sp>
        <p:nvSpPr>
          <p:cNvPr id="304" name="Google Shape;304;p27"/>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24</a:t>
            </a:fld>
            <a:endParaRPr/>
          </a:p>
        </p:txBody>
      </p:sp>
      <p:grpSp>
        <p:nvGrpSpPr>
          <p:cNvPr id="305" name="Google Shape;305;p27"/>
          <p:cNvGrpSpPr/>
          <p:nvPr/>
        </p:nvGrpSpPr>
        <p:grpSpPr>
          <a:xfrm>
            <a:off x="608688" y="2484698"/>
            <a:ext cx="239896" cy="174104"/>
            <a:chOff x="899519" y="2804199"/>
            <a:chExt cx="285421" cy="207143"/>
          </a:xfrm>
        </p:grpSpPr>
        <p:sp>
          <p:nvSpPr>
            <p:cNvPr id="306" name="Google Shape;306;p27"/>
            <p:cNvSpPr/>
            <p:nvPr/>
          </p:nvSpPr>
          <p:spPr>
            <a:xfrm>
              <a:off x="899519" y="2804199"/>
              <a:ext cx="285421" cy="207143"/>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7"/>
            <p:cNvSpPr/>
            <p:nvPr/>
          </p:nvSpPr>
          <p:spPr>
            <a:xfrm>
              <a:off x="924027" y="2900262"/>
              <a:ext cx="50216" cy="86181"/>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7"/>
            <p:cNvSpPr/>
            <p:nvPr/>
          </p:nvSpPr>
          <p:spPr>
            <a:xfrm>
              <a:off x="1124438" y="2900262"/>
              <a:ext cx="50216" cy="86181"/>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7"/>
            <p:cNvSpPr/>
            <p:nvPr/>
          </p:nvSpPr>
          <p:spPr>
            <a:xfrm>
              <a:off x="990831" y="2805383"/>
              <a:ext cx="50216" cy="181062"/>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7"/>
            <p:cNvSpPr/>
            <p:nvPr/>
          </p:nvSpPr>
          <p:spPr>
            <a:xfrm>
              <a:off x="1057635" y="2851248"/>
              <a:ext cx="50216" cy="135196"/>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3">
            <a:extLst>
              <a:ext uri="{FF2B5EF4-FFF2-40B4-BE49-F238E27FC236}">
                <a16:creationId xmlns:a16="http://schemas.microsoft.com/office/drawing/2014/main" id="{31BD6E71-6980-4048-D4BF-C0E4592879B8}"/>
              </a:ext>
            </a:extLst>
          </p:cNvPr>
          <p:cNvPicPr>
            <a:picLocks noChangeAspect="1"/>
          </p:cNvPicPr>
          <p:nvPr/>
        </p:nvPicPr>
        <p:blipFill>
          <a:blip r:embed="rId3"/>
          <a:srcRect/>
          <a:stretch>
            <a:fillRect/>
          </a:stretch>
        </p:blipFill>
        <p:spPr>
          <a:xfrm>
            <a:off x="7844329" y="86302"/>
            <a:ext cx="1127095" cy="5133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38"/>
          <p:cNvSpPr txBox="1">
            <a:spLocks noGrp="1"/>
          </p:cNvSpPr>
          <p:nvPr>
            <p:ph type="title"/>
          </p:nvPr>
        </p:nvSpPr>
        <p:spPr>
          <a:xfrm>
            <a:off x="1044475" y="742575"/>
            <a:ext cx="7207500" cy="633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2400" dirty="0"/>
              <a:t> CAPSTONE(PHASE I AND II)PROJECT TIMELINE</a:t>
            </a:r>
            <a:endParaRPr sz="2400" dirty="0"/>
          </a:p>
        </p:txBody>
      </p:sp>
      <p:sp>
        <p:nvSpPr>
          <p:cNvPr id="488" name="Google Shape;488;p38"/>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25</a:t>
            </a:fld>
            <a:endParaRPr/>
          </a:p>
        </p:txBody>
      </p:sp>
      <p:sp>
        <p:nvSpPr>
          <p:cNvPr id="489" name="Google Shape;489;p38"/>
          <p:cNvSpPr/>
          <p:nvPr/>
        </p:nvSpPr>
        <p:spPr>
          <a:xfrm>
            <a:off x="7373417" y="2679750"/>
            <a:ext cx="7845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Red Hat Text"/>
                <a:ea typeface="Red Hat Text"/>
                <a:cs typeface="Red Hat Text"/>
                <a:sym typeface="Red Hat Text"/>
              </a:rPr>
              <a:t>DEC</a:t>
            </a:r>
            <a:endParaRPr sz="1000">
              <a:solidFill>
                <a:schemeClr val="dk1"/>
              </a:solidFill>
              <a:latin typeface="Red Hat Text"/>
              <a:ea typeface="Red Hat Text"/>
              <a:cs typeface="Red Hat Text"/>
              <a:sym typeface="Red Hat Text"/>
            </a:endParaRPr>
          </a:p>
        </p:txBody>
      </p:sp>
      <p:sp>
        <p:nvSpPr>
          <p:cNvPr id="490" name="Google Shape;490;p38"/>
          <p:cNvSpPr/>
          <p:nvPr/>
        </p:nvSpPr>
        <p:spPr>
          <a:xfrm>
            <a:off x="6744207" y="2679750"/>
            <a:ext cx="7845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Red Hat Text"/>
                <a:ea typeface="Red Hat Text"/>
                <a:cs typeface="Red Hat Text"/>
                <a:sym typeface="Red Hat Text"/>
              </a:rPr>
              <a:t>NOV</a:t>
            </a:r>
            <a:endParaRPr sz="1000">
              <a:solidFill>
                <a:schemeClr val="dk1"/>
              </a:solidFill>
              <a:latin typeface="Red Hat Text"/>
              <a:ea typeface="Red Hat Text"/>
              <a:cs typeface="Red Hat Text"/>
              <a:sym typeface="Red Hat Text"/>
            </a:endParaRPr>
          </a:p>
        </p:txBody>
      </p:sp>
      <p:sp>
        <p:nvSpPr>
          <p:cNvPr id="491" name="Google Shape;491;p38"/>
          <p:cNvSpPr/>
          <p:nvPr/>
        </p:nvSpPr>
        <p:spPr>
          <a:xfrm>
            <a:off x="6114996" y="2679750"/>
            <a:ext cx="7845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Red Hat Text"/>
                <a:ea typeface="Red Hat Text"/>
                <a:cs typeface="Red Hat Text"/>
                <a:sym typeface="Red Hat Text"/>
              </a:rPr>
              <a:t>OCT</a:t>
            </a:r>
            <a:endParaRPr sz="1000">
              <a:solidFill>
                <a:schemeClr val="dk1"/>
              </a:solidFill>
              <a:latin typeface="Red Hat Text"/>
              <a:ea typeface="Red Hat Text"/>
              <a:cs typeface="Red Hat Text"/>
              <a:sym typeface="Red Hat Text"/>
            </a:endParaRPr>
          </a:p>
        </p:txBody>
      </p:sp>
      <p:sp>
        <p:nvSpPr>
          <p:cNvPr id="492" name="Google Shape;492;p38"/>
          <p:cNvSpPr/>
          <p:nvPr/>
        </p:nvSpPr>
        <p:spPr>
          <a:xfrm>
            <a:off x="5485785" y="2679750"/>
            <a:ext cx="7845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Red Hat Text"/>
                <a:ea typeface="Red Hat Text"/>
                <a:cs typeface="Red Hat Text"/>
                <a:sym typeface="Red Hat Text"/>
              </a:rPr>
              <a:t>SEP</a:t>
            </a:r>
            <a:endParaRPr sz="1000">
              <a:solidFill>
                <a:schemeClr val="dk1"/>
              </a:solidFill>
              <a:latin typeface="Red Hat Text"/>
              <a:ea typeface="Red Hat Text"/>
              <a:cs typeface="Red Hat Text"/>
              <a:sym typeface="Red Hat Text"/>
            </a:endParaRPr>
          </a:p>
        </p:txBody>
      </p:sp>
      <p:sp>
        <p:nvSpPr>
          <p:cNvPr id="493" name="Google Shape;493;p38"/>
          <p:cNvSpPr/>
          <p:nvPr/>
        </p:nvSpPr>
        <p:spPr>
          <a:xfrm>
            <a:off x="4856575" y="2679750"/>
            <a:ext cx="7845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Red Hat Text"/>
                <a:ea typeface="Red Hat Text"/>
                <a:cs typeface="Red Hat Text"/>
                <a:sym typeface="Red Hat Text"/>
              </a:rPr>
              <a:t>AUG</a:t>
            </a:r>
            <a:endParaRPr sz="1000">
              <a:solidFill>
                <a:schemeClr val="dk1"/>
              </a:solidFill>
              <a:latin typeface="Red Hat Text"/>
              <a:ea typeface="Red Hat Text"/>
              <a:cs typeface="Red Hat Text"/>
              <a:sym typeface="Red Hat Text"/>
            </a:endParaRPr>
          </a:p>
        </p:txBody>
      </p:sp>
      <p:sp>
        <p:nvSpPr>
          <p:cNvPr id="494" name="Google Shape;494;p38"/>
          <p:cNvSpPr/>
          <p:nvPr/>
        </p:nvSpPr>
        <p:spPr>
          <a:xfrm>
            <a:off x="4227364" y="2679750"/>
            <a:ext cx="7845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Red Hat Text"/>
                <a:ea typeface="Red Hat Text"/>
                <a:cs typeface="Red Hat Text"/>
                <a:sym typeface="Red Hat Text"/>
              </a:rPr>
              <a:t>JUL</a:t>
            </a:r>
            <a:endParaRPr sz="1000">
              <a:solidFill>
                <a:schemeClr val="dk1"/>
              </a:solidFill>
              <a:latin typeface="Red Hat Text"/>
              <a:ea typeface="Red Hat Text"/>
              <a:cs typeface="Red Hat Text"/>
              <a:sym typeface="Red Hat Text"/>
            </a:endParaRPr>
          </a:p>
        </p:txBody>
      </p:sp>
      <p:sp>
        <p:nvSpPr>
          <p:cNvPr id="495" name="Google Shape;495;p38"/>
          <p:cNvSpPr/>
          <p:nvPr/>
        </p:nvSpPr>
        <p:spPr>
          <a:xfrm>
            <a:off x="3598153" y="2679750"/>
            <a:ext cx="7845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Red Hat Text"/>
                <a:ea typeface="Red Hat Text"/>
                <a:cs typeface="Red Hat Text"/>
                <a:sym typeface="Red Hat Text"/>
              </a:rPr>
              <a:t>JUN</a:t>
            </a:r>
            <a:endParaRPr sz="1000">
              <a:solidFill>
                <a:schemeClr val="dk1"/>
              </a:solidFill>
              <a:latin typeface="Red Hat Text"/>
              <a:ea typeface="Red Hat Text"/>
              <a:cs typeface="Red Hat Text"/>
              <a:sym typeface="Red Hat Text"/>
            </a:endParaRPr>
          </a:p>
        </p:txBody>
      </p:sp>
      <p:sp>
        <p:nvSpPr>
          <p:cNvPr id="496" name="Google Shape;496;p38"/>
          <p:cNvSpPr/>
          <p:nvPr/>
        </p:nvSpPr>
        <p:spPr>
          <a:xfrm>
            <a:off x="2968943" y="2679750"/>
            <a:ext cx="7845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dirty="0">
                <a:solidFill>
                  <a:schemeClr val="dk1"/>
                </a:solidFill>
                <a:latin typeface="Red Hat Text"/>
                <a:ea typeface="Red Hat Text"/>
                <a:cs typeface="Red Hat Text"/>
                <a:sym typeface="Red Hat Text"/>
              </a:rPr>
              <a:t>MAY</a:t>
            </a:r>
            <a:endParaRPr sz="1000" dirty="0">
              <a:solidFill>
                <a:schemeClr val="dk1"/>
              </a:solidFill>
              <a:latin typeface="Red Hat Text"/>
              <a:ea typeface="Red Hat Text"/>
              <a:cs typeface="Red Hat Text"/>
              <a:sym typeface="Red Hat Text"/>
            </a:endParaRPr>
          </a:p>
        </p:txBody>
      </p:sp>
      <p:sp>
        <p:nvSpPr>
          <p:cNvPr id="497" name="Google Shape;497;p38"/>
          <p:cNvSpPr/>
          <p:nvPr/>
        </p:nvSpPr>
        <p:spPr>
          <a:xfrm>
            <a:off x="2339732" y="2679750"/>
            <a:ext cx="7845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Red Hat Text"/>
                <a:ea typeface="Red Hat Text"/>
                <a:cs typeface="Red Hat Text"/>
                <a:sym typeface="Red Hat Text"/>
              </a:rPr>
              <a:t>APR</a:t>
            </a:r>
            <a:endParaRPr sz="1000">
              <a:solidFill>
                <a:schemeClr val="dk1"/>
              </a:solidFill>
              <a:latin typeface="Red Hat Text"/>
              <a:ea typeface="Red Hat Text"/>
              <a:cs typeface="Red Hat Text"/>
              <a:sym typeface="Red Hat Text"/>
            </a:endParaRPr>
          </a:p>
        </p:txBody>
      </p:sp>
      <p:sp>
        <p:nvSpPr>
          <p:cNvPr id="498" name="Google Shape;498;p38"/>
          <p:cNvSpPr/>
          <p:nvPr/>
        </p:nvSpPr>
        <p:spPr>
          <a:xfrm>
            <a:off x="1711991" y="2679750"/>
            <a:ext cx="7845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dirty="0">
                <a:solidFill>
                  <a:schemeClr val="dk1"/>
                </a:solidFill>
                <a:latin typeface="Red Hat Text"/>
                <a:ea typeface="Red Hat Text"/>
                <a:cs typeface="Red Hat Text"/>
                <a:sym typeface="Red Hat Text"/>
              </a:rPr>
              <a:t>MAR</a:t>
            </a:r>
            <a:endParaRPr sz="1000" dirty="0">
              <a:solidFill>
                <a:schemeClr val="dk1"/>
              </a:solidFill>
              <a:latin typeface="Red Hat Text"/>
              <a:ea typeface="Red Hat Text"/>
              <a:cs typeface="Red Hat Text"/>
              <a:sym typeface="Red Hat Text"/>
            </a:endParaRPr>
          </a:p>
        </p:txBody>
      </p:sp>
      <p:sp>
        <p:nvSpPr>
          <p:cNvPr id="499" name="Google Shape;499;p38"/>
          <p:cNvSpPr/>
          <p:nvPr/>
        </p:nvSpPr>
        <p:spPr>
          <a:xfrm>
            <a:off x="1081311" y="2679750"/>
            <a:ext cx="7845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Red Hat Text"/>
                <a:ea typeface="Red Hat Text"/>
                <a:cs typeface="Red Hat Text"/>
                <a:sym typeface="Red Hat Text"/>
              </a:rPr>
              <a:t>FEB</a:t>
            </a:r>
            <a:endParaRPr sz="1000">
              <a:solidFill>
                <a:schemeClr val="dk1"/>
              </a:solidFill>
              <a:latin typeface="Red Hat Text"/>
              <a:ea typeface="Red Hat Text"/>
              <a:cs typeface="Red Hat Text"/>
              <a:sym typeface="Red Hat Text"/>
            </a:endParaRPr>
          </a:p>
        </p:txBody>
      </p:sp>
      <p:sp>
        <p:nvSpPr>
          <p:cNvPr id="500" name="Google Shape;500;p38"/>
          <p:cNvSpPr/>
          <p:nvPr/>
        </p:nvSpPr>
        <p:spPr>
          <a:xfrm>
            <a:off x="452100" y="2679750"/>
            <a:ext cx="7845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Red Hat Text"/>
                <a:ea typeface="Red Hat Text"/>
                <a:cs typeface="Red Hat Text"/>
                <a:sym typeface="Red Hat Text"/>
              </a:rPr>
              <a:t>JAN</a:t>
            </a:r>
            <a:endParaRPr sz="1000">
              <a:solidFill>
                <a:schemeClr val="dk1"/>
              </a:solidFill>
              <a:latin typeface="Red Hat Text"/>
              <a:ea typeface="Red Hat Text"/>
              <a:cs typeface="Red Hat Text"/>
              <a:sym typeface="Red Hat Text"/>
            </a:endParaRPr>
          </a:p>
        </p:txBody>
      </p:sp>
      <p:sp>
        <p:nvSpPr>
          <p:cNvPr id="501" name="Google Shape;501;p38"/>
          <p:cNvSpPr/>
          <p:nvPr/>
        </p:nvSpPr>
        <p:spPr>
          <a:xfrm>
            <a:off x="0" y="2679750"/>
            <a:ext cx="607500" cy="393600"/>
          </a:xfrm>
          <a:prstGeom prst="homePlate">
            <a:avLst>
              <a:gd name="adj" fmla="val 32030"/>
            </a:avLst>
          </a:prstGeom>
          <a:solidFill>
            <a:schemeClr val="lt2"/>
          </a:solidFill>
          <a:ln>
            <a:noFill/>
          </a:ln>
          <a:effectLst>
            <a:outerShdw blurRad="28575" dist="9525"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000">
              <a:solidFill>
                <a:schemeClr val="dk1"/>
              </a:solidFill>
            </a:endParaRPr>
          </a:p>
        </p:txBody>
      </p:sp>
      <p:cxnSp>
        <p:nvCxnSpPr>
          <p:cNvPr id="502" name="Google Shape;502;p38"/>
          <p:cNvCxnSpPr/>
          <p:nvPr/>
        </p:nvCxnSpPr>
        <p:spPr>
          <a:xfrm rot="10800000">
            <a:off x="732959" y="2205731"/>
            <a:ext cx="0" cy="498600"/>
          </a:xfrm>
          <a:prstGeom prst="straightConnector1">
            <a:avLst/>
          </a:prstGeom>
          <a:noFill/>
          <a:ln w="9525" cap="flat" cmpd="sng">
            <a:solidFill>
              <a:schemeClr val="lt1"/>
            </a:solidFill>
            <a:prstDash val="solid"/>
            <a:round/>
            <a:headEnd type="oval" w="med" len="med"/>
            <a:tailEnd type="oval" w="med" len="med"/>
          </a:ln>
        </p:spPr>
      </p:cxnSp>
      <p:sp>
        <p:nvSpPr>
          <p:cNvPr id="503" name="Google Shape;503;p38"/>
          <p:cNvSpPr txBox="1"/>
          <p:nvPr/>
        </p:nvSpPr>
        <p:spPr>
          <a:xfrm>
            <a:off x="693855" y="1651000"/>
            <a:ext cx="11910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ed Hat Text"/>
                <a:ea typeface="Red Hat Text"/>
                <a:cs typeface="Red Hat Text"/>
                <a:sym typeface="Red Hat Text"/>
              </a:rPr>
              <a:t>Blue is the colour of the clear sky and the deep sea</a:t>
            </a:r>
            <a:endParaRPr sz="900">
              <a:solidFill>
                <a:schemeClr val="dk2"/>
              </a:solidFill>
              <a:latin typeface="Red Hat Text"/>
              <a:ea typeface="Red Hat Text"/>
              <a:cs typeface="Red Hat Text"/>
              <a:sym typeface="Red Hat Text"/>
            </a:endParaRPr>
          </a:p>
        </p:txBody>
      </p:sp>
      <p:cxnSp>
        <p:nvCxnSpPr>
          <p:cNvPr id="504" name="Google Shape;504;p38"/>
          <p:cNvCxnSpPr/>
          <p:nvPr/>
        </p:nvCxnSpPr>
        <p:spPr>
          <a:xfrm rot="10800000">
            <a:off x="1992397" y="2205731"/>
            <a:ext cx="0" cy="498600"/>
          </a:xfrm>
          <a:prstGeom prst="straightConnector1">
            <a:avLst/>
          </a:prstGeom>
          <a:noFill/>
          <a:ln w="9525" cap="flat" cmpd="sng">
            <a:solidFill>
              <a:schemeClr val="lt1"/>
            </a:solidFill>
            <a:prstDash val="solid"/>
            <a:round/>
            <a:headEnd type="oval" w="med" len="med"/>
            <a:tailEnd type="oval" w="med" len="med"/>
          </a:ln>
        </p:spPr>
      </p:cxnSp>
      <p:sp>
        <p:nvSpPr>
          <p:cNvPr id="505" name="Google Shape;505;p38"/>
          <p:cNvSpPr txBox="1"/>
          <p:nvPr/>
        </p:nvSpPr>
        <p:spPr>
          <a:xfrm>
            <a:off x="1954730" y="1651000"/>
            <a:ext cx="11910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dirty="0">
                <a:solidFill>
                  <a:schemeClr val="dk2"/>
                </a:solidFill>
                <a:latin typeface="Red Hat Text"/>
                <a:ea typeface="Red Hat Text"/>
                <a:cs typeface="Red Hat Text"/>
                <a:sym typeface="Red Hat Text"/>
              </a:rPr>
              <a:t>Red is the colour of danger and courage</a:t>
            </a:r>
            <a:endParaRPr sz="900" dirty="0">
              <a:solidFill>
                <a:schemeClr val="dk2"/>
              </a:solidFill>
              <a:latin typeface="Red Hat Text"/>
              <a:ea typeface="Red Hat Text"/>
              <a:cs typeface="Red Hat Text"/>
              <a:sym typeface="Red Hat Text"/>
            </a:endParaRPr>
          </a:p>
        </p:txBody>
      </p:sp>
      <p:cxnSp>
        <p:nvCxnSpPr>
          <p:cNvPr id="506" name="Google Shape;506;p38"/>
          <p:cNvCxnSpPr/>
          <p:nvPr/>
        </p:nvCxnSpPr>
        <p:spPr>
          <a:xfrm rot="10800000">
            <a:off x="3251835" y="2205731"/>
            <a:ext cx="0" cy="498600"/>
          </a:xfrm>
          <a:prstGeom prst="straightConnector1">
            <a:avLst/>
          </a:prstGeom>
          <a:noFill/>
          <a:ln w="9525" cap="flat" cmpd="sng">
            <a:solidFill>
              <a:schemeClr val="lt1"/>
            </a:solidFill>
            <a:prstDash val="solid"/>
            <a:round/>
            <a:headEnd type="oval" w="med" len="med"/>
            <a:tailEnd type="oval" w="med" len="med"/>
          </a:ln>
        </p:spPr>
      </p:cxnSp>
      <p:sp>
        <p:nvSpPr>
          <p:cNvPr id="507" name="Google Shape;507;p38"/>
          <p:cNvSpPr txBox="1"/>
          <p:nvPr/>
        </p:nvSpPr>
        <p:spPr>
          <a:xfrm>
            <a:off x="3215604" y="1651000"/>
            <a:ext cx="11910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ed Hat Text"/>
                <a:ea typeface="Red Hat Text"/>
                <a:cs typeface="Red Hat Text"/>
                <a:sym typeface="Red Hat Text"/>
              </a:rPr>
              <a:t>Black is the color of ebony and of outer space</a:t>
            </a:r>
            <a:endParaRPr sz="900">
              <a:solidFill>
                <a:schemeClr val="dk2"/>
              </a:solidFill>
              <a:latin typeface="Red Hat Text"/>
              <a:ea typeface="Red Hat Text"/>
              <a:cs typeface="Red Hat Text"/>
              <a:sym typeface="Red Hat Text"/>
            </a:endParaRPr>
          </a:p>
        </p:txBody>
      </p:sp>
      <p:cxnSp>
        <p:nvCxnSpPr>
          <p:cNvPr id="508" name="Google Shape;508;p38"/>
          <p:cNvCxnSpPr/>
          <p:nvPr/>
        </p:nvCxnSpPr>
        <p:spPr>
          <a:xfrm rot="10800000">
            <a:off x="4511273" y="2205731"/>
            <a:ext cx="0" cy="498600"/>
          </a:xfrm>
          <a:prstGeom prst="straightConnector1">
            <a:avLst/>
          </a:prstGeom>
          <a:noFill/>
          <a:ln w="9525" cap="flat" cmpd="sng">
            <a:solidFill>
              <a:schemeClr val="lt1"/>
            </a:solidFill>
            <a:prstDash val="solid"/>
            <a:round/>
            <a:headEnd type="oval" w="med" len="med"/>
            <a:tailEnd type="oval" w="med" len="med"/>
          </a:ln>
        </p:spPr>
      </p:cxnSp>
      <p:sp>
        <p:nvSpPr>
          <p:cNvPr id="509" name="Google Shape;509;p38"/>
          <p:cNvSpPr txBox="1"/>
          <p:nvPr/>
        </p:nvSpPr>
        <p:spPr>
          <a:xfrm>
            <a:off x="4476479" y="1651000"/>
            <a:ext cx="11910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dirty="0">
                <a:solidFill>
                  <a:schemeClr val="dk2"/>
                </a:solidFill>
                <a:latin typeface="Red Hat Text"/>
                <a:ea typeface="Red Hat Text"/>
                <a:cs typeface="Red Hat Text"/>
                <a:sym typeface="Red Hat Text"/>
              </a:rPr>
              <a:t>Yellow is the color of gold, butter and ripe lemons</a:t>
            </a:r>
            <a:endParaRPr sz="900" dirty="0">
              <a:solidFill>
                <a:schemeClr val="dk2"/>
              </a:solidFill>
              <a:latin typeface="Red Hat Text"/>
              <a:ea typeface="Red Hat Text"/>
              <a:cs typeface="Red Hat Text"/>
              <a:sym typeface="Red Hat Text"/>
            </a:endParaRPr>
          </a:p>
        </p:txBody>
      </p:sp>
      <p:cxnSp>
        <p:nvCxnSpPr>
          <p:cNvPr id="510" name="Google Shape;510;p38"/>
          <p:cNvCxnSpPr/>
          <p:nvPr/>
        </p:nvCxnSpPr>
        <p:spPr>
          <a:xfrm rot="10800000">
            <a:off x="5770712" y="2205731"/>
            <a:ext cx="0" cy="498600"/>
          </a:xfrm>
          <a:prstGeom prst="straightConnector1">
            <a:avLst/>
          </a:prstGeom>
          <a:noFill/>
          <a:ln w="9525" cap="flat" cmpd="sng">
            <a:solidFill>
              <a:schemeClr val="lt1"/>
            </a:solidFill>
            <a:prstDash val="solid"/>
            <a:round/>
            <a:headEnd type="oval" w="med" len="med"/>
            <a:tailEnd type="oval" w="med" len="med"/>
          </a:ln>
        </p:spPr>
      </p:cxnSp>
      <p:sp>
        <p:nvSpPr>
          <p:cNvPr id="511" name="Google Shape;511;p38"/>
          <p:cNvSpPr txBox="1"/>
          <p:nvPr/>
        </p:nvSpPr>
        <p:spPr>
          <a:xfrm>
            <a:off x="5737353" y="1651000"/>
            <a:ext cx="11910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ed Hat Text"/>
                <a:ea typeface="Red Hat Text"/>
                <a:cs typeface="Red Hat Text"/>
                <a:sym typeface="Red Hat Text"/>
              </a:rPr>
              <a:t>White is the color of milk and fresh snow</a:t>
            </a:r>
            <a:endParaRPr sz="900">
              <a:solidFill>
                <a:schemeClr val="dk2"/>
              </a:solidFill>
              <a:latin typeface="Red Hat Text"/>
              <a:ea typeface="Red Hat Text"/>
              <a:cs typeface="Red Hat Text"/>
              <a:sym typeface="Red Hat Text"/>
            </a:endParaRPr>
          </a:p>
        </p:txBody>
      </p:sp>
      <p:cxnSp>
        <p:nvCxnSpPr>
          <p:cNvPr id="512" name="Google Shape;512;p38"/>
          <p:cNvCxnSpPr/>
          <p:nvPr/>
        </p:nvCxnSpPr>
        <p:spPr>
          <a:xfrm rot="10800000">
            <a:off x="7030150" y="2205731"/>
            <a:ext cx="0" cy="498600"/>
          </a:xfrm>
          <a:prstGeom prst="straightConnector1">
            <a:avLst/>
          </a:prstGeom>
          <a:noFill/>
          <a:ln w="9525" cap="flat" cmpd="sng">
            <a:solidFill>
              <a:schemeClr val="lt1"/>
            </a:solidFill>
            <a:prstDash val="solid"/>
            <a:round/>
            <a:headEnd type="oval" w="med" len="med"/>
            <a:tailEnd type="oval" w="med" len="med"/>
          </a:ln>
        </p:spPr>
      </p:cxnSp>
      <p:sp>
        <p:nvSpPr>
          <p:cNvPr id="513" name="Google Shape;513;p38"/>
          <p:cNvSpPr txBox="1"/>
          <p:nvPr/>
        </p:nvSpPr>
        <p:spPr>
          <a:xfrm>
            <a:off x="6998228" y="1651000"/>
            <a:ext cx="11910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ed Hat Text"/>
                <a:ea typeface="Red Hat Text"/>
                <a:cs typeface="Red Hat Text"/>
                <a:sym typeface="Red Hat Text"/>
              </a:rPr>
              <a:t>Blue is the colour of the clear sky and the deep sea</a:t>
            </a:r>
            <a:endParaRPr sz="900">
              <a:solidFill>
                <a:schemeClr val="dk2"/>
              </a:solidFill>
              <a:latin typeface="Red Hat Text"/>
              <a:ea typeface="Red Hat Text"/>
              <a:cs typeface="Red Hat Text"/>
              <a:sym typeface="Red Hat Text"/>
            </a:endParaRPr>
          </a:p>
        </p:txBody>
      </p:sp>
      <p:cxnSp>
        <p:nvCxnSpPr>
          <p:cNvPr id="514" name="Google Shape;514;p38"/>
          <p:cNvCxnSpPr/>
          <p:nvPr/>
        </p:nvCxnSpPr>
        <p:spPr>
          <a:xfrm rot="10800000">
            <a:off x="1372350" y="3048769"/>
            <a:ext cx="0" cy="498600"/>
          </a:xfrm>
          <a:prstGeom prst="straightConnector1">
            <a:avLst/>
          </a:prstGeom>
          <a:noFill/>
          <a:ln w="9525" cap="flat" cmpd="sng">
            <a:solidFill>
              <a:schemeClr val="lt1"/>
            </a:solidFill>
            <a:prstDash val="solid"/>
            <a:round/>
            <a:headEnd type="oval" w="med" len="med"/>
            <a:tailEnd type="oval" w="med" len="med"/>
          </a:ln>
        </p:spPr>
      </p:cxnSp>
      <p:sp>
        <p:nvSpPr>
          <p:cNvPr id="515" name="Google Shape;515;p38"/>
          <p:cNvSpPr txBox="1"/>
          <p:nvPr/>
        </p:nvSpPr>
        <p:spPr>
          <a:xfrm>
            <a:off x="1305491" y="3571950"/>
            <a:ext cx="11910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ed Hat Text"/>
                <a:ea typeface="Red Hat Text"/>
                <a:cs typeface="Red Hat Text"/>
                <a:sym typeface="Red Hat Text"/>
              </a:rPr>
              <a:t>Yellow is the color of gold, butter and ripe lemons</a:t>
            </a:r>
            <a:endParaRPr sz="900">
              <a:solidFill>
                <a:schemeClr val="dk2"/>
              </a:solidFill>
              <a:latin typeface="Red Hat Text"/>
              <a:ea typeface="Red Hat Text"/>
              <a:cs typeface="Red Hat Text"/>
              <a:sym typeface="Red Hat Text"/>
            </a:endParaRPr>
          </a:p>
        </p:txBody>
      </p:sp>
      <p:cxnSp>
        <p:nvCxnSpPr>
          <p:cNvPr id="516" name="Google Shape;516;p38"/>
          <p:cNvCxnSpPr/>
          <p:nvPr/>
        </p:nvCxnSpPr>
        <p:spPr>
          <a:xfrm rot="10800000">
            <a:off x="2631788" y="3048769"/>
            <a:ext cx="0" cy="498600"/>
          </a:xfrm>
          <a:prstGeom prst="straightConnector1">
            <a:avLst/>
          </a:prstGeom>
          <a:noFill/>
          <a:ln w="9525" cap="flat" cmpd="sng">
            <a:solidFill>
              <a:schemeClr val="lt1"/>
            </a:solidFill>
            <a:prstDash val="solid"/>
            <a:round/>
            <a:headEnd type="oval" w="med" len="med"/>
            <a:tailEnd type="oval" w="med" len="med"/>
          </a:ln>
        </p:spPr>
      </p:cxnSp>
      <p:sp>
        <p:nvSpPr>
          <p:cNvPr id="517" name="Google Shape;517;p38"/>
          <p:cNvSpPr txBox="1"/>
          <p:nvPr/>
        </p:nvSpPr>
        <p:spPr>
          <a:xfrm>
            <a:off x="2573662" y="3571950"/>
            <a:ext cx="11910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ed Hat Text"/>
                <a:ea typeface="Red Hat Text"/>
                <a:cs typeface="Red Hat Text"/>
                <a:sym typeface="Red Hat Text"/>
              </a:rPr>
              <a:t>White is the color of milk and fresh snow</a:t>
            </a:r>
            <a:endParaRPr sz="900">
              <a:solidFill>
                <a:schemeClr val="dk2"/>
              </a:solidFill>
              <a:latin typeface="Red Hat Text"/>
              <a:ea typeface="Red Hat Text"/>
              <a:cs typeface="Red Hat Text"/>
              <a:sym typeface="Red Hat Text"/>
            </a:endParaRPr>
          </a:p>
        </p:txBody>
      </p:sp>
      <p:cxnSp>
        <p:nvCxnSpPr>
          <p:cNvPr id="518" name="Google Shape;518;p38"/>
          <p:cNvCxnSpPr/>
          <p:nvPr/>
        </p:nvCxnSpPr>
        <p:spPr>
          <a:xfrm rot="10800000">
            <a:off x="3891226" y="3048769"/>
            <a:ext cx="0" cy="498600"/>
          </a:xfrm>
          <a:prstGeom prst="straightConnector1">
            <a:avLst/>
          </a:prstGeom>
          <a:noFill/>
          <a:ln w="9525" cap="flat" cmpd="sng">
            <a:solidFill>
              <a:schemeClr val="lt1"/>
            </a:solidFill>
            <a:prstDash val="solid"/>
            <a:round/>
            <a:headEnd type="oval" w="med" len="med"/>
            <a:tailEnd type="oval" w="med" len="med"/>
          </a:ln>
        </p:spPr>
      </p:cxnSp>
      <p:sp>
        <p:nvSpPr>
          <p:cNvPr id="519" name="Google Shape;519;p38"/>
          <p:cNvSpPr txBox="1"/>
          <p:nvPr/>
        </p:nvSpPr>
        <p:spPr>
          <a:xfrm>
            <a:off x="3841833" y="3571950"/>
            <a:ext cx="11910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ed Hat Text"/>
                <a:ea typeface="Red Hat Text"/>
                <a:cs typeface="Red Hat Text"/>
                <a:sym typeface="Red Hat Text"/>
              </a:rPr>
              <a:t>Blue is the colour of the clear sky and the deep sea</a:t>
            </a:r>
            <a:endParaRPr sz="900">
              <a:solidFill>
                <a:schemeClr val="dk2"/>
              </a:solidFill>
              <a:latin typeface="Red Hat Text"/>
              <a:ea typeface="Red Hat Text"/>
              <a:cs typeface="Red Hat Text"/>
              <a:sym typeface="Red Hat Text"/>
            </a:endParaRPr>
          </a:p>
        </p:txBody>
      </p:sp>
      <p:cxnSp>
        <p:nvCxnSpPr>
          <p:cNvPr id="520" name="Google Shape;520;p38"/>
          <p:cNvCxnSpPr/>
          <p:nvPr/>
        </p:nvCxnSpPr>
        <p:spPr>
          <a:xfrm rot="10800000">
            <a:off x="5150665" y="3048769"/>
            <a:ext cx="0" cy="498600"/>
          </a:xfrm>
          <a:prstGeom prst="straightConnector1">
            <a:avLst/>
          </a:prstGeom>
          <a:noFill/>
          <a:ln w="9525" cap="flat" cmpd="sng">
            <a:solidFill>
              <a:schemeClr val="lt1"/>
            </a:solidFill>
            <a:prstDash val="solid"/>
            <a:round/>
            <a:headEnd type="oval" w="med" len="med"/>
            <a:tailEnd type="oval" w="med" len="med"/>
          </a:ln>
        </p:spPr>
      </p:cxnSp>
      <p:sp>
        <p:nvSpPr>
          <p:cNvPr id="521" name="Google Shape;521;p38"/>
          <p:cNvSpPr txBox="1"/>
          <p:nvPr/>
        </p:nvSpPr>
        <p:spPr>
          <a:xfrm>
            <a:off x="5110003" y="3571950"/>
            <a:ext cx="11910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ed Hat Text"/>
                <a:ea typeface="Red Hat Text"/>
                <a:cs typeface="Red Hat Text"/>
                <a:sym typeface="Red Hat Text"/>
              </a:rPr>
              <a:t>Red is the colour of danger and courage</a:t>
            </a:r>
            <a:endParaRPr sz="900">
              <a:solidFill>
                <a:schemeClr val="dk2"/>
              </a:solidFill>
              <a:latin typeface="Red Hat Text"/>
              <a:ea typeface="Red Hat Text"/>
              <a:cs typeface="Red Hat Text"/>
              <a:sym typeface="Red Hat Text"/>
            </a:endParaRPr>
          </a:p>
        </p:txBody>
      </p:sp>
      <p:cxnSp>
        <p:nvCxnSpPr>
          <p:cNvPr id="522" name="Google Shape;522;p38"/>
          <p:cNvCxnSpPr/>
          <p:nvPr/>
        </p:nvCxnSpPr>
        <p:spPr>
          <a:xfrm rot="10800000">
            <a:off x="6410103" y="3048769"/>
            <a:ext cx="0" cy="498600"/>
          </a:xfrm>
          <a:prstGeom prst="straightConnector1">
            <a:avLst/>
          </a:prstGeom>
          <a:noFill/>
          <a:ln w="9525" cap="flat" cmpd="sng">
            <a:solidFill>
              <a:schemeClr val="lt1"/>
            </a:solidFill>
            <a:prstDash val="solid"/>
            <a:round/>
            <a:headEnd type="oval" w="med" len="med"/>
            <a:tailEnd type="oval" w="med" len="med"/>
          </a:ln>
        </p:spPr>
      </p:cxnSp>
      <p:sp>
        <p:nvSpPr>
          <p:cNvPr id="523" name="Google Shape;523;p38"/>
          <p:cNvSpPr txBox="1"/>
          <p:nvPr/>
        </p:nvSpPr>
        <p:spPr>
          <a:xfrm>
            <a:off x="6378174" y="3571950"/>
            <a:ext cx="11910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ed Hat Text"/>
                <a:ea typeface="Red Hat Text"/>
                <a:cs typeface="Red Hat Text"/>
                <a:sym typeface="Red Hat Text"/>
              </a:rPr>
              <a:t>Black is the color of ebony and of outer space</a:t>
            </a:r>
            <a:endParaRPr sz="900">
              <a:solidFill>
                <a:schemeClr val="dk2"/>
              </a:solidFill>
              <a:latin typeface="Red Hat Text"/>
              <a:ea typeface="Red Hat Text"/>
              <a:cs typeface="Red Hat Text"/>
              <a:sym typeface="Red Hat Text"/>
            </a:endParaRPr>
          </a:p>
        </p:txBody>
      </p:sp>
      <p:cxnSp>
        <p:nvCxnSpPr>
          <p:cNvPr id="524" name="Google Shape;524;p38"/>
          <p:cNvCxnSpPr/>
          <p:nvPr/>
        </p:nvCxnSpPr>
        <p:spPr>
          <a:xfrm rot="10800000">
            <a:off x="7669541" y="3048769"/>
            <a:ext cx="0" cy="498600"/>
          </a:xfrm>
          <a:prstGeom prst="straightConnector1">
            <a:avLst/>
          </a:prstGeom>
          <a:noFill/>
          <a:ln w="9525" cap="flat" cmpd="sng">
            <a:solidFill>
              <a:schemeClr val="lt1"/>
            </a:solidFill>
            <a:prstDash val="solid"/>
            <a:round/>
            <a:headEnd type="oval" w="med" len="med"/>
            <a:tailEnd type="oval" w="med" len="med"/>
          </a:ln>
        </p:spPr>
      </p:cxnSp>
      <p:sp>
        <p:nvSpPr>
          <p:cNvPr id="525" name="Google Shape;525;p38"/>
          <p:cNvSpPr txBox="1"/>
          <p:nvPr/>
        </p:nvSpPr>
        <p:spPr>
          <a:xfrm>
            <a:off x="7633520" y="3571950"/>
            <a:ext cx="9864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ed Hat Text"/>
                <a:ea typeface="Red Hat Text"/>
                <a:cs typeface="Red Hat Text"/>
                <a:sym typeface="Red Hat Text"/>
              </a:rPr>
              <a:t>Yellow is the color of gold, butter and ripe lemons</a:t>
            </a:r>
            <a:endParaRPr sz="900">
              <a:solidFill>
                <a:schemeClr val="dk2"/>
              </a:solidFill>
              <a:latin typeface="Red Hat Text"/>
              <a:ea typeface="Red Hat Text"/>
              <a:cs typeface="Red Hat Text"/>
              <a:sym typeface="Red Hat Text"/>
            </a:endParaRPr>
          </a:p>
        </p:txBody>
      </p:sp>
      <p:sp>
        <p:nvSpPr>
          <p:cNvPr id="526" name="Google Shape;526;p38"/>
          <p:cNvSpPr/>
          <p:nvPr/>
        </p:nvSpPr>
        <p:spPr>
          <a:xfrm>
            <a:off x="607500" y="954153"/>
            <a:ext cx="201499" cy="201499"/>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3">
            <a:extLst>
              <a:ext uri="{FF2B5EF4-FFF2-40B4-BE49-F238E27FC236}">
                <a16:creationId xmlns:a16="http://schemas.microsoft.com/office/drawing/2014/main" id="{E14620D2-9570-12C0-CC9B-7B8818F2DCCD}"/>
              </a:ext>
            </a:extLst>
          </p:cNvPr>
          <p:cNvPicPr>
            <a:picLocks noChangeAspect="1"/>
          </p:cNvPicPr>
          <p:nvPr/>
        </p:nvPicPr>
        <p:blipFill>
          <a:blip r:embed="rId3"/>
          <a:srcRect/>
          <a:stretch>
            <a:fillRect/>
          </a:stretch>
        </p:blipFill>
        <p:spPr>
          <a:xfrm>
            <a:off x="7844329" y="86302"/>
            <a:ext cx="1127095" cy="5133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40"/>
          <p:cNvSpPr txBox="1">
            <a:spLocks noGrp="1"/>
          </p:cNvSpPr>
          <p:nvPr>
            <p:ph type="title"/>
          </p:nvPr>
        </p:nvSpPr>
        <p:spPr>
          <a:xfrm>
            <a:off x="1044475" y="742575"/>
            <a:ext cx="7207500" cy="633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Gantt chart</a:t>
            </a:r>
            <a:endParaRPr/>
          </a:p>
        </p:txBody>
      </p:sp>
      <p:sp>
        <p:nvSpPr>
          <p:cNvPr id="565" name="Google Shape;565;p40"/>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26</a:t>
            </a:fld>
            <a:endParaRPr/>
          </a:p>
        </p:txBody>
      </p:sp>
      <p:graphicFrame>
        <p:nvGraphicFramePr>
          <p:cNvPr id="566" name="Google Shape;566;p40"/>
          <p:cNvGraphicFramePr/>
          <p:nvPr/>
        </p:nvGraphicFramePr>
        <p:xfrm>
          <a:off x="1044500" y="1564481"/>
          <a:ext cx="7207600" cy="2787250"/>
        </p:xfrm>
        <a:graphic>
          <a:graphicData uri="http://schemas.openxmlformats.org/drawingml/2006/table">
            <a:tbl>
              <a:tblPr>
                <a:noFill/>
                <a:tableStyleId>{67F38A07-D7B8-4D88-859F-E63A7DEED6EB}</a:tableStyleId>
              </a:tblPr>
              <a:tblGrid>
                <a:gridCol w="1241150">
                  <a:extLst>
                    <a:ext uri="{9D8B030D-6E8A-4147-A177-3AD203B41FA5}">
                      <a16:colId xmlns:a16="http://schemas.microsoft.com/office/drawing/2014/main" val="20000"/>
                    </a:ext>
                  </a:extLst>
                </a:gridCol>
                <a:gridCol w="426175">
                  <a:extLst>
                    <a:ext uri="{9D8B030D-6E8A-4147-A177-3AD203B41FA5}">
                      <a16:colId xmlns:a16="http://schemas.microsoft.com/office/drawing/2014/main" val="20001"/>
                    </a:ext>
                  </a:extLst>
                </a:gridCol>
                <a:gridCol w="426175">
                  <a:extLst>
                    <a:ext uri="{9D8B030D-6E8A-4147-A177-3AD203B41FA5}">
                      <a16:colId xmlns:a16="http://schemas.microsoft.com/office/drawing/2014/main" val="20002"/>
                    </a:ext>
                  </a:extLst>
                </a:gridCol>
                <a:gridCol w="426175">
                  <a:extLst>
                    <a:ext uri="{9D8B030D-6E8A-4147-A177-3AD203B41FA5}">
                      <a16:colId xmlns:a16="http://schemas.microsoft.com/office/drawing/2014/main" val="20003"/>
                    </a:ext>
                  </a:extLst>
                </a:gridCol>
                <a:gridCol w="426175">
                  <a:extLst>
                    <a:ext uri="{9D8B030D-6E8A-4147-A177-3AD203B41FA5}">
                      <a16:colId xmlns:a16="http://schemas.microsoft.com/office/drawing/2014/main" val="20004"/>
                    </a:ext>
                  </a:extLst>
                </a:gridCol>
                <a:gridCol w="426175">
                  <a:extLst>
                    <a:ext uri="{9D8B030D-6E8A-4147-A177-3AD203B41FA5}">
                      <a16:colId xmlns:a16="http://schemas.microsoft.com/office/drawing/2014/main" val="20005"/>
                    </a:ext>
                  </a:extLst>
                </a:gridCol>
                <a:gridCol w="426175">
                  <a:extLst>
                    <a:ext uri="{9D8B030D-6E8A-4147-A177-3AD203B41FA5}">
                      <a16:colId xmlns:a16="http://schemas.microsoft.com/office/drawing/2014/main" val="20006"/>
                    </a:ext>
                  </a:extLst>
                </a:gridCol>
                <a:gridCol w="426175">
                  <a:extLst>
                    <a:ext uri="{9D8B030D-6E8A-4147-A177-3AD203B41FA5}">
                      <a16:colId xmlns:a16="http://schemas.microsoft.com/office/drawing/2014/main" val="20007"/>
                    </a:ext>
                  </a:extLst>
                </a:gridCol>
                <a:gridCol w="426175">
                  <a:extLst>
                    <a:ext uri="{9D8B030D-6E8A-4147-A177-3AD203B41FA5}">
                      <a16:colId xmlns:a16="http://schemas.microsoft.com/office/drawing/2014/main" val="20008"/>
                    </a:ext>
                  </a:extLst>
                </a:gridCol>
                <a:gridCol w="426175">
                  <a:extLst>
                    <a:ext uri="{9D8B030D-6E8A-4147-A177-3AD203B41FA5}">
                      <a16:colId xmlns:a16="http://schemas.microsoft.com/office/drawing/2014/main" val="20009"/>
                    </a:ext>
                  </a:extLst>
                </a:gridCol>
                <a:gridCol w="426175">
                  <a:extLst>
                    <a:ext uri="{9D8B030D-6E8A-4147-A177-3AD203B41FA5}">
                      <a16:colId xmlns:a16="http://schemas.microsoft.com/office/drawing/2014/main" val="20010"/>
                    </a:ext>
                  </a:extLst>
                </a:gridCol>
                <a:gridCol w="426175">
                  <a:extLst>
                    <a:ext uri="{9D8B030D-6E8A-4147-A177-3AD203B41FA5}">
                      <a16:colId xmlns:a16="http://schemas.microsoft.com/office/drawing/2014/main" val="20011"/>
                    </a:ext>
                  </a:extLst>
                </a:gridCol>
                <a:gridCol w="426175">
                  <a:extLst>
                    <a:ext uri="{9D8B030D-6E8A-4147-A177-3AD203B41FA5}">
                      <a16:colId xmlns:a16="http://schemas.microsoft.com/office/drawing/2014/main" val="20012"/>
                    </a:ext>
                  </a:extLst>
                </a:gridCol>
                <a:gridCol w="426175">
                  <a:extLst>
                    <a:ext uri="{9D8B030D-6E8A-4147-A177-3AD203B41FA5}">
                      <a16:colId xmlns:a16="http://schemas.microsoft.com/office/drawing/2014/main" val="20013"/>
                    </a:ext>
                  </a:extLst>
                </a:gridCol>
                <a:gridCol w="426175">
                  <a:extLst>
                    <a:ext uri="{9D8B030D-6E8A-4147-A177-3AD203B41FA5}">
                      <a16:colId xmlns:a16="http://schemas.microsoft.com/office/drawing/2014/main" val="20014"/>
                    </a:ext>
                  </a:extLst>
                </a:gridCol>
              </a:tblGrid>
              <a:tr h="278725">
                <a:tc>
                  <a:txBody>
                    <a:bodyPr/>
                    <a:lstStyle/>
                    <a:p>
                      <a:pPr marL="0" lvl="0" indent="0" algn="l" rtl="0">
                        <a:spcBef>
                          <a:spcPts val="0"/>
                        </a:spcBef>
                        <a:spcAft>
                          <a:spcPts val="0"/>
                        </a:spcAft>
                        <a:buNone/>
                      </a:pPr>
                      <a:endParaRPr sz="800">
                        <a:solidFill>
                          <a:schemeClr val="dk2"/>
                        </a:solidFill>
                        <a:latin typeface="Red Hat Text"/>
                        <a:ea typeface="Red Hat Text"/>
                        <a:cs typeface="Red Hat Text"/>
                        <a:sym typeface="Red Hat Text"/>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FFFFFF">
                          <a:alpha val="0"/>
                        </a:srgbClr>
                      </a:solidFill>
                      <a:prstDash val="solid"/>
                      <a:round/>
                      <a:headEnd type="none" w="sm" len="sm"/>
                      <a:tailEnd type="none" w="sm" len="sm"/>
                    </a:lnB>
                  </a:tcPr>
                </a:tc>
                <a:tc gridSpan="7">
                  <a:txBody>
                    <a:bodyPr/>
                    <a:lstStyle/>
                    <a:p>
                      <a:pPr marL="0" lvl="0" indent="0" algn="ctr" rtl="0">
                        <a:spcBef>
                          <a:spcPts val="0"/>
                        </a:spcBef>
                        <a:spcAft>
                          <a:spcPts val="0"/>
                        </a:spcAft>
                        <a:buNone/>
                      </a:pPr>
                      <a:r>
                        <a:rPr lang="en" sz="800" b="1">
                          <a:solidFill>
                            <a:schemeClr val="dk2"/>
                          </a:solidFill>
                          <a:latin typeface="Red Hat Text"/>
                          <a:ea typeface="Red Hat Text"/>
                          <a:cs typeface="Red Hat Text"/>
                          <a:sym typeface="Red Hat Text"/>
                        </a:rPr>
                        <a:t>Week 1</a:t>
                      </a:r>
                      <a:endParaRPr sz="800" b="1">
                        <a:solidFill>
                          <a:schemeClr val="dk2"/>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7">
                  <a:txBody>
                    <a:bodyPr/>
                    <a:lstStyle/>
                    <a:p>
                      <a:pPr marL="0" lvl="0" indent="0" algn="ctr" rtl="0">
                        <a:spcBef>
                          <a:spcPts val="0"/>
                        </a:spcBef>
                        <a:spcAft>
                          <a:spcPts val="0"/>
                        </a:spcAft>
                        <a:buNone/>
                      </a:pPr>
                      <a:r>
                        <a:rPr lang="en" sz="800" b="1">
                          <a:solidFill>
                            <a:schemeClr val="dk2"/>
                          </a:solidFill>
                          <a:latin typeface="Red Hat Text"/>
                          <a:ea typeface="Red Hat Text"/>
                          <a:cs typeface="Red Hat Text"/>
                          <a:sym typeface="Red Hat Text"/>
                        </a:rPr>
                        <a:t>Week 2</a:t>
                      </a:r>
                      <a:endParaRPr sz="800" b="1">
                        <a:solidFill>
                          <a:schemeClr val="dk2"/>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78725">
                <a:tc>
                  <a:txBody>
                    <a:bodyPr/>
                    <a:lstStyle/>
                    <a:p>
                      <a:pPr marL="0" lvl="0" indent="0" algn="l" rtl="0">
                        <a:spcBef>
                          <a:spcPts val="0"/>
                        </a:spcBef>
                        <a:spcAft>
                          <a:spcPts val="0"/>
                        </a:spcAft>
                        <a:buNone/>
                      </a:pPr>
                      <a:endParaRPr sz="800">
                        <a:solidFill>
                          <a:schemeClr val="dk2"/>
                        </a:solidFill>
                        <a:latin typeface="Red Hat Text"/>
                        <a:ea typeface="Red Hat Text"/>
                        <a:cs typeface="Red Hat Text"/>
                        <a:sym typeface="Red Hat Text"/>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2"/>
                          </a:solidFill>
                          <a:latin typeface="Red Hat Text"/>
                          <a:ea typeface="Red Hat Text"/>
                          <a:cs typeface="Red Hat Text"/>
                          <a:sym typeface="Red Hat Text"/>
                        </a:rPr>
                        <a:t>1</a:t>
                      </a:r>
                      <a:endParaRPr sz="800">
                        <a:solidFill>
                          <a:schemeClr val="dk2"/>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ed Hat Text"/>
                          <a:ea typeface="Red Hat Text"/>
                          <a:cs typeface="Red Hat Text"/>
                          <a:sym typeface="Red Hat Text"/>
                        </a:rPr>
                        <a:t>2</a:t>
                      </a:r>
                      <a:endParaRPr sz="800">
                        <a:solidFill>
                          <a:schemeClr val="dk2"/>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dirty="0">
                          <a:solidFill>
                            <a:schemeClr val="dk2"/>
                          </a:solidFill>
                          <a:latin typeface="Red Hat Text"/>
                          <a:ea typeface="Red Hat Text"/>
                          <a:cs typeface="Red Hat Text"/>
                          <a:sym typeface="Red Hat Text"/>
                        </a:rPr>
                        <a:t>3</a:t>
                      </a:r>
                      <a:endParaRPr sz="800" dirty="0">
                        <a:solidFill>
                          <a:schemeClr val="dk2"/>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ed Hat Text"/>
                          <a:ea typeface="Red Hat Text"/>
                          <a:cs typeface="Red Hat Text"/>
                          <a:sym typeface="Red Hat Text"/>
                        </a:rPr>
                        <a:t>4</a:t>
                      </a:r>
                      <a:endParaRPr sz="800">
                        <a:solidFill>
                          <a:schemeClr val="dk2"/>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ed Hat Text"/>
                          <a:ea typeface="Red Hat Text"/>
                          <a:cs typeface="Red Hat Text"/>
                          <a:sym typeface="Red Hat Text"/>
                        </a:rPr>
                        <a:t>5</a:t>
                      </a:r>
                      <a:endParaRPr sz="800">
                        <a:solidFill>
                          <a:schemeClr val="dk2"/>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ed Hat Text"/>
                          <a:ea typeface="Red Hat Text"/>
                          <a:cs typeface="Red Hat Text"/>
                          <a:sym typeface="Red Hat Text"/>
                        </a:rPr>
                        <a:t>6</a:t>
                      </a:r>
                      <a:endParaRPr sz="800">
                        <a:solidFill>
                          <a:schemeClr val="dk2"/>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ed Hat Text"/>
                          <a:ea typeface="Red Hat Text"/>
                          <a:cs typeface="Red Hat Text"/>
                          <a:sym typeface="Red Hat Text"/>
                        </a:rPr>
                        <a:t>7</a:t>
                      </a:r>
                      <a:endParaRPr sz="800">
                        <a:solidFill>
                          <a:schemeClr val="dk2"/>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ed Hat Text"/>
                          <a:ea typeface="Red Hat Text"/>
                          <a:cs typeface="Red Hat Text"/>
                          <a:sym typeface="Red Hat Text"/>
                        </a:rPr>
                        <a:t>8</a:t>
                      </a:r>
                      <a:endParaRPr sz="800">
                        <a:solidFill>
                          <a:schemeClr val="dk2"/>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ed Hat Text"/>
                          <a:ea typeface="Red Hat Text"/>
                          <a:cs typeface="Red Hat Text"/>
                          <a:sym typeface="Red Hat Text"/>
                        </a:rPr>
                        <a:t>9</a:t>
                      </a:r>
                      <a:endParaRPr sz="800">
                        <a:solidFill>
                          <a:schemeClr val="dk2"/>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ed Hat Text"/>
                          <a:ea typeface="Red Hat Text"/>
                          <a:cs typeface="Red Hat Text"/>
                          <a:sym typeface="Red Hat Text"/>
                        </a:rPr>
                        <a:t>10</a:t>
                      </a:r>
                      <a:endParaRPr sz="800">
                        <a:solidFill>
                          <a:schemeClr val="dk2"/>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ed Hat Text"/>
                          <a:ea typeface="Red Hat Text"/>
                          <a:cs typeface="Red Hat Text"/>
                          <a:sym typeface="Red Hat Text"/>
                        </a:rPr>
                        <a:t>11</a:t>
                      </a:r>
                      <a:endParaRPr sz="800">
                        <a:solidFill>
                          <a:schemeClr val="dk2"/>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ed Hat Text"/>
                          <a:ea typeface="Red Hat Text"/>
                          <a:cs typeface="Red Hat Text"/>
                          <a:sym typeface="Red Hat Text"/>
                        </a:rPr>
                        <a:t>12</a:t>
                      </a:r>
                      <a:endParaRPr sz="800">
                        <a:solidFill>
                          <a:schemeClr val="dk2"/>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ed Hat Text"/>
                          <a:ea typeface="Red Hat Text"/>
                          <a:cs typeface="Red Hat Text"/>
                          <a:sym typeface="Red Hat Text"/>
                        </a:rPr>
                        <a:t>13</a:t>
                      </a:r>
                      <a:endParaRPr sz="800">
                        <a:solidFill>
                          <a:schemeClr val="dk2"/>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ed Hat Text"/>
                          <a:ea typeface="Red Hat Text"/>
                          <a:cs typeface="Red Hat Text"/>
                          <a:sym typeface="Red Hat Text"/>
                        </a:rPr>
                        <a:t>14</a:t>
                      </a:r>
                      <a:endParaRPr sz="800">
                        <a:solidFill>
                          <a:schemeClr val="dk2"/>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278725">
                <a:tc>
                  <a:txBody>
                    <a:bodyPr/>
                    <a:lstStyle/>
                    <a:p>
                      <a:pPr marL="0" lvl="0" indent="0" algn="r" rtl="0">
                        <a:spcBef>
                          <a:spcPts val="0"/>
                        </a:spcBef>
                        <a:spcAft>
                          <a:spcPts val="0"/>
                        </a:spcAft>
                        <a:buNone/>
                      </a:pPr>
                      <a:r>
                        <a:rPr lang="en" sz="800">
                          <a:solidFill>
                            <a:schemeClr val="dk2"/>
                          </a:solidFill>
                          <a:latin typeface="Red Hat Text"/>
                          <a:ea typeface="Red Hat Text"/>
                          <a:cs typeface="Red Hat Text"/>
                          <a:sym typeface="Red Hat Text"/>
                        </a:rPr>
                        <a:t>Task 1</a:t>
                      </a:r>
                      <a:endParaRPr sz="800">
                        <a:solidFill>
                          <a:schemeClr val="dk2"/>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r h="2787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ed Hat Text"/>
                          <a:ea typeface="Red Hat Text"/>
                          <a:cs typeface="Red Hat Text"/>
                          <a:sym typeface="Red Hat Text"/>
                        </a:rPr>
                        <a:t>Task 2</a:t>
                      </a:r>
                      <a:endParaRPr sz="800">
                        <a:solidFill>
                          <a:schemeClr val="dk2"/>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800">
                          <a:solidFill>
                            <a:schemeClr val="lt1"/>
                          </a:solidFill>
                          <a:latin typeface="Red Hat Text"/>
                          <a:ea typeface="Red Hat Text"/>
                          <a:cs typeface="Red Hat Text"/>
                          <a:sym typeface="Red Hat Text"/>
                        </a:rPr>
                        <a:t>◆</a:t>
                      </a: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3"/>
                  </a:ext>
                </a:extLst>
              </a:tr>
              <a:tr h="2787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ed Hat Text"/>
                          <a:ea typeface="Red Hat Text"/>
                          <a:cs typeface="Red Hat Text"/>
                          <a:sym typeface="Red Hat Text"/>
                        </a:rPr>
                        <a:t>Task 3</a:t>
                      </a:r>
                      <a:endParaRPr sz="800">
                        <a:solidFill>
                          <a:schemeClr val="dk2"/>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4"/>
                  </a:ext>
                </a:extLst>
              </a:tr>
              <a:tr h="2787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ed Hat Text"/>
                          <a:ea typeface="Red Hat Text"/>
                          <a:cs typeface="Red Hat Text"/>
                          <a:sym typeface="Red Hat Text"/>
                        </a:rPr>
                        <a:t>Task 4</a:t>
                      </a:r>
                      <a:endParaRPr sz="800">
                        <a:solidFill>
                          <a:schemeClr val="dk2"/>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dirty="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800">
                          <a:solidFill>
                            <a:schemeClr val="lt1"/>
                          </a:solidFill>
                          <a:latin typeface="Red Hat Text"/>
                          <a:ea typeface="Red Hat Text"/>
                          <a:cs typeface="Red Hat Text"/>
                          <a:sym typeface="Red Hat Text"/>
                        </a:rPr>
                        <a:t>◆</a:t>
                      </a: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5"/>
                  </a:ext>
                </a:extLst>
              </a:tr>
              <a:tr h="2787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ed Hat Text"/>
                          <a:ea typeface="Red Hat Text"/>
                          <a:cs typeface="Red Hat Text"/>
                          <a:sym typeface="Red Hat Text"/>
                        </a:rPr>
                        <a:t>Task 5</a:t>
                      </a:r>
                      <a:endParaRPr sz="800">
                        <a:solidFill>
                          <a:schemeClr val="dk2"/>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dirty="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800">
                          <a:solidFill>
                            <a:schemeClr val="lt1"/>
                          </a:solidFill>
                          <a:latin typeface="Red Hat Text"/>
                          <a:ea typeface="Red Hat Text"/>
                          <a:cs typeface="Red Hat Text"/>
                          <a:sym typeface="Red Hat Text"/>
                        </a:rPr>
                        <a:t>◆</a:t>
                      </a: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6"/>
                  </a:ext>
                </a:extLst>
              </a:tr>
              <a:tr h="2787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ed Hat Text"/>
                          <a:ea typeface="Red Hat Text"/>
                          <a:cs typeface="Red Hat Text"/>
                          <a:sym typeface="Red Hat Text"/>
                        </a:rPr>
                        <a:t>Task 6</a:t>
                      </a:r>
                      <a:endParaRPr sz="800">
                        <a:solidFill>
                          <a:schemeClr val="dk2"/>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7"/>
                  </a:ext>
                </a:extLst>
              </a:tr>
              <a:tr h="2787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ed Hat Text"/>
                          <a:ea typeface="Red Hat Text"/>
                          <a:cs typeface="Red Hat Text"/>
                          <a:sym typeface="Red Hat Text"/>
                        </a:rPr>
                        <a:t>Task 7</a:t>
                      </a:r>
                      <a:endParaRPr sz="800">
                        <a:solidFill>
                          <a:schemeClr val="dk2"/>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extLst>
                  <a:ext uri="{0D108BD9-81ED-4DB2-BD59-A6C34878D82A}">
                    <a16:rowId xmlns:a16="http://schemas.microsoft.com/office/drawing/2014/main" val="10008"/>
                  </a:ext>
                </a:extLst>
              </a:tr>
              <a:tr h="2787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ed Hat Text"/>
                          <a:ea typeface="Red Hat Text"/>
                          <a:cs typeface="Red Hat Text"/>
                          <a:sym typeface="Red Hat Text"/>
                        </a:rPr>
                        <a:t>Task 8</a:t>
                      </a:r>
                      <a:endParaRPr sz="800">
                        <a:solidFill>
                          <a:schemeClr val="dk2"/>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dirty="0">
                        <a:solidFill>
                          <a:schemeClr val="lt1"/>
                        </a:solidFill>
                        <a:latin typeface="Red Hat Text"/>
                        <a:ea typeface="Red Hat Text"/>
                        <a:cs typeface="Red Hat Text"/>
                        <a:sym typeface="Red Hat Tex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2"/>
                    </a:solidFill>
                  </a:tcPr>
                </a:tc>
                <a:extLst>
                  <a:ext uri="{0D108BD9-81ED-4DB2-BD59-A6C34878D82A}">
                    <a16:rowId xmlns:a16="http://schemas.microsoft.com/office/drawing/2014/main" val="10009"/>
                  </a:ext>
                </a:extLst>
              </a:tr>
            </a:tbl>
          </a:graphicData>
        </a:graphic>
      </p:graphicFrame>
      <p:sp>
        <p:nvSpPr>
          <p:cNvPr id="567" name="Google Shape;567;p40"/>
          <p:cNvSpPr/>
          <p:nvPr/>
        </p:nvSpPr>
        <p:spPr>
          <a:xfrm>
            <a:off x="607500" y="954153"/>
            <a:ext cx="201499" cy="201499"/>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3">
            <a:extLst>
              <a:ext uri="{FF2B5EF4-FFF2-40B4-BE49-F238E27FC236}">
                <a16:creationId xmlns:a16="http://schemas.microsoft.com/office/drawing/2014/main" id="{482C5298-4283-A79E-F024-F638DF345AF6}"/>
              </a:ext>
            </a:extLst>
          </p:cNvPr>
          <p:cNvPicPr>
            <a:picLocks noChangeAspect="1"/>
          </p:cNvPicPr>
          <p:nvPr/>
        </p:nvPicPr>
        <p:blipFill>
          <a:blip r:embed="rId3"/>
          <a:srcRect/>
          <a:stretch>
            <a:fillRect/>
          </a:stretch>
        </p:blipFill>
        <p:spPr>
          <a:xfrm>
            <a:off x="7844329" y="86302"/>
            <a:ext cx="1127095" cy="5133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28"/>
          <p:cNvSpPr txBox="1">
            <a:spLocks noGrp="1"/>
          </p:cNvSpPr>
          <p:nvPr>
            <p:ph type="title"/>
          </p:nvPr>
        </p:nvSpPr>
        <p:spPr>
          <a:xfrm>
            <a:off x="1044475" y="742575"/>
            <a:ext cx="7207500" cy="633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CONCLUSION</a:t>
            </a:r>
            <a:endParaRPr dirty="0"/>
          </a:p>
        </p:txBody>
      </p:sp>
      <p:sp>
        <p:nvSpPr>
          <p:cNvPr id="316" name="Google Shape;316;p28"/>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27</a:t>
            </a:fld>
            <a:endParaRPr/>
          </a:p>
        </p:txBody>
      </p:sp>
      <p:grpSp>
        <p:nvGrpSpPr>
          <p:cNvPr id="317" name="Google Shape;317;p28"/>
          <p:cNvGrpSpPr/>
          <p:nvPr/>
        </p:nvGrpSpPr>
        <p:grpSpPr>
          <a:xfrm>
            <a:off x="608924" y="892350"/>
            <a:ext cx="210524" cy="333750"/>
            <a:chOff x="899801" y="909674"/>
            <a:chExt cx="250475" cy="397085"/>
          </a:xfrm>
        </p:grpSpPr>
        <p:sp>
          <p:nvSpPr>
            <p:cNvPr id="318" name="Google Shape;318;p28"/>
            <p:cNvSpPr/>
            <p:nvPr/>
          </p:nvSpPr>
          <p:spPr>
            <a:xfrm>
              <a:off x="975178" y="1255681"/>
              <a:ext cx="99722" cy="21982"/>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8"/>
            <p:cNvSpPr/>
            <p:nvPr/>
          </p:nvSpPr>
          <p:spPr>
            <a:xfrm>
              <a:off x="975178" y="1233140"/>
              <a:ext cx="99722" cy="21982"/>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8"/>
            <p:cNvSpPr/>
            <p:nvPr/>
          </p:nvSpPr>
          <p:spPr>
            <a:xfrm>
              <a:off x="975178" y="1277637"/>
              <a:ext cx="99722" cy="29122"/>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8"/>
            <p:cNvSpPr/>
            <p:nvPr/>
          </p:nvSpPr>
          <p:spPr>
            <a:xfrm>
              <a:off x="964479" y="1046771"/>
              <a:ext cx="34459" cy="162670"/>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8"/>
            <p:cNvSpPr/>
            <p:nvPr/>
          </p:nvSpPr>
          <p:spPr>
            <a:xfrm>
              <a:off x="899801" y="909674"/>
              <a:ext cx="250475" cy="29977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8"/>
            <p:cNvSpPr/>
            <p:nvPr/>
          </p:nvSpPr>
          <p:spPr>
            <a:xfrm>
              <a:off x="1051139" y="1046771"/>
              <a:ext cx="34459" cy="162670"/>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8"/>
            <p:cNvSpPr/>
            <p:nvPr/>
          </p:nvSpPr>
          <p:spPr>
            <a:xfrm>
              <a:off x="981100" y="1040849"/>
              <a:ext cx="87878" cy="19009"/>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8"/>
            <p:cNvSpPr/>
            <p:nvPr/>
          </p:nvSpPr>
          <p:spPr>
            <a:xfrm>
              <a:off x="975178" y="1211769"/>
              <a:ext cx="99722" cy="24"/>
            </a:xfrm>
            <a:custGeom>
              <a:avLst/>
              <a:gdLst/>
              <a:ahLst/>
              <a:cxnLst/>
              <a:rect l="l" t="t" r="r" b="b"/>
              <a:pathLst>
                <a:path w="4092" h="1" fill="none" extrusionOk="0">
                  <a:moveTo>
                    <a:pt x="0" y="1"/>
                  </a:moveTo>
                  <a:lnTo>
                    <a:pt x="4092"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3">
            <a:extLst>
              <a:ext uri="{FF2B5EF4-FFF2-40B4-BE49-F238E27FC236}">
                <a16:creationId xmlns:a16="http://schemas.microsoft.com/office/drawing/2014/main" id="{50D49A5E-2640-BBFE-E3BA-6FB12EA5F781}"/>
              </a:ext>
            </a:extLst>
          </p:cNvPr>
          <p:cNvPicPr>
            <a:picLocks noChangeAspect="1"/>
          </p:cNvPicPr>
          <p:nvPr/>
        </p:nvPicPr>
        <p:blipFill>
          <a:blip r:embed="rId3"/>
          <a:srcRect/>
          <a:stretch>
            <a:fillRect/>
          </a:stretch>
        </p:blipFill>
        <p:spPr>
          <a:xfrm>
            <a:off x="7844329" y="86302"/>
            <a:ext cx="1127095" cy="5133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35"/>
          <p:cNvSpPr txBox="1">
            <a:spLocks noGrp="1"/>
          </p:cNvSpPr>
          <p:nvPr>
            <p:ph type="title"/>
          </p:nvPr>
        </p:nvSpPr>
        <p:spPr>
          <a:xfrm>
            <a:off x="1044475" y="742575"/>
            <a:ext cx="7207500" cy="633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REFERENCES</a:t>
            </a:r>
            <a:endParaRPr dirty="0"/>
          </a:p>
        </p:txBody>
      </p:sp>
      <p:sp>
        <p:nvSpPr>
          <p:cNvPr id="452" name="Google Shape;452;p35"/>
          <p:cNvSpPr txBox="1">
            <a:spLocks noGrp="1"/>
          </p:cNvSpPr>
          <p:nvPr>
            <p:ph type="body" idx="1"/>
          </p:nvPr>
        </p:nvSpPr>
        <p:spPr>
          <a:xfrm>
            <a:off x="1044475" y="1468375"/>
            <a:ext cx="7207500" cy="2757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400" dirty="0"/>
              <a:t>Special thanks to all the people who made and released these awesome resources for free:</a:t>
            </a:r>
            <a:endParaRPr sz="2400" dirty="0"/>
          </a:p>
        </p:txBody>
      </p:sp>
      <p:sp>
        <p:nvSpPr>
          <p:cNvPr id="453" name="Google Shape;453;p35"/>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28</a:t>
            </a:fld>
            <a:endParaRPr/>
          </a:p>
        </p:txBody>
      </p:sp>
      <p:grpSp>
        <p:nvGrpSpPr>
          <p:cNvPr id="454" name="Google Shape;454;p35"/>
          <p:cNvGrpSpPr/>
          <p:nvPr/>
        </p:nvGrpSpPr>
        <p:grpSpPr>
          <a:xfrm>
            <a:off x="603297" y="941196"/>
            <a:ext cx="236045" cy="236058"/>
            <a:chOff x="893105" y="967789"/>
            <a:chExt cx="280839" cy="280854"/>
          </a:xfrm>
        </p:grpSpPr>
        <p:sp>
          <p:nvSpPr>
            <p:cNvPr id="455" name="Google Shape;455;p35"/>
            <p:cNvSpPr/>
            <p:nvPr/>
          </p:nvSpPr>
          <p:spPr>
            <a:xfrm>
              <a:off x="1077055" y="967789"/>
              <a:ext cx="96889" cy="96904"/>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5"/>
            <p:cNvSpPr/>
            <p:nvPr/>
          </p:nvSpPr>
          <p:spPr>
            <a:xfrm>
              <a:off x="955088" y="1047409"/>
              <a:ext cx="168641" cy="168684"/>
            </a:xfrm>
            <a:custGeom>
              <a:avLst/>
              <a:gdLst/>
              <a:ahLst/>
              <a:cxnLst/>
              <a:rect l="l" t="t" r="r" b="b"/>
              <a:pathLst>
                <a:path w="10473" h="10474" fill="none" extrusionOk="0">
                  <a:moveTo>
                    <a:pt x="10473" y="1"/>
                  </a:moveTo>
                  <a:lnTo>
                    <a:pt x="0" y="10473"/>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5"/>
            <p:cNvSpPr/>
            <p:nvPr/>
          </p:nvSpPr>
          <p:spPr>
            <a:xfrm>
              <a:off x="893105" y="998388"/>
              <a:ext cx="250233" cy="250256"/>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5"/>
            <p:cNvSpPr/>
            <p:nvPr/>
          </p:nvSpPr>
          <p:spPr>
            <a:xfrm>
              <a:off x="925667" y="1017987"/>
              <a:ext cx="168641" cy="168684"/>
            </a:xfrm>
            <a:custGeom>
              <a:avLst/>
              <a:gdLst/>
              <a:ahLst/>
              <a:cxnLst/>
              <a:rect l="l" t="t" r="r" b="b"/>
              <a:pathLst>
                <a:path w="10473" h="10474" fill="none" extrusionOk="0">
                  <a:moveTo>
                    <a:pt x="0" y="10474"/>
                  </a:moveTo>
                  <a:lnTo>
                    <a:pt x="10473"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5"/>
            <p:cNvSpPr/>
            <p:nvPr/>
          </p:nvSpPr>
          <p:spPr>
            <a:xfrm>
              <a:off x="900175" y="1212930"/>
              <a:ext cx="28646" cy="28651"/>
            </a:xfrm>
            <a:custGeom>
              <a:avLst/>
              <a:gdLst/>
              <a:ahLst/>
              <a:cxnLst/>
              <a:rect l="l" t="t" r="r" b="b"/>
              <a:pathLst>
                <a:path w="1779" h="1779" fill="none" extrusionOk="0">
                  <a:moveTo>
                    <a:pt x="1778" y="1778"/>
                  </a:moveTo>
                  <a:lnTo>
                    <a:pt x="0" y="0"/>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5"/>
            <p:cNvSpPr/>
            <p:nvPr/>
          </p:nvSpPr>
          <p:spPr>
            <a:xfrm>
              <a:off x="906439" y="1169787"/>
              <a:ext cx="65521" cy="65515"/>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3">
            <a:extLst>
              <a:ext uri="{FF2B5EF4-FFF2-40B4-BE49-F238E27FC236}">
                <a16:creationId xmlns:a16="http://schemas.microsoft.com/office/drawing/2014/main" id="{900FCF64-FC2A-A3DE-CA10-50531AD35906}"/>
              </a:ext>
            </a:extLst>
          </p:cNvPr>
          <p:cNvPicPr>
            <a:picLocks noChangeAspect="1"/>
          </p:cNvPicPr>
          <p:nvPr/>
        </p:nvPicPr>
        <p:blipFill>
          <a:blip r:embed="rId3"/>
          <a:srcRect/>
          <a:stretch>
            <a:fillRect/>
          </a:stretch>
        </p:blipFill>
        <p:spPr>
          <a:xfrm>
            <a:off x="7844329" y="86302"/>
            <a:ext cx="1127095" cy="5133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34"/>
          <p:cNvSpPr txBox="1">
            <a:spLocks noGrp="1"/>
          </p:cNvSpPr>
          <p:nvPr>
            <p:ph type="ctrTitle" idx="4294967295"/>
          </p:nvPr>
        </p:nvSpPr>
        <p:spPr>
          <a:xfrm>
            <a:off x="2206548" y="2067064"/>
            <a:ext cx="5733772" cy="1009371"/>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6500" dirty="0"/>
              <a:t>Thank You</a:t>
            </a:r>
            <a:endParaRPr sz="6500" dirty="0"/>
          </a:p>
        </p:txBody>
      </p:sp>
      <p:sp>
        <p:nvSpPr>
          <p:cNvPr id="445" name="Google Shape;445;p34"/>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29</a:t>
            </a:fld>
            <a:endParaRPr/>
          </a:p>
        </p:txBody>
      </p:sp>
      <p:sp>
        <p:nvSpPr>
          <p:cNvPr id="446" name="Google Shape;446;p34"/>
          <p:cNvSpPr/>
          <p:nvPr/>
        </p:nvSpPr>
        <p:spPr>
          <a:xfrm>
            <a:off x="620179" y="2485433"/>
            <a:ext cx="192298" cy="172618"/>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3">
            <a:extLst>
              <a:ext uri="{FF2B5EF4-FFF2-40B4-BE49-F238E27FC236}">
                <a16:creationId xmlns:a16="http://schemas.microsoft.com/office/drawing/2014/main" id="{0DB5514C-7A85-2481-E303-F69310A3E671}"/>
              </a:ext>
            </a:extLst>
          </p:cNvPr>
          <p:cNvPicPr>
            <a:picLocks noChangeAspect="1"/>
          </p:cNvPicPr>
          <p:nvPr/>
        </p:nvPicPr>
        <p:blipFill>
          <a:blip r:embed="rId3"/>
          <a:srcRect/>
          <a:stretch>
            <a:fillRect/>
          </a:stretch>
        </p:blipFill>
        <p:spPr>
          <a:xfrm>
            <a:off x="7844329" y="86302"/>
            <a:ext cx="1127095" cy="5133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Google Shape;97;p14"/>
          <p:cNvSpPr txBox="1">
            <a:spLocks noGrp="1"/>
          </p:cNvSpPr>
          <p:nvPr>
            <p:ph type="subTitle" idx="4294967295"/>
          </p:nvPr>
        </p:nvSpPr>
        <p:spPr>
          <a:xfrm>
            <a:off x="1291409" y="1759656"/>
            <a:ext cx="7230618" cy="2410562"/>
          </a:xfrm>
          <a:prstGeom prst="rect">
            <a:avLst/>
          </a:prstGeom>
        </p:spPr>
        <p:txBody>
          <a:bodyPr spcFirstLastPara="1" wrap="square" lIns="0" tIns="0" rIns="0" bIns="0" anchor="t" anchorCtr="0">
            <a:noAutofit/>
          </a:bodyPr>
          <a:lstStyle/>
          <a:p>
            <a:pPr marL="0" indent="0" algn="just" rtl="0" fontAlgn="base">
              <a:spcBef>
                <a:spcPts val="0"/>
              </a:spcBef>
              <a:spcAft>
                <a:spcPts val="0"/>
              </a:spcAft>
              <a:buNone/>
            </a:pPr>
            <a:r>
              <a:rPr lang="en-US" sz="2000" b="1" dirty="0">
                <a:solidFill>
                  <a:srgbClr val="7030A0"/>
                </a:solidFill>
                <a:effectLst/>
                <a:latin typeface="Red Hat Display" panose="020B0604020202020204" charset="0"/>
                <a:ea typeface="Times New Roman" panose="02020603050405020304" pitchFamily="18" charset="0"/>
                <a:cs typeface="Times New Roman" panose="02020603050405020304" pitchFamily="18" charset="0"/>
              </a:rPr>
              <a:t>Machine Intelligence Based Quality Of Service framework to address Network Slicing Issues in 5G.</a:t>
            </a:r>
          </a:p>
          <a:p>
            <a:pPr marL="0" indent="0" algn="just" rtl="0" fontAlgn="base">
              <a:spcBef>
                <a:spcPts val="0"/>
              </a:spcBef>
              <a:spcAft>
                <a:spcPts val="0"/>
              </a:spcAft>
              <a:buNone/>
            </a:pPr>
            <a:endParaRPr lang="en-US" sz="2000" b="1" dirty="0">
              <a:solidFill>
                <a:srgbClr val="7030A0"/>
              </a:solidFill>
              <a:effectLst/>
              <a:latin typeface="Red Hat Display" panose="020B0604020202020204" charset="0"/>
              <a:ea typeface="Times New Roman" panose="02020603050405020304" pitchFamily="18" charset="0"/>
              <a:cs typeface="Times New Roman" panose="02020603050405020304" pitchFamily="18" charset="0"/>
            </a:endParaRPr>
          </a:p>
          <a:p>
            <a:pPr marL="0" indent="0" algn="just" rtl="0" fontAlgn="base">
              <a:spcBef>
                <a:spcPts val="0"/>
              </a:spcBef>
              <a:spcAft>
                <a:spcPts val="0"/>
              </a:spcAft>
              <a:buNone/>
            </a:pPr>
            <a:r>
              <a:rPr lang="en-US" sz="1500" i="0" u="none" strike="noStrike" dirty="0">
                <a:solidFill>
                  <a:srgbClr val="7030A0"/>
                </a:solidFill>
                <a:effectLst/>
                <a:latin typeface="Red Hat Display" panose="020B0604020202020204" charset="0"/>
              </a:rPr>
              <a:t>The goal of the research is to use machine intelligence to </a:t>
            </a:r>
            <a:r>
              <a:rPr lang="en-US" sz="1500" i="0" u="none" strike="noStrike" dirty="0" err="1">
                <a:solidFill>
                  <a:srgbClr val="7030A0"/>
                </a:solidFill>
                <a:effectLst/>
                <a:latin typeface="Red Hat Display" panose="020B0604020202020204" charset="0"/>
              </a:rPr>
              <a:t>recognise</a:t>
            </a:r>
            <a:r>
              <a:rPr lang="en-US" sz="1500" i="0" u="none" strike="noStrike" dirty="0">
                <a:solidFill>
                  <a:srgbClr val="7030A0"/>
                </a:solidFill>
                <a:effectLst/>
                <a:latin typeface="Red Hat Display" panose="020B0604020202020204" charset="0"/>
              </a:rPr>
              <a:t> and address the problems and shortcomings of current network slicing solutions. The solution will be created to make it possible to create and manage network slices with various QoS criteria while </a:t>
            </a:r>
            <a:r>
              <a:rPr lang="en-US" sz="1500" i="0" u="none" strike="noStrike" dirty="0" err="1">
                <a:solidFill>
                  <a:srgbClr val="7030A0"/>
                </a:solidFill>
                <a:effectLst/>
                <a:latin typeface="Red Hat Display" panose="020B0604020202020204" charset="0"/>
              </a:rPr>
              <a:t>optimising</a:t>
            </a:r>
            <a:r>
              <a:rPr lang="en-US" sz="1500" i="0" u="none" strike="noStrike" dirty="0">
                <a:solidFill>
                  <a:srgbClr val="7030A0"/>
                </a:solidFill>
                <a:effectLst/>
                <a:latin typeface="Red Hat Display" panose="020B0604020202020204" charset="0"/>
              </a:rPr>
              <a:t> the real-time distribution of network resources.</a:t>
            </a:r>
          </a:p>
        </p:txBody>
      </p:sp>
      <p:sp>
        <p:nvSpPr>
          <p:cNvPr id="99" name="Google Shape;99;p14"/>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a:p>
        </p:txBody>
      </p:sp>
      <p:sp>
        <p:nvSpPr>
          <p:cNvPr id="2" name="Google Shape;96;p14">
            <a:extLst>
              <a:ext uri="{FF2B5EF4-FFF2-40B4-BE49-F238E27FC236}">
                <a16:creationId xmlns:a16="http://schemas.microsoft.com/office/drawing/2014/main" id="{559A2709-B082-4B3C-E49D-D59E57833A36}"/>
              </a:ext>
            </a:extLst>
          </p:cNvPr>
          <p:cNvSpPr txBox="1">
            <a:spLocks/>
          </p:cNvSpPr>
          <p:nvPr/>
        </p:nvSpPr>
        <p:spPr>
          <a:xfrm>
            <a:off x="733707" y="692364"/>
            <a:ext cx="7509747" cy="88705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4"/>
              </a:buClr>
              <a:buSzPts val="3200"/>
              <a:buFont typeface="Red Hat Display"/>
              <a:buNone/>
              <a:defRPr sz="3200" b="1" i="0" u="none" strike="noStrike" cap="none">
                <a:solidFill>
                  <a:schemeClr val="accent4"/>
                </a:solidFill>
                <a:latin typeface="Red Hat Display"/>
                <a:ea typeface="Red Hat Display"/>
                <a:cs typeface="Red Hat Display"/>
                <a:sym typeface="Red Hat Display"/>
              </a:defRPr>
            </a:lvl1pPr>
            <a:lvl2pPr marR="0" lvl="1" algn="l" rtl="0">
              <a:lnSpc>
                <a:spcPct val="90000"/>
              </a:lnSpc>
              <a:spcBef>
                <a:spcPts val="0"/>
              </a:spcBef>
              <a:spcAft>
                <a:spcPts val="0"/>
              </a:spcAft>
              <a:buClr>
                <a:schemeClr val="accent4"/>
              </a:buClr>
              <a:buSzPts val="3200"/>
              <a:buFont typeface="Red Hat Display"/>
              <a:buNone/>
              <a:defRPr sz="3200" b="1" i="0" u="none" strike="noStrike" cap="none">
                <a:solidFill>
                  <a:schemeClr val="accent4"/>
                </a:solidFill>
                <a:latin typeface="Red Hat Display"/>
                <a:ea typeface="Red Hat Display"/>
                <a:cs typeface="Red Hat Display"/>
                <a:sym typeface="Red Hat Display"/>
              </a:defRPr>
            </a:lvl2pPr>
            <a:lvl3pPr marR="0" lvl="2" algn="l" rtl="0">
              <a:lnSpc>
                <a:spcPct val="90000"/>
              </a:lnSpc>
              <a:spcBef>
                <a:spcPts val="0"/>
              </a:spcBef>
              <a:spcAft>
                <a:spcPts val="0"/>
              </a:spcAft>
              <a:buClr>
                <a:schemeClr val="accent4"/>
              </a:buClr>
              <a:buSzPts val="3200"/>
              <a:buFont typeface="Red Hat Display"/>
              <a:buNone/>
              <a:defRPr sz="3200" b="1" i="0" u="none" strike="noStrike" cap="none">
                <a:solidFill>
                  <a:schemeClr val="accent4"/>
                </a:solidFill>
                <a:latin typeface="Red Hat Display"/>
                <a:ea typeface="Red Hat Display"/>
                <a:cs typeface="Red Hat Display"/>
                <a:sym typeface="Red Hat Display"/>
              </a:defRPr>
            </a:lvl3pPr>
            <a:lvl4pPr marR="0" lvl="3" algn="l" rtl="0">
              <a:lnSpc>
                <a:spcPct val="90000"/>
              </a:lnSpc>
              <a:spcBef>
                <a:spcPts val="0"/>
              </a:spcBef>
              <a:spcAft>
                <a:spcPts val="0"/>
              </a:spcAft>
              <a:buClr>
                <a:schemeClr val="accent4"/>
              </a:buClr>
              <a:buSzPts val="3200"/>
              <a:buFont typeface="Red Hat Display"/>
              <a:buNone/>
              <a:defRPr sz="3200" b="1" i="0" u="none" strike="noStrike" cap="none">
                <a:solidFill>
                  <a:schemeClr val="accent4"/>
                </a:solidFill>
                <a:latin typeface="Red Hat Display"/>
                <a:ea typeface="Red Hat Display"/>
                <a:cs typeface="Red Hat Display"/>
                <a:sym typeface="Red Hat Display"/>
              </a:defRPr>
            </a:lvl4pPr>
            <a:lvl5pPr marR="0" lvl="4" algn="l" rtl="0">
              <a:lnSpc>
                <a:spcPct val="90000"/>
              </a:lnSpc>
              <a:spcBef>
                <a:spcPts val="0"/>
              </a:spcBef>
              <a:spcAft>
                <a:spcPts val="0"/>
              </a:spcAft>
              <a:buClr>
                <a:schemeClr val="accent4"/>
              </a:buClr>
              <a:buSzPts val="3200"/>
              <a:buFont typeface="Red Hat Display"/>
              <a:buNone/>
              <a:defRPr sz="3200" b="1" i="0" u="none" strike="noStrike" cap="none">
                <a:solidFill>
                  <a:schemeClr val="accent4"/>
                </a:solidFill>
                <a:latin typeface="Red Hat Display"/>
                <a:ea typeface="Red Hat Display"/>
                <a:cs typeface="Red Hat Display"/>
                <a:sym typeface="Red Hat Display"/>
              </a:defRPr>
            </a:lvl5pPr>
            <a:lvl6pPr marR="0" lvl="5" algn="l" rtl="0">
              <a:lnSpc>
                <a:spcPct val="90000"/>
              </a:lnSpc>
              <a:spcBef>
                <a:spcPts val="0"/>
              </a:spcBef>
              <a:spcAft>
                <a:spcPts val="0"/>
              </a:spcAft>
              <a:buClr>
                <a:schemeClr val="accent4"/>
              </a:buClr>
              <a:buSzPts val="3200"/>
              <a:buFont typeface="Red Hat Display"/>
              <a:buNone/>
              <a:defRPr sz="3200" b="1" i="0" u="none" strike="noStrike" cap="none">
                <a:solidFill>
                  <a:schemeClr val="accent4"/>
                </a:solidFill>
                <a:latin typeface="Red Hat Display"/>
                <a:ea typeface="Red Hat Display"/>
                <a:cs typeface="Red Hat Display"/>
                <a:sym typeface="Red Hat Display"/>
              </a:defRPr>
            </a:lvl6pPr>
            <a:lvl7pPr marR="0" lvl="6" algn="l" rtl="0">
              <a:lnSpc>
                <a:spcPct val="90000"/>
              </a:lnSpc>
              <a:spcBef>
                <a:spcPts val="0"/>
              </a:spcBef>
              <a:spcAft>
                <a:spcPts val="0"/>
              </a:spcAft>
              <a:buClr>
                <a:schemeClr val="accent4"/>
              </a:buClr>
              <a:buSzPts val="3200"/>
              <a:buFont typeface="Red Hat Display"/>
              <a:buNone/>
              <a:defRPr sz="3200" b="1" i="0" u="none" strike="noStrike" cap="none">
                <a:solidFill>
                  <a:schemeClr val="accent4"/>
                </a:solidFill>
                <a:latin typeface="Red Hat Display"/>
                <a:ea typeface="Red Hat Display"/>
                <a:cs typeface="Red Hat Display"/>
                <a:sym typeface="Red Hat Display"/>
              </a:defRPr>
            </a:lvl7pPr>
            <a:lvl8pPr marR="0" lvl="7" algn="l" rtl="0">
              <a:lnSpc>
                <a:spcPct val="90000"/>
              </a:lnSpc>
              <a:spcBef>
                <a:spcPts val="0"/>
              </a:spcBef>
              <a:spcAft>
                <a:spcPts val="0"/>
              </a:spcAft>
              <a:buClr>
                <a:schemeClr val="accent4"/>
              </a:buClr>
              <a:buSzPts val="3200"/>
              <a:buFont typeface="Red Hat Display"/>
              <a:buNone/>
              <a:defRPr sz="3200" b="1" i="0" u="none" strike="noStrike" cap="none">
                <a:solidFill>
                  <a:schemeClr val="accent4"/>
                </a:solidFill>
                <a:latin typeface="Red Hat Display"/>
                <a:ea typeface="Red Hat Display"/>
                <a:cs typeface="Red Hat Display"/>
                <a:sym typeface="Red Hat Display"/>
              </a:defRPr>
            </a:lvl8pPr>
            <a:lvl9pPr marR="0" lvl="8" algn="l" rtl="0">
              <a:lnSpc>
                <a:spcPct val="90000"/>
              </a:lnSpc>
              <a:spcBef>
                <a:spcPts val="0"/>
              </a:spcBef>
              <a:spcAft>
                <a:spcPts val="0"/>
              </a:spcAft>
              <a:buClr>
                <a:schemeClr val="accent4"/>
              </a:buClr>
              <a:buSzPts val="3200"/>
              <a:buFont typeface="Red Hat Display"/>
              <a:buNone/>
              <a:defRPr sz="3200" b="1" i="0" u="none" strike="noStrike" cap="none">
                <a:solidFill>
                  <a:schemeClr val="accent4"/>
                </a:solidFill>
                <a:latin typeface="Red Hat Display"/>
                <a:ea typeface="Red Hat Display"/>
                <a:cs typeface="Red Hat Display"/>
                <a:sym typeface="Red Hat Display"/>
              </a:defRPr>
            </a:lvl9pPr>
          </a:lstStyle>
          <a:p>
            <a:r>
              <a:rPr lang="en-US" sz="2800" dirty="0"/>
              <a:t>ABSTRACT</a:t>
            </a:r>
          </a:p>
        </p:txBody>
      </p:sp>
      <p:pic>
        <p:nvPicPr>
          <p:cNvPr id="3" name="Picture 3">
            <a:extLst>
              <a:ext uri="{FF2B5EF4-FFF2-40B4-BE49-F238E27FC236}">
                <a16:creationId xmlns:a16="http://schemas.microsoft.com/office/drawing/2014/main" id="{0AAD1904-25C1-3D7E-A23F-FF937CA183DC}"/>
              </a:ext>
            </a:extLst>
          </p:cNvPr>
          <p:cNvPicPr>
            <a:picLocks noChangeAspect="1"/>
          </p:cNvPicPr>
          <p:nvPr/>
        </p:nvPicPr>
        <p:blipFill>
          <a:blip r:embed="rId3"/>
          <a:srcRect/>
          <a:stretch>
            <a:fillRect/>
          </a:stretch>
        </p:blipFill>
        <p:spPr>
          <a:xfrm>
            <a:off x="7857045" y="88945"/>
            <a:ext cx="1127095" cy="5133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ctrTitle"/>
          </p:nvPr>
        </p:nvSpPr>
        <p:spPr>
          <a:xfrm>
            <a:off x="507275" y="-491368"/>
            <a:ext cx="8636725" cy="17436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800" dirty="0"/>
              <a:t>MOTIVATION AND SCOPE OF THE PROJECT</a:t>
            </a:r>
            <a:endParaRPr sz="2800" dirty="0"/>
          </a:p>
        </p:txBody>
      </p:sp>
      <p:sp>
        <p:nvSpPr>
          <p:cNvPr id="106" name="Google Shape;106;p15"/>
          <p:cNvSpPr txBox="1">
            <a:spLocks noGrp="1"/>
          </p:cNvSpPr>
          <p:nvPr>
            <p:ph type="subTitle" idx="1"/>
          </p:nvPr>
        </p:nvSpPr>
        <p:spPr>
          <a:xfrm>
            <a:off x="2327562" y="1537855"/>
            <a:ext cx="6179127" cy="2770909"/>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n-US" sz="1800" dirty="0">
                <a:solidFill>
                  <a:srgbClr val="374151"/>
                </a:solidFill>
                <a:latin typeface="Red Hat Display" panose="020B0604020202020204" charset="0"/>
                <a:cs typeface="Times New Roman" panose="02020603050405020304" pitchFamily="18" charset="0"/>
              </a:rPr>
              <a:t>● </a:t>
            </a:r>
            <a:r>
              <a:rPr lang="en-US" sz="1800" dirty="0">
                <a:solidFill>
                  <a:srgbClr val="374151"/>
                </a:solidFill>
                <a:latin typeface="Red Hat Display" panose="020B0604020202020204" charset="0"/>
              </a:rPr>
              <a:t>T</a:t>
            </a:r>
            <a:r>
              <a:rPr lang="en-US" sz="1800" i="0" u="none" strike="noStrike" dirty="0">
                <a:solidFill>
                  <a:srgbClr val="374151"/>
                </a:solidFill>
                <a:effectLst/>
                <a:latin typeface="Red Hat Display" panose="020B0604020202020204" charset="0"/>
              </a:rPr>
              <a:t>o </a:t>
            </a:r>
            <a:r>
              <a:rPr lang="en-US" sz="1800" b="1" i="0" u="none" strike="noStrike" dirty="0">
                <a:solidFill>
                  <a:srgbClr val="374151"/>
                </a:solidFill>
                <a:effectLst/>
                <a:latin typeface="Red Hat Display" panose="020B0604020202020204" charset="0"/>
              </a:rPr>
              <a:t>address the diverse and evolving needs of 5G services</a:t>
            </a:r>
            <a:r>
              <a:rPr lang="en-US" sz="1800" i="0" u="none" strike="noStrike" dirty="0">
                <a:solidFill>
                  <a:srgbClr val="374151"/>
                </a:solidFill>
                <a:effectLst/>
                <a:latin typeface="Red Hat Display" panose="020B0604020202020204" charset="0"/>
              </a:rPr>
              <a:t>, which are expected to support a wide range of applications with varying </a:t>
            </a:r>
            <a:r>
              <a:rPr lang="en-US" sz="1800" b="1" i="0" u="none" strike="noStrike" dirty="0">
                <a:solidFill>
                  <a:srgbClr val="374151"/>
                </a:solidFill>
                <a:effectLst/>
                <a:latin typeface="Red Hat Display" panose="020B0604020202020204" charset="0"/>
              </a:rPr>
              <a:t>performance </a:t>
            </a:r>
            <a:r>
              <a:rPr lang="en-US" sz="1800" i="0" u="none" strike="noStrike" dirty="0">
                <a:solidFill>
                  <a:srgbClr val="374151"/>
                </a:solidFill>
                <a:effectLst/>
                <a:latin typeface="Red Hat Display" panose="020B0604020202020204" charset="0"/>
              </a:rPr>
              <a:t>requirements.</a:t>
            </a:r>
          </a:p>
          <a:p>
            <a:pPr marL="0" lvl="0" indent="0" algn="l" rtl="0">
              <a:spcBef>
                <a:spcPts val="0"/>
              </a:spcBef>
              <a:spcAft>
                <a:spcPts val="800"/>
              </a:spcAft>
              <a:buNone/>
            </a:pPr>
            <a:r>
              <a:rPr lang="en-US" sz="1800" i="0" u="none" strike="noStrike" dirty="0">
                <a:solidFill>
                  <a:srgbClr val="374151"/>
                </a:solidFill>
                <a:effectLst/>
                <a:latin typeface="Red Hat Display" panose="020B0604020202020204" charset="0"/>
              </a:rPr>
              <a:t> </a:t>
            </a:r>
            <a:r>
              <a:rPr lang="en-US" sz="1800" dirty="0">
                <a:solidFill>
                  <a:srgbClr val="374151"/>
                </a:solidFill>
                <a:latin typeface="Red Hat Display" panose="020B0604020202020204" charset="0"/>
                <a:cs typeface="Times New Roman" panose="02020603050405020304" pitchFamily="18" charset="0"/>
              </a:rPr>
              <a:t>● </a:t>
            </a:r>
            <a:r>
              <a:rPr lang="en-US" sz="1800" i="0" u="none" strike="noStrike" dirty="0">
                <a:solidFill>
                  <a:srgbClr val="374151"/>
                </a:solidFill>
                <a:effectLst/>
                <a:latin typeface="Red Hat Display" panose="020B0604020202020204" charset="0"/>
              </a:rPr>
              <a:t>By partitioning the network into </a:t>
            </a:r>
            <a:r>
              <a:rPr lang="en-US" sz="1800" b="1" i="0" u="none" strike="noStrike" dirty="0">
                <a:solidFill>
                  <a:srgbClr val="374151"/>
                </a:solidFill>
                <a:effectLst/>
                <a:latin typeface="Red Hat Display" panose="020B0604020202020204" charset="0"/>
              </a:rPr>
              <a:t>multiple slice</a:t>
            </a:r>
            <a:r>
              <a:rPr lang="en-US" sz="1800" i="0" u="none" strike="noStrike" dirty="0">
                <a:solidFill>
                  <a:srgbClr val="374151"/>
                </a:solidFill>
                <a:effectLst/>
                <a:latin typeface="Red Hat Display" panose="020B0604020202020204" charset="0"/>
              </a:rPr>
              <a:t>s, each slice can be </a:t>
            </a:r>
            <a:r>
              <a:rPr lang="en-US" sz="1800" b="1" i="0" u="none" strike="noStrike" dirty="0">
                <a:solidFill>
                  <a:srgbClr val="374151"/>
                </a:solidFill>
                <a:effectLst/>
                <a:latin typeface="Red Hat Display" panose="020B0604020202020204" charset="0"/>
              </a:rPr>
              <a:t>optimized</a:t>
            </a:r>
            <a:r>
              <a:rPr lang="en-US" sz="1800" i="0" u="none" strike="noStrike" dirty="0">
                <a:solidFill>
                  <a:srgbClr val="374151"/>
                </a:solidFill>
                <a:effectLst/>
                <a:latin typeface="Red Hat Display" panose="020B0604020202020204" charset="0"/>
              </a:rPr>
              <a:t> and customized to meet the specific needs of its </a:t>
            </a:r>
            <a:r>
              <a:rPr lang="en-US" sz="1800" b="1" i="0" u="none" strike="noStrike" dirty="0">
                <a:solidFill>
                  <a:srgbClr val="374151"/>
                </a:solidFill>
                <a:effectLst/>
                <a:latin typeface="Red Hat Display" panose="020B0604020202020204" charset="0"/>
              </a:rPr>
              <a:t>users</a:t>
            </a:r>
            <a:r>
              <a:rPr lang="en-US" sz="1800" i="0" u="none" strike="noStrike" dirty="0">
                <a:solidFill>
                  <a:srgbClr val="374151"/>
                </a:solidFill>
                <a:effectLst/>
                <a:latin typeface="Red Hat Display" panose="020B0604020202020204" charset="0"/>
              </a:rPr>
              <a:t>.</a:t>
            </a:r>
            <a:endParaRPr dirty="0">
              <a:latin typeface="Red Hat Display" panose="020B0604020202020204" charset="0"/>
            </a:endParaRPr>
          </a:p>
        </p:txBody>
      </p:sp>
      <p:pic>
        <p:nvPicPr>
          <p:cNvPr id="2" name="Picture 3">
            <a:extLst>
              <a:ext uri="{FF2B5EF4-FFF2-40B4-BE49-F238E27FC236}">
                <a16:creationId xmlns:a16="http://schemas.microsoft.com/office/drawing/2014/main" id="{15E2B9FC-0E5F-7821-E218-B37492FEAED5}"/>
              </a:ext>
            </a:extLst>
          </p:cNvPr>
          <p:cNvPicPr>
            <a:picLocks noChangeAspect="1"/>
          </p:cNvPicPr>
          <p:nvPr/>
        </p:nvPicPr>
        <p:blipFill>
          <a:blip r:embed="rId3"/>
          <a:srcRect/>
          <a:stretch>
            <a:fillRect/>
          </a:stretch>
        </p:blipFill>
        <p:spPr>
          <a:xfrm>
            <a:off x="7943141" y="0"/>
            <a:ext cx="1127095" cy="5133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6"/>
          <p:cNvSpPr txBox="1">
            <a:spLocks noGrp="1"/>
          </p:cNvSpPr>
          <p:nvPr>
            <p:ph type="body" idx="1"/>
          </p:nvPr>
        </p:nvSpPr>
        <p:spPr>
          <a:xfrm>
            <a:off x="1441500" y="1194900"/>
            <a:ext cx="6261300" cy="2753700"/>
          </a:xfrm>
          <a:prstGeom prst="rect">
            <a:avLst/>
          </a:prstGeom>
        </p:spPr>
        <p:txBody>
          <a:bodyPr spcFirstLastPara="1" wrap="square" lIns="0" tIns="0" rIns="0" bIns="0" anchor="ctr" anchorCtr="0">
            <a:noAutofit/>
          </a:bodyPr>
          <a:lstStyle/>
          <a:p>
            <a:pPr marL="0" lvl="0" indent="0" algn="ctr" rtl="0">
              <a:spcBef>
                <a:spcPts val="0"/>
              </a:spcBef>
              <a:spcAft>
                <a:spcPts val="800"/>
              </a:spcAft>
              <a:buNone/>
            </a:pPr>
            <a:r>
              <a:rPr lang="en-US" sz="2500" dirty="0">
                <a:solidFill>
                  <a:schemeClr val="tx1"/>
                </a:solidFill>
              </a:rPr>
              <a:t>Fill anything da</a:t>
            </a:r>
          </a:p>
          <a:p>
            <a:pPr marL="0" lvl="0" indent="0" algn="ctr" rtl="0">
              <a:spcBef>
                <a:spcPts val="0"/>
              </a:spcBef>
              <a:spcAft>
                <a:spcPts val="800"/>
              </a:spcAft>
              <a:buNone/>
            </a:pPr>
            <a:endParaRPr dirty="0"/>
          </a:p>
        </p:txBody>
      </p:sp>
      <p:sp>
        <p:nvSpPr>
          <p:cNvPr id="113" name="Google Shape;113;p16"/>
          <p:cNvSpPr txBox="1">
            <a:spLocks noGrp="1"/>
          </p:cNvSpPr>
          <p:nvPr>
            <p:ph type="sldNum" idx="12"/>
          </p:nvPr>
        </p:nvSpPr>
        <p:spPr>
          <a:xfrm>
            <a:off x="4091600" y="4717600"/>
            <a:ext cx="960900" cy="426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a:p>
        </p:txBody>
      </p:sp>
      <p:sp>
        <p:nvSpPr>
          <p:cNvPr id="2" name="TextBox 1">
            <a:extLst>
              <a:ext uri="{FF2B5EF4-FFF2-40B4-BE49-F238E27FC236}">
                <a16:creationId xmlns:a16="http://schemas.microsoft.com/office/drawing/2014/main" id="{7EEAC1A1-7EFD-B5E2-576A-12B8645528D7}"/>
              </a:ext>
            </a:extLst>
          </p:cNvPr>
          <p:cNvSpPr txBox="1"/>
          <p:nvPr/>
        </p:nvSpPr>
        <p:spPr>
          <a:xfrm>
            <a:off x="775854" y="1044127"/>
            <a:ext cx="7869382" cy="523220"/>
          </a:xfrm>
          <a:prstGeom prst="rect">
            <a:avLst/>
          </a:prstGeom>
          <a:noFill/>
        </p:spPr>
        <p:txBody>
          <a:bodyPr wrap="square" rtlCol="0">
            <a:spAutoFit/>
          </a:bodyPr>
          <a:lstStyle/>
          <a:p>
            <a:r>
              <a:rPr lang="en-US" sz="2800" b="1" dirty="0">
                <a:solidFill>
                  <a:schemeClr val="accent5"/>
                </a:solidFill>
                <a:latin typeface="Red Hat Display" panose="020B0604020202020204" charset="0"/>
              </a:rPr>
              <a:t>SUGGESTIONS FROM REVIEW -1</a:t>
            </a:r>
            <a:endParaRPr lang="en-IN" sz="2800" b="1" dirty="0">
              <a:solidFill>
                <a:schemeClr val="accent5"/>
              </a:solidFill>
              <a:latin typeface="Red Hat Display" panose="020B0604020202020204" charset="0"/>
            </a:endParaRPr>
          </a:p>
        </p:txBody>
      </p:sp>
      <p:pic>
        <p:nvPicPr>
          <p:cNvPr id="3" name="Picture 3">
            <a:extLst>
              <a:ext uri="{FF2B5EF4-FFF2-40B4-BE49-F238E27FC236}">
                <a16:creationId xmlns:a16="http://schemas.microsoft.com/office/drawing/2014/main" id="{ACD135CC-0AB2-3065-D508-DF68EEB842BF}"/>
              </a:ext>
            </a:extLst>
          </p:cNvPr>
          <p:cNvPicPr>
            <a:picLocks noChangeAspect="1"/>
          </p:cNvPicPr>
          <p:nvPr/>
        </p:nvPicPr>
        <p:blipFill>
          <a:blip r:embed="rId3"/>
          <a:srcRect/>
          <a:stretch>
            <a:fillRect/>
          </a:stretch>
        </p:blipFill>
        <p:spPr>
          <a:xfrm>
            <a:off x="7905684" y="76603"/>
            <a:ext cx="1127095" cy="5133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7"/>
          <p:cNvSpPr txBox="1">
            <a:spLocks noGrp="1"/>
          </p:cNvSpPr>
          <p:nvPr>
            <p:ph type="title"/>
          </p:nvPr>
        </p:nvSpPr>
        <p:spPr>
          <a:xfrm>
            <a:off x="1044475" y="701680"/>
            <a:ext cx="7207500" cy="633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2800" dirty="0"/>
              <a:t>USER CLASSES AND CHARACTERISTICS</a:t>
            </a:r>
            <a:endParaRPr sz="2800" dirty="0"/>
          </a:p>
        </p:txBody>
      </p:sp>
      <p:sp>
        <p:nvSpPr>
          <p:cNvPr id="119" name="Google Shape;119;p17"/>
          <p:cNvSpPr txBox="1">
            <a:spLocks noGrp="1"/>
          </p:cNvSpPr>
          <p:nvPr>
            <p:ph type="body" idx="1"/>
          </p:nvPr>
        </p:nvSpPr>
        <p:spPr>
          <a:xfrm>
            <a:off x="1044475" y="1468375"/>
            <a:ext cx="7207500" cy="2757600"/>
          </a:xfrm>
          <a:prstGeom prst="rect">
            <a:avLst/>
          </a:prstGeom>
        </p:spPr>
        <p:txBody>
          <a:bodyPr spcFirstLastPara="1" wrap="square" lIns="0" tIns="0" rIns="0" bIns="0" anchor="t" anchorCtr="0">
            <a:noAutofit/>
          </a:bodyPr>
          <a:lstStyle/>
          <a:p>
            <a:r>
              <a:rPr lang="en-US" sz="1800" b="1" dirty="0">
                <a:solidFill>
                  <a:srgbClr val="7030A0"/>
                </a:solidFill>
                <a:effectLst/>
                <a:latin typeface="Red Hat Display" panose="020B0604020202020204" charset="0"/>
                <a:ea typeface="Times New Roman" panose="02020603050405020304" pitchFamily="18" charset="0"/>
                <a:cs typeface="Times New Roman" panose="02020603050405020304" pitchFamily="18" charset="0"/>
              </a:rPr>
              <a:t>Network administrators</a:t>
            </a:r>
            <a:r>
              <a:rPr lang="en-US" sz="1800" dirty="0">
                <a:effectLst/>
                <a:latin typeface="Red Hat Display" panose="020B0604020202020204" charset="0"/>
                <a:ea typeface="Times New Roman" panose="02020603050405020304" pitchFamily="18" charset="0"/>
                <a:cs typeface="Times New Roman" panose="02020603050405020304" pitchFamily="18" charset="0"/>
              </a:rPr>
              <a:t>: </a:t>
            </a:r>
            <a:r>
              <a:rPr lang="en-US" sz="1500" dirty="0">
                <a:effectLst/>
                <a:latin typeface="Red Hat Display" panose="020B0604020202020204" charset="0"/>
                <a:ea typeface="Times New Roman" panose="02020603050405020304" pitchFamily="18" charset="0"/>
                <a:cs typeface="Times New Roman" panose="02020603050405020304" pitchFamily="18" charset="0"/>
              </a:rPr>
              <a:t>These users are responsible for </a:t>
            </a:r>
            <a:r>
              <a:rPr lang="en-US" sz="1500" b="1" dirty="0">
                <a:effectLst/>
                <a:latin typeface="Red Hat Display" panose="020B0604020202020204" charset="0"/>
                <a:ea typeface="Times New Roman" panose="02020603050405020304" pitchFamily="18" charset="0"/>
                <a:cs typeface="Times New Roman" panose="02020603050405020304" pitchFamily="18" charset="0"/>
              </a:rPr>
              <a:t>managing and optimizing network resources</a:t>
            </a:r>
            <a:r>
              <a:rPr lang="en-US" sz="1500" dirty="0">
                <a:effectLst/>
                <a:latin typeface="Red Hat Display" panose="020B0604020202020204" charset="0"/>
                <a:ea typeface="Times New Roman" panose="02020603050405020304" pitchFamily="18" charset="0"/>
                <a:cs typeface="Times New Roman" panose="02020603050405020304" pitchFamily="18" charset="0"/>
              </a:rPr>
              <a:t>. They may require access to advanced features of the system, such as </a:t>
            </a:r>
            <a:r>
              <a:rPr lang="en-US" sz="1500" b="1" dirty="0">
                <a:effectLst/>
                <a:latin typeface="Red Hat Display" panose="020B0604020202020204" charset="0"/>
                <a:ea typeface="Times New Roman" panose="02020603050405020304" pitchFamily="18" charset="0"/>
                <a:cs typeface="Times New Roman" panose="02020603050405020304" pitchFamily="18" charset="0"/>
              </a:rPr>
              <a:t>real-time monitoring and management, resource allocation optimization, and user management</a:t>
            </a:r>
            <a:r>
              <a:rPr lang="en-US" sz="1500" dirty="0">
                <a:effectLst/>
                <a:latin typeface="Red Hat Display" panose="020B0604020202020204" charset="0"/>
                <a:ea typeface="Times New Roman" panose="02020603050405020304" pitchFamily="18" charset="0"/>
                <a:cs typeface="Times New Roman" panose="02020603050405020304" pitchFamily="18" charset="0"/>
              </a:rPr>
              <a:t>.</a:t>
            </a:r>
          </a:p>
          <a:p>
            <a:endParaRPr lang="en-US" sz="1500" dirty="0">
              <a:latin typeface="Red Hat Display" panose="020B0604020202020204" charset="0"/>
              <a:ea typeface="Times New Roman" panose="02020603050405020304" pitchFamily="18" charset="0"/>
              <a:cs typeface="Times New Roman" panose="02020603050405020304" pitchFamily="18" charset="0"/>
            </a:endParaRPr>
          </a:p>
          <a:p>
            <a:r>
              <a:rPr lang="en-US" sz="1800" b="1" dirty="0">
                <a:solidFill>
                  <a:srgbClr val="7030A0"/>
                </a:solidFill>
                <a:effectLst/>
                <a:latin typeface="Red Hat Display" panose="020B0604020202020204" charset="0"/>
                <a:ea typeface="Times New Roman" panose="02020603050405020304" pitchFamily="18" charset="0"/>
                <a:cs typeface="Times New Roman" panose="02020603050405020304" pitchFamily="18" charset="0"/>
              </a:rPr>
              <a:t>Service providers</a:t>
            </a:r>
            <a:r>
              <a:rPr lang="en-US" sz="1500" dirty="0">
                <a:effectLst/>
                <a:latin typeface="Red Hat Display" panose="020B0604020202020204" charset="0"/>
                <a:ea typeface="Times New Roman" panose="02020603050405020304" pitchFamily="18" charset="0"/>
                <a:cs typeface="Times New Roman" panose="02020603050405020304" pitchFamily="18" charset="0"/>
              </a:rPr>
              <a:t>: These users may require access to the </a:t>
            </a:r>
            <a:r>
              <a:rPr lang="en-US" sz="1500" b="1" dirty="0">
                <a:effectLst/>
                <a:latin typeface="Red Hat Display" panose="020B0604020202020204" charset="0"/>
                <a:ea typeface="Times New Roman" panose="02020603050405020304" pitchFamily="18" charset="0"/>
                <a:cs typeface="Times New Roman" panose="02020603050405020304" pitchFamily="18" charset="0"/>
              </a:rPr>
              <a:t>system's QoS management and scalability features</a:t>
            </a:r>
            <a:r>
              <a:rPr lang="en-US" sz="1500" dirty="0">
                <a:effectLst/>
                <a:latin typeface="Red Hat Display" panose="020B0604020202020204" charset="0"/>
                <a:ea typeface="Times New Roman" panose="02020603050405020304" pitchFamily="18" charset="0"/>
                <a:cs typeface="Times New Roman" panose="02020603050405020304" pitchFamily="18" charset="0"/>
              </a:rPr>
              <a:t> to ensure that their services are delivered with consistent performance and reliability. They may also require the ability </a:t>
            </a:r>
            <a:r>
              <a:rPr lang="en-US" sz="1500" b="1" dirty="0">
                <a:effectLst/>
                <a:latin typeface="Red Hat Display" panose="020B0604020202020204" charset="0"/>
                <a:ea typeface="Times New Roman" panose="02020603050405020304" pitchFamily="18" charset="0"/>
                <a:cs typeface="Times New Roman" panose="02020603050405020304" pitchFamily="18" charset="0"/>
              </a:rPr>
              <a:t>to create and manage multiple network slices </a:t>
            </a:r>
            <a:r>
              <a:rPr lang="en-US" sz="1500" dirty="0">
                <a:effectLst/>
                <a:latin typeface="Red Hat Display" panose="020B0604020202020204" charset="0"/>
                <a:ea typeface="Times New Roman" panose="02020603050405020304" pitchFamily="18" charset="0"/>
                <a:cs typeface="Times New Roman" panose="02020603050405020304" pitchFamily="18" charset="0"/>
              </a:rPr>
              <a:t>for different types of users and services.</a:t>
            </a:r>
            <a:endParaRPr lang="en-IN" sz="1500" dirty="0">
              <a:effectLst/>
              <a:latin typeface="Red Hat Display" panose="020B0604020202020204" charset="0"/>
              <a:ea typeface="Times New Roman" panose="02020603050405020304" pitchFamily="18" charset="0"/>
              <a:cs typeface="Times New Roman" panose="02020603050405020304" pitchFamily="18" charset="0"/>
            </a:endParaRPr>
          </a:p>
          <a:p>
            <a:endParaRPr lang="en-IN" sz="1500" dirty="0">
              <a:effectLst/>
              <a:latin typeface="Red Hat Display" panose="020B0604020202020204" charset="0"/>
              <a:ea typeface="Times New Roman" panose="02020603050405020304" pitchFamily="18" charset="0"/>
              <a:cs typeface="Times New Roman" panose="02020603050405020304" pitchFamily="18" charset="0"/>
            </a:endParaRPr>
          </a:p>
          <a:p>
            <a:pPr marL="457200" lvl="0" indent="-381000" algn="l" rtl="0">
              <a:spcBef>
                <a:spcPts val="0"/>
              </a:spcBef>
              <a:spcAft>
                <a:spcPts val="0"/>
              </a:spcAft>
              <a:buSzPts val="2400"/>
              <a:buChar char="●"/>
            </a:pPr>
            <a:endParaRPr dirty="0"/>
          </a:p>
        </p:txBody>
      </p:sp>
      <p:sp>
        <p:nvSpPr>
          <p:cNvPr id="120" name="Google Shape;120;p17"/>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a:p>
        </p:txBody>
      </p:sp>
      <p:grpSp>
        <p:nvGrpSpPr>
          <p:cNvPr id="121" name="Google Shape;121;p17"/>
          <p:cNvGrpSpPr/>
          <p:nvPr/>
        </p:nvGrpSpPr>
        <p:grpSpPr>
          <a:xfrm>
            <a:off x="608924" y="892350"/>
            <a:ext cx="210524" cy="333750"/>
            <a:chOff x="899801" y="909674"/>
            <a:chExt cx="250475" cy="397085"/>
          </a:xfrm>
        </p:grpSpPr>
        <p:sp>
          <p:nvSpPr>
            <p:cNvPr id="122" name="Google Shape;122;p17"/>
            <p:cNvSpPr/>
            <p:nvPr/>
          </p:nvSpPr>
          <p:spPr>
            <a:xfrm>
              <a:off x="975178" y="1255681"/>
              <a:ext cx="99722" cy="21982"/>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7"/>
            <p:cNvSpPr/>
            <p:nvPr/>
          </p:nvSpPr>
          <p:spPr>
            <a:xfrm>
              <a:off x="975178" y="1233140"/>
              <a:ext cx="99722" cy="21982"/>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7"/>
            <p:cNvSpPr/>
            <p:nvPr/>
          </p:nvSpPr>
          <p:spPr>
            <a:xfrm>
              <a:off x="975178" y="1277637"/>
              <a:ext cx="99722" cy="29122"/>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7"/>
            <p:cNvSpPr/>
            <p:nvPr/>
          </p:nvSpPr>
          <p:spPr>
            <a:xfrm>
              <a:off x="964479" y="1046771"/>
              <a:ext cx="34459" cy="162670"/>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7"/>
            <p:cNvSpPr/>
            <p:nvPr/>
          </p:nvSpPr>
          <p:spPr>
            <a:xfrm>
              <a:off x="899801" y="909674"/>
              <a:ext cx="250475" cy="29977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7"/>
            <p:cNvSpPr/>
            <p:nvPr/>
          </p:nvSpPr>
          <p:spPr>
            <a:xfrm>
              <a:off x="1051139" y="1046771"/>
              <a:ext cx="34459" cy="162670"/>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981100" y="1040849"/>
              <a:ext cx="87878" cy="19009"/>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975178" y="1211769"/>
              <a:ext cx="99722" cy="24"/>
            </a:xfrm>
            <a:custGeom>
              <a:avLst/>
              <a:gdLst/>
              <a:ahLst/>
              <a:cxnLst/>
              <a:rect l="l" t="t" r="r" b="b"/>
              <a:pathLst>
                <a:path w="4092" h="1" fill="none" extrusionOk="0">
                  <a:moveTo>
                    <a:pt x="0" y="1"/>
                  </a:moveTo>
                  <a:lnTo>
                    <a:pt x="4092"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3">
            <a:extLst>
              <a:ext uri="{FF2B5EF4-FFF2-40B4-BE49-F238E27FC236}">
                <a16:creationId xmlns:a16="http://schemas.microsoft.com/office/drawing/2014/main" id="{24276E32-8915-77EC-5AC4-94E359461FED}"/>
              </a:ext>
            </a:extLst>
          </p:cNvPr>
          <p:cNvPicPr>
            <a:picLocks noChangeAspect="1"/>
          </p:cNvPicPr>
          <p:nvPr/>
        </p:nvPicPr>
        <p:blipFill>
          <a:blip r:embed="rId3"/>
          <a:srcRect/>
          <a:stretch>
            <a:fillRect/>
          </a:stretch>
        </p:blipFill>
        <p:spPr>
          <a:xfrm>
            <a:off x="7847318" y="54985"/>
            <a:ext cx="1127095" cy="5133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7"/>
          <p:cNvSpPr txBox="1">
            <a:spLocks noGrp="1"/>
          </p:cNvSpPr>
          <p:nvPr>
            <p:ph type="title"/>
          </p:nvPr>
        </p:nvSpPr>
        <p:spPr>
          <a:xfrm>
            <a:off x="1044475" y="701680"/>
            <a:ext cx="7207500" cy="633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2800" dirty="0"/>
              <a:t>USER CLASSES AND CHARACTERISTICS</a:t>
            </a:r>
            <a:endParaRPr sz="2800" dirty="0"/>
          </a:p>
        </p:txBody>
      </p:sp>
      <p:sp>
        <p:nvSpPr>
          <p:cNvPr id="119" name="Google Shape;119;p17"/>
          <p:cNvSpPr txBox="1">
            <a:spLocks noGrp="1"/>
          </p:cNvSpPr>
          <p:nvPr>
            <p:ph type="body" idx="1"/>
          </p:nvPr>
        </p:nvSpPr>
        <p:spPr>
          <a:xfrm>
            <a:off x="1044475" y="1468375"/>
            <a:ext cx="7207500" cy="2757600"/>
          </a:xfrm>
          <a:prstGeom prst="rect">
            <a:avLst/>
          </a:prstGeom>
        </p:spPr>
        <p:txBody>
          <a:bodyPr spcFirstLastPara="1" wrap="square" lIns="0" tIns="0" rIns="0" bIns="0" anchor="t" anchorCtr="0">
            <a:noAutofit/>
          </a:bodyPr>
          <a:lstStyle/>
          <a:p>
            <a:pPr marL="342900" lvl="0" indent="-342900" algn="just">
              <a:spcBef>
                <a:spcPts val="300"/>
              </a:spcBef>
              <a:spcAft>
                <a:spcPts val="300"/>
              </a:spcAft>
              <a:buFont typeface="Symbol" panose="05050102010706020507" pitchFamily="18" charset="2"/>
              <a:buBlip>
                <a:blip r:embed="rId3"/>
              </a:buBlip>
            </a:pPr>
            <a:r>
              <a:rPr lang="en-US" sz="1800" b="1" dirty="0">
                <a:solidFill>
                  <a:srgbClr val="7030A0"/>
                </a:solidFill>
                <a:effectLst/>
                <a:latin typeface="Red Hat Display" panose="020B0604020202020204" charset="0"/>
                <a:ea typeface="Times New Roman" panose="02020603050405020304" pitchFamily="18" charset="0"/>
                <a:cs typeface="Times New Roman" panose="02020603050405020304" pitchFamily="18" charset="0"/>
              </a:rPr>
              <a:t>Telecommunication companies</a:t>
            </a:r>
            <a:r>
              <a:rPr lang="en-US" sz="1800" dirty="0">
                <a:effectLst/>
                <a:latin typeface="Cambria" panose="02040503050406030204" pitchFamily="18" charset="0"/>
                <a:ea typeface="Times New Roman" panose="02020603050405020304" pitchFamily="18" charset="0"/>
                <a:cs typeface="Times New Roman" panose="02020603050405020304" pitchFamily="18" charset="0"/>
              </a:rPr>
              <a:t>: </a:t>
            </a:r>
            <a:r>
              <a:rPr lang="en-US" sz="1500" dirty="0">
                <a:effectLst/>
                <a:latin typeface="Red Hat Display" panose="020B0604020202020204" charset="0"/>
                <a:ea typeface="Times New Roman" panose="02020603050405020304" pitchFamily="18" charset="0"/>
                <a:cs typeface="Times New Roman" panose="02020603050405020304" pitchFamily="18" charset="0"/>
              </a:rPr>
              <a:t>These users may require access to the system's scalability features to </a:t>
            </a:r>
            <a:r>
              <a:rPr lang="en-US" sz="1500" b="1" dirty="0">
                <a:effectLst/>
                <a:latin typeface="Red Hat Display" panose="020B0604020202020204" charset="0"/>
                <a:ea typeface="Times New Roman" panose="02020603050405020304" pitchFamily="18" charset="0"/>
                <a:cs typeface="Times New Roman" panose="02020603050405020304" pitchFamily="18" charset="0"/>
              </a:rPr>
              <a:t>manage large-scale networks </a:t>
            </a:r>
            <a:r>
              <a:rPr lang="en-US" sz="1500" dirty="0">
                <a:effectLst/>
                <a:latin typeface="Red Hat Display" panose="020B0604020202020204" charset="0"/>
                <a:ea typeface="Times New Roman" panose="02020603050405020304" pitchFamily="18" charset="0"/>
                <a:cs typeface="Times New Roman" panose="02020603050405020304" pitchFamily="18" charset="0"/>
              </a:rPr>
              <a:t>and respond quickly to changing network demands. They may also require advanced security features to </a:t>
            </a:r>
            <a:r>
              <a:rPr lang="en-US" sz="1500" b="1" dirty="0">
                <a:effectLst/>
                <a:latin typeface="Red Hat Display" panose="020B0604020202020204" charset="0"/>
                <a:ea typeface="Times New Roman" panose="02020603050405020304" pitchFamily="18" charset="0"/>
                <a:cs typeface="Times New Roman" panose="02020603050405020304" pitchFamily="18" charset="0"/>
              </a:rPr>
              <a:t>protect sensitive data </a:t>
            </a:r>
            <a:r>
              <a:rPr lang="en-US" sz="1500" dirty="0">
                <a:effectLst/>
                <a:latin typeface="Red Hat Display" panose="020B0604020202020204" charset="0"/>
                <a:ea typeface="Times New Roman" panose="02020603050405020304" pitchFamily="18" charset="0"/>
                <a:cs typeface="Times New Roman" panose="02020603050405020304" pitchFamily="18" charset="0"/>
              </a:rPr>
              <a:t>and </a:t>
            </a:r>
            <a:r>
              <a:rPr lang="en-US" sz="1500" b="1" dirty="0">
                <a:effectLst/>
                <a:latin typeface="Red Hat Display" panose="020B0604020202020204" charset="0"/>
                <a:ea typeface="Times New Roman" panose="02020603050405020304" pitchFamily="18" charset="0"/>
                <a:cs typeface="Times New Roman" panose="02020603050405020304" pitchFamily="18" charset="0"/>
              </a:rPr>
              <a:t>prevent unauthorized access </a:t>
            </a:r>
            <a:r>
              <a:rPr lang="en-US" sz="1500" dirty="0">
                <a:effectLst/>
                <a:latin typeface="Red Hat Display" panose="020B0604020202020204" charset="0"/>
                <a:ea typeface="Times New Roman" panose="02020603050405020304" pitchFamily="18" charset="0"/>
                <a:cs typeface="Times New Roman" panose="02020603050405020304" pitchFamily="18" charset="0"/>
              </a:rPr>
              <a:t>to the network.</a:t>
            </a:r>
            <a:endParaRPr lang="en-IN" sz="1500" dirty="0">
              <a:effectLst/>
              <a:latin typeface="Red Hat Display" panose="020B0604020202020204" charset="0"/>
              <a:ea typeface="Times New Roman" panose="02020603050405020304" pitchFamily="18" charset="0"/>
              <a:cs typeface="Times New Roman" panose="02020603050405020304" pitchFamily="18" charset="0"/>
            </a:endParaRPr>
          </a:p>
          <a:p>
            <a:endParaRPr lang="en-US" sz="1500" dirty="0">
              <a:latin typeface="Red Hat Display" panose="020B0604020202020204" charset="0"/>
              <a:ea typeface="Times New Roman" panose="02020603050405020304" pitchFamily="18" charset="0"/>
              <a:cs typeface="Times New Roman" panose="02020603050405020304" pitchFamily="18" charset="0"/>
            </a:endParaRPr>
          </a:p>
          <a:p>
            <a:pPr marL="342900" lvl="0" indent="-342900" algn="just">
              <a:spcBef>
                <a:spcPts val="300"/>
              </a:spcBef>
              <a:spcAft>
                <a:spcPts val="300"/>
              </a:spcAft>
              <a:buFont typeface="Symbol" panose="05050102010706020507" pitchFamily="18" charset="2"/>
              <a:buBlip>
                <a:blip r:embed="rId3"/>
              </a:buBlip>
            </a:pPr>
            <a:r>
              <a:rPr lang="en-US" sz="1800" b="1" dirty="0">
                <a:solidFill>
                  <a:srgbClr val="7030A0"/>
                </a:solidFill>
                <a:effectLst/>
                <a:latin typeface="Red Hat Display" panose="020B0604020202020204" charset="0"/>
                <a:ea typeface="Times New Roman" panose="02020603050405020304" pitchFamily="18" charset="0"/>
                <a:cs typeface="Times New Roman" panose="02020603050405020304" pitchFamily="18" charset="0"/>
              </a:rPr>
              <a:t>End-users</a:t>
            </a:r>
            <a:r>
              <a:rPr lang="en-US" sz="1800" dirty="0">
                <a:solidFill>
                  <a:srgbClr val="7030A0"/>
                </a:solidFill>
                <a:effectLst/>
                <a:latin typeface="Red Hat Display" panose="020B0604020202020204" charset="0"/>
                <a:ea typeface="Times New Roman" panose="02020603050405020304" pitchFamily="18" charset="0"/>
                <a:cs typeface="Times New Roman" panose="02020603050405020304" pitchFamily="18" charset="0"/>
              </a:rPr>
              <a:t>: </a:t>
            </a:r>
            <a:r>
              <a:rPr lang="en-US" sz="1500" dirty="0">
                <a:effectLst/>
                <a:latin typeface="Red Hat Display" panose="020B0604020202020204" charset="0"/>
                <a:ea typeface="Times New Roman" panose="02020603050405020304" pitchFamily="18" charset="0"/>
                <a:cs typeface="Times New Roman" panose="02020603050405020304" pitchFamily="18" charset="0"/>
              </a:rPr>
              <a:t>These users may </a:t>
            </a:r>
            <a:r>
              <a:rPr lang="en-US" sz="1500" b="1" dirty="0">
                <a:effectLst/>
                <a:latin typeface="Red Hat Display" panose="020B0604020202020204" charset="0"/>
                <a:ea typeface="Times New Roman" panose="02020603050405020304" pitchFamily="18" charset="0"/>
                <a:cs typeface="Times New Roman" panose="02020603050405020304" pitchFamily="18" charset="0"/>
              </a:rPr>
              <a:t>require access to the network slices </a:t>
            </a:r>
            <a:r>
              <a:rPr lang="en-US" sz="1500" dirty="0">
                <a:effectLst/>
                <a:latin typeface="Red Hat Display" panose="020B0604020202020204" charset="0"/>
                <a:ea typeface="Times New Roman" panose="02020603050405020304" pitchFamily="18" charset="0"/>
                <a:cs typeface="Times New Roman" panose="02020603050405020304" pitchFamily="18" charset="0"/>
              </a:rPr>
              <a:t>created by the system. They may have different technical capabilities and requirements, and may require </a:t>
            </a:r>
            <a:r>
              <a:rPr lang="en-US" sz="1500" b="1" dirty="0">
                <a:effectLst/>
                <a:latin typeface="Red Hat Display" panose="020B0604020202020204" charset="0"/>
                <a:ea typeface="Times New Roman" panose="02020603050405020304" pitchFamily="18" charset="0"/>
                <a:cs typeface="Times New Roman" panose="02020603050405020304" pitchFamily="18" charset="0"/>
              </a:rPr>
              <a:t>different levels of service </a:t>
            </a:r>
            <a:r>
              <a:rPr lang="en-US" sz="1500" dirty="0">
                <a:effectLst/>
                <a:latin typeface="Red Hat Display" panose="020B0604020202020204" charset="0"/>
                <a:ea typeface="Times New Roman" panose="02020603050405020304" pitchFamily="18" charset="0"/>
                <a:cs typeface="Times New Roman" panose="02020603050405020304" pitchFamily="18" charset="0"/>
              </a:rPr>
              <a:t>and </a:t>
            </a:r>
            <a:r>
              <a:rPr lang="en-US" sz="1500" b="1" dirty="0">
                <a:effectLst/>
                <a:latin typeface="Red Hat Display" panose="020B0604020202020204" charset="0"/>
                <a:ea typeface="Times New Roman" panose="02020603050405020304" pitchFamily="18" charset="0"/>
                <a:cs typeface="Times New Roman" panose="02020603050405020304" pitchFamily="18" charset="0"/>
              </a:rPr>
              <a:t>QoS based on their specific needs</a:t>
            </a:r>
            <a:r>
              <a:rPr lang="en-US" sz="1500" dirty="0">
                <a:effectLst/>
                <a:latin typeface="Red Hat Display" panose="020B0604020202020204" charset="0"/>
                <a:ea typeface="Times New Roman" panose="02020603050405020304" pitchFamily="18" charset="0"/>
                <a:cs typeface="Times New Roman" panose="02020603050405020304" pitchFamily="18" charset="0"/>
              </a:rPr>
              <a:t>.</a:t>
            </a:r>
            <a:endParaRPr lang="en-IN" sz="1500" dirty="0">
              <a:effectLst/>
              <a:latin typeface="Red Hat Display" panose="020B0604020202020204" charset="0"/>
              <a:ea typeface="Times New Roman" panose="02020603050405020304" pitchFamily="18" charset="0"/>
              <a:cs typeface="Times New Roman" panose="02020603050405020304" pitchFamily="18" charset="0"/>
            </a:endParaRPr>
          </a:p>
          <a:p>
            <a:endParaRPr lang="en-IN" sz="1500" dirty="0">
              <a:effectLst/>
              <a:latin typeface="Red Hat Display" panose="020B0604020202020204" charset="0"/>
              <a:ea typeface="Times New Roman" panose="02020603050405020304" pitchFamily="18" charset="0"/>
              <a:cs typeface="Times New Roman" panose="02020603050405020304" pitchFamily="18" charset="0"/>
            </a:endParaRPr>
          </a:p>
          <a:p>
            <a:pPr marL="457200" lvl="0" indent="-381000" algn="l" rtl="0">
              <a:spcBef>
                <a:spcPts val="0"/>
              </a:spcBef>
              <a:spcAft>
                <a:spcPts val="0"/>
              </a:spcAft>
              <a:buSzPts val="2400"/>
              <a:buChar char="●"/>
            </a:pPr>
            <a:endParaRPr dirty="0"/>
          </a:p>
        </p:txBody>
      </p:sp>
      <p:sp>
        <p:nvSpPr>
          <p:cNvPr id="120" name="Google Shape;120;p17"/>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a:t>
            </a:fld>
            <a:endParaRPr/>
          </a:p>
        </p:txBody>
      </p:sp>
      <p:grpSp>
        <p:nvGrpSpPr>
          <p:cNvPr id="121" name="Google Shape;121;p17"/>
          <p:cNvGrpSpPr/>
          <p:nvPr/>
        </p:nvGrpSpPr>
        <p:grpSpPr>
          <a:xfrm>
            <a:off x="608924" y="892350"/>
            <a:ext cx="210524" cy="333750"/>
            <a:chOff x="899801" y="909674"/>
            <a:chExt cx="250475" cy="397085"/>
          </a:xfrm>
        </p:grpSpPr>
        <p:sp>
          <p:nvSpPr>
            <p:cNvPr id="122" name="Google Shape;122;p17"/>
            <p:cNvSpPr/>
            <p:nvPr/>
          </p:nvSpPr>
          <p:spPr>
            <a:xfrm>
              <a:off x="975178" y="1255681"/>
              <a:ext cx="99722" cy="21982"/>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7"/>
            <p:cNvSpPr/>
            <p:nvPr/>
          </p:nvSpPr>
          <p:spPr>
            <a:xfrm>
              <a:off x="975178" y="1233140"/>
              <a:ext cx="99722" cy="21982"/>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7"/>
            <p:cNvSpPr/>
            <p:nvPr/>
          </p:nvSpPr>
          <p:spPr>
            <a:xfrm>
              <a:off x="975178" y="1277637"/>
              <a:ext cx="99722" cy="29122"/>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7"/>
            <p:cNvSpPr/>
            <p:nvPr/>
          </p:nvSpPr>
          <p:spPr>
            <a:xfrm>
              <a:off x="964479" y="1046771"/>
              <a:ext cx="34459" cy="162670"/>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7"/>
            <p:cNvSpPr/>
            <p:nvPr/>
          </p:nvSpPr>
          <p:spPr>
            <a:xfrm>
              <a:off x="899801" y="909674"/>
              <a:ext cx="250475" cy="29977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7"/>
            <p:cNvSpPr/>
            <p:nvPr/>
          </p:nvSpPr>
          <p:spPr>
            <a:xfrm>
              <a:off x="1051139" y="1046771"/>
              <a:ext cx="34459" cy="162670"/>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981100" y="1040849"/>
              <a:ext cx="87878" cy="19009"/>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975178" y="1211769"/>
              <a:ext cx="99722" cy="24"/>
            </a:xfrm>
            <a:custGeom>
              <a:avLst/>
              <a:gdLst/>
              <a:ahLst/>
              <a:cxnLst/>
              <a:rect l="l" t="t" r="r" b="b"/>
              <a:pathLst>
                <a:path w="4092" h="1" fill="none" extrusionOk="0">
                  <a:moveTo>
                    <a:pt x="0" y="1"/>
                  </a:moveTo>
                  <a:lnTo>
                    <a:pt x="4092"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3">
            <a:extLst>
              <a:ext uri="{FF2B5EF4-FFF2-40B4-BE49-F238E27FC236}">
                <a16:creationId xmlns:a16="http://schemas.microsoft.com/office/drawing/2014/main" id="{24276E32-8915-77EC-5AC4-94E359461FED}"/>
              </a:ext>
            </a:extLst>
          </p:cNvPr>
          <p:cNvPicPr>
            <a:picLocks noChangeAspect="1"/>
          </p:cNvPicPr>
          <p:nvPr/>
        </p:nvPicPr>
        <p:blipFill>
          <a:blip r:embed="rId4"/>
          <a:srcRect/>
          <a:stretch>
            <a:fillRect/>
          </a:stretch>
        </p:blipFill>
        <p:spPr>
          <a:xfrm>
            <a:off x="7847318" y="54985"/>
            <a:ext cx="1127095" cy="513300"/>
          </a:xfrm>
          <a:prstGeom prst="rect">
            <a:avLst/>
          </a:prstGeom>
        </p:spPr>
      </p:pic>
    </p:spTree>
    <p:extLst>
      <p:ext uri="{BB962C8B-B14F-4D97-AF65-F5344CB8AC3E}">
        <p14:creationId xmlns:p14="http://schemas.microsoft.com/office/powerpoint/2010/main" val="1821382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3"/>
          <p:cNvSpPr txBox="1">
            <a:spLocks noGrp="1"/>
          </p:cNvSpPr>
          <p:nvPr>
            <p:ph type="title"/>
          </p:nvPr>
        </p:nvSpPr>
        <p:spPr>
          <a:xfrm>
            <a:off x="1044475" y="742575"/>
            <a:ext cx="7207500" cy="633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Use diagrams to explain your ideas</a:t>
            </a:r>
            <a:endParaRPr/>
          </a:p>
        </p:txBody>
      </p:sp>
      <p:sp>
        <p:nvSpPr>
          <p:cNvPr id="220" name="Google Shape;220;p23"/>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a:t>
            </a:fld>
            <a:endParaRPr/>
          </a:p>
        </p:txBody>
      </p:sp>
      <p:grpSp>
        <p:nvGrpSpPr>
          <p:cNvPr id="221" name="Google Shape;221;p23"/>
          <p:cNvGrpSpPr/>
          <p:nvPr/>
        </p:nvGrpSpPr>
        <p:grpSpPr>
          <a:xfrm>
            <a:off x="608924" y="892350"/>
            <a:ext cx="210524" cy="333750"/>
            <a:chOff x="899801" y="909674"/>
            <a:chExt cx="250475" cy="397085"/>
          </a:xfrm>
        </p:grpSpPr>
        <p:sp>
          <p:nvSpPr>
            <p:cNvPr id="222" name="Google Shape;222;p23"/>
            <p:cNvSpPr/>
            <p:nvPr/>
          </p:nvSpPr>
          <p:spPr>
            <a:xfrm>
              <a:off x="975178" y="1255681"/>
              <a:ext cx="99722" cy="21982"/>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3"/>
            <p:cNvSpPr/>
            <p:nvPr/>
          </p:nvSpPr>
          <p:spPr>
            <a:xfrm>
              <a:off x="975178" y="1233140"/>
              <a:ext cx="99722" cy="21982"/>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3"/>
            <p:cNvSpPr/>
            <p:nvPr/>
          </p:nvSpPr>
          <p:spPr>
            <a:xfrm>
              <a:off x="975178" y="1277637"/>
              <a:ext cx="99722" cy="29122"/>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3"/>
            <p:cNvSpPr/>
            <p:nvPr/>
          </p:nvSpPr>
          <p:spPr>
            <a:xfrm>
              <a:off x="964479" y="1046771"/>
              <a:ext cx="34459" cy="162670"/>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3"/>
            <p:cNvSpPr/>
            <p:nvPr/>
          </p:nvSpPr>
          <p:spPr>
            <a:xfrm>
              <a:off x="899801" y="909674"/>
              <a:ext cx="250475" cy="29977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3"/>
            <p:cNvSpPr/>
            <p:nvPr/>
          </p:nvSpPr>
          <p:spPr>
            <a:xfrm>
              <a:off x="1051139" y="1046771"/>
              <a:ext cx="34459" cy="162670"/>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3"/>
            <p:cNvSpPr/>
            <p:nvPr/>
          </p:nvSpPr>
          <p:spPr>
            <a:xfrm>
              <a:off x="981100" y="1040849"/>
              <a:ext cx="87878" cy="19009"/>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3"/>
            <p:cNvSpPr/>
            <p:nvPr/>
          </p:nvSpPr>
          <p:spPr>
            <a:xfrm>
              <a:off x="975178" y="1211769"/>
              <a:ext cx="99722" cy="24"/>
            </a:xfrm>
            <a:custGeom>
              <a:avLst/>
              <a:gdLst/>
              <a:ahLst/>
              <a:cxnLst/>
              <a:rect l="l" t="t" r="r" b="b"/>
              <a:pathLst>
                <a:path w="4092" h="1" fill="none" extrusionOk="0">
                  <a:moveTo>
                    <a:pt x="0" y="1"/>
                  </a:moveTo>
                  <a:lnTo>
                    <a:pt x="4092"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0" name="Google Shape;230;p23"/>
          <p:cNvSpPr/>
          <p:nvPr/>
        </p:nvSpPr>
        <p:spPr>
          <a:xfrm>
            <a:off x="3660018" y="1755650"/>
            <a:ext cx="1538100" cy="4425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FFFFFF"/>
                </a:solidFill>
                <a:latin typeface="Red Hat Text"/>
                <a:ea typeface="Red Hat Text"/>
                <a:cs typeface="Red Hat Text"/>
                <a:sym typeface="Red Hat Text"/>
              </a:rPr>
              <a:t>Lorem Ipsum</a:t>
            </a:r>
            <a:endParaRPr dirty="0">
              <a:solidFill>
                <a:srgbClr val="FFFFFF"/>
              </a:solidFill>
              <a:latin typeface="Red Hat Text"/>
              <a:ea typeface="Red Hat Text"/>
              <a:cs typeface="Red Hat Text"/>
              <a:sym typeface="Red Hat Text"/>
            </a:endParaRPr>
          </a:p>
        </p:txBody>
      </p:sp>
      <p:sp>
        <p:nvSpPr>
          <p:cNvPr id="231" name="Google Shape;231;p23"/>
          <p:cNvSpPr/>
          <p:nvPr/>
        </p:nvSpPr>
        <p:spPr>
          <a:xfrm>
            <a:off x="5430315" y="2655351"/>
            <a:ext cx="1538100" cy="4425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ed Hat Text"/>
                <a:ea typeface="Red Hat Text"/>
                <a:cs typeface="Red Hat Text"/>
                <a:sym typeface="Red Hat Text"/>
              </a:rPr>
              <a:t>Lorem Ipsum</a:t>
            </a:r>
            <a:endParaRPr>
              <a:solidFill>
                <a:srgbClr val="FFFFFF"/>
              </a:solidFill>
              <a:latin typeface="Red Hat Text"/>
              <a:ea typeface="Red Hat Text"/>
              <a:cs typeface="Red Hat Text"/>
              <a:sym typeface="Red Hat Text"/>
            </a:endParaRPr>
          </a:p>
        </p:txBody>
      </p:sp>
      <p:sp>
        <p:nvSpPr>
          <p:cNvPr id="232" name="Google Shape;232;p23"/>
          <p:cNvSpPr/>
          <p:nvPr/>
        </p:nvSpPr>
        <p:spPr>
          <a:xfrm>
            <a:off x="1889722" y="2655351"/>
            <a:ext cx="1538100" cy="4425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ed Hat Text"/>
                <a:ea typeface="Red Hat Text"/>
                <a:cs typeface="Red Hat Text"/>
                <a:sym typeface="Red Hat Text"/>
              </a:rPr>
              <a:t>Lorem Ipsum</a:t>
            </a:r>
            <a:endParaRPr>
              <a:solidFill>
                <a:srgbClr val="FFFFFF"/>
              </a:solidFill>
              <a:latin typeface="Red Hat Text"/>
              <a:ea typeface="Red Hat Text"/>
              <a:cs typeface="Red Hat Text"/>
              <a:sym typeface="Red Hat Text"/>
            </a:endParaRPr>
          </a:p>
        </p:txBody>
      </p:sp>
      <p:sp>
        <p:nvSpPr>
          <p:cNvPr id="233" name="Google Shape;233;p23"/>
          <p:cNvSpPr/>
          <p:nvPr/>
        </p:nvSpPr>
        <p:spPr>
          <a:xfrm>
            <a:off x="1044475" y="3555053"/>
            <a:ext cx="1538100" cy="442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latin typeface="Red Hat Text"/>
                <a:ea typeface="Red Hat Text"/>
                <a:cs typeface="Red Hat Text"/>
                <a:sym typeface="Red Hat Text"/>
              </a:rPr>
              <a:t>Lorem Ipsum</a:t>
            </a:r>
            <a:endParaRPr>
              <a:solidFill>
                <a:schemeClr val="dk2"/>
              </a:solidFill>
              <a:latin typeface="Red Hat Text"/>
              <a:ea typeface="Red Hat Text"/>
              <a:cs typeface="Red Hat Text"/>
              <a:sym typeface="Red Hat Text"/>
            </a:endParaRPr>
          </a:p>
        </p:txBody>
      </p:sp>
      <p:sp>
        <p:nvSpPr>
          <p:cNvPr id="234" name="Google Shape;234;p23"/>
          <p:cNvSpPr/>
          <p:nvPr/>
        </p:nvSpPr>
        <p:spPr>
          <a:xfrm>
            <a:off x="2734968" y="3555053"/>
            <a:ext cx="1538100" cy="442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latin typeface="Red Hat Text"/>
                <a:ea typeface="Red Hat Text"/>
                <a:cs typeface="Red Hat Text"/>
                <a:sym typeface="Red Hat Text"/>
              </a:rPr>
              <a:t>Lorem Ipsum</a:t>
            </a:r>
            <a:endParaRPr>
              <a:solidFill>
                <a:schemeClr val="dk2"/>
              </a:solidFill>
              <a:latin typeface="Red Hat Text"/>
              <a:ea typeface="Red Hat Text"/>
              <a:cs typeface="Red Hat Text"/>
              <a:sym typeface="Red Hat Text"/>
            </a:endParaRPr>
          </a:p>
        </p:txBody>
      </p:sp>
      <p:sp>
        <p:nvSpPr>
          <p:cNvPr id="235" name="Google Shape;235;p23"/>
          <p:cNvSpPr/>
          <p:nvPr/>
        </p:nvSpPr>
        <p:spPr>
          <a:xfrm>
            <a:off x="4585075" y="3555053"/>
            <a:ext cx="1538100" cy="442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latin typeface="Red Hat Text"/>
                <a:ea typeface="Red Hat Text"/>
                <a:cs typeface="Red Hat Text"/>
                <a:sym typeface="Red Hat Text"/>
              </a:rPr>
              <a:t>Lorem Ipsum</a:t>
            </a:r>
            <a:endParaRPr>
              <a:solidFill>
                <a:schemeClr val="dk2"/>
              </a:solidFill>
              <a:latin typeface="Red Hat Text"/>
              <a:ea typeface="Red Hat Text"/>
              <a:cs typeface="Red Hat Text"/>
              <a:sym typeface="Red Hat Text"/>
            </a:endParaRPr>
          </a:p>
        </p:txBody>
      </p:sp>
      <p:sp>
        <p:nvSpPr>
          <p:cNvPr id="236" name="Google Shape;236;p23"/>
          <p:cNvSpPr/>
          <p:nvPr/>
        </p:nvSpPr>
        <p:spPr>
          <a:xfrm>
            <a:off x="6275568" y="3555053"/>
            <a:ext cx="1538100" cy="442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latin typeface="Red Hat Text"/>
                <a:ea typeface="Red Hat Text"/>
                <a:cs typeface="Red Hat Text"/>
                <a:sym typeface="Red Hat Text"/>
              </a:rPr>
              <a:t>Lorem Ipsum</a:t>
            </a:r>
            <a:endParaRPr>
              <a:solidFill>
                <a:schemeClr val="dk2"/>
              </a:solidFill>
              <a:latin typeface="Red Hat Text"/>
              <a:ea typeface="Red Hat Text"/>
              <a:cs typeface="Red Hat Text"/>
              <a:sym typeface="Red Hat Text"/>
            </a:endParaRPr>
          </a:p>
        </p:txBody>
      </p:sp>
      <p:cxnSp>
        <p:nvCxnSpPr>
          <p:cNvPr id="237" name="Google Shape;237;p23"/>
          <p:cNvCxnSpPr>
            <a:stCxn id="230" idx="2"/>
            <a:endCxn id="231" idx="0"/>
          </p:cNvCxnSpPr>
          <p:nvPr/>
        </p:nvCxnSpPr>
        <p:spPr>
          <a:xfrm rot="-5400000" flipH="1">
            <a:off x="5085618" y="1541600"/>
            <a:ext cx="457200" cy="1770300"/>
          </a:xfrm>
          <a:prstGeom prst="bentConnector3">
            <a:avLst>
              <a:gd name="adj1" fmla="val 50000"/>
            </a:avLst>
          </a:prstGeom>
          <a:noFill/>
          <a:ln w="9525" cap="flat" cmpd="sng">
            <a:solidFill>
              <a:schemeClr val="accent4"/>
            </a:solidFill>
            <a:prstDash val="solid"/>
            <a:round/>
            <a:headEnd type="none" w="sm" len="sm"/>
            <a:tailEnd type="none" w="sm" len="sm"/>
          </a:ln>
        </p:spPr>
      </p:cxnSp>
      <p:cxnSp>
        <p:nvCxnSpPr>
          <p:cNvPr id="238" name="Google Shape;238;p23"/>
          <p:cNvCxnSpPr>
            <a:stCxn id="232" idx="0"/>
            <a:endCxn id="230" idx="2"/>
          </p:cNvCxnSpPr>
          <p:nvPr/>
        </p:nvCxnSpPr>
        <p:spPr>
          <a:xfrm rot="-5400000">
            <a:off x="3315322" y="1541601"/>
            <a:ext cx="457200" cy="1770300"/>
          </a:xfrm>
          <a:prstGeom prst="bentConnector3">
            <a:avLst>
              <a:gd name="adj1" fmla="val 50000"/>
            </a:avLst>
          </a:prstGeom>
          <a:noFill/>
          <a:ln w="9525" cap="flat" cmpd="sng">
            <a:solidFill>
              <a:schemeClr val="accent4"/>
            </a:solidFill>
            <a:prstDash val="solid"/>
            <a:round/>
            <a:headEnd type="none" w="sm" len="sm"/>
            <a:tailEnd type="none" w="sm" len="sm"/>
          </a:ln>
        </p:spPr>
      </p:cxnSp>
      <p:cxnSp>
        <p:nvCxnSpPr>
          <p:cNvPr id="239" name="Google Shape;239;p23"/>
          <p:cNvCxnSpPr>
            <a:stCxn id="232" idx="2"/>
            <a:endCxn id="234" idx="0"/>
          </p:cNvCxnSpPr>
          <p:nvPr/>
        </p:nvCxnSpPr>
        <p:spPr>
          <a:xfrm rot="-5400000" flipH="1">
            <a:off x="2852722" y="2903901"/>
            <a:ext cx="457200" cy="845100"/>
          </a:xfrm>
          <a:prstGeom prst="bentConnector3">
            <a:avLst>
              <a:gd name="adj1" fmla="val 50000"/>
            </a:avLst>
          </a:prstGeom>
          <a:noFill/>
          <a:ln w="9525" cap="flat" cmpd="sng">
            <a:solidFill>
              <a:schemeClr val="accent3"/>
            </a:solidFill>
            <a:prstDash val="solid"/>
            <a:round/>
            <a:headEnd type="none" w="sm" len="sm"/>
            <a:tailEnd type="none" w="sm" len="sm"/>
          </a:ln>
        </p:spPr>
      </p:cxnSp>
      <p:cxnSp>
        <p:nvCxnSpPr>
          <p:cNvPr id="240" name="Google Shape;240;p23"/>
          <p:cNvCxnSpPr>
            <a:stCxn id="233" idx="0"/>
            <a:endCxn id="232" idx="2"/>
          </p:cNvCxnSpPr>
          <p:nvPr/>
        </p:nvCxnSpPr>
        <p:spPr>
          <a:xfrm rot="-5400000">
            <a:off x="2007475" y="2903903"/>
            <a:ext cx="457200" cy="845100"/>
          </a:xfrm>
          <a:prstGeom prst="bentConnector3">
            <a:avLst>
              <a:gd name="adj1" fmla="val 50000"/>
            </a:avLst>
          </a:prstGeom>
          <a:noFill/>
          <a:ln w="9525" cap="flat" cmpd="sng">
            <a:solidFill>
              <a:schemeClr val="accent3"/>
            </a:solidFill>
            <a:prstDash val="solid"/>
            <a:round/>
            <a:headEnd type="none" w="sm" len="sm"/>
            <a:tailEnd type="none" w="sm" len="sm"/>
          </a:ln>
        </p:spPr>
      </p:cxnSp>
      <p:cxnSp>
        <p:nvCxnSpPr>
          <p:cNvPr id="241" name="Google Shape;241;p23"/>
          <p:cNvCxnSpPr>
            <a:stCxn id="231" idx="2"/>
            <a:endCxn id="236" idx="0"/>
          </p:cNvCxnSpPr>
          <p:nvPr/>
        </p:nvCxnSpPr>
        <p:spPr>
          <a:xfrm rot="-5400000" flipH="1">
            <a:off x="6393465" y="2903751"/>
            <a:ext cx="457200" cy="845400"/>
          </a:xfrm>
          <a:prstGeom prst="bentConnector3">
            <a:avLst>
              <a:gd name="adj1" fmla="val 50000"/>
            </a:avLst>
          </a:prstGeom>
          <a:noFill/>
          <a:ln w="9525" cap="flat" cmpd="sng">
            <a:solidFill>
              <a:schemeClr val="accent3"/>
            </a:solidFill>
            <a:prstDash val="solid"/>
            <a:round/>
            <a:headEnd type="none" w="sm" len="sm"/>
            <a:tailEnd type="none" w="sm" len="sm"/>
          </a:ln>
        </p:spPr>
      </p:cxnSp>
      <p:cxnSp>
        <p:nvCxnSpPr>
          <p:cNvPr id="242" name="Google Shape;242;p23"/>
          <p:cNvCxnSpPr>
            <a:stCxn id="235" idx="0"/>
            <a:endCxn id="231" idx="2"/>
          </p:cNvCxnSpPr>
          <p:nvPr/>
        </p:nvCxnSpPr>
        <p:spPr>
          <a:xfrm rot="-5400000">
            <a:off x="5548075" y="2903903"/>
            <a:ext cx="457200" cy="845100"/>
          </a:xfrm>
          <a:prstGeom prst="bentConnector3">
            <a:avLst>
              <a:gd name="adj1" fmla="val 50000"/>
            </a:avLst>
          </a:prstGeom>
          <a:noFill/>
          <a:ln w="9525" cap="flat" cmpd="sng">
            <a:solidFill>
              <a:schemeClr val="accent3"/>
            </a:solidFill>
            <a:prstDash val="solid"/>
            <a:round/>
            <a:headEnd type="none" w="sm" len="sm"/>
            <a:tailEnd type="none" w="sm" len="sm"/>
          </a:ln>
        </p:spPr>
      </p:cxnSp>
      <p:pic>
        <p:nvPicPr>
          <p:cNvPr id="2" name="Picture 3">
            <a:extLst>
              <a:ext uri="{FF2B5EF4-FFF2-40B4-BE49-F238E27FC236}">
                <a16:creationId xmlns:a16="http://schemas.microsoft.com/office/drawing/2014/main" id="{6AB15ECF-1DFA-881C-9E45-27F354838916}"/>
              </a:ext>
            </a:extLst>
          </p:cNvPr>
          <p:cNvPicPr>
            <a:picLocks noChangeAspect="1"/>
          </p:cNvPicPr>
          <p:nvPr/>
        </p:nvPicPr>
        <p:blipFill>
          <a:blip r:embed="rId3"/>
          <a:srcRect/>
          <a:stretch>
            <a:fillRect/>
          </a:stretch>
        </p:blipFill>
        <p:spPr>
          <a:xfrm>
            <a:off x="7886228" y="106150"/>
            <a:ext cx="1127095" cy="5133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p19"/>
          <p:cNvSpPr txBox="1">
            <a:spLocks noGrp="1"/>
          </p:cNvSpPr>
          <p:nvPr>
            <p:ph type="title"/>
          </p:nvPr>
        </p:nvSpPr>
        <p:spPr>
          <a:xfrm>
            <a:off x="1200377" y="685953"/>
            <a:ext cx="7207500" cy="633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2800" dirty="0"/>
              <a:t>CONSTRAINTS/RISKS</a:t>
            </a:r>
            <a:endParaRPr sz="2800" dirty="0"/>
          </a:p>
        </p:txBody>
      </p:sp>
      <p:sp>
        <p:nvSpPr>
          <p:cNvPr id="161" name="Google Shape;161;p19"/>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a:t>
            </a:fld>
            <a:endParaRPr/>
          </a:p>
        </p:txBody>
      </p:sp>
      <p:grpSp>
        <p:nvGrpSpPr>
          <p:cNvPr id="162" name="Google Shape;162;p19"/>
          <p:cNvGrpSpPr/>
          <p:nvPr/>
        </p:nvGrpSpPr>
        <p:grpSpPr>
          <a:xfrm>
            <a:off x="608924" y="892350"/>
            <a:ext cx="210524" cy="333750"/>
            <a:chOff x="899801" y="909674"/>
            <a:chExt cx="250475" cy="397085"/>
          </a:xfrm>
        </p:grpSpPr>
        <p:sp>
          <p:nvSpPr>
            <p:cNvPr id="163" name="Google Shape;163;p19"/>
            <p:cNvSpPr/>
            <p:nvPr/>
          </p:nvSpPr>
          <p:spPr>
            <a:xfrm>
              <a:off x="975178" y="1255681"/>
              <a:ext cx="99722" cy="21982"/>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9"/>
            <p:cNvSpPr/>
            <p:nvPr/>
          </p:nvSpPr>
          <p:spPr>
            <a:xfrm>
              <a:off x="975178" y="1233140"/>
              <a:ext cx="99722" cy="21982"/>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9"/>
            <p:cNvSpPr/>
            <p:nvPr/>
          </p:nvSpPr>
          <p:spPr>
            <a:xfrm>
              <a:off x="975178" y="1277637"/>
              <a:ext cx="99722" cy="29122"/>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9"/>
            <p:cNvSpPr/>
            <p:nvPr/>
          </p:nvSpPr>
          <p:spPr>
            <a:xfrm>
              <a:off x="964479" y="1046771"/>
              <a:ext cx="34459" cy="162670"/>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9"/>
            <p:cNvSpPr/>
            <p:nvPr/>
          </p:nvSpPr>
          <p:spPr>
            <a:xfrm>
              <a:off x="899801" y="909674"/>
              <a:ext cx="250475" cy="29977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9"/>
            <p:cNvSpPr/>
            <p:nvPr/>
          </p:nvSpPr>
          <p:spPr>
            <a:xfrm>
              <a:off x="1051139" y="1046771"/>
              <a:ext cx="34459" cy="162670"/>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9"/>
            <p:cNvSpPr/>
            <p:nvPr/>
          </p:nvSpPr>
          <p:spPr>
            <a:xfrm>
              <a:off x="981100" y="1040849"/>
              <a:ext cx="87878" cy="19009"/>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9"/>
            <p:cNvSpPr/>
            <p:nvPr/>
          </p:nvSpPr>
          <p:spPr>
            <a:xfrm>
              <a:off x="975178" y="1211769"/>
              <a:ext cx="99722" cy="24"/>
            </a:xfrm>
            <a:custGeom>
              <a:avLst/>
              <a:gdLst/>
              <a:ahLst/>
              <a:cxnLst/>
              <a:rect l="l" t="t" r="r" b="b"/>
              <a:pathLst>
                <a:path w="4092" h="1" fill="none" extrusionOk="0">
                  <a:moveTo>
                    <a:pt x="0" y="1"/>
                  </a:moveTo>
                  <a:lnTo>
                    <a:pt x="4092"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a:extLst>
              <a:ext uri="{FF2B5EF4-FFF2-40B4-BE49-F238E27FC236}">
                <a16:creationId xmlns:a16="http://schemas.microsoft.com/office/drawing/2014/main" id="{86D97685-4A54-BB7F-049A-4579354DDA33}"/>
              </a:ext>
            </a:extLst>
          </p:cNvPr>
          <p:cNvSpPr txBox="1"/>
          <p:nvPr/>
        </p:nvSpPr>
        <p:spPr>
          <a:xfrm>
            <a:off x="1039091" y="1602129"/>
            <a:ext cx="7093527" cy="2713563"/>
          </a:xfrm>
          <a:prstGeom prst="rect">
            <a:avLst/>
          </a:prstGeom>
          <a:noFill/>
        </p:spPr>
        <p:txBody>
          <a:bodyPr wrap="square" rtlCol="0">
            <a:spAutoFit/>
          </a:bodyPr>
          <a:lstStyle/>
          <a:p>
            <a:pPr rtl="0" fontAlgn="base">
              <a:spcBef>
                <a:spcPts val="2900"/>
              </a:spcBef>
              <a:spcAft>
                <a:spcPts val="0"/>
              </a:spcAft>
              <a:buFont typeface="Arial" panose="020B0604020202020204" pitchFamily="34" charset="0"/>
              <a:buChar char="•"/>
            </a:pPr>
            <a:r>
              <a:rPr lang="en-US" sz="1800" b="0" i="0" u="none" strike="noStrike" dirty="0">
                <a:solidFill>
                  <a:srgbClr val="374151"/>
                </a:solidFill>
                <a:effectLst/>
                <a:latin typeface="Red Hat Display" panose="020B0604020202020204" charset="0"/>
              </a:rPr>
              <a:t>Network slicing may involve the </a:t>
            </a:r>
            <a:r>
              <a:rPr lang="en-US" sz="1800" b="1" i="0" u="none" strike="noStrike" dirty="0">
                <a:solidFill>
                  <a:srgbClr val="374151"/>
                </a:solidFill>
                <a:effectLst/>
                <a:latin typeface="Red Hat Display" panose="020B0604020202020204" charset="0"/>
              </a:rPr>
              <a:t>use of personal data,</a:t>
            </a:r>
            <a:r>
              <a:rPr lang="en-US" sz="1800" b="0" i="0" u="none" strike="noStrike" dirty="0">
                <a:solidFill>
                  <a:srgbClr val="374151"/>
                </a:solidFill>
                <a:effectLst/>
                <a:latin typeface="Red Hat Display" panose="020B0604020202020204" charset="0"/>
              </a:rPr>
              <a:t> which could raise </a:t>
            </a:r>
            <a:r>
              <a:rPr lang="en-US" sz="1800" b="1" i="0" u="none" strike="noStrike" dirty="0">
                <a:solidFill>
                  <a:srgbClr val="374151"/>
                </a:solidFill>
                <a:effectLst/>
                <a:latin typeface="Red Hat Display" panose="020B0604020202020204" charset="0"/>
              </a:rPr>
              <a:t>privacy concerns </a:t>
            </a:r>
            <a:r>
              <a:rPr lang="en-US" sz="1800" b="0" i="0" u="none" strike="noStrike" dirty="0">
                <a:solidFill>
                  <a:srgbClr val="374151"/>
                </a:solidFill>
                <a:effectLst/>
                <a:latin typeface="Red Hat Display" panose="020B0604020202020204" charset="0"/>
              </a:rPr>
              <a:t>and </a:t>
            </a:r>
            <a:r>
              <a:rPr lang="en-US" sz="1800" b="1" i="0" u="none" strike="noStrike" dirty="0">
                <a:solidFill>
                  <a:srgbClr val="374151"/>
                </a:solidFill>
                <a:effectLst/>
                <a:latin typeface="Red Hat Display" panose="020B0604020202020204" charset="0"/>
              </a:rPr>
              <a:t>legal issues </a:t>
            </a:r>
            <a:r>
              <a:rPr lang="en-US" sz="1800" b="0" i="0" u="none" strike="noStrike" dirty="0">
                <a:solidFill>
                  <a:srgbClr val="374151"/>
                </a:solidFill>
                <a:effectLst/>
                <a:latin typeface="Red Hat Display" panose="020B0604020202020204" charset="0"/>
              </a:rPr>
              <a:t>related to data protection.</a:t>
            </a:r>
          </a:p>
          <a:p>
            <a:pPr rtl="0" fontAlgn="base">
              <a:spcBef>
                <a:spcPts val="2900"/>
              </a:spcBef>
              <a:spcAft>
                <a:spcPts val="0"/>
              </a:spcAft>
            </a:pPr>
            <a:endParaRPr lang="en-US" sz="1800" b="0" i="0" u="none" strike="noStrike" dirty="0">
              <a:solidFill>
                <a:srgbClr val="374151"/>
              </a:solidFill>
              <a:effectLst/>
              <a:latin typeface="Red Hat Display" panose="020B0604020202020204" charset="0"/>
            </a:endParaRPr>
          </a:p>
          <a:p>
            <a:pPr rtl="0" fontAlgn="base">
              <a:spcBef>
                <a:spcPts val="0"/>
              </a:spcBef>
              <a:spcAft>
                <a:spcPts val="2900"/>
              </a:spcAft>
              <a:buFont typeface="Arial" panose="020B0604020202020204" pitchFamily="34" charset="0"/>
              <a:buChar char="•"/>
            </a:pPr>
            <a:r>
              <a:rPr lang="en-US" sz="1800" b="0" i="0" u="none" strike="noStrike" dirty="0">
                <a:solidFill>
                  <a:srgbClr val="374151"/>
                </a:solidFill>
                <a:effectLst/>
                <a:latin typeface="Red Hat Display" panose="020B0604020202020204" charset="0"/>
              </a:rPr>
              <a:t>The use of network slicing may also raise concerns about </a:t>
            </a:r>
            <a:r>
              <a:rPr lang="en-US" sz="1800" b="1" i="0" u="none" strike="noStrike" dirty="0">
                <a:solidFill>
                  <a:srgbClr val="374151"/>
                </a:solidFill>
                <a:effectLst/>
                <a:latin typeface="Red Hat Display" panose="020B0604020202020204" charset="0"/>
              </a:rPr>
              <a:t>network neutrality and discrimination</a:t>
            </a:r>
            <a:r>
              <a:rPr lang="en-US" sz="1800" b="0" i="0" u="none" strike="noStrike" dirty="0">
                <a:solidFill>
                  <a:srgbClr val="374151"/>
                </a:solidFill>
                <a:effectLst/>
                <a:latin typeface="Red Hat Display" panose="020B0604020202020204" charset="0"/>
              </a:rPr>
              <a:t>, as different slices may have different performance levels and pricing structures.</a:t>
            </a:r>
          </a:p>
          <a:p>
            <a:endParaRPr lang="en-IN" dirty="0"/>
          </a:p>
        </p:txBody>
      </p:sp>
      <p:pic>
        <p:nvPicPr>
          <p:cNvPr id="2" name="Picture 3">
            <a:extLst>
              <a:ext uri="{FF2B5EF4-FFF2-40B4-BE49-F238E27FC236}">
                <a16:creationId xmlns:a16="http://schemas.microsoft.com/office/drawing/2014/main" id="{B1B4CD46-1C33-1F67-1476-F174D61676CC}"/>
              </a:ext>
            </a:extLst>
          </p:cNvPr>
          <p:cNvPicPr>
            <a:picLocks noChangeAspect="1"/>
          </p:cNvPicPr>
          <p:nvPr/>
        </p:nvPicPr>
        <p:blipFill>
          <a:blip r:embed="rId3"/>
          <a:srcRect/>
          <a:stretch>
            <a:fillRect/>
          </a:stretch>
        </p:blipFill>
        <p:spPr>
          <a:xfrm>
            <a:off x="7844329" y="146427"/>
            <a:ext cx="1127095" cy="513300"/>
          </a:xfrm>
          <a:prstGeom prst="rect">
            <a:avLst/>
          </a:prstGeom>
        </p:spPr>
      </p:pic>
    </p:spTree>
  </p:cSld>
  <p:clrMapOvr>
    <a:masterClrMapping/>
  </p:clrMapOvr>
</p:sld>
</file>

<file path=ppt/theme/theme1.xml><?xml version="1.0" encoding="utf-8"?>
<a:theme xmlns:a="http://schemas.openxmlformats.org/drawingml/2006/main" name="Timandra template">
  <a:themeElements>
    <a:clrScheme name="Custom 347">
      <a:dk1>
        <a:srgbClr val="24283B"/>
      </a:dk1>
      <a:lt1>
        <a:srgbClr val="FFFFFF"/>
      </a:lt1>
      <a:dk2>
        <a:srgbClr val="80828B"/>
      </a:dk2>
      <a:lt2>
        <a:srgbClr val="EAECF0"/>
      </a:lt2>
      <a:accent1>
        <a:srgbClr val="FFCE00"/>
      </a:accent1>
      <a:accent2>
        <a:srgbClr val="FFF14C"/>
      </a:accent2>
      <a:accent3>
        <a:srgbClr val="9FE2D0"/>
      </a:accent3>
      <a:accent4>
        <a:srgbClr val="1AB6D1"/>
      </a:accent4>
      <a:accent5>
        <a:srgbClr val="0784B1"/>
      </a:accent5>
      <a:accent6>
        <a:srgbClr val="EE7673"/>
      </a:accent6>
      <a:hlink>
        <a:srgbClr val="3180B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TotalTime>
  <Words>1551</Words>
  <Application>Microsoft Office PowerPoint</Application>
  <PresentationFormat>On-screen Show (16:9)</PresentationFormat>
  <Paragraphs>197</Paragraphs>
  <Slides>29</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Symbol</vt:lpstr>
      <vt:lpstr>Red Hat Display</vt:lpstr>
      <vt:lpstr>Red Hat Text</vt:lpstr>
      <vt:lpstr>Cambria</vt:lpstr>
      <vt:lpstr>Arial</vt:lpstr>
      <vt:lpstr>Timandra template</vt:lpstr>
      <vt:lpstr>UE20CS309A-CAPSTONE PROJECT REVIEW#2 (PROJECT REQUIREMENTS SPECIFICATION AND LITERATURE SURVEY)</vt:lpstr>
      <vt:lpstr>OUTLINE</vt:lpstr>
      <vt:lpstr>PowerPoint Presentation</vt:lpstr>
      <vt:lpstr>MOTIVATION AND SCOPE OF THE PROJECT</vt:lpstr>
      <vt:lpstr>PowerPoint Presentation</vt:lpstr>
      <vt:lpstr>USER CLASSES AND CHARACTERISTICS</vt:lpstr>
      <vt:lpstr>USER CLASSES AND CHARACTERISTICS</vt:lpstr>
      <vt:lpstr>Use diagrams to explain your ideas</vt:lpstr>
      <vt:lpstr>CONSTRAINTS/RISKS</vt:lpstr>
      <vt:lpstr>CONSTRAINTS/RISKS</vt:lpstr>
      <vt:lpstr>SPECIFIC HARDWARE/SOFTWARE REQUIREMENTS</vt:lpstr>
      <vt:lpstr>DEPENDENCIES</vt:lpstr>
      <vt:lpstr>RISKS</vt:lpstr>
      <vt:lpstr>RISKS</vt:lpstr>
      <vt:lpstr>RISKS</vt:lpstr>
      <vt:lpstr>FUNCTIONAL REQUIREMENTS</vt:lpstr>
      <vt:lpstr>FUNCTIONAL REQUIREMENTS</vt:lpstr>
      <vt:lpstr>NON-FUNCTIONAL REQUIREMENTS</vt:lpstr>
      <vt:lpstr>NON-FUNCTIONAL REQUIREMENTS</vt:lpstr>
      <vt:lpstr>LITERATURE SURVEY</vt:lpstr>
      <vt:lpstr>LITERATURE SURVEY</vt:lpstr>
      <vt:lpstr>PowerPoint Presentation</vt:lpstr>
      <vt:lpstr>DISCUSSIONS</vt:lpstr>
      <vt:lpstr>SUMMARY OF LITERATURE SURVEY</vt:lpstr>
      <vt:lpstr> CAPSTONE(PHASE I AND II)PROJECT TIMELINE</vt:lpstr>
      <vt:lpstr>Gantt chart</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UE20CS309A-CAPSTONE PROJECT REVIEW#2 (PROJECT REQUIREMENTS SPECIFICATION AND LITERATURE SURVEY)</dc:title>
  <cp:lastModifiedBy>Sathyanarayana</cp:lastModifiedBy>
  <cp:revision>2</cp:revision>
  <dcterms:modified xsi:type="dcterms:W3CDTF">2023-03-07T06:17:56Z</dcterms:modified>
</cp:coreProperties>
</file>