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72" r:id="rId3"/>
    <p:sldId id="273" r:id="rId4"/>
    <p:sldId id="274" r:id="rId5"/>
    <p:sldId id="275" r:id="rId6"/>
    <p:sldId id="276" r:id="rId7"/>
    <p:sldId id="277" r:id="rId8"/>
    <p:sldId id="278" r:id="rId9"/>
    <p:sldId id="279" r:id="rId10"/>
    <p:sldId id="280" r:id="rId11"/>
    <p:sldId id="281" r:id="rId12"/>
    <p:sldId id="292" r:id="rId13"/>
    <p:sldId id="293" r:id="rId14"/>
    <p:sldId id="294" r:id="rId15"/>
    <p:sldId id="295" r:id="rId16"/>
    <p:sldId id="296" r:id="rId17"/>
    <p:sldId id="297" r:id="rId18"/>
    <p:sldId id="298" r:id="rId19"/>
  </p:sldIdLst>
  <p:sldSz cx="14257338" cy="10693400"/>
  <p:notesSz cx="7556500" cy="10693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407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271" autoAdjust="0"/>
    <p:restoredTop sz="94660"/>
  </p:normalViewPr>
  <p:slideViewPr>
    <p:cSldViewPr>
      <p:cViewPr>
        <p:scale>
          <a:sx n="100" d="100"/>
          <a:sy n="100" d="100"/>
        </p:scale>
        <p:origin x="210" y="-966"/>
      </p:cViewPr>
      <p:guideLst>
        <p:guide orient="horz" pos="2880"/>
        <p:guide pos="4075"/>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070198" y="3314960"/>
            <a:ext cx="12128920" cy="384721"/>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140402" y="5988310"/>
            <a:ext cx="9988523"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a:cs typeface="Arial"/>
              </a:defRPr>
            </a:lvl1pPr>
          </a:lstStyle>
          <a:p>
            <a:pPr marL="12701">
              <a:spcBef>
                <a:spcPts val="25"/>
              </a:spcBef>
            </a:pPr>
            <a:r>
              <a:rPr lang="en-US" spc="-5" smtClean="0"/>
              <a:t>LGE</a:t>
            </a:r>
            <a:r>
              <a:rPr lang="en-US" spc="-30" smtClean="0"/>
              <a:t> </a:t>
            </a:r>
            <a:r>
              <a:rPr lang="en-US" smtClean="0"/>
              <a:t>Internal</a:t>
            </a:r>
            <a:r>
              <a:rPr lang="en-US" spc="-25" smtClean="0"/>
              <a:t> </a:t>
            </a:r>
            <a:r>
              <a:rPr lang="en-US" spc="-5" smtClean="0"/>
              <a:t>Use</a:t>
            </a:r>
            <a:r>
              <a:rPr lang="en-US" spc="-30" smtClean="0"/>
              <a:t> </a:t>
            </a:r>
            <a:r>
              <a:rPr lang="en-US" smtClean="0"/>
              <a:t>Only</a:t>
            </a:r>
            <a:endParaRPr lang="en-US" dirty="0"/>
          </a:p>
        </p:txBody>
      </p:sp>
      <p:sp>
        <p:nvSpPr>
          <p:cNvPr id="5" name="Holder 5"/>
          <p:cNvSpPr>
            <a:spLocks noGrp="1"/>
          </p:cNvSpPr>
          <p:nvPr>
            <p:ph type="dt" sz="half" idx="6"/>
          </p:nvPr>
        </p:nvSpPr>
        <p:spPr/>
        <p:txBody>
          <a:bodyPr lIns="0" tIns="0" rIns="0" bIns="0"/>
          <a:lstStyle>
            <a:lvl1pPr>
              <a:defRPr sz="800" b="0" i="0">
                <a:solidFill>
                  <a:schemeClr val="tx1"/>
                </a:solidFill>
                <a:latin typeface="Arial"/>
                <a:cs typeface="Arial"/>
              </a:defRPr>
            </a:lvl1pPr>
          </a:lstStyle>
          <a:p>
            <a:pPr marL="12701" marR="5080">
              <a:spcBef>
                <a:spcPts val="25"/>
              </a:spcBef>
            </a:pPr>
            <a:r>
              <a:rPr lang="en-US" spc="-5" smtClean="0"/>
              <a:t>Copyright </a:t>
            </a:r>
            <a:r>
              <a:rPr lang="en-US" smtClean="0"/>
              <a:t>© </a:t>
            </a:r>
            <a:r>
              <a:rPr lang="en-US" spc="-5" smtClean="0"/>
              <a:t>2019-2020 LG </a:t>
            </a:r>
            <a:r>
              <a:rPr lang="en-US" smtClean="0"/>
              <a:t>Electronics Inc. All rights reserved. </a:t>
            </a:r>
            <a:r>
              <a:rPr lang="en-US" spc="-210" smtClean="0"/>
              <a:t> </a:t>
            </a:r>
            <a:r>
              <a:rPr lang="en-US" smtClean="0"/>
              <a:t>Only</a:t>
            </a:r>
            <a:r>
              <a:rPr lang="en-US" spc="-5" smtClean="0"/>
              <a:t> </a:t>
            </a:r>
            <a:r>
              <a:rPr lang="en-US" smtClean="0"/>
              <a:t>training </a:t>
            </a:r>
            <a:r>
              <a:rPr lang="en-US" spc="-5" smtClean="0"/>
              <a:t>and</a:t>
            </a:r>
            <a:r>
              <a:rPr lang="en-US" spc="-10" smtClean="0"/>
              <a:t> </a:t>
            </a:r>
            <a:r>
              <a:rPr lang="en-US" smtClean="0"/>
              <a:t>service </a:t>
            </a:r>
            <a:r>
              <a:rPr lang="en-US" spc="-5" smtClean="0"/>
              <a:t>purposes.</a:t>
            </a:r>
            <a:endParaRPr lang="en-US" spc="-5"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6483815" y="257134"/>
            <a:ext cx="1301696" cy="384721"/>
          </a:xfrm>
        </p:spPr>
        <p:txBody>
          <a:bodyPr lIns="0" tIns="0" rIns="0" bIns="0"/>
          <a:lstStyle>
            <a:lvl1pPr>
              <a:defRPr sz="2500" b="1" i="1">
                <a:solidFill>
                  <a:srgbClr val="231F20"/>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a:cs typeface="Arial"/>
              </a:defRPr>
            </a:lvl1pPr>
          </a:lstStyle>
          <a:p>
            <a:pPr marL="12701">
              <a:spcBef>
                <a:spcPts val="25"/>
              </a:spcBef>
            </a:pPr>
            <a:r>
              <a:rPr lang="en-US" spc="-5" smtClean="0"/>
              <a:t>LGE</a:t>
            </a:r>
            <a:r>
              <a:rPr lang="en-US" spc="-30" smtClean="0"/>
              <a:t> </a:t>
            </a:r>
            <a:r>
              <a:rPr lang="en-US" smtClean="0"/>
              <a:t>Internal</a:t>
            </a:r>
            <a:r>
              <a:rPr lang="en-US" spc="-25" smtClean="0"/>
              <a:t> </a:t>
            </a:r>
            <a:r>
              <a:rPr lang="en-US" spc="-5" smtClean="0"/>
              <a:t>Use</a:t>
            </a:r>
            <a:r>
              <a:rPr lang="en-US" spc="-30" smtClean="0"/>
              <a:t> </a:t>
            </a:r>
            <a:r>
              <a:rPr lang="en-US" smtClean="0"/>
              <a:t>Only</a:t>
            </a:r>
            <a:endParaRPr lang="en-US" dirty="0"/>
          </a:p>
        </p:txBody>
      </p:sp>
      <p:sp>
        <p:nvSpPr>
          <p:cNvPr id="5" name="Holder 5"/>
          <p:cNvSpPr>
            <a:spLocks noGrp="1"/>
          </p:cNvSpPr>
          <p:nvPr>
            <p:ph type="dt" sz="half" idx="6"/>
          </p:nvPr>
        </p:nvSpPr>
        <p:spPr/>
        <p:txBody>
          <a:bodyPr lIns="0" tIns="0" rIns="0" bIns="0"/>
          <a:lstStyle>
            <a:lvl1pPr>
              <a:defRPr sz="800" b="0" i="0">
                <a:solidFill>
                  <a:schemeClr val="tx1"/>
                </a:solidFill>
                <a:latin typeface="Arial"/>
                <a:cs typeface="Arial"/>
              </a:defRPr>
            </a:lvl1pPr>
          </a:lstStyle>
          <a:p>
            <a:pPr marL="12701" marR="5080">
              <a:spcBef>
                <a:spcPts val="25"/>
              </a:spcBef>
            </a:pPr>
            <a:r>
              <a:rPr lang="en-US" spc="-5" smtClean="0"/>
              <a:t>Copyright </a:t>
            </a:r>
            <a:r>
              <a:rPr lang="en-US" smtClean="0"/>
              <a:t>© </a:t>
            </a:r>
            <a:r>
              <a:rPr lang="en-US" spc="-5" smtClean="0"/>
              <a:t>2019-2020 LG </a:t>
            </a:r>
            <a:r>
              <a:rPr lang="en-US" smtClean="0"/>
              <a:t>Electronics Inc. All rights reserved. </a:t>
            </a:r>
            <a:r>
              <a:rPr lang="en-US" spc="-210" smtClean="0"/>
              <a:t> </a:t>
            </a:r>
            <a:r>
              <a:rPr lang="en-US" smtClean="0"/>
              <a:t>Only</a:t>
            </a:r>
            <a:r>
              <a:rPr lang="en-US" spc="-5" smtClean="0"/>
              <a:t> </a:t>
            </a:r>
            <a:r>
              <a:rPr lang="en-US" smtClean="0"/>
              <a:t>training </a:t>
            </a:r>
            <a:r>
              <a:rPr lang="en-US" spc="-5" smtClean="0"/>
              <a:t>and</a:t>
            </a:r>
            <a:r>
              <a:rPr lang="en-US" spc="-10" smtClean="0"/>
              <a:t> </a:t>
            </a:r>
            <a:r>
              <a:rPr lang="en-US" smtClean="0"/>
              <a:t>service </a:t>
            </a:r>
            <a:r>
              <a:rPr lang="en-US" spc="-5" smtClean="0"/>
              <a:t>purposes.</a:t>
            </a:r>
            <a:endParaRPr lang="en-US" spc="-5"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6483815" y="257134"/>
            <a:ext cx="1301696" cy="384721"/>
          </a:xfrm>
        </p:spPr>
        <p:txBody>
          <a:bodyPr lIns="0" tIns="0" rIns="0" bIns="0"/>
          <a:lstStyle>
            <a:lvl1pPr>
              <a:defRPr sz="2500" b="1" i="1">
                <a:solidFill>
                  <a:srgbClr val="231F20"/>
                </a:solidFill>
                <a:latin typeface="Calibri"/>
                <a:cs typeface="Calibri"/>
              </a:defRPr>
            </a:lvl1pPr>
          </a:lstStyle>
          <a:p>
            <a:endParaRPr/>
          </a:p>
        </p:txBody>
      </p:sp>
      <p:sp>
        <p:nvSpPr>
          <p:cNvPr id="3" name="Holder 3"/>
          <p:cNvSpPr>
            <a:spLocks noGrp="1"/>
          </p:cNvSpPr>
          <p:nvPr>
            <p:ph sz="half" idx="2"/>
          </p:nvPr>
        </p:nvSpPr>
        <p:spPr>
          <a:xfrm>
            <a:off x="713470" y="2459488"/>
            <a:ext cx="6207152"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7348705" y="2459488"/>
            <a:ext cx="6207152" cy="276999"/>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800" b="0" i="0">
                <a:solidFill>
                  <a:schemeClr val="tx1"/>
                </a:solidFill>
                <a:latin typeface="Arial"/>
                <a:cs typeface="Arial"/>
              </a:defRPr>
            </a:lvl1pPr>
          </a:lstStyle>
          <a:p>
            <a:pPr marL="12701">
              <a:spcBef>
                <a:spcPts val="25"/>
              </a:spcBef>
            </a:pPr>
            <a:r>
              <a:rPr lang="en-US" spc="-5" smtClean="0"/>
              <a:t>LGE</a:t>
            </a:r>
            <a:r>
              <a:rPr lang="en-US" spc="-30" smtClean="0"/>
              <a:t> </a:t>
            </a:r>
            <a:r>
              <a:rPr lang="en-US" smtClean="0"/>
              <a:t>Internal</a:t>
            </a:r>
            <a:r>
              <a:rPr lang="en-US" spc="-25" smtClean="0"/>
              <a:t> </a:t>
            </a:r>
            <a:r>
              <a:rPr lang="en-US" spc="-5" smtClean="0"/>
              <a:t>Use</a:t>
            </a:r>
            <a:r>
              <a:rPr lang="en-US" spc="-30" smtClean="0"/>
              <a:t> </a:t>
            </a:r>
            <a:r>
              <a:rPr lang="en-US" smtClean="0"/>
              <a:t>Only</a:t>
            </a:r>
            <a:endParaRPr lang="en-US" dirty="0"/>
          </a:p>
        </p:txBody>
      </p:sp>
      <p:sp>
        <p:nvSpPr>
          <p:cNvPr id="6" name="Holder 6"/>
          <p:cNvSpPr>
            <a:spLocks noGrp="1"/>
          </p:cNvSpPr>
          <p:nvPr>
            <p:ph type="dt" sz="half" idx="6"/>
          </p:nvPr>
        </p:nvSpPr>
        <p:spPr/>
        <p:txBody>
          <a:bodyPr lIns="0" tIns="0" rIns="0" bIns="0"/>
          <a:lstStyle>
            <a:lvl1pPr>
              <a:defRPr sz="800" b="0" i="0">
                <a:solidFill>
                  <a:schemeClr val="tx1"/>
                </a:solidFill>
                <a:latin typeface="Arial"/>
                <a:cs typeface="Arial"/>
              </a:defRPr>
            </a:lvl1pPr>
          </a:lstStyle>
          <a:p>
            <a:pPr marL="12701" marR="5080">
              <a:spcBef>
                <a:spcPts val="25"/>
              </a:spcBef>
            </a:pPr>
            <a:r>
              <a:rPr lang="en-US" spc="-5" smtClean="0"/>
              <a:t>Copyright </a:t>
            </a:r>
            <a:r>
              <a:rPr lang="en-US" smtClean="0"/>
              <a:t>© </a:t>
            </a:r>
            <a:r>
              <a:rPr lang="en-US" spc="-5" smtClean="0"/>
              <a:t>2019-2020 LG </a:t>
            </a:r>
            <a:r>
              <a:rPr lang="en-US" smtClean="0"/>
              <a:t>Electronics Inc. All rights reserved. </a:t>
            </a:r>
            <a:r>
              <a:rPr lang="en-US" spc="-210" smtClean="0"/>
              <a:t> </a:t>
            </a:r>
            <a:r>
              <a:rPr lang="en-US" smtClean="0"/>
              <a:t>Only</a:t>
            </a:r>
            <a:r>
              <a:rPr lang="en-US" spc="-5" smtClean="0"/>
              <a:t> </a:t>
            </a:r>
            <a:r>
              <a:rPr lang="en-US" smtClean="0"/>
              <a:t>training </a:t>
            </a:r>
            <a:r>
              <a:rPr lang="en-US" spc="-5" smtClean="0"/>
              <a:t>and</a:t>
            </a:r>
            <a:r>
              <a:rPr lang="en-US" spc="-10" smtClean="0"/>
              <a:t> </a:t>
            </a:r>
            <a:r>
              <a:rPr lang="en-US" smtClean="0"/>
              <a:t>service </a:t>
            </a:r>
            <a:r>
              <a:rPr lang="en-US" spc="-5" smtClean="0"/>
              <a:t>purposes.</a:t>
            </a:r>
            <a:endParaRPr lang="en-US" spc="-5" dirty="0"/>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6483815" y="257134"/>
            <a:ext cx="1301696" cy="384721"/>
          </a:xfrm>
        </p:spPr>
        <p:txBody>
          <a:bodyPr lIns="0" tIns="0" rIns="0" bIns="0"/>
          <a:lstStyle>
            <a:lvl1pPr>
              <a:defRPr sz="2500" b="1" i="1">
                <a:solidFill>
                  <a:srgbClr val="231F20"/>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defRPr sz="800" b="0" i="0">
                <a:solidFill>
                  <a:schemeClr val="tx1"/>
                </a:solidFill>
                <a:latin typeface="Arial"/>
                <a:cs typeface="Arial"/>
              </a:defRPr>
            </a:lvl1pPr>
          </a:lstStyle>
          <a:p>
            <a:pPr marL="12701">
              <a:spcBef>
                <a:spcPts val="25"/>
              </a:spcBef>
            </a:pPr>
            <a:r>
              <a:rPr lang="en-US" spc="-5" smtClean="0"/>
              <a:t>LGE</a:t>
            </a:r>
            <a:r>
              <a:rPr lang="en-US" spc="-30" smtClean="0"/>
              <a:t> </a:t>
            </a:r>
            <a:r>
              <a:rPr lang="en-US" smtClean="0"/>
              <a:t>Internal</a:t>
            </a:r>
            <a:r>
              <a:rPr lang="en-US" spc="-25" smtClean="0"/>
              <a:t> </a:t>
            </a:r>
            <a:r>
              <a:rPr lang="en-US" spc="-5" smtClean="0"/>
              <a:t>Use</a:t>
            </a:r>
            <a:r>
              <a:rPr lang="en-US" spc="-30" smtClean="0"/>
              <a:t> </a:t>
            </a:r>
            <a:r>
              <a:rPr lang="en-US" smtClean="0"/>
              <a:t>Only</a:t>
            </a:r>
            <a:endParaRPr lang="en-US" dirty="0"/>
          </a:p>
        </p:txBody>
      </p:sp>
      <p:sp>
        <p:nvSpPr>
          <p:cNvPr id="4" name="Holder 4"/>
          <p:cNvSpPr>
            <a:spLocks noGrp="1"/>
          </p:cNvSpPr>
          <p:nvPr>
            <p:ph type="dt" sz="half" idx="6"/>
          </p:nvPr>
        </p:nvSpPr>
        <p:spPr/>
        <p:txBody>
          <a:bodyPr lIns="0" tIns="0" rIns="0" bIns="0"/>
          <a:lstStyle>
            <a:lvl1pPr>
              <a:defRPr sz="800" b="0" i="0">
                <a:solidFill>
                  <a:schemeClr val="tx1"/>
                </a:solidFill>
                <a:latin typeface="Arial"/>
                <a:cs typeface="Arial"/>
              </a:defRPr>
            </a:lvl1pPr>
          </a:lstStyle>
          <a:p>
            <a:pPr marL="12701" marR="5080">
              <a:spcBef>
                <a:spcPts val="25"/>
              </a:spcBef>
            </a:pPr>
            <a:r>
              <a:rPr lang="en-US" spc="-5" smtClean="0"/>
              <a:t>Copyright </a:t>
            </a:r>
            <a:r>
              <a:rPr lang="en-US" smtClean="0"/>
              <a:t>© </a:t>
            </a:r>
            <a:r>
              <a:rPr lang="en-US" spc="-5" smtClean="0"/>
              <a:t>2019-2020 LG </a:t>
            </a:r>
            <a:r>
              <a:rPr lang="en-US" smtClean="0"/>
              <a:t>Electronics Inc. All rights reserved. </a:t>
            </a:r>
            <a:r>
              <a:rPr lang="en-US" spc="-210" smtClean="0"/>
              <a:t> </a:t>
            </a:r>
            <a:r>
              <a:rPr lang="en-US" smtClean="0"/>
              <a:t>Only</a:t>
            </a:r>
            <a:r>
              <a:rPr lang="en-US" spc="-5" smtClean="0"/>
              <a:t> </a:t>
            </a:r>
            <a:r>
              <a:rPr lang="en-US" smtClean="0"/>
              <a:t>training </a:t>
            </a:r>
            <a:r>
              <a:rPr lang="en-US" spc="-5" smtClean="0"/>
              <a:t>and</a:t>
            </a:r>
            <a:r>
              <a:rPr lang="en-US" spc="-10" smtClean="0"/>
              <a:t> </a:t>
            </a:r>
            <a:r>
              <a:rPr lang="en-US" smtClean="0"/>
              <a:t>service </a:t>
            </a:r>
            <a:r>
              <a:rPr lang="en-US" spc="-5" smtClean="0"/>
              <a:t>purposes.</a:t>
            </a:r>
            <a:endParaRPr lang="en-US" spc="-5" dirty="0"/>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800" b="0" i="0">
                <a:solidFill>
                  <a:schemeClr val="tx1"/>
                </a:solidFill>
                <a:latin typeface="Arial"/>
                <a:cs typeface="Arial"/>
              </a:defRPr>
            </a:lvl1pPr>
          </a:lstStyle>
          <a:p>
            <a:pPr marL="12701">
              <a:spcBef>
                <a:spcPts val="25"/>
              </a:spcBef>
            </a:pPr>
            <a:r>
              <a:rPr lang="en-US" spc="-5" smtClean="0"/>
              <a:t>LGE</a:t>
            </a:r>
            <a:r>
              <a:rPr lang="en-US" spc="-30" smtClean="0"/>
              <a:t> </a:t>
            </a:r>
            <a:r>
              <a:rPr lang="en-US" smtClean="0"/>
              <a:t>Internal</a:t>
            </a:r>
            <a:r>
              <a:rPr lang="en-US" spc="-25" smtClean="0"/>
              <a:t> </a:t>
            </a:r>
            <a:r>
              <a:rPr lang="en-US" spc="-5" smtClean="0"/>
              <a:t>Use</a:t>
            </a:r>
            <a:r>
              <a:rPr lang="en-US" spc="-30" smtClean="0"/>
              <a:t> </a:t>
            </a:r>
            <a:r>
              <a:rPr lang="en-US" smtClean="0"/>
              <a:t>Only</a:t>
            </a:r>
            <a:endParaRPr lang="en-US" dirty="0"/>
          </a:p>
        </p:txBody>
      </p:sp>
      <p:sp>
        <p:nvSpPr>
          <p:cNvPr id="3" name="Holder 3"/>
          <p:cNvSpPr>
            <a:spLocks noGrp="1"/>
          </p:cNvSpPr>
          <p:nvPr>
            <p:ph type="dt" sz="half" idx="6"/>
          </p:nvPr>
        </p:nvSpPr>
        <p:spPr/>
        <p:txBody>
          <a:bodyPr lIns="0" tIns="0" rIns="0" bIns="0"/>
          <a:lstStyle>
            <a:lvl1pPr>
              <a:defRPr sz="800" b="0" i="0">
                <a:solidFill>
                  <a:schemeClr val="tx1"/>
                </a:solidFill>
                <a:latin typeface="Arial"/>
                <a:cs typeface="Arial"/>
              </a:defRPr>
            </a:lvl1pPr>
          </a:lstStyle>
          <a:p>
            <a:pPr marL="12701" marR="5080">
              <a:spcBef>
                <a:spcPts val="25"/>
              </a:spcBef>
            </a:pPr>
            <a:r>
              <a:rPr lang="en-US" spc="-5" smtClean="0"/>
              <a:t>Copyright </a:t>
            </a:r>
            <a:r>
              <a:rPr lang="en-US" smtClean="0"/>
              <a:t>© </a:t>
            </a:r>
            <a:r>
              <a:rPr lang="en-US" spc="-5" smtClean="0"/>
              <a:t>2019-2020 LG </a:t>
            </a:r>
            <a:r>
              <a:rPr lang="en-US" smtClean="0"/>
              <a:t>Electronics Inc. All rights reserved. </a:t>
            </a:r>
            <a:r>
              <a:rPr lang="en-US" spc="-210" smtClean="0"/>
              <a:t> </a:t>
            </a:r>
            <a:r>
              <a:rPr lang="en-US" smtClean="0"/>
              <a:t>Only</a:t>
            </a:r>
            <a:r>
              <a:rPr lang="en-US" spc="-5" smtClean="0"/>
              <a:t> </a:t>
            </a:r>
            <a:r>
              <a:rPr lang="en-US" smtClean="0"/>
              <a:t>training </a:t>
            </a:r>
            <a:r>
              <a:rPr lang="en-US" spc="-5" smtClean="0"/>
              <a:t>and</a:t>
            </a:r>
            <a:r>
              <a:rPr lang="en-US" spc="-10" smtClean="0"/>
              <a:t> </a:t>
            </a:r>
            <a:r>
              <a:rPr lang="en-US" smtClean="0"/>
              <a:t>service </a:t>
            </a:r>
            <a:r>
              <a:rPr lang="en-US" spc="-5" smtClean="0"/>
              <a:t>purposes.</a:t>
            </a:r>
            <a:endParaRPr lang="en-US" spc="-5" dirty="0"/>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6483815" y="257135"/>
            <a:ext cx="1301696" cy="384721"/>
          </a:xfrm>
          <a:prstGeom prst="rect">
            <a:avLst/>
          </a:prstGeom>
        </p:spPr>
        <p:txBody>
          <a:bodyPr wrap="square" lIns="0" tIns="0" rIns="0" bIns="0">
            <a:spAutoFit/>
          </a:bodyPr>
          <a:lstStyle>
            <a:lvl1pPr>
              <a:defRPr sz="2500" b="1" i="1">
                <a:solidFill>
                  <a:srgbClr val="231F20"/>
                </a:solidFill>
                <a:latin typeface="Calibri"/>
                <a:cs typeface="Calibri"/>
              </a:defRPr>
            </a:lvl1pPr>
          </a:lstStyle>
          <a:p>
            <a:endParaRPr/>
          </a:p>
        </p:txBody>
      </p:sp>
      <p:sp>
        <p:nvSpPr>
          <p:cNvPr id="3" name="Holder 3"/>
          <p:cNvSpPr>
            <a:spLocks noGrp="1"/>
          </p:cNvSpPr>
          <p:nvPr>
            <p:ph type="body" idx="1"/>
          </p:nvPr>
        </p:nvSpPr>
        <p:spPr>
          <a:xfrm>
            <a:off x="713472" y="2459488"/>
            <a:ext cx="12842387"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994898" y="10351233"/>
            <a:ext cx="1967271" cy="123111"/>
          </a:xfrm>
          <a:prstGeom prst="rect">
            <a:avLst/>
          </a:prstGeom>
        </p:spPr>
        <p:txBody>
          <a:bodyPr wrap="square" lIns="0" tIns="0" rIns="0" bIns="0">
            <a:spAutoFit/>
          </a:bodyPr>
          <a:lstStyle>
            <a:lvl1pPr>
              <a:defRPr sz="800" b="0" i="0">
                <a:solidFill>
                  <a:schemeClr val="tx1"/>
                </a:solidFill>
                <a:latin typeface="Arial"/>
                <a:cs typeface="Arial"/>
              </a:defRPr>
            </a:lvl1pPr>
          </a:lstStyle>
          <a:p>
            <a:pPr marL="12701">
              <a:spcBef>
                <a:spcPts val="25"/>
              </a:spcBef>
            </a:pPr>
            <a:r>
              <a:rPr lang="en-US" spc="-5" smtClean="0"/>
              <a:t>LGE</a:t>
            </a:r>
            <a:r>
              <a:rPr lang="en-US" spc="-30" smtClean="0"/>
              <a:t> </a:t>
            </a:r>
            <a:r>
              <a:rPr lang="en-US" smtClean="0"/>
              <a:t>Internal</a:t>
            </a:r>
            <a:r>
              <a:rPr lang="en-US" spc="-25" smtClean="0"/>
              <a:t> </a:t>
            </a:r>
            <a:r>
              <a:rPr lang="en-US" spc="-5" smtClean="0"/>
              <a:t>Use</a:t>
            </a:r>
            <a:r>
              <a:rPr lang="en-US" spc="-30" smtClean="0"/>
              <a:t> </a:t>
            </a:r>
            <a:r>
              <a:rPr lang="en-US" smtClean="0"/>
              <a:t>Only</a:t>
            </a:r>
            <a:endParaRPr lang="en-US" dirty="0"/>
          </a:p>
        </p:txBody>
      </p:sp>
      <p:sp>
        <p:nvSpPr>
          <p:cNvPr id="5" name="Holder 5"/>
          <p:cNvSpPr>
            <a:spLocks noGrp="1"/>
          </p:cNvSpPr>
          <p:nvPr>
            <p:ph type="dt" sz="half" idx="6"/>
          </p:nvPr>
        </p:nvSpPr>
        <p:spPr>
          <a:xfrm>
            <a:off x="7936674" y="10229299"/>
            <a:ext cx="5335118" cy="123111"/>
          </a:xfrm>
          <a:prstGeom prst="rect">
            <a:avLst/>
          </a:prstGeom>
        </p:spPr>
        <p:txBody>
          <a:bodyPr wrap="square" lIns="0" tIns="0" rIns="0" bIns="0">
            <a:spAutoFit/>
          </a:bodyPr>
          <a:lstStyle>
            <a:lvl1pPr>
              <a:defRPr sz="800" b="0" i="0">
                <a:solidFill>
                  <a:schemeClr val="tx1"/>
                </a:solidFill>
                <a:latin typeface="Arial"/>
                <a:cs typeface="Arial"/>
              </a:defRPr>
            </a:lvl1pPr>
          </a:lstStyle>
          <a:p>
            <a:pPr marL="12701" marR="5080">
              <a:spcBef>
                <a:spcPts val="25"/>
              </a:spcBef>
            </a:pPr>
            <a:r>
              <a:rPr lang="en-US" spc="-5" smtClean="0"/>
              <a:t>Copyright </a:t>
            </a:r>
            <a:r>
              <a:rPr lang="en-US" smtClean="0"/>
              <a:t>© </a:t>
            </a:r>
            <a:r>
              <a:rPr lang="en-US" spc="-5" smtClean="0"/>
              <a:t>2019-2020 LG </a:t>
            </a:r>
            <a:r>
              <a:rPr lang="en-US" smtClean="0"/>
              <a:t>Electronics Inc. All rights reserved. </a:t>
            </a:r>
            <a:r>
              <a:rPr lang="en-US" spc="-210" smtClean="0"/>
              <a:t> </a:t>
            </a:r>
            <a:r>
              <a:rPr lang="en-US" smtClean="0"/>
              <a:t>Only</a:t>
            </a:r>
            <a:r>
              <a:rPr lang="en-US" spc="-5" smtClean="0"/>
              <a:t> </a:t>
            </a:r>
            <a:r>
              <a:rPr lang="en-US" smtClean="0"/>
              <a:t>training </a:t>
            </a:r>
            <a:r>
              <a:rPr lang="en-US" spc="-5" smtClean="0"/>
              <a:t>and</a:t>
            </a:r>
            <a:r>
              <a:rPr lang="en-US" spc="-10" smtClean="0"/>
              <a:t> </a:t>
            </a:r>
            <a:r>
              <a:rPr lang="en-US" smtClean="0"/>
              <a:t>service </a:t>
            </a:r>
            <a:r>
              <a:rPr lang="en-US" spc="-5" smtClean="0"/>
              <a:t>purposes.</a:t>
            </a:r>
            <a:endParaRPr lang="en-US" spc="-5" dirty="0"/>
          </a:p>
        </p:txBody>
      </p:sp>
      <p:sp>
        <p:nvSpPr>
          <p:cNvPr id="6" name="Holder 6"/>
          <p:cNvSpPr>
            <a:spLocks noGrp="1"/>
          </p:cNvSpPr>
          <p:nvPr>
            <p:ph type="sldNum" sz="quarter" idx="7"/>
          </p:nvPr>
        </p:nvSpPr>
        <p:spPr>
          <a:xfrm>
            <a:off x="10273916" y="9944868"/>
            <a:ext cx="3281942" cy="276999"/>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16">
        <a:defRPr>
          <a:latin typeface="+mn-lt"/>
          <a:ea typeface="+mn-ea"/>
          <a:cs typeface="+mn-cs"/>
        </a:defRPr>
      </a:lvl2pPr>
      <a:lvl3pPr marL="914432">
        <a:defRPr>
          <a:latin typeface="+mn-lt"/>
          <a:ea typeface="+mn-ea"/>
          <a:cs typeface="+mn-cs"/>
        </a:defRPr>
      </a:lvl3pPr>
      <a:lvl4pPr marL="1371648">
        <a:defRPr>
          <a:latin typeface="+mn-lt"/>
          <a:ea typeface="+mn-ea"/>
          <a:cs typeface="+mn-cs"/>
        </a:defRPr>
      </a:lvl4pPr>
      <a:lvl5pPr marL="1828863">
        <a:defRPr>
          <a:latin typeface="+mn-lt"/>
          <a:ea typeface="+mn-ea"/>
          <a:cs typeface="+mn-cs"/>
        </a:defRPr>
      </a:lvl5pPr>
      <a:lvl6pPr marL="2286079">
        <a:defRPr>
          <a:latin typeface="+mn-lt"/>
          <a:ea typeface="+mn-ea"/>
          <a:cs typeface="+mn-cs"/>
        </a:defRPr>
      </a:lvl6pPr>
      <a:lvl7pPr marL="2743295">
        <a:defRPr>
          <a:latin typeface="+mn-lt"/>
          <a:ea typeface="+mn-ea"/>
          <a:cs typeface="+mn-cs"/>
        </a:defRPr>
      </a:lvl7pPr>
      <a:lvl8pPr marL="3200511">
        <a:defRPr>
          <a:latin typeface="+mn-lt"/>
          <a:ea typeface="+mn-ea"/>
          <a:cs typeface="+mn-cs"/>
        </a:defRPr>
      </a:lvl8pPr>
      <a:lvl9pPr marL="3657727">
        <a:defRPr>
          <a:latin typeface="+mn-lt"/>
          <a:ea typeface="+mn-ea"/>
          <a:cs typeface="+mn-cs"/>
        </a:defRPr>
      </a:lvl9pPr>
    </p:bodyStyle>
    <p:otherStyle>
      <a:lvl1pPr marL="0">
        <a:defRPr>
          <a:latin typeface="+mn-lt"/>
          <a:ea typeface="+mn-ea"/>
          <a:cs typeface="+mn-cs"/>
        </a:defRPr>
      </a:lvl1pPr>
      <a:lvl2pPr marL="457216">
        <a:defRPr>
          <a:latin typeface="+mn-lt"/>
          <a:ea typeface="+mn-ea"/>
          <a:cs typeface="+mn-cs"/>
        </a:defRPr>
      </a:lvl2pPr>
      <a:lvl3pPr marL="914432">
        <a:defRPr>
          <a:latin typeface="+mn-lt"/>
          <a:ea typeface="+mn-ea"/>
          <a:cs typeface="+mn-cs"/>
        </a:defRPr>
      </a:lvl3pPr>
      <a:lvl4pPr marL="1371648">
        <a:defRPr>
          <a:latin typeface="+mn-lt"/>
          <a:ea typeface="+mn-ea"/>
          <a:cs typeface="+mn-cs"/>
        </a:defRPr>
      </a:lvl4pPr>
      <a:lvl5pPr marL="1828863">
        <a:defRPr>
          <a:latin typeface="+mn-lt"/>
          <a:ea typeface="+mn-ea"/>
          <a:cs typeface="+mn-cs"/>
        </a:defRPr>
      </a:lvl5pPr>
      <a:lvl6pPr marL="2286079">
        <a:defRPr>
          <a:latin typeface="+mn-lt"/>
          <a:ea typeface="+mn-ea"/>
          <a:cs typeface="+mn-cs"/>
        </a:defRPr>
      </a:lvl6pPr>
      <a:lvl7pPr marL="2743295">
        <a:defRPr>
          <a:latin typeface="+mn-lt"/>
          <a:ea typeface="+mn-ea"/>
          <a:cs typeface="+mn-cs"/>
        </a:defRPr>
      </a:lvl7pPr>
      <a:lvl8pPr marL="3200511">
        <a:defRPr>
          <a:latin typeface="+mn-lt"/>
          <a:ea typeface="+mn-ea"/>
          <a:cs typeface="+mn-cs"/>
        </a:defRPr>
      </a:lvl8pPr>
      <a:lvl9pPr marL="3657727">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5.xml"/><Relationship Id="rId6" Type="http://schemas.openxmlformats.org/officeDocument/2006/relationships/image" Target="../media/image16.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s>
</file>

<file path=ppt/slides/_rels/slide13.xml.rels><?xml version="1.0" encoding="UTF-8" standalone="yes"?>
<Relationships xmlns="http://schemas.openxmlformats.org/package/2006/relationships"><Relationship Id="rId8" Type="http://schemas.openxmlformats.org/officeDocument/2006/relationships/image" Target="../media/image27.jpg"/><Relationship Id="rId13" Type="http://schemas.openxmlformats.org/officeDocument/2006/relationships/image" Target="../media/image32.jpg"/><Relationship Id="rId3" Type="http://schemas.openxmlformats.org/officeDocument/2006/relationships/image" Target="../media/image22.png"/><Relationship Id="rId7" Type="http://schemas.openxmlformats.org/officeDocument/2006/relationships/image" Target="../media/image26.png"/><Relationship Id="rId12" Type="http://schemas.openxmlformats.org/officeDocument/2006/relationships/image" Target="../media/image31.jpg"/><Relationship Id="rId2" Type="http://schemas.openxmlformats.org/officeDocument/2006/relationships/image" Target="../media/image21.png"/><Relationship Id="rId16" Type="http://schemas.openxmlformats.org/officeDocument/2006/relationships/image" Target="../media/image35.jpg"/><Relationship Id="rId1" Type="http://schemas.openxmlformats.org/officeDocument/2006/relationships/slideLayout" Target="../slideLayouts/slideLayout5.xml"/><Relationship Id="rId6" Type="http://schemas.openxmlformats.org/officeDocument/2006/relationships/image" Target="../media/image25.png"/><Relationship Id="rId11" Type="http://schemas.openxmlformats.org/officeDocument/2006/relationships/image" Target="../media/image30.png"/><Relationship Id="rId5" Type="http://schemas.openxmlformats.org/officeDocument/2006/relationships/image" Target="../media/image24.png"/><Relationship Id="rId15" Type="http://schemas.openxmlformats.org/officeDocument/2006/relationships/image" Target="../media/image34.jpg"/><Relationship Id="rId10" Type="http://schemas.openxmlformats.org/officeDocument/2006/relationships/image" Target="../media/image29.png"/><Relationship Id="rId4" Type="http://schemas.openxmlformats.org/officeDocument/2006/relationships/image" Target="../media/image23.png"/><Relationship Id="rId9" Type="http://schemas.openxmlformats.org/officeDocument/2006/relationships/image" Target="../media/image28.png"/><Relationship Id="rId14" Type="http://schemas.openxmlformats.org/officeDocument/2006/relationships/image" Target="../media/image33.jpg"/></Relationships>
</file>

<file path=ppt/slides/_rels/slide14.xml.rels><?xml version="1.0" encoding="UTF-8" standalone="yes"?>
<Relationships xmlns="http://schemas.openxmlformats.org/package/2006/relationships"><Relationship Id="rId8" Type="http://schemas.openxmlformats.org/officeDocument/2006/relationships/image" Target="../media/image41.png"/><Relationship Id="rId13" Type="http://schemas.openxmlformats.org/officeDocument/2006/relationships/image" Target="../media/image44.png"/><Relationship Id="rId18" Type="http://schemas.openxmlformats.org/officeDocument/2006/relationships/image" Target="../media/image20.png"/><Relationship Id="rId3" Type="http://schemas.openxmlformats.org/officeDocument/2006/relationships/image" Target="../media/image36.png"/><Relationship Id="rId7" Type="http://schemas.openxmlformats.org/officeDocument/2006/relationships/image" Target="../media/image40.png"/><Relationship Id="rId12" Type="http://schemas.openxmlformats.org/officeDocument/2006/relationships/image" Target="../media/image43.png"/><Relationship Id="rId17" Type="http://schemas.openxmlformats.org/officeDocument/2006/relationships/image" Target="../media/image19.png"/><Relationship Id="rId2" Type="http://schemas.openxmlformats.org/officeDocument/2006/relationships/image" Target="../media/image21.png"/><Relationship Id="rId16" Type="http://schemas.openxmlformats.org/officeDocument/2006/relationships/image" Target="../media/image18.png"/><Relationship Id="rId1" Type="http://schemas.openxmlformats.org/officeDocument/2006/relationships/slideLayout" Target="../slideLayouts/slideLayout5.xml"/><Relationship Id="rId6" Type="http://schemas.openxmlformats.org/officeDocument/2006/relationships/image" Target="../media/image39.png"/><Relationship Id="rId11" Type="http://schemas.openxmlformats.org/officeDocument/2006/relationships/image" Target="../media/image13.png"/><Relationship Id="rId5" Type="http://schemas.openxmlformats.org/officeDocument/2006/relationships/image" Target="../media/image38.png"/><Relationship Id="rId15" Type="http://schemas.openxmlformats.org/officeDocument/2006/relationships/image" Target="../media/image46.png"/><Relationship Id="rId10" Type="http://schemas.openxmlformats.org/officeDocument/2006/relationships/image" Target="../media/image12.png"/><Relationship Id="rId4" Type="http://schemas.openxmlformats.org/officeDocument/2006/relationships/image" Target="../media/image37.png"/><Relationship Id="rId9" Type="http://schemas.openxmlformats.org/officeDocument/2006/relationships/image" Target="../media/image42.png"/><Relationship Id="rId14" Type="http://schemas.openxmlformats.org/officeDocument/2006/relationships/image" Target="../media/image45.png"/></Relationships>
</file>

<file path=ppt/slides/_rels/slide15.xml.rels><?xml version="1.0" encoding="UTF-8" standalone="yes"?>
<Relationships xmlns="http://schemas.openxmlformats.org/package/2006/relationships"><Relationship Id="rId8" Type="http://schemas.openxmlformats.org/officeDocument/2006/relationships/image" Target="../media/image27.jpg"/><Relationship Id="rId13" Type="http://schemas.openxmlformats.org/officeDocument/2006/relationships/image" Target="../media/image32.jpg"/><Relationship Id="rId3" Type="http://schemas.openxmlformats.org/officeDocument/2006/relationships/image" Target="../media/image47.png"/><Relationship Id="rId7" Type="http://schemas.openxmlformats.org/officeDocument/2006/relationships/image" Target="../media/image26.png"/><Relationship Id="rId12" Type="http://schemas.openxmlformats.org/officeDocument/2006/relationships/image" Target="../media/image31.jpg"/><Relationship Id="rId2" Type="http://schemas.openxmlformats.org/officeDocument/2006/relationships/image" Target="../media/image21.png"/><Relationship Id="rId16" Type="http://schemas.openxmlformats.org/officeDocument/2006/relationships/image" Target="../media/image35.jpg"/><Relationship Id="rId1" Type="http://schemas.openxmlformats.org/officeDocument/2006/relationships/slideLayout" Target="../slideLayouts/slideLayout5.xml"/><Relationship Id="rId6" Type="http://schemas.openxmlformats.org/officeDocument/2006/relationships/image" Target="../media/image50.png"/><Relationship Id="rId11" Type="http://schemas.openxmlformats.org/officeDocument/2006/relationships/image" Target="../media/image30.png"/><Relationship Id="rId5" Type="http://schemas.openxmlformats.org/officeDocument/2006/relationships/image" Target="../media/image49.png"/><Relationship Id="rId15" Type="http://schemas.openxmlformats.org/officeDocument/2006/relationships/image" Target="../media/image34.jpg"/><Relationship Id="rId10" Type="http://schemas.openxmlformats.org/officeDocument/2006/relationships/image" Target="../media/image29.png"/><Relationship Id="rId4" Type="http://schemas.openxmlformats.org/officeDocument/2006/relationships/image" Target="../media/image48.png"/><Relationship Id="rId9" Type="http://schemas.openxmlformats.org/officeDocument/2006/relationships/image" Target="../media/image28.png"/><Relationship Id="rId14" Type="http://schemas.openxmlformats.org/officeDocument/2006/relationships/image" Target="../media/image33.jpg"/></Relationships>
</file>

<file path=ppt/slides/_rels/slide16.xml.rels><?xml version="1.0" encoding="UTF-8" standalone="yes"?>
<Relationships xmlns="http://schemas.openxmlformats.org/package/2006/relationships"><Relationship Id="rId8" Type="http://schemas.openxmlformats.org/officeDocument/2006/relationships/image" Target="../media/image57.png"/><Relationship Id="rId13" Type="http://schemas.openxmlformats.org/officeDocument/2006/relationships/image" Target="../media/image62.png"/><Relationship Id="rId3" Type="http://schemas.openxmlformats.org/officeDocument/2006/relationships/image" Target="../media/image52.png"/><Relationship Id="rId7" Type="http://schemas.openxmlformats.org/officeDocument/2006/relationships/image" Target="../media/image56.png"/><Relationship Id="rId12" Type="http://schemas.openxmlformats.org/officeDocument/2006/relationships/image" Target="../media/image61.png"/><Relationship Id="rId2" Type="http://schemas.openxmlformats.org/officeDocument/2006/relationships/image" Target="../media/image51.png"/><Relationship Id="rId1" Type="http://schemas.openxmlformats.org/officeDocument/2006/relationships/slideLayout" Target="../slideLayouts/slideLayout5.xml"/><Relationship Id="rId6" Type="http://schemas.openxmlformats.org/officeDocument/2006/relationships/image" Target="../media/image55.png"/><Relationship Id="rId11" Type="http://schemas.openxmlformats.org/officeDocument/2006/relationships/image" Target="../media/image60.png"/><Relationship Id="rId5" Type="http://schemas.openxmlformats.org/officeDocument/2006/relationships/image" Target="../media/image54.png"/><Relationship Id="rId10" Type="http://schemas.openxmlformats.org/officeDocument/2006/relationships/image" Target="../media/image59.png"/><Relationship Id="rId4" Type="http://schemas.openxmlformats.org/officeDocument/2006/relationships/image" Target="../media/image53.png"/><Relationship Id="rId9" Type="http://schemas.openxmlformats.org/officeDocument/2006/relationships/image" Target="../media/image58.png"/></Relationships>
</file>

<file path=ppt/slides/_rels/slide17.xml.rels><?xml version="1.0" encoding="UTF-8" standalone="yes"?>
<Relationships xmlns="http://schemas.openxmlformats.org/package/2006/relationships"><Relationship Id="rId8" Type="http://schemas.openxmlformats.org/officeDocument/2006/relationships/image" Target="../media/image63.png"/><Relationship Id="rId3" Type="http://schemas.openxmlformats.org/officeDocument/2006/relationships/image" Target="../media/image52.png"/><Relationship Id="rId7" Type="http://schemas.openxmlformats.org/officeDocument/2006/relationships/image" Target="../media/image56.png"/><Relationship Id="rId2" Type="http://schemas.openxmlformats.org/officeDocument/2006/relationships/image" Target="../media/image51.png"/><Relationship Id="rId1" Type="http://schemas.openxmlformats.org/officeDocument/2006/relationships/slideLayout" Target="../slideLayouts/slideLayout5.xml"/><Relationship Id="rId6" Type="http://schemas.openxmlformats.org/officeDocument/2006/relationships/image" Target="../media/image55.png"/><Relationship Id="rId5" Type="http://schemas.openxmlformats.org/officeDocument/2006/relationships/image" Target="../media/image54.png"/><Relationship Id="rId10" Type="http://schemas.openxmlformats.org/officeDocument/2006/relationships/image" Target="../media/image59.png"/><Relationship Id="rId4" Type="http://schemas.openxmlformats.org/officeDocument/2006/relationships/image" Target="../media/image53.png"/><Relationship Id="rId9" Type="http://schemas.openxmlformats.org/officeDocument/2006/relationships/image" Target="../media/image6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413669" y="1253553"/>
            <a:ext cx="352425" cy="127635"/>
          </a:xfrm>
          <a:custGeom>
            <a:avLst/>
            <a:gdLst/>
            <a:ahLst/>
            <a:cxnLst/>
            <a:rect l="l" t="t" r="r" b="b"/>
            <a:pathLst>
              <a:path w="352425" h="127634">
                <a:moveTo>
                  <a:pt x="70993" y="110363"/>
                </a:moveTo>
                <a:lnTo>
                  <a:pt x="18961" y="110363"/>
                </a:lnTo>
                <a:lnTo>
                  <a:pt x="18961" y="6223"/>
                </a:lnTo>
                <a:lnTo>
                  <a:pt x="0" y="6223"/>
                </a:lnTo>
                <a:lnTo>
                  <a:pt x="0" y="110363"/>
                </a:lnTo>
                <a:lnTo>
                  <a:pt x="0" y="125603"/>
                </a:lnTo>
                <a:lnTo>
                  <a:pt x="70993" y="125603"/>
                </a:lnTo>
                <a:lnTo>
                  <a:pt x="70993" y="110363"/>
                </a:lnTo>
                <a:close/>
              </a:path>
              <a:path w="352425" h="127634">
                <a:moveTo>
                  <a:pt x="101561" y="42405"/>
                </a:moveTo>
                <a:lnTo>
                  <a:pt x="82994" y="42405"/>
                </a:lnTo>
                <a:lnTo>
                  <a:pt x="82994" y="125082"/>
                </a:lnTo>
                <a:lnTo>
                  <a:pt x="101561" y="125082"/>
                </a:lnTo>
                <a:lnTo>
                  <a:pt x="101561" y="42405"/>
                </a:lnTo>
                <a:close/>
              </a:path>
              <a:path w="352425" h="127634">
                <a:moveTo>
                  <a:pt x="101561" y="7416"/>
                </a:moveTo>
                <a:lnTo>
                  <a:pt x="82816" y="7416"/>
                </a:lnTo>
                <a:lnTo>
                  <a:pt x="82816" y="24015"/>
                </a:lnTo>
                <a:lnTo>
                  <a:pt x="101561" y="24015"/>
                </a:lnTo>
                <a:lnTo>
                  <a:pt x="101561" y="7416"/>
                </a:lnTo>
                <a:close/>
              </a:path>
              <a:path w="352425" h="127634">
                <a:moveTo>
                  <a:pt x="179184" y="3098"/>
                </a:moveTo>
                <a:lnTo>
                  <a:pt x="173913" y="977"/>
                </a:lnTo>
                <a:lnTo>
                  <a:pt x="166839" y="0"/>
                </a:lnTo>
                <a:lnTo>
                  <a:pt x="160210" y="0"/>
                </a:lnTo>
                <a:lnTo>
                  <a:pt x="147002" y="1574"/>
                </a:lnTo>
                <a:lnTo>
                  <a:pt x="136613" y="6908"/>
                </a:lnTo>
                <a:lnTo>
                  <a:pt x="129806" y="16891"/>
                </a:lnTo>
                <a:lnTo>
                  <a:pt x="127368" y="32448"/>
                </a:lnTo>
                <a:lnTo>
                  <a:pt x="127368" y="42418"/>
                </a:lnTo>
                <a:lnTo>
                  <a:pt x="115443" y="42418"/>
                </a:lnTo>
                <a:lnTo>
                  <a:pt x="115443" y="56476"/>
                </a:lnTo>
                <a:lnTo>
                  <a:pt x="127571" y="56476"/>
                </a:lnTo>
                <a:lnTo>
                  <a:pt x="127571" y="125095"/>
                </a:lnTo>
                <a:lnTo>
                  <a:pt x="146138" y="125095"/>
                </a:lnTo>
                <a:lnTo>
                  <a:pt x="146138" y="56476"/>
                </a:lnTo>
                <a:lnTo>
                  <a:pt x="174663" y="56476"/>
                </a:lnTo>
                <a:lnTo>
                  <a:pt x="174663" y="42418"/>
                </a:lnTo>
                <a:lnTo>
                  <a:pt x="145935" y="42418"/>
                </a:lnTo>
                <a:lnTo>
                  <a:pt x="145935" y="19545"/>
                </a:lnTo>
                <a:lnTo>
                  <a:pt x="150456" y="14071"/>
                </a:lnTo>
                <a:lnTo>
                  <a:pt x="166674" y="14071"/>
                </a:lnTo>
                <a:lnTo>
                  <a:pt x="170942" y="14859"/>
                </a:lnTo>
                <a:lnTo>
                  <a:pt x="175094" y="16408"/>
                </a:lnTo>
                <a:lnTo>
                  <a:pt x="179184" y="3098"/>
                </a:lnTo>
                <a:close/>
              </a:path>
              <a:path w="352425" h="127634">
                <a:moveTo>
                  <a:pt x="254850" y="80924"/>
                </a:moveTo>
                <a:lnTo>
                  <a:pt x="237528" y="43510"/>
                </a:lnTo>
                <a:lnTo>
                  <a:pt x="235686" y="43192"/>
                </a:lnTo>
                <a:lnTo>
                  <a:pt x="235686" y="75450"/>
                </a:lnTo>
                <a:lnTo>
                  <a:pt x="199694" y="75450"/>
                </a:lnTo>
                <a:lnTo>
                  <a:pt x="201053" y="65786"/>
                </a:lnTo>
                <a:lnTo>
                  <a:pt x="204546" y="58813"/>
                </a:lnTo>
                <a:lnTo>
                  <a:pt x="210591" y="54597"/>
                </a:lnTo>
                <a:lnTo>
                  <a:pt x="219659" y="53174"/>
                </a:lnTo>
                <a:lnTo>
                  <a:pt x="226606" y="54457"/>
                </a:lnTo>
                <a:lnTo>
                  <a:pt x="231622" y="58445"/>
                </a:lnTo>
                <a:lnTo>
                  <a:pt x="234657" y="65366"/>
                </a:lnTo>
                <a:lnTo>
                  <a:pt x="235686" y="75450"/>
                </a:lnTo>
                <a:lnTo>
                  <a:pt x="235686" y="43192"/>
                </a:lnTo>
                <a:lnTo>
                  <a:pt x="219849" y="40449"/>
                </a:lnTo>
                <a:lnTo>
                  <a:pt x="202552" y="43103"/>
                </a:lnTo>
                <a:lnTo>
                  <a:pt x="190207" y="51079"/>
                </a:lnTo>
                <a:lnTo>
                  <a:pt x="182816" y="64452"/>
                </a:lnTo>
                <a:lnTo>
                  <a:pt x="180352" y="83261"/>
                </a:lnTo>
                <a:lnTo>
                  <a:pt x="182435" y="102476"/>
                </a:lnTo>
                <a:lnTo>
                  <a:pt x="189230" y="116154"/>
                </a:lnTo>
                <a:lnTo>
                  <a:pt x="201549" y="124320"/>
                </a:lnTo>
                <a:lnTo>
                  <a:pt x="220230" y="127038"/>
                </a:lnTo>
                <a:lnTo>
                  <a:pt x="230111" y="126250"/>
                </a:lnTo>
                <a:lnTo>
                  <a:pt x="239522" y="124244"/>
                </a:lnTo>
                <a:lnTo>
                  <a:pt x="247650" y="121526"/>
                </a:lnTo>
                <a:lnTo>
                  <a:pt x="253669" y="118643"/>
                </a:lnTo>
                <a:lnTo>
                  <a:pt x="251942" y="113372"/>
                </a:lnTo>
                <a:lnTo>
                  <a:pt x="249758" y="106730"/>
                </a:lnTo>
                <a:lnTo>
                  <a:pt x="244627" y="108927"/>
                </a:lnTo>
                <a:lnTo>
                  <a:pt x="238671" y="111074"/>
                </a:lnTo>
                <a:lnTo>
                  <a:pt x="231622" y="112725"/>
                </a:lnTo>
                <a:lnTo>
                  <a:pt x="223164" y="113372"/>
                </a:lnTo>
                <a:lnTo>
                  <a:pt x="212598" y="111937"/>
                </a:lnTo>
                <a:lnTo>
                  <a:pt x="205320" y="107442"/>
                </a:lnTo>
                <a:lnTo>
                  <a:pt x="201066" y="99656"/>
                </a:lnTo>
                <a:lnTo>
                  <a:pt x="199529" y="88315"/>
                </a:lnTo>
                <a:lnTo>
                  <a:pt x="254850" y="88315"/>
                </a:lnTo>
                <a:lnTo>
                  <a:pt x="254850" y="80924"/>
                </a:lnTo>
                <a:close/>
              </a:path>
              <a:path w="352425" h="127634">
                <a:moveTo>
                  <a:pt x="283502" y="1181"/>
                </a:moveTo>
                <a:lnTo>
                  <a:pt x="266090" y="1181"/>
                </a:lnTo>
                <a:lnTo>
                  <a:pt x="265747" y="11303"/>
                </a:lnTo>
                <a:lnTo>
                  <a:pt x="264426" y="20891"/>
                </a:lnTo>
                <a:lnTo>
                  <a:pt x="261632" y="30340"/>
                </a:lnTo>
                <a:lnTo>
                  <a:pt x="256895" y="40055"/>
                </a:lnTo>
                <a:lnTo>
                  <a:pt x="268617" y="47485"/>
                </a:lnTo>
                <a:lnTo>
                  <a:pt x="275031" y="37757"/>
                </a:lnTo>
                <a:lnTo>
                  <a:pt x="279641" y="27381"/>
                </a:lnTo>
                <a:lnTo>
                  <a:pt x="282460" y="15481"/>
                </a:lnTo>
                <a:lnTo>
                  <a:pt x="283502" y="1181"/>
                </a:lnTo>
                <a:close/>
              </a:path>
              <a:path w="352425" h="127634">
                <a:moveTo>
                  <a:pt x="352259" y="101854"/>
                </a:moveTo>
                <a:lnTo>
                  <a:pt x="318808" y="74650"/>
                </a:lnTo>
                <a:lnTo>
                  <a:pt x="307492" y="70167"/>
                </a:lnTo>
                <a:lnTo>
                  <a:pt x="304380" y="67627"/>
                </a:lnTo>
                <a:lnTo>
                  <a:pt x="304380" y="57683"/>
                </a:lnTo>
                <a:lnTo>
                  <a:pt x="309435" y="53949"/>
                </a:lnTo>
                <a:lnTo>
                  <a:pt x="330758" y="53949"/>
                </a:lnTo>
                <a:lnTo>
                  <a:pt x="339178" y="56108"/>
                </a:lnTo>
                <a:lnTo>
                  <a:pt x="345795" y="59436"/>
                </a:lnTo>
                <a:lnTo>
                  <a:pt x="351497" y="45935"/>
                </a:lnTo>
                <a:lnTo>
                  <a:pt x="345389" y="43840"/>
                </a:lnTo>
                <a:lnTo>
                  <a:pt x="338442" y="42100"/>
                </a:lnTo>
                <a:lnTo>
                  <a:pt x="330441" y="40906"/>
                </a:lnTo>
                <a:lnTo>
                  <a:pt x="321170" y="40462"/>
                </a:lnTo>
                <a:lnTo>
                  <a:pt x="307759" y="41833"/>
                </a:lnTo>
                <a:lnTo>
                  <a:pt x="296748" y="46177"/>
                </a:lnTo>
                <a:lnTo>
                  <a:pt x="289306" y="53822"/>
                </a:lnTo>
                <a:lnTo>
                  <a:pt x="286575" y="65100"/>
                </a:lnTo>
                <a:lnTo>
                  <a:pt x="287921" y="73240"/>
                </a:lnTo>
                <a:lnTo>
                  <a:pt x="317258" y="91084"/>
                </a:lnTo>
                <a:lnTo>
                  <a:pt x="323697" y="93230"/>
                </a:lnTo>
                <a:lnTo>
                  <a:pt x="330758" y="95783"/>
                </a:lnTo>
                <a:lnTo>
                  <a:pt x="334238" y="98920"/>
                </a:lnTo>
                <a:lnTo>
                  <a:pt x="334238" y="111417"/>
                </a:lnTo>
                <a:lnTo>
                  <a:pt x="326669" y="113372"/>
                </a:lnTo>
                <a:lnTo>
                  <a:pt x="316852" y="113372"/>
                </a:lnTo>
                <a:lnTo>
                  <a:pt x="309372" y="112928"/>
                </a:lnTo>
                <a:lnTo>
                  <a:pt x="302501" y="111709"/>
                </a:lnTo>
                <a:lnTo>
                  <a:pt x="296379" y="109905"/>
                </a:lnTo>
                <a:lnTo>
                  <a:pt x="291096" y="107696"/>
                </a:lnTo>
                <a:lnTo>
                  <a:pt x="285407" y="121196"/>
                </a:lnTo>
                <a:lnTo>
                  <a:pt x="291998" y="123583"/>
                </a:lnTo>
                <a:lnTo>
                  <a:pt x="299427" y="125437"/>
                </a:lnTo>
                <a:lnTo>
                  <a:pt x="307670" y="126631"/>
                </a:lnTo>
                <a:lnTo>
                  <a:pt x="316687" y="127050"/>
                </a:lnTo>
                <a:lnTo>
                  <a:pt x="331647" y="125501"/>
                </a:lnTo>
                <a:lnTo>
                  <a:pt x="342823" y="120827"/>
                </a:lnTo>
                <a:lnTo>
                  <a:pt x="349834" y="112953"/>
                </a:lnTo>
                <a:lnTo>
                  <a:pt x="352259" y="101854"/>
                </a:lnTo>
                <a:close/>
              </a:path>
            </a:pathLst>
          </a:custGeom>
          <a:solidFill>
            <a:srgbClr val="6D6E71"/>
          </a:solidFill>
        </p:spPr>
        <p:txBody>
          <a:bodyPr wrap="square" lIns="0" tIns="0" rIns="0" bIns="0" rtlCol="0"/>
          <a:lstStyle/>
          <a:p>
            <a:endParaRPr/>
          </a:p>
        </p:txBody>
      </p:sp>
      <p:sp>
        <p:nvSpPr>
          <p:cNvPr id="3" name="object 3"/>
          <p:cNvSpPr/>
          <p:nvPr/>
        </p:nvSpPr>
        <p:spPr>
          <a:xfrm>
            <a:off x="1823836" y="1257831"/>
            <a:ext cx="98425" cy="123189"/>
          </a:xfrm>
          <a:custGeom>
            <a:avLst/>
            <a:gdLst/>
            <a:ahLst/>
            <a:cxnLst/>
            <a:rect l="l" t="t" r="r" b="b"/>
            <a:pathLst>
              <a:path w="98425" h="123190">
                <a:moveTo>
                  <a:pt x="57099" y="0"/>
                </a:moveTo>
                <a:lnTo>
                  <a:pt x="33245" y="3734"/>
                </a:lnTo>
                <a:lnTo>
                  <a:pt x="15276" y="15073"/>
                </a:lnTo>
                <a:lnTo>
                  <a:pt x="3944" y="34220"/>
                </a:lnTo>
                <a:lnTo>
                  <a:pt x="0" y="61379"/>
                </a:lnTo>
                <a:lnTo>
                  <a:pt x="3255" y="87766"/>
                </a:lnTo>
                <a:lnTo>
                  <a:pt x="13293" y="106951"/>
                </a:lnTo>
                <a:lnTo>
                  <a:pt x="30518" y="118695"/>
                </a:lnTo>
                <a:lnTo>
                  <a:pt x="55333" y="122758"/>
                </a:lnTo>
                <a:lnTo>
                  <a:pt x="67477" y="122192"/>
                </a:lnTo>
                <a:lnTo>
                  <a:pt x="78813" y="120581"/>
                </a:lnTo>
                <a:lnTo>
                  <a:pt x="89020" y="118059"/>
                </a:lnTo>
                <a:lnTo>
                  <a:pt x="97777" y="114757"/>
                </a:lnTo>
                <a:lnTo>
                  <a:pt x="97777" y="58064"/>
                </a:lnTo>
                <a:lnTo>
                  <a:pt x="51981" y="58064"/>
                </a:lnTo>
                <a:lnTo>
                  <a:pt x="51981" y="72694"/>
                </a:lnTo>
                <a:lnTo>
                  <a:pt x="79375" y="72694"/>
                </a:lnTo>
                <a:lnTo>
                  <a:pt x="79375" y="104584"/>
                </a:lnTo>
                <a:lnTo>
                  <a:pt x="72936" y="106337"/>
                </a:lnTo>
                <a:lnTo>
                  <a:pt x="65112" y="107530"/>
                </a:lnTo>
                <a:lnTo>
                  <a:pt x="56299" y="107530"/>
                </a:lnTo>
                <a:lnTo>
                  <a:pt x="40127" y="104637"/>
                </a:lnTo>
                <a:lnTo>
                  <a:pt x="28582" y="96116"/>
                </a:lnTo>
                <a:lnTo>
                  <a:pt x="21660" y="82209"/>
                </a:lnTo>
                <a:lnTo>
                  <a:pt x="19354" y="63157"/>
                </a:lnTo>
                <a:lnTo>
                  <a:pt x="21676" y="42496"/>
                </a:lnTo>
                <a:lnTo>
                  <a:pt x="28708" y="27355"/>
                </a:lnTo>
                <a:lnTo>
                  <a:pt x="40550" y="18044"/>
                </a:lnTo>
                <a:lnTo>
                  <a:pt x="57302" y="14871"/>
                </a:lnTo>
                <a:lnTo>
                  <a:pt x="66511" y="15741"/>
                </a:lnTo>
                <a:lnTo>
                  <a:pt x="74342" y="18184"/>
                </a:lnTo>
                <a:lnTo>
                  <a:pt x="80930" y="21949"/>
                </a:lnTo>
                <a:lnTo>
                  <a:pt x="86410" y="26784"/>
                </a:lnTo>
                <a:lnTo>
                  <a:pt x="97917" y="16433"/>
                </a:lnTo>
                <a:lnTo>
                  <a:pt x="90037" y="9161"/>
                </a:lnTo>
                <a:lnTo>
                  <a:pt x="80370" y="4035"/>
                </a:lnTo>
                <a:lnTo>
                  <a:pt x="69272" y="999"/>
                </a:lnTo>
                <a:lnTo>
                  <a:pt x="57099" y="0"/>
                </a:lnTo>
                <a:close/>
              </a:path>
            </a:pathLst>
          </a:custGeom>
          <a:solidFill>
            <a:srgbClr val="6D6E71"/>
          </a:solidFill>
        </p:spPr>
        <p:txBody>
          <a:bodyPr wrap="square" lIns="0" tIns="0" rIns="0" bIns="0" rtlCol="0"/>
          <a:lstStyle/>
          <a:p>
            <a:endParaRPr/>
          </a:p>
        </p:txBody>
      </p:sp>
      <p:sp>
        <p:nvSpPr>
          <p:cNvPr id="4" name="object 4"/>
          <p:cNvSpPr/>
          <p:nvPr/>
        </p:nvSpPr>
        <p:spPr>
          <a:xfrm>
            <a:off x="1413679" y="1259265"/>
            <a:ext cx="71120" cy="119380"/>
          </a:xfrm>
          <a:custGeom>
            <a:avLst/>
            <a:gdLst/>
            <a:ahLst/>
            <a:cxnLst/>
            <a:rect l="l" t="t" r="r" b="b"/>
            <a:pathLst>
              <a:path w="71119" h="119380">
                <a:moveTo>
                  <a:pt x="70980" y="104140"/>
                </a:moveTo>
                <a:lnTo>
                  <a:pt x="18948" y="104140"/>
                </a:lnTo>
                <a:lnTo>
                  <a:pt x="18948" y="0"/>
                </a:lnTo>
                <a:lnTo>
                  <a:pt x="0" y="0"/>
                </a:lnTo>
                <a:lnTo>
                  <a:pt x="0" y="104140"/>
                </a:lnTo>
                <a:lnTo>
                  <a:pt x="0" y="119380"/>
                </a:lnTo>
                <a:lnTo>
                  <a:pt x="70980" y="119380"/>
                </a:lnTo>
                <a:lnTo>
                  <a:pt x="70980" y="104140"/>
                </a:lnTo>
                <a:close/>
              </a:path>
            </a:pathLst>
          </a:custGeom>
          <a:solidFill>
            <a:srgbClr val="6D6E71"/>
          </a:solidFill>
        </p:spPr>
        <p:txBody>
          <a:bodyPr wrap="square" lIns="0" tIns="0" rIns="0" bIns="0" rtlCol="0"/>
          <a:lstStyle/>
          <a:p>
            <a:endParaRPr/>
          </a:p>
        </p:txBody>
      </p:sp>
      <p:sp>
        <p:nvSpPr>
          <p:cNvPr id="5" name="object 5"/>
          <p:cNvSpPr/>
          <p:nvPr/>
        </p:nvSpPr>
        <p:spPr>
          <a:xfrm>
            <a:off x="1935614" y="1253553"/>
            <a:ext cx="260985" cy="127635"/>
          </a:xfrm>
          <a:custGeom>
            <a:avLst/>
            <a:gdLst/>
            <a:ahLst/>
            <a:cxnLst/>
            <a:rect l="l" t="t" r="r" b="b"/>
            <a:pathLst>
              <a:path w="260985" h="127634">
                <a:moveTo>
                  <a:pt x="80225" y="84823"/>
                </a:moveTo>
                <a:lnTo>
                  <a:pt x="61328" y="44208"/>
                </a:lnTo>
                <a:lnTo>
                  <a:pt x="61328" y="82677"/>
                </a:lnTo>
                <a:lnTo>
                  <a:pt x="60223" y="96227"/>
                </a:lnTo>
                <a:lnTo>
                  <a:pt x="56438" y="106006"/>
                </a:lnTo>
                <a:lnTo>
                  <a:pt x="49288" y="111950"/>
                </a:lnTo>
                <a:lnTo>
                  <a:pt x="38074" y="113944"/>
                </a:lnTo>
                <a:lnTo>
                  <a:pt x="28562" y="111683"/>
                </a:lnTo>
                <a:lnTo>
                  <a:pt x="22694" y="105460"/>
                </a:lnTo>
                <a:lnTo>
                  <a:pt x="19723" y="96215"/>
                </a:lnTo>
                <a:lnTo>
                  <a:pt x="18897" y="84823"/>
                </a:lnTo>
                <a:lnTo>
                  <a:pt x="20027" y="71361"/>
                </a:lnTo>
                <a:lnTo>
                  <a:pt x="23850" y="61556"/>
                </a:lnTo>
                <a:lnTo>
                  <a:pt x="30962" y="55575"/>
                </a:lnTo>
                <a:lnTo>
                  <a:pt x="41973" y="53543"/>
                </a:lnTo>
                <a:lnTo>
                  <a:pt x="51676" y="55841"/>
                </a:lnTo>
                <a:lnTo>
                  <a:pt x="57594" y="62103"/>
                </a:lnTo>
                <a:lnTo>
                  <a:pt x="60528" y="71361"/>
                </a:lnTo>
                <a:lnTo>
                  <a:pt x="61328" y="82677"/>
                </a:lnTo>
                <a:lnTo>
                  <a:pt x="61328" y="44208"/>
                </a:lnTo>
                <a:lnTo>
                  <a:pt x="60337" y="43472"/>
                </a:lnTo>
                <a:lnTo>
                  <a:pt x="41973" y="40449"/>
                </a:lnTo>
                <a:lnTo>
                  <a:pt x="23279" y="43129"/>
                </a:lnTo>
                <a:lnTo>
                  <a:pt x="10172" y="51181"/>
                </a:lnTo>
                <a:lnTo>
                  <a:pt x="2451" y="64630"/>
                </a:lnTo>
                <a:lnTo>
                  <a:pt x="25" y="82677"/>
                </a:lnTo>
                <a:lnTo>
                  <a:pt x="0" y="84226"/>
                </a:lnTo>
                <a:lnTo>
                  <a:pt x="1765" y="101727"/>
                </a:lnTo>
                <a:lnTo>
                  <a:pt x="8001" y="115430"/>
                </a:lnTo>
                <a:lnTo>
                  <a:pt x="19748" y="124040"/>
                </a:lnTo>
                <a:lnTo>
                  <a:pt x="38074" y="127025"/>
                </a:lnTo>
                <a:lnTo>
                  <a:pt x="56870" y="124383"/>
                </a:lnTo>
                <a:lnTo>
                  <a:pt x="70027" y="116408"/>
                </a:lnTo>
                <a:lnTo>
                  <a:pt x="71450" y="113944"/>
                </a:lnTo>
                <a:lnTo>
                  <a:pt x="77774" y="103047"/>
                </a:lnTo>
                <a:lnTo>
                  <a:pt x="80225" y="84823"/>
                </a:lnTo>
                <a:close/>
              </a:path>
              <a:path w="260985" h="127634">
                <a:moveTo>
                  <a:pt x="172097" y="84823"/>
                </a:moveTo>
                <a:lnTo>
                  <a:pt x="172008" y="82677"/>
                </a:lnTo>
                <a:lnTo>
                  <a:pt x="170307" y="65925"/>
                </a:lnTo>
                <a:lnTo>
                  <a:pt x="164642" y="53543"/>
                </a:lnTo>
                <a:lnTo>
                  <a:pt x="164007" y="52146"/>
                </a:lnTo>
                <a:lnTo>
                  <a:pt x="153212" y="44221"/>
                </a:lnTo>
                <a:lnTo>
                  <a:pt x="153212" y="82677"/>
                </a:lnTo>
                <a:lnTo>
                  <a:pt x="152107" y="96227"/>
                </a:lnTo>
                <a:lnTo>
                  <a:pt x="148323" y="106006"/>
                </a:lnTo>
                <a:lnTo>
                  <a:pt x="141173" y="111950"/>
                </a:lnTo>
                <a:lnTo>
                  <a:pt x="129959" y="113944"/>
                </a:lnTo>
                <a:lnTo>
                  <a:pt x="120459" y="111683"/>
                </a:lnTo>
                <a:lnTo>
                  <a:pt x="114604" y="105460"/>
                </a:lnTo>
                <a:lnTo>
                  <a:pt x="111645" y="96215"/>
                </a:lnTo>
                <a:lnTo>
                  <a:pt x="110820" y="84823"/>
                </a:lnTo>
                <a:lnTo>
                  <a:pt x="111950" y="71361"/>
                </a:lnTo>
                <a:lnTo>
                  <a:pt x="115747" y="61556"/>
                </a:lnTo>
                <a:lnTo>
                  <a:pt x="122834" y="55575"/>
                </a:lnTo>
                <a:lnTo>
                  <a:pt x="133845" y="53543"/>
                </a:lnTo>
                <a:lnTo>
                  <a:pt x="143560" y="55841"/>
                </a:lnTo>
                <a:lnTo>
                  <a:pt x="149479" y="62103"/>
                </a:lnTo>
                <a:lnTo>
                  <a:pt x="152412" y="71361"/>
                </a:lnTo>
                <a:lnTo>
                  <a:pt x="153212" y="82677"/>
                </a:lnTo>
                <a:lnTo>
                  <a:pt x="153212" y="44221"/>
                </a:lnTo>
                <a:lnTo>
                  <a:pt x="152209" y="43472"/>
                </a:lnTo>
                <a:lnTo>
                  <a:pt x="133845" y="40449"/>
                </a:lnTo>
                <a:lnTo>
                  <a:pt x="115163" y="43129"/>
                </a:lnTo>
                <a:lnTo>
                  <a:pt x="102069" y="51181"/>
                </a:lnTo>
                <a:lnTo>
                  <a:pt x="94361" y="64630"/>
                </a:lnTo>
                <a:lnTo>
                  <a:pt x="91935" y="82677"/>
                </a:lnTo>
                <a:lnTo>
                  <a:pt x="91909" y="84226"/>
                </a:lnTo>
                <a:lnTo>
                  <a:pt x="93662" y="101727"/>
                </a:lnTo>
                <a:lnTo>
                  <a:pt x="99898" y="115430"/>
                </a:lnTo>
                <a:lnTo>
                  <a:pt x="111620" y="124040"/>
                </a:lnTo>
                <a:lnTo>
                  <a:pt x="129959" y="127025"/>
                </a:lnTo>
                <a:lnTo>
                  <a:pt x="148767" y="124383"/>
                </a:lnTo>
                <a:lnTo>
                  <a:pt x="161925" y="116408"/>
                </a:lnTo>
                <a:lnTo>
                  <a:pt x="163334" y="113944"/>
                </a:lnTo>
                <a:lnTo>
                  <a:pt x="169646" y="103047"/>
                </a:lnTo>
                <a:lnTo>
                  <a:pt x="172097" y="84823"/>
                </a:lnTo>
                <a:close/>
              </a:path>
              <a:path w="260985" h="127634">
                <a:moveTo>
                  <a:pt x="260426" y="125082"/>
                </a:moveTo>
                <a:lnTo>
                  <a:pt x="260032" y="119634"/>
                </a:lnTo>
                <a:lnTo>
                  <a:pt x="259588" y="113576"/>
                </a:lnTo>
                <a:lnTo>
                  <a:pt x="258826" y="103403"/>
                </a:lnTo>
                <a:lnTo>
                  <a:pt x="258826" y="53962"/>
                </a:lnTo>
                <a:lnTo>
                  <a:pt x="258826" y="43967"/>
                </a:lnTo>
                <a:lnTo>
                  <a:pt x="258826" y="0"/>
                </a:lnTo>
                <a:lnTo>
                  <a:pt x="240258" y="2324"/>
                </a:lnTo>
                <a:lnTo>
                  <a:pt x="240258" y="43967"/>
                </a:lnTo>
                <a:lnTo>
                  <a:pt x="240258" y="57683"/>
                </a:lnTo>
                <a:lnTo>
                  <a:pt x="240258" y="107505"/>
                </a:lnTo>
                <a:lnTo>
                  <a:pt x="235394" y="111620"/>
                </a:lnTo>
                <a:lnTo>
                  <a:pt x="230505" y="113576"/>
                </a:lnTo>
                <a:lnTo>
                  <a:pt x="224243" y="113576"/>
                </a:lnTo>
                <a:lnTo>
                  <a:pt x="214515" y="111467"/>
                </a:lnTo>
                <a:lnTo>
                  <a:pt x="207975" y="105562"/>
                </a:lnTo>
                <a:lnTo>
                  <a:pt x="204279" y="96418"/>
                </a:lnTo>
                <a:lnTo>
                  <a:pt x="203123" y="84632"/>
                </a:lnTo>
                <a:lnTo>
                  <a:pt x="204787" y="70269"/>
                </a:lnTo>
                <a:lnTo>
                  <a:pt x="209511" y="60782"/>
                </a:lnTo>
                <a:lnTo>
                  <a:pt x="216916" y="55562"/>
                </a:lnTo>
                <a:lnTo>
                  <a:pt x="226593" y="53962"/>
                </a:lnTo>
                <a:lnTo>
                  <a:pt x="231089" y="53962"/>
                </a:lnTo>
                <a:lnTo>
                  <a:pt x="235572" y="54902"/>
                </a:lnTo>
                <a:lnTo>
                  <a:pt x="240258" y="57683"/>
                </a:lnTo>
                <a:lnTo>
                  <a:pt x="240258" y="43967"/>
                </a:lnTo>
                <a:lnTo>
                  <a:pt x="234975" y="41440"/>
                </a:lnTo>
                <a:lnTo>
                  <a:pt x="229946" y="40462"/>
                </a:lnTo>
                <a:lnTo>
                  <a:pt x="223659" y="40462"/>
                </a:lnTo>
                <a:lnTo>
                  <a:pt x="205333" y="43802"/>
                </a:lnTo>
                <a:lnTo>
                  <a:pt x="193052" y="53124"/>
                </a:lnTo>
                <a:lnTo>
                  <a:pt x="186169" y="67411"/>
                </a:lnTo>
                <a:lnTo>
                  <a:pt x="184010" y="85610"/>
                </a:lnTo>
                <a:lnTo>
                  <a:pt x="186055" y="102971"/>
                </a:lnTo>
                <a:lnTo>
                  <a:pt x="192328" y="116001"/>
                </a:lnTo>
                <a:lnTo>
                  <a:pt x="203034" y="124193"/>
                </a:lnTo>
                <a:lnTo>
                  <a:pt x="218376" y="127038"/>
                </a:lnTo>
                <a:lnTo>
                  <a:pt x="225056" y="126619"/>
                </a:lnTo>
                <a:lnTo>
                  <a:pt x="231330" y="125310"/>
                </a:lnTo>
                <a:lnTo>
                  <a:pt x="237236" y="123024"/>
                </a:lnTo>
                <a:lnTo>
                  <a:pt x="242811" y="119634"/>
                </a:lnTo>
                <a:lnTo>
                  <a:pt x="244373" y="125082"/>
                </a:lnTo>
                <a:lnTo>
                  <a:pt x="260426" y="125082"/>
                </a:lnTo>
                <a:close/>
              </a:path>
            </a:pathLst>
          </a:custGeom>
          <a:solidFill>
            <a:srgbClr val="6D6E71"/>
          </a:solidFill>
        </p:spPr>
        <p:txBody>
          <a:bodyPr wrap="square" lIns="0" tIns="0" rIns="0" bIns="0" rtlCol="0"/>
          <a:lstStyle/>
          <a:p>
            <a:endParaRPr/>
          </a:p>
        </p:txBody>
      </p:sp>
      <p:sp>
        <p:nvSpPr>
          <p:cNvPr id="6" name="object 6"/>
          <p:cNvSpPr/>
          <p:nvPr/>
        </p:nvSpPr>
        <p:spPr>
          <a:xfrm>
            <a:off x="1413644" y="728011"/>
            <a:ext cx="658495" cy="419100"/>
          </a:xfrm>
          <a:custGeom>
            <a:avLst/>
            <a:gdLst/>
            <a:ahLst/>
            <a:cxnLst/>
            <a:rect l="l" t="t" r="r" b="b"/>
            <a:pathLst>
              <a:path w="658494" h="419100">
                <a:moveTo>
                  <a:pt x="288544" y="333705"/>
                </a:moveTo>
                <a:lnTo>
                  <a:pt x="93954" y="333705"/>
                </a:lnTo>
                <a:lnTo>
                  <a:pt x="93954" y="6045"/>
                </a:lnTo>
                <a:lnTo>
                  <a:pt x="0" y="6045"/>
                </a:lnTo>
                <a:lnTo>
                  <a:pt x="0" y="333705"/>
                </a:lnTo>
                <a:lnTo>
                  <a:pt x="0" y="412445"/>
                </a:lnTo>
                <a:lnTo>
                  <a:pt x="288544" y="412445"/>
                </a:lnTo>
                <a:lnTo>
                  <a:pt x="288544" y="333705"/>
                </a:lnTo>
                <a:close/>
              </a:path>
              <a:path w="658494" h="419100">
                <a:moveTo>
                  <a:pt x="658215" y="181838"/>
                </a:moveTo>
                <a:lnTo>
                  <a:pt x="495185" y="181838"/>
                </a:lnTo>
                <a:lnTo>
                  <a:pt x="495185" y="257657"/>
                </a:lnTo>
                <a:lnTo>
                  <a:pt x="571652" y="257657"/>
                </a:lnTo>
                <a:lnTo>
                  <a:pt x="571652" y="328739"/>
                </a:lnTo>
                <a:lnTo>
                  <a:pt x="558812" y="332701"/>
                </a:lnTo>
                <a:lnTo>
                  <a:pt x="542328" y="336143"/>
                </a:lnTo>
                <a:lnTo>
                  <a:pt x="523570" y="338582"/>
                </a:lnTo>
                <a:lnTo>
                  <a:pt x="503923" y="339509"/>
                </a:lnTo>
                <a:lnTo>
                  <a:pt x="450634" y="331431"/>
                </a:lnTo>
                <a:lnTo>
                  <a:pt x="415848" y="307124"/>
                </a:lnTo>
                <a:lnTo>
                  <a:pt x="396913" y="266458"/>
                </a:lnTo>
                <a:lnTo>
                  <a:pt x="391185" y="209334"/>
                </a:lnTo>
                <a:lnTo>
                  <a:pt x="396697" y="153581"/>
                </a:lnTo>
                <a:lnTo>
                  <a:pt x="415175" y="112039"/>
                </a:lnTo>
                <a:lnTo>
                  <a:pt x="449491" y="86093"/>
                </a:lnTo>
                <a:lnTo>
                  <a:pt x="502551" y="77139"/>
                </a:lnTo>
                <a:lnTo>
                  <a:pt x="534263" y="79895"/>
                </a:lnTo>
                <a:lnTo>
                  <a:pt x="559841" y="88049"/>
                </a:lnTo>
                <a:lnTo>
                  <a:pt x="580771" y="101498"/>
                </a:lnTo>
                <a:lnTo>
                  <a:pt x="598487" y="120103"/>
                </a:lnTo>
                <a:lnTo>
                  <a:pt x="656894" y="66421"/>
                </a:lnTo>
                <a:lnTo>
                  <a:pt x="625665" y="34544"/>
                </a:lnTo>
                <a:lnTo>
                  <a:pt x="587260" y="14097"/>
                </a:lnTo>
                <a:lnTo>
                  <a:pt x="544588" y="3213"/>
                </a:lnTo>
                <a:lnTo>
                  <a:pt x="500532" y="0"/>
                </a:lnTo>
                <a:lnTo>
                  <a:pt x="448017" y="4381"/>
                </a:lnTo>
                <a:lnTo>
                  <a:pt x="403263" y="17424"/>
                </a:lnTo>
                <a:lnTo>
                  <a:pt x="366369" y="39027"/>
                </a:lnTo>
                <a:lnTo>
                  <a:pt x="337477" y="69062"/>
                </a:lnTo>
                <a:lnTo>
                  <a:pt x="316699" y="107429"/>
                </a:lnTo>
                <a:lnTo>
                  <a:pt x="304139" y="154000"/>
                </a:lnTo>
                <a:lnTo>
                  <a:pt x="299923" y="208648"/>
                </a:lnTo>
                <a:lnTo>
                  <a:pt x="303784" y="263182"/>
                </a:lnTo>
                <a:lnTo>
                  <a:pt x="315506" y="309867"/>
                </a:lnTo>
                <a:lnTo>
                  <a:pt x="335318" y="348500"/>
                </a:lnTo>
                <a:lnTo>
                  <a:pt x="363435" y="378904"/>
                </a:lnTo>
                <a:lnTo>
                  <a:pt x="400088" y="400862"/>
                </a:lnTo>
                <a:lnTo>
                  <a:pt x="445490" y="414185"/>
                </a:lnTo>
                <a:lnTo>
                  <a:pt x="499872" y="418668"/>
                </a:lnTo>
                <a:lnTo>
                  <a:pt x="546506" y="415785"/>
                </a:lnTo>
                <a:lnTo>
                  <a:pt x="590130" y="407682"/>
                </a:lnTo>
                <a:lnTo>
                  <a:pt x="628205" y="395185"/>
                </a:lnTo>
                <a:lnTo>
                  <a:pt x="658215" y="379095"/>
                </a:lnTo>
                <a:lnTo>
                  <a:pt x="658215" y="181838"/>
                </a:lnTo>
                <a:close/>
              </a:path>
            </a:pathLst>
          </a:custGeom>
          <a:solidFill>
            <a:srgbClr val="6D6E71"/>
          </a:solidFill>
        </p:spPr>
        <p:txBody>
          <a:bodyPr wrap="square" lIns="0" tIns="0" rIns="0" bIns="0" rtlCol="0"/>
          <a:lstStyle/>
          <a:p>
            <a:endParaRPr/>
          </a:p>
        </p:txBody>
      </p:sp>
      <p:grpSp>
        <p:nvGrpSpPr>
          <p:cNvPr id="7" name="object 7"/>
          <p:cNvGrpSpPr/>
          <p:nvPr/>
        </p:nvGrpSpPr>
        <p:grpSpPr>
          <a:xfrm>
            <a:off x="644083" y="624593"/>
            <a:ext cx="629285" cy="629285"/>
            <a:chOff x="503995" y="504006"/>
            <a:chExt cx="629285" cy="629285"/>
          </a:xfrm>
        </p:grpSpPr>
        <p:sp>
          <p:nvSpPr>
            <p:cNvPr id="8" name="object 8"/>
            <p:cNvSpPr/>
            <p:nvPr/>
          </p:nvSpPr>
          <p:spPr>
            <a:xfrm>
              <a:off x="503995" y="504006"/>
              <a:ext cx="629285" cy="629285"/>
            </a:xfrm>
            <a:custGeom>
              <a:avLst/>
              <a:gdLst/>
              <a:ahLst/>
              <a:cxnLst/>
              <a:rect l="l" t="t" r="r" b="b"/>
              <a:pathLst>
                <a:path w="629285" h="629285">
                  <a:moveTo>
                    <a:pt x="314515" y="0"/>
                  </a:moveTo>
                  <a:lnTo>
                    <a:pt x="268042" y="3408"/>
                  </a:lnTo>
                  <a:lnTo>
                    <a:pt x="223685" y="13309"/>
                  </a:lnTo>
                  <a:lnTo>
                    <a:pt x="181931" y="29218"/>
                  </a:lnTo>
                  <a:lnTo>
                    <a:pt x="143265" y="50648"/>
                  </a:lnTo>
                  <a:lnTo>
                    <a:pt x="108177" y="77113"/>
                  </a:lnTo>
                  <a:lnTo>
                    <a:pt x="77151" y="108128"/>
                  </a:lnTo>
                  <a:lnTo>
                    <a:pt x="50674" y="143207"/>
                  </a:lnTo>
                  <a:lnTo>
                    <a:pt x="29234" y="181863"/>
                  </a:lnTo>
                  <a:lnTo>
                    <a:pt x="13317" y="223611"/>
                  </a:lnTo>
                  <a:lnTo>
                    <a:pt x="3410" y="267965"/>
                  </a:lnTo>
                  <a:lnTo>
                    <a:pt x="0" y="314439"/>
                  </a:lnTo>
                  <a:lnTo>
                    <a:pt x="3410" y="360900"/>
                  </a:lnTo>
                  <a:lnTo>
                    <a:pt x="13317" y="405250"/>
                  </a:lnTo>
                  <a:lnTo>
                    <a:pt x="29234" y="447001"/>
                  </a:lnTo>
                  <a:lnTo>
                    <a:pt x="50674" y="485666"/>
                  </a:lnTo>
                  <a:lnTo>
                    <a:pt x="77151" y="520757"/>
                  </a:lnTo>
                  <a:lnTo>
                    <a:pt x="108177" y="551786"/>
                  </a:lnTo>
                  <a:lnTo>
                    <a:pt x="143265" y="578267"/>
                  </a:lnTo>
                  <a:lnTo>
                    <a:pt x="181931" y="599711"/>
                  </a:lnTo>
                  <a:lnTo>
                    <a:pt x="223685" y="615633"/>
                  </a:lnTo>
                  <a:lnTo>
                    <a:pt x="268042" y="625543"/>
                  </a:lnTo>
                  <a:lnTo>
                    <a:pt x="314515" y="628954"/>
                  </a:lnTo>
                  <a:lnTo>
                    <a:pt x="360991" y="625543"/>
                  </a:lnTo>
                  <a:lnTo>
                    <a:pt x="405349" y="615633"/>
                  </a:lnTo>
                  <a:lnTo>
                    <a:pt x="447103" y="599711"/>
                  </a:lnTo>
                  <a:lnTo>
                    <a:pt x="485766" y="578267"/>
                  </a:lnTo>
                  <a:lnTo>
                    <a:pt x="520853" y="551786"/>
                  </a:lnTo>
                  <a:lnTo>
                    <a:pt x="551877" y="520757"/>
                  </a:lnTo>
                  <a:lnTo>
                    <a:pt x="578350" y="485666"/>
                  </a:lnTo>
                  <a:lnTo>
                    <a:pt x="599788" y="447001"/>
                  </a:lnTo>
                  <a:lnTo>
                    <a:pt x="615702" y="405250"/>
                  </a:lnTo>
                  <a:lnTo>
                    <a:pt x="625608" y="360900"/>
                  </a:lnTo>
                  <a:lnTo>
                    <a:pt x="629018" y="314439"/>
                  </a:lnTo>
                  <a:lnTo>
                    <a:pt x="625608" y="267965"/>
                  </a:lnTo>
                  <a:lnTo>
                    <a:pt x="615702" y="223611"/>
                  </a:lnTo>
                  <a:lnTo>
                    <a:pt x="599788" y="181863"/>
                  </a:lnTo>
                  <a:lnTo>
                    <a:pt x="578350" y="143207"/>
                  </a:lnTo>
                  <a:lnTo>
                    <a:pt x="551877" y="108128"/>
                  </a:lnTo>
                  <a:lnTo>
                    <a:pt x="520853" y="77113"/>
                  </a:lnTo>
                  <a:lnTo>
                    <a:pt x="485766" y="50648"/>
                  </a:lnTo>
                  <a:lnTo>
                    <a:pt x="447103" y="29218"/>
                  </a:lnTo>
                  <a:lnTo>
                    <a:pt x="405349" y="13309"/>
                  </a:lnTo>
                  <a:lnTo>
                    <a:pt x="360991" y="3408"/>
                  </a:lnTo>
                  <a:lnTo>
                    <a:pt x="314515" y="0"/>
                  </a:lnTo>
                  <a:close/>
                </a:path>
              </a:pathLst>
            </a:custGeom>
            <a:solidFill>
              <a:srgbClr val="C00C3F"/>
            </a:solidFill>
          </p:spPr>
          <p:txBody>
            <a:bodyPr wrap="square" lIns="0" tIns="0" rIns="0" bIns="0" rtlCol="0"/>
            <a:lstStyle/>
            <a:p>
              <a:endParaRPr/>
            </a:p>
          </p:txBody>
        </p:sp>
        <p:sp>
          <p:nvSpPr>
            <p:cNvPr id="9" name="object 9"/>
            <p:cNvSpPr/>
            <p:nvPr/>
          </p:nvSpPr>
          <p:spPr>
            <a:xfrm>
              <a:off x="806005" y="680440"/>
              <a:ext cx="87630" cy="275590"/>
            </a:xfrm>
            <a:custGeom>
              <a:avLst/>
              <a:gdLst/>
              <a:ahLst/>
              <a:cxnLst/>
              <a:rect l="l" t="t" r="r" b="b"/>
              <a:pathLst>
                <a:path w="87630" h="275590">
                  <a:moveTo>
                    <a:pt x="87617" y="251460"/>
                  </a:moveTo>
                  <a:lnTo>
                    <a:pt x="24980" y="251460"/>
                  </a:lnTo>
                  <a:lnTo>
                    <a:pt x="24980" y="0"/>
                  </a:lnTo>
                  <a:lnTo>
                    <a:pt x="0" y="0"/>
                  </a:lnTo>
                  <a:lnTo>
                    <a:pt x="0" y="251460"/>
                  </a:lnTo>
                  <a:lnTo>
                    <a:pt x="0" y="275590"/>
                  </a:lnTo>
                  <a:lnTo>
                    <a:pt x="87617" y="275590"/>
                  </a:lnTo>
                  <a:lnTo>
                    <a:pt x="87617" y="251460"/>
                  </a:lnTo>
                  <a:close/>
                </a:path>
              </a:pathLst>
            </a:custGeom>
            <a:solidFill>
              <a:srgbClr val="FFFFFF"/>
            </a:solidFill>
          </p:spPr>
          <p:txBody>
            <a:bodyPr wrap="square" lIns="0" tIns="0" rIns="0" bIns="0" rtlCol="0"/>
            <a:lstStyle/>
            <a:p>
              <a:endParaRPr/>
            </a:p>
          </p:txBody>
        </p:sp>
        <p:pic>
          <p:nvPicPr>
            <p:cNvPr id="10" name="object 10"/>
            <p:cNvPicPr/>
            <p:nvPr/>
          </p:nvPicPr>
          <p:blipFill>
            <a:blip r:embed="rId2" cstate="print"/>
            <a:stretch>
              <a:fillRect/>
            </a:stretch>
          </p:blipFill>
          <p:spPr>
            <a:xfrm>
              <a:off x="680450" y="680288"/>
              <a:ext cx="75425" cy="75412"/>
            </a:xfrm>
            <a:prstGeom prst="rect">
              <a:avLst/>
            </a:prstGeom>
          </p:spPr>
        </p:pic>
        <p:sp>
          <p:nvSpPr>
            <p:cNvPr id="11" name="object 11"/>
            <p:cNvSpPr/>
            <p:nvPr/>
          </p:nvSpPr>
          <p:spPr>
            <a:xfrm>
              <a:off x="555360" y="555119"/>
              <a:ext cx="526415" cy="526415"/>
            </a:xfrm>
            <a:custGeom>
              <a:avLst/>
              <a:gdLst/>
              <a:ahLst/>
              <a:cxnLst/>
              <a:rect l="l" t="t" r="r" b="b"/>
              <a:pathLst>
                <a:path w="526415" h="526415">
                  <a:moveTo>
                    <a:pt x="263144" y="0"/>
                  </a:moveTo>
                  <a:lnTo>
                    <a:pt x="215918" y="4249"/>
                  </a:lnTo>
                  <a:lnTo>
                    <a:pt x="171438" y="16499"/>
                  </a:lnTo>
                  <a:lnTo>
                    <a:pt x="130456" y="35999"/>
                  </a:lnTo>
                  <a:lnTo>
                    <a:pt x="93720" y="61999"/>
                  </a:lnTo>
                  <a:lnTo>
                    <a:pt x="61981" y="93750"/>
                  </a:lnTo>
                  <a:lnTo>
                    <a:pt x="35989" y="130501"/>
                  </a:lnTo>
                  <a:lnTo>
                    <a:pt x="16495" y="171502"/>
                  </a:lnTo>
                  <a:lnTo>
                    <a:pt x="4248" y="216005"/>
                  </a:lnTo>
                  <a:lnTo>
                    <a:pt x="0" y="263258"/>
                  </a:lnTo>
                  <a:lnTo>
                    <a:pt x="5036" y="314989"/>
                  </a:lnTo>
                  <a:lnTo>
                    <a:pt x="19842" y="364010"/>
                  </a:lnTo>
                  <a:lnTo>
                    <a:pt x="43960" y="409169"/>
                  </a:lnTo>
                  <a:lnTo>
                    <a:pt x="76936" y="449313"/>
                  </a:lnTo>
                  <a:lnTo>
                    <a:pt x="117184" y="482363"/>
                  </a:lnTo>
                  <a:lnTo>
                    <a:pt x="162396" y="506533"/>
                  </a:lnTo>
                  <a:lnTo>
                    <a:pt x="211430" y="521368"/>
                  </a:lnTo>
                  <a:lnTo>
                    <a:pt x="263144" y="526415"/>
                  </a:lnTo>
                  <a:lnTo>
                    <a:pt x="314872" y="521368"/>
                  </a:lnTo>
                  <a:lnTo>
                    <a:pt x="363910" y="506533"/>
                  </a:lnTo>
                  <a:lnTo>
                    <a:pt x="409117" y="482363"/>
                  </a:lnTo>
                  <a:lnTo>
                    <a:pt x="449351" y="449313"/>
                  </a:lnTo>
                  <a:lnTo>
                    <a:pt x="482329" y="409169"/>
                  </a:lnTo>
                  <a:lnTo>
                    <a:pt x="506452" y="364010"/>
                  </a:lnTo>
                  <a:lnTo>
                    <a:pt x="521262" y="314989"/>
                  </a:lnTo>
                  <a:lnTo>
                    <a:pt x="526300" y="263258"/>
                  </a:lnTo>
                  <a:lnTo>
                    <a:pt x="526300" y="251244"/>
                  </a:lnTo>
                  <a:lnTo>
                    <a:pt x="338429" y="251307"/>
                  </a:lnTo>
                  <a:lnTo>
                    <a:pt x="338429" y="275755"/>
                  </a:lnTo>
                  <a:lnTo>
                    <a:pt x="501319" y="275755"/>
                  </a:lnTo>
                  <a:lnTo>
                    <a:pt x="501319" y="279298"/>
                  </a:lnTo>
                  <a:lnTo>
                    <a:pt x="493858" y="324496"/>
                  </a:lnTo>
                  <a:lnTo>
                    <a:pt x="478319" y="366434"/>
                  </a:lnTo>
                  <a:lnTo>
                    <a:pt x="455553" y="404259"/>
                  </a:lnTo>
                  <a:lnTo>
                    <a:pt x="426413" y="437119"/>
                  </a:lnTo>
                  <a:lnTo>
                    <a:pt x="391750" y="464161"/>
                  </a:lnTo>
                  <a:lnTo>
                    <a:pt x="352417" y="484532"/>
                  </a:lnTo>
                  <a:lnTo>
                    <a:pt x="309264" y="497381"/>
                  </a:lnTo>
                  <a:lnTo>
                    <a:pt x="263144" y="501853"/>
                  </a:lnTo>
                  <a:lnTo>
                    <a:pt x="216261" y="497271"/>
                  </a:lnTo>
                  <a:lnTo>
                    <a:pt x="171835" y="483812"/>
                  </a:lnTo>
                  <a:lnTo>
                    <a:pt x="130893" y="461905"/>
                  </a:lnTo>
                  <a:lnTo>
                    <a:pt x="94462" y="431977"/>
                  </a:lnTo>
                  <a:lnTo>
                    <a:pt x="64503" y="395574"/>
                  </a:lnTo>
                  <a:lnTo>
                    <a:pt x="42576" y="354628"/>
                  </a:lnTo>
                  <a:lnTo>
                    <a:pt x="29108" y="310176"/>
                  </a:lnTo>
                  <a:lnTo>
                    <a:pt x="24523" y="263258"/>
                  </a:lnTo>
                  <a:lnTo>
                    <a:pt x="29108" y="216339"/>
                  </a:lnTo>
                  <a:lnTo>
                    <a:pt x="42576" y="171886"/>
                  </a:lnTo>
                  <a:lnTo>
                    <a:pt x="64503" y="130936"/>
                  </a:lnTo>
                  <a:lnTo>
                    <a:pt x="94462" y="94526"/>
                  </a:lnTo>
                  <a:lnTo>
                    <a:pt x="130893" y="64561"/>
                  </a:lnTo>
                  <a:lnTo>
                    <a:pt x="171835" y="42635"/>
                  </a:lnTo>
                  <a:lnTo>
                    <a:pt x="216261" y="29169"/>
                  </a:lnTo>
                  <a:lnTo>
                    <a:pt x="263144" y="24587"/>
                  </a:lnTo>
                  <a:lnTo>
                    <a:pt x="275640" y="24739"/>
                  </a:lnTo>
                  <a:lnTo>
                    <a:pt x="275640" y="215"/>
                  </a:lnTo>
                  <a:lnTo>
                    <a:pt x="263144" y="0"/>
                  </a:lnTo>
                  <a:close/>
                </a:path>
              </a:pathLst>
            </a:custGeom>
            <a:solidFill>
              <a:srgbClr val="FFFFFF"/>
            </a:solidFill>
          </p:spPr>
          <p:txBody>
            <a:bodyPr wrap="square" lIns="0" tIns="0" rIns="0" bIns="0" rtlCol="0"/>
            <a:lstStyle/>
            <a:p>
              <a:endParaRPr/>
            </a:p>
          </p:txBody>
        </p:sp>
      </p:grpSp>
      <p:sp>
        <p:nvSpPr>
          <p:cNvPr id="12" name="object 12"/>
          <p:cNvSpPr txBox="1">
            <a:spLocks noGrp="1"/>
          </p:cNvSpPr>
          <p:nvPr>
            <p:ph type="title"/>
          </p:nvPr>
        </p:nvSpPr>
        <p:spPr>
          <a:xfrm>
            <a:off x="575469" y="2603500"/>
            <a:ext cx="2890520" cy="1415772"/>
          </a:xfrm>
          <a:prstGeom prst="rect">
            <a:avLst/>
          </a:prstGeom>
        </p:spPr>
        <p:txBody>
          <a:bodyPr vert="horz" wrap="square" lIns="0" tIns="91440" rIns="0" bIns="0" rtlCol="0">
            <a:spAutoFit/>
          </a:bodyPr>
          <a:lstStyle/>
          <a:p>
            <a:pPr marL="12701">
              <a:spcBef>
                <a:spcPts val="720"/>
              </a:spcBef>
            </a:pPr>
            <a:r>
              <a:rPr sz="2600" b="0" i="0" spc="-85" dirty="0">
                <a:solidFill>
                  <a:srgbClr val="414042"/>
                </a:solidFill>
                <a:latin typeface="Lucida Sans Unicode"/>
                <a:cs typeface="Lucida Sans Unicode"/>
              </a:rPr>
              <a:t>Service</a:t>
            </a:r>
            <a:r>
              <a:rPr sz="2600" b="0" i="0" spc="-95" dirty="0">
                <a:solidFill>
                  <a:srgbClr val="414042"/>
                </a:solidFill>
                <a:latin typeface="Lucida Sans Unicode"/>
                <a:cs typeface="Lucida Sans Unicode"/>
              </a:rPr>
              <a:t> </a:t>
            </a:r>
            <a:r>
              <a:rPr sz="2600" b="0" i="0" spc="-120" dirty="0">
                <a:solidFill>
                  <a:srgbClr val="414042"/>
                </a:solidFill>
                <a:latin typeface="Lucida Sans Unicode"/>
                <a:cs typeface="Lucida Sans Unicode"/>
              </a:rPr>
              <a:t>Manual</a:t>
            </a:r>
            <a:endParaRPr sz="2600" dirty="0">
              <a:latin typeface="Lucida Sans Unicode"/>
              <a:cs typeface="Lucida Sans Unicode"/>
            </a:endParaRPr>
          </a:p>
          <a:p>
            <a:pPr marL="12701">
              <a:spcBef>
                <a:spcPts val="1195"/>
              </a:spcBef>
            </a:pPr>
            <a:r>
              <a:rPr sz="5000" i="0" spc="-65" dirty="0">
                <a:solidFill>
                  <a:srgbClr val="414042"/>
                </a:solidFill>
                <a:latin typeface="Arial"/>
                <a:cs typeface="Arial"/>
              </a:rPr>
              <a:t>Notebook</a:t>
            </a:r>
            <a:endParaRPr sz="5000" dirty="0">
              <a:latin typeface="Arial"/>
              <a:cs typeface="Arial"/>
            </a:endParaRPr>
          </a:p>
        </p:txBody>
      </p:sp>
      <p:sp>
        <p:nvSpPr>
          <p:cNvPr id="14" name="object 14"/>
          <p:cNvSpPr txBox="1"/>
          <p:nvPr/>
        </p:nvSpPr>
        <p:spPr>
          <a:xfrm>
            <a:off x="1084689" y="5160848"/>
            <a:ext cx="9270745" cy="689932"/>
          </a:xfrm>
          <a:prstGeom prst="rect">
            <a:avLst/>
          </a:prstGeom>
        </p:spPr>
        <p:txBody>
          <a:bodyPr vert="horz" wrap="square" lIns="0" tIns="12700" rIns="0" bIns="0" rtlCol="0">
            <a:spAutoFit/>
          </a:bodyPr>
          <a:lstStyle/>
          <a:p>
            <a:pPr marL="12701" marR="5080">
              <a:spcBef>
                <a:spcPts val="100"/>
              </a:spcBef>
            </a:pPr>
            <a:r>
              <a:rPr sz="1100" spc="-50" dirty="0">
                <a:solidFill>
                  <a:srgbClr val="58595B"/>
                </a:solidFill>
                <a:latin typeface="Lucida Sans Unicode"/>
                <a:cs typeface="Lucida Sans Unicode"/>
              </a:rPr>
              <a:t>Any</a:t>
            </a:r>
            <a:r>
              <a:rPr sz="1100" spc="-30" dirty="0">
                <a:solidFill>
                  <a:srgbClr val="58595B"/>
                </a:solidFill>
                <a:latin typeface="Lucida Sans Unicode"/>
                <a:cs typeface="Lucida Sans Unicode"/>
              </a:rPr>
              <a:t> </a:t>
            </a:r>
            <a:r>
              <a:rPr sz="1100" spc="-65" dirty="0">
                <a:solidFill>
                  <a:srgbClr val="58595B"/>
                </a:solidFill>
                <a:latin typeface="Lucida Sans Unicode"/>
                <a:cs typeface="Lucida Sans Unicode"/>
              </a:rPr>
              <a:t>reproduction,</a:t>
            </a:r>
            <a:r>
              <a:rPr sz="1100" spc="-30" dirty="0">
                <a:solidFill>
                  <a:srgbClr val="58595B"/>
                </a:solidFill>
                <a:latin typeface="Lucida Sans Unicode"/>
                <a:cs typeface="Lucida Sans Unicode"/>
              </a:rPr>
              <a:t> </a:t>
            </a:r>
            <a:r>
              <a:rPr sz="1100" spc="-70" dirty="0">
                <a:solidFill>
                  <a:srgbClr val="58595B"/>
                </a:solidFill>
                <a:latin typeface="Lucida Sans Unicode"/>
                <a:cs typeface="Lucida Sans Unicode"/>
              </a:rPr>
              <a:t>duplication,</a:t>
            </a:r>
            <a:r>
              <a:rPr sz="1100" spc="-30" dirty="0">
                <a:solidFill>
                  <a:srgbClr val="58595B"/>
                </a:solidFill>
                <a:latin typeface="Lucida Sans Unicode"/>
                <a:cs typeface="Lucida Sans Unicode"/>
              </a:rPr>
              <a:t> </a:t>
            </a:r>
            <a:r>
              <a:rPr sz="1100" spc="-55" dirty="0">
                <a:solidFill>
                  <a:srgbClr val="58595B"/>
                </a:solidFill>
                <a:latin typeface="Lucida Sans Unicode"/>
                <a:cs typeface="Lucida Sans Unicode"/>
              </a:rPr>
              <a:t>distribution</a:t>
            </a:r>
            <a:r>
              <a:rPr sz="1100" spc="-30" dirty="0">
                <a:solidFill>
                  <a:srgbClr val="58595B"/>
                </a:solidFill>
                <a:latin typeface="Lucida Sans Unicode"/>
                <a:cs typeface="Lucida Sans Unicode"/>
              </a:rPr>
              <a:t> </a:t>
            </a:r>
            <a:r>
              <a:rPr sz="1100" spc="-65" dirty="0">
                <a:solidFill>
                  <a:srgbClr val="58595B"/>
                </a:solidFill>
                <a:latin typeface="Lucida Sans Unicode"/>
                <a:cs typeface="Lucida Sans Unicode"/>
              </a:rPr>
              <a:t>(including</a:t>
            </a:r>
            <a:r>
              <a:rPr sz="1100" spc="-30" dirty="0">
                <a:solidFill>
                  <a:srgbClr val="58595B"/>
                </a:solidFill>
                <a:latin typeface="Lucida Sans Unicode"/>
                <a:cs typeface="Lucida Sans Unicode"/>
              </a:rPr>
              <a:t> </a:t>
            </a:r>
            <a:r>
              <a:rPr sz="1100" spc="-70" dirty="0">
                <a:solidFill>
                  <a:srgbClr val="58595B"/>
                </a:solidFill>
                <a:latin typeface="Lucida Sans Unicode"/>
                <a:cs typeface="Lucida Sans Unicode"/>
              </a:rPr>
              <a:t>by</a:t>
            </a:r>
            <a:r>
              <a:rPr sz="1100" spc="-30" dirty="0">
                <a:solidFill>
                  <a:srgbClr val="58595B"/>
                </a:solidFill>
                <a:latin typeface="Lucida Sans Unicode"/>
                <a:cs typeface="Lucida Sans Unicode"/>
              </a:rPr>
              <a:t> </a:t>
            </a:r>
            <a:r>
              <a:rPr sz="1100" spc="-35" dirty="0">
                <a:solidFill>
                  <a:srgbClr val="58595B"/>
                </a:solidFill>
                <a:latin typeface="Lucida Sans Unicode"/>
                <a:cs typeface="Lucida Sans Unicode"/>
              </a:rPr>
              <a:t>way</a:t>
            </a:r>
            <a:r>
              <a:rPr sz="1100" spc="-30" dirty="0">
                <a:solidFill>
                  <a:srgbClr val="58595B"/>
                </a:solidFill>
                <a:latin typeface="Lucida Sans Unicode"/>
                <a:cs typeface="Lucida Sans Unicode"/>
              </a:rPr>
              <a:t> </a:t>
            </a:r>
            <a:r>
              <a:rPr sz="1100" spc="-40" dirty="0">
                <a:solidFill>
                  <a:srgbClr val="58595B"/>
                </a:solidFill>
                <a:latin typeface="Lucida Sans Unicode"/>
                <a:cs typeface="Lucida Sans Unicode"/>
              </a:rPr>
              <a:t>of</a:t>
            </a:r>
            <a:r>
              <a:rPr sz="1100" spc="-25" dirty="0">
                <a:solidFill>
                  <a:srgbClr val="58595B"/>
                </a:solidFill>
                <a:latin typeface="Lucida Sans Unicode"/>
                <a:cs typeface="Lucida Sans Unicode"/>
              </a:rPr>
              <a:t> </a:t>
            </a:r>
            <a:r>
              <a:rPr sz="1100" spc="-80" dirty="0">
                <a:solidFill>
                  <a:srgbClr val="58595B"/>
                </a:solidFill>
                <a:latin typeface="Lucida Sans Unicode"/>
                <a:cs typeface="Lucida Sans Unicode"/>
              </a:rPr>
              <a:t>email,</a:t>
            </a:r>
            <a:r>
              <a:rPr sz="1100" spc="-30" dirty="0">
                <a:solidFill>
                  <a:srgbClr val="58595B"/>
                </a:solidFill>
                <a:latin typeface="Lucida Sans Unicode"/>
                <a:cs typeface="Lucida Sans Unicode"/>
              </a:rPr>
              <a:t> </a:t>
            </a:r>
            <a:r>
              <a:rPr sz="1100" spc="-60" dirty="0">
                <a:solidFill>
                  <a:srgbClr val="58595B"/>
                </a:solidFill>
                <a:latin typeface="Lucida Sans Unicode"/>
                <a:cs typeface="Lucida Sans Unicode"/>
              </a:rPr>
              <a:t>facsimile</a:t>
            </a:r>
            <a:r>
              <a:rPr sz="1100" spc="-30" dirty="0">
                <a:solidFill>
                  <a:srgbClr val="58595B"/>
                </a:solidFill>
                <a:latin typeface="Lucida Sans Unicode"/>
                <a:cs typeface="Lucida Sans Unicode"/>
              </a:rPr>
              <a:t> </a:t>
            </a:r>
            <a:r>
              <a:rPr sz="1100" spc="-55" dirty="0">
                <a:solidFill>
                  <a:srgbClr val="58595B"/>
                </a:solidFill>
                <a:latin typeface="Lucida Sans Unicode"/>
                <a:cs typeface="Lucida Sans Unicode"/>
              </a:rPr>
              <a:t>or</a:t>
            </a:r>
            <a:r>
              <a:rPr sz="1100" spc="-30" dirty="0">
                <a:solidFill>
                  <a:srgbClr val="58595B"/>
                </a:solidFill>
                <a:latin typeface="Lucida Sans Unicode"/>
                <a:cs typeface="Lucida Sans Unicode"/>
              </a:rPr>
              <a:t> </a:t>
            </a:r>
            <a:r>
              <a:rPr sz="1100" spc="-40" dirty="0">
                <a:solidFill>
                  <a:srgbClr val="58595B"/>
                </a:solidFill>
                <a:latin typeface="Lucida Sans Unicode"/>
                <a:cs typeface="Lucida Sans Unicode"/>
              </a:rPr>
              <a:t>other</a:t>
            </a:r>
            <a:r>
              <a:rPr sz="1100" spc="-30" dirty="0">
                <a:solidFill>
                  <a:srgbClr val="58595B"/>
                </a:solidFill>
                <a:latin typeface="Lucida Sans Unicode"/>
                <a:cs typeface="Lucida Sans Unicode"/>
              </a:rPr>
              <a:t> </a:t>
            </a:r>
            <a:r>
              <a:rPr sz="1100" spc="-50" dirty="0">
                <a:solidFill>
                  <a:srgbClr val="58595B"/>
                </a:solidFill>
                <a:latin typeface="Lucida Sans Unicode"/>
                <a:cs typeface="Lucida Sans Unicode"/>
              </a:rPr>
              <a:t>electronic </a:t>
            </a:r>
            <a:r>
              <a:rPr sz="1100" spc="-330" dirty="0">
                <a:solidFill>
                  <a:srgbClr val="58595B"/>
                </a:solidFill>
                <a:latin typeface="Lucida Sans Unicode"/>
                <a:cs typeface="Lucida Sans Unicode"/>
              </a:rPr>
              <a:t> </a:t>
            </a:r>
            <a:r>
              <a:rPr sz="1100" spc="-65" dirty="0">
                <a:solidFill>
                  <a:srgbClr val="58595B"/>
                </a:solidFill>
                <a:latin typeface="Lucida Sans Unicode"/>
                <a:cs typeface="Lucida Sans Unicode"/>
              </a:rPr>
              <a:t>means),</a:t>
            </a:r>
            <a:r>
              <a:rPr sz="1100" spc="-35" dirty="0">
                <a:solidFill>
                  <a:srgbClr val="58595B"/>
                </a:solidFill>
                <a:latin typeface="Lucida Sans Unicode"/>
                <a:cs typeface="Lucida Sans Unicode"/>
              </a:rPr>
              <a:t> </a:t>
            </a:r>
            <a:r>
              <a:rPr sz="1100" spc="-70" dirty="0">
                <a:solidFill>
                  <a:srgbClr val="58595B"/>
                </a:solidFill>
                <a:latin typeface="Lucida Sans Unicode"/>
                <a:cs typeface="Lucida Sans Unicode"/>
              </a:rPr>
              <a:t>publication,</a:t>
            </a:r>
            <a:r>
              <a:rPr sz="1100" spc="-35" dirty="0">
                <a:solidFill>
                  <a:srgbClr val="58595B"/>
                </a:solidFill>
                <a:latin typeface="Lucida Sans Unicode"/>
                <a:cs typeface="Lucida Sans Unicode"/>
              </a:rPr>
              <a:t> </a:t>
            </a:r>
            <a:r>
              <a:rPr sz="1100" spc="-65" dirty="0">
                <a:solidFill>
                  <a:srgbClr val="58595B"/>
                </a:solidFill>
                <a:latin typeface="Lucida Sans Unicode"/>
                <a:cs typeface="Lucida Sans Unicode"/>
              </a:rPr>
              <a:t>modification,</a:t>
            </a:r>
            <a:r>
              <a:rPr sz="1100" spc="-30" dirty="0">
                <a:solidFill>
                  <a:srgbClr val="58595B"/>
                </a:solidFill>
                <a:latin typeface="Lucida Sans Unicode"/>
                <a:cs typeface="Lucida Sans Unicode"/>
              </a:rPr>
              <a:t> </a:t>
            </a:r>
            <a:r>
              <a:rPr sz="1100" spc="-70" dirty="0">
                <a:solidFill>
                  <a:srgbClr val="58595B"/>
                </a:solidFill>
                <a:latin typeface="Lucida Sans Unicode"/>
                <a:cs typeface="Lucida Sans Unicode"/>
              </a:rPr>
              <a:t>copying</a:t>
            </a:r>
            <a:r>
              <a:rPr sz="1100" spc="-35" dirty="0">
                <a:solidFill>
                  <a:srgbClr val="58595B"/>
                </a:solidFill>
                <a:latin typeface="Lucida Sans Unicode"/>
                <a:cs typeface="Lucida Sans Unicode"/>
              </a:rPr>
              <a:t> </a:t>
            </a:r>
            <a:r>
              <a:rPr sz="1100" spc="-55" dirty="0">
                <a:solidFill>
                  <a:srgbClr val="58595B"/>
                </a:solidFill>
                <a:latin typeface="Lucida Sans Unicode"/>
                <a:cs typeface="Lucida Sans Unicode"/>
              </a:rPr>
              <a:t>or</a:t>
            </a:r>
            <a:r>
              <a:rPr sz="1100" spc="-35" dirty="0">
                <a:solidFill>
                  <a:srgbClr val="58595B"/>
                </a:solidFill>
                <a:latin typeface="Lucida Sans Unicode"/>
                <a:cs typeface="Lucida Sans Unicode"/>
              </a:rPr>
              <a:t> </a:t>
            </a:r>
            <a:r>
              <a:rPr sz="1100" spc="-60" dirty="0">
                <a:solidFill>
                  <a:srgbClr val="58595B"/>
                </a:solidFill>
                <a:latin typeface="Lucida Sans Unicode"/>
                <a:cs typeface="Lucida Sans Unicode"/>
              </a:rPr>
              <a:t>transmission</a:t>
            </a:r>
            <a:r>
              <a:rPr sz="1100" spc="-30" dirty="0">
                <a:solidFill>
                  <a:srgbClr val="58595B"/>
                </a:solidFill>
                <a:latin typeface="Lucida Sans Unicode"/>
                <a:cs typeface="Lucida Sans Unicode"/>
              </a:rPr>
              <a:t> </a:t>
            </a:r>
            <a:r>
              <a:rPr sz="1100" spc="-40" dirty="0">
                <a:solidFill>
                  <a:srgbClr val="58595B"/>
                </a:solidFill>
                <a:latin typeface="Lucida Sans Unicode"/>
                <a:cs typeface="Lucida Sans Unicode"/>
              </a:rPr>
              <a:t>of</a:t>
            </a:r>
            <a:r>
              <a:rPr sz="1100" spc="-35" dirty="0">
                <a:solidFill>
                  <a:srgbClr val="58595B"/>
                </a:solidFill>
                <a:latin typeface="Lucida Sans Unicode"/>
                <a:cs typeface="Lucida Sans Unicode"/>
              </a:rPr>
              <a:t> </a:t>
            </a:r>
            <a:r>
              <a:rPr sz="1100" spc="-45" dirty="0">
                <a:solidFill>
                  <a:srgbClr val="58595B"/>
                </a:solidFill>
                <a:latin typeface="Lucida Sans Unicode"/>
                <a:cs typeface="Lucida Sans Unicode"/>
              </a:rPr>
              <a:t>this</a:t>
            </a:r>
            <a:r>
              <a:rPr sz="1100" spc="-35" dirty="0">
                <a:solidFill>
                  <a:srgbClr val="58595B"/>
                </a:solidFill>
                <a:latin typeface="Lucida Sans Unicode"/>
                <a:cs typeface="Lucida Sans Unicode"/>
              </a:rPr>
              <a:t> </a:t>
            </a:r>
            <a:r>
              <a:rPr sz="1100" spc="-40" dirty="0">
                <a:solidFill>
                  <a:srgbClr val="58595B"/>
                </a:solidFill>
                <a:latin typeface="Lucida Sans Unicode"/>
                <a:cs typeface="Lucida Sans Unicode"/>
              </a:rPr>
              <a:t>Service</a:t>
            </a:r>
            <a:r>
              <a:rPr sz="1100" spc="-30" dirty="0">
                <a:solidFill>
                  <a:srgbClr val="58595B"/>
                </a:solidFill>
                <a:latin typeface="Lucida Sans Unicode"/>
                <a:cs typeface="Lucida Sans Unicode"/>
              </a:rPr>
              <a:t> </a:t>
            </a:r>
            <a:r>
              <a:rPr sz="1100" spc="-50" dirty="0">
                <a:solidFill>
                  <a:srgbClr val="58595B"/>
                </a:solidFill>
                <a:latin typeface="Lucida Sans Unicode"/>
                <a:cs typeface="Lucida Sans Unicode"/>
              </a:rPr>
              <a:t>Manual</a:t>
            </a:r>
            <a:r>
              <a:rPr sz="1100" spc="-35" dirty="0">
                <a:solidFill>
                  <a:srgbClr val="58595B"/>
                </a:solidFill>
                <a:latin typeface="Lucida Sans Unicode"/>
                <a:cs typeface="Lucida Sans Unicode"/>
              </a:rPr>
              <a:t> </a:t>
            </a:r>
            <a:r>
              <a:rPr sz="1100" spc="-65" dirty="0">
                <a:solidFill>
                  <a:srgbClr val="58595B"/>
                </a:solidFill>
                <a:latin typeface="Lucida Sans Unicode"/>
                <a:cs typeface="Lucida Sans Unicode"/>
              </a:rPr>
              <a:t>is</a:t>
            </a:r>
            <a:r>
              <a:rPr sz="1100" spc="-35" dirty="0">
                <a:solidFill>
                  <a:srgbClr val="58595B"/>
                </a:solidFill>
                <a:latin typeface="Lucida Sans Unicode"/>
                <a:cs typeface="Lucida Sans Unicode"/>
              </a:rPr>
              <a:t> </a:t>
            </a:r>
            <a:r>
              <a:rPr sz="1100" spc="-45" dirty="0">
                <a:solidFill>
                  <a:srgbClr val="58595B"/>
                </a:solidFill>
                <a:latin typeface="Lucida Sans Unicode"/>
                <a:cs typeface="Lucida Sans Unicode"/>
              </a:rPr>
              <a:t>STRICTLY </a:t>
            </a:r>
            <a:r>
              <a:rPr sz="1100" spc="-40" dirty="0">
                <a:solidFill>
                  <a:srgbClr val="58595B"/>
                </a:solidFill>
                <a:latin typeface="Lucida Sans Unicode"/>
                <a:cs typeface="Lucida Sans Unicode"/>
              </a:rPr>
              <a:t> </a:t>
            </a:r>
            <a:r>
              <a:rPr sz="1100" spc="-25" dirty="0">
                <a:solidFill>
                  <a:srgbClr val="58595B"/>
                </a:solidFill>
                <a:latin typeface="Lucida Sans Unicode"/>
                <a:cs typeface="Lucida Sans Unicode"/>
              </a:rPr>
              <a:t>PROHIBITED</a:t>
            </a:r>
            <a:r>
              <a:rPr sz="1100" spc="-30" dirty="0">
                <a:solidFill>
                  <a:srgbClr val="58595B"/>
                </a:solidFill>
                <a:latin typeface="Lucida Sans Unicode"/>
                <a:cs typeface="Lucida Sans Unicode"/>
              </a:rPr>
              <a:t> </a:t>
            </a:r>
            <a:r>
              <a:rPr sz="1100" spc="-65" dirty="0">
                <a:solidFill>
                  <a:srgbClr val="58595B"/>
                </a:solidFill>
                <a:latin typeface="Lucida Sans Unicode"/>
                <a:cs typeface="Lucida Sans Unicode"/>
              </a:rPr>
              <a:t>unless</a:t>
            </a:r>
            <a:r>
              <a:rPr sz="1100" spc="-30" dirty="0">
                <a:solidFill>
                  <a:srgbClr val="58595B"/>
                </a:solidFill>
                <a:latin typeface="Lucida Sans Unicode"/>
                <a:cs typeface="Lucida Sans Unicode"/>
              </a:rPr>
              <a:t> </a:t>
            </a:r>
            <a:r>
              <a:rPr sz="1100" spc="-65" dirty="0">
                <a:solidFill>
                  <a:srgbClr val="58595B"/>
                </a:solidFill>
                <a:latin typeface="Lucida Sans Unicode"/>
                <a:cs typeface="Lucida Sans Unicode"/>
              </a:rPr>
              <a:t>you</a:t>
            </a:r>
            <a:r>
              <a:rPr sz="1100" spc="-30" dirty="0">
                <a:solidFill>
                  <a:srgbClr val="58595B"/>
                </a:solidFill>
                <a:latin typeface="Lucida Sans Unicode"/>
                <a:cs typeface="Lucida Sans Unicode"/>
              </a:rPr>
              <a:t> </a:t>
            </a:r>
            <a:r>
              <a:rPr sz="1100" spc="-55" dirty="0">
                <a:solidFill>
                  <a:srgbClr val="58595B"/>
                </a:solidFill>
                <a:latin typeface="Lucida Sans Unicode"/>
                <a:cs typeface="Lucida Sans Unicode"/>
              </a:rPr>
              <a:t>have</a:t>
            </a:r>
            <a:r>
              <a:rPr sz="1100" spc="-25" dirty="0">
                <a:solidFill>
                  <a:srgbClr val="58595B"/>
                </a:solidFill>
                <a:latin typeface="Lucida Sans Unicode"/>
                <a:cs typeface="Lucida Sans Unicode"/>
              </a:rPr>
              <a:t> </a:t>
            </a:r>
            <a:r>
              <a:rPr sz="1100" spc="-60" dirty="0">
                <a:solidFill>
                  <a:srgbClr val="58595B"/>
                </a:solidFill>
                <a:latin typeface="Lucida Sans Unicode"/>
                <a:cs typeface="Lucida Sans Unicode"/>
              </a:rPr>
              <a:t>obtained</a:t>
            </a:r>
            <a:r>
              <a:rPr sz="1100" spc="-30" dirty="0">
                <a:solidFill>
                  <a:srgbClr val="58595B"/>
                </a:solidFill>
                <a:latin typeface="Lucida Sans Unicode"/>
                <a:cs typeface="Lucida Sans Unicode"/>
              </a:rPr>
              <a:t> </a:t>
            </a:r>
            <a:r>
              <a:rPr sz="1100" spc="-35" dirty="0">
                <a:solidFill>
                  <a:srgbClr val="58595B"/>
                </a:solidFill>
                <a:latin typeface="Lucida Sans Unicode"/>
                <a:cs typeface="Lucida Sans Unicode"/>
              </a:rPr>
              <a:t>the</a:t>
            </a:r>
            <a:r>
              <a:rPr sz="1100" spc="-30" dirty="0">
                <a:solidFill>
                  <a:srgbClr val="58595B"/>
                </a:solidFill>
                <a:latin typeface="Lucida Sans Unicode"/>
                <a:cs typeface="Lucida Sans Unicode"/>
              </a:rPr>
              <a:t> </a:t>
            </a:r>
            <a:r>
              <a:rPr sz="1100" spc="-65" dirty="0">
                <a:solidFill>
                  <a:srgbClr val="58595B"/>
                </a:solidFill>
                <a:latin typeface="Lucida Sans Unicode"/>
                <a:cs typeface="Lucida Sans Unicode"/>
              </a:rPr>
              <a:t>prior</a:t>
            </a:r>
            <a:r>
              <a:rPr sz="1100" spc="-25" dirty="0">
                <a:solidFill>
                  <a:srgbClr val="58595B"/>
                </a:solidFill>
                <a:latin typeface="Lucida Sans Unicode"/>
                <a:cs typeface="Lucida Sans Unicode"/>
              </a:rPr>
              <a:t> </a:t>
            </a:r>
            <a:r>
              <a:rPr sz="1100" spc="-30" dirty="0">
                <a:solidFill>
                  <a:srgbClr val="58595B"/>
                </a:solidFill>
                <a:latin typeface="Lucida Sans Unicode"/>
                <a:cs typeface="Lucida Sans Unicode"/>
              </a:rPr>
              <a:t>written </a:t>
            </a:r>
            <a:r>
              <a:rPr sz="1100" spc="-50" dirty="0">
                <a:solidFill>
                  <a:srgbClr val="58595B"/>
                </a:solidFill>
                <a:latin typeface="Lucida Sans Unicode"/>
                <a:cs typeface="Lucida Sans Unicode"/>
              </a:rPr>
              <a:t>consent</a:t>
            </a:r>
            <a:r>
              <a:rPr sz="1100" spc="-30" dirty="0">
                <a:solidFill>
                  <a:srgbClr val="58595B"/>
                </a:solidFill>
                <a:latin typeface="Lucida Sans Unicode"/>
                <a:cs typeface="Lucida Sans Unicode"/>
              </a:rPr>
              <a:t> </a:t>
            </a:r>
            <a:r>
              <a:rPr sz="1100" spc="-40" dirty="0">
                <a:solidFill>
                  <a:srgbClr val="58595B"/>
                </a:solidFill>
                <a:latin typeface="Lucida Sans Unicode"/>
                <a:cs typeface="Lucida Sans Unicode"/>
              </a:rPr>
              <a:t>of</a:t>
            </a:r>
            <a:r>
              <a:rPr sz="1100" spc="-30" dirty="0">
                <a:solidFill>
                  <a:srgbClr val="58595B"/>
                </a:solidFill>
                <a:latin typeface="Lucida Sans Unicode"/>
                <a:cs typeface="Lucida Sans Unicode"/>
              </a:rPr>
              <a:t> </a:t>
            </a:r>
            <a:r>
              <a:rPr sz="1100" spc="-35" dirty="0">
                <a:solidFill>
                  <a:srgbClr val="58595B"/>
                </a:solidFill>
                <a:latin typeface="Lucida Sans Unicode"/>
                <a:cs typeface="Lucida Sans Unicode"/>
              </a:rPr>
              <a:t>the</a:t>
            </a:r>
            <a:r>
              <a:rPr sz="1100" spc="-25" dirty="0">
                <a:solidFill>
                  <a:srgbClr val="58595B"/>
                </a:solidFill>
                <a:latin typeface="Lucida Sans Unicode"/>
                <a:cs typeface="Lucida Sans Unicode"/>
              </a:rPr>
              <a:t> </a:t>
            </a:r>
            <a:r>
              <a:rPr sz="1100" spc="-35" dirty="0">
                <a:solidFill>
                  <a:srgbClr val="58595B"/>
                </a:solidFill>
                <a:latin typeface="Lucida Sans Unicode"/>
                <a:cs typeface="Lucida Sans Unicode"/>
              </a:rPr>
              <a:t>LG</a:t>
            </a:r>
            <a:r>
              <a:rPr sz="1100" spc="-30" dirty="0">
                <a:solidFill>
                  <a:srgbClr val="58595B"/>
                </a:solidFill>
                <a:latin typeface="Lucida Sans Unicode"/>
                <a:cs typeface="Lucida Sans Unicode"/>
              </a:rPr>
              <a:t> </a:t>
            </a:r>
            <a:r>
              <a:rPr sz="1100" spc="-40" dirty="0">
                <a:solidFill>
                  <a:srgbClr val="58595B"/>
                </a:solidFill>
                <a:latin typeface="Lucida Sans Unicode"/>
                <a:cs typeface="Lucida Sans Unicode"/>
              </a:rPr>
              <a:t>Electronics</a:t>
            </a:r>
            <a:r>
              <a:rPr sz="1100" spc="-30" dirty="0">
                <a:solidFill>
                  <a:srgbClr val="58595B"/>
                </a:solidFill>
                <a:latin typeface="Lucida Sans Unicode"/>
                <a:cs typeface="Lucida Sans Unicode"/>
              </a:rPr>
              <a:t> </a:t>
            </a:r>
            <a:r>
              <a:rPr sz="1100" spc="-35" dirty="0">
                <a:solidFill>
                  <a:srgbClr val="58595B"/>
                </a:solidFill>
                <a:latin typeface="Lucida Sans Unicode"/>
                <a:cs typeface="Lucida Sans Unicode"/>
              </a:rPr>
              <a:t>entity</a:t>
            </a:r>
            <a:r>
              <a:rPr sz="1100" spc="-25" dirty="0">
                <a:solidFill>
                  <a:srgbClr val="58595B"/>
                </a:solidFill>
                <a:latin typeface="Lucida Sans Unicode"/>
                <a:cs typeface="Lucida Sans Unicode"/>
              </a:rPr>
              <a:t> </a:t>
            </a:r>
            <a:r>
              <a:rPr sz="1100" spc="-60" dirty="0">
                <a:solidFill>
                  <a:srgbClr val="58595B"/>
                </a:solidFill>
                <a:latin typeface="Lucida Sans Unicode"/>
                <a:cs typeface="Lucida Sans Unicode"/>
              </a:rPr>
              <a:t>from </a:t>
            </a:r>
            <a:r>
              <a:rPr sz="1100" spc="-340" dirty="0">
                <a:solidFill>
                  <a:srgbClr val="58595B"/>
                </a:solidFill>
                <a:latin typeface="Lucida Sans Unicode"/>
                <a:cs typeface="Lucida Sans Unicode"/>
              </a:rPr>
              <a:t> </a:t>
            </a:r>
            <a:r>
              <a:rPr sz="1100" spc="-60" dirty="0">
                <a:solidFill>
                  <a:srgbClr val="58595B"/>
                </a:solidFill>
                <a:latin typeface="Lucida Sans Unicode"/>
                <a:cs typeface="Lucida Sans Unicode"/>
              </a:rPr>
              <a:t>which</a:t>
            </a:r>
            <a:r>
              <a:rPr sz="1100" spc="-35" dirty="0">
                <a:solidFill>
                  <a:srgbClr val="58595B"/>
                </a:solidFill>
                <a:latin typeface="Lucida Sans Unicode"/>
                <a:cs typeface="Lucida Sans Unicode"/>
              </a:rPr>
              <a:t> </a:t>
            </a:r>
            <a:r>
              <a:rPr sz="1100" spc="-65" dirty="0">
                <a:solidFill>
                  <a:srgbClr val="58595B"/>
                </a:solidFill>
                <a:latin typeface="Lucida Sans Unicode"/>
                <a:cs typeface="Lucida Sans Unicode"/>
              </a:rPr>
              <a:t>you</a:t>
            </a:r>
            <a:r>
              <a:rPr sz="1100" spc="-30" dirty="0">
                <a:solidFill>
                  <a:srgbClr val="58595B"/>
                </a:solidFill>
                <a:latin typeface="Lucida Sans Unicode"/>
                <a:cs typeface="Lucida Sans Unicode"/>
              </a:rPr>
              <a:t> </a:t>
            </a:r>
            <a:r>
              <a:rPr sz="1100" spc="-55" dirty="0">
                <a:solidFill>
                  <a:srgbClr val="58595B"/>
                </a:solidFill>
                <a:latin typeface="Lucida Sans Unicode"/>
                <a:cs typeface="Lucida Sans Unicode"/>
              </a:rPr>
              <a:t>received</a:t>
            </a:r>
            <a:r>
              <a:rPr sz="1100" spc="-30" dirty="0">
                <a:solidFill>
                  <a:srgbClr val="58595B"/>
                </a:solidFill>
                <a:latin typeface="Lucida Sans Unicode"/>
                <a:cs typeface="Lucida Sans Unicode"/>
              </a:rPr>
              <a:t> </a:t>
            </a:r>
            <a:r>
              <a:rPr sz="1100" spc="-45" dirty="0">
                <a:solidFill>
                  <a:srgbClr val="58595B"/>
                </a:solidFill>
                <a:latin typeface="Lucida Sans Unicode"/>
                <a:cs typeface="Lucida Sans Unicode"/>
              </a:rPr>
              <a:t>this</a:t>
            </a:r>
            <a:r>
              <a:rPr sz="1100" spc="-35" dirty="0">
                <a:solidFill>
                  <a:srgbClr val="58595B"/>
                </a:solidFill>
                <a:latin typeface="Lucida Sans Unicode"/>
                <a:cs typeface="Lucida Sans Unicode"/>
              </a:rPr>
              <a:t> </a:t>
            </a:r>
            <a:r>
              <a:rPr sz="1100" spc="-40" dirty="0">
                <a:solidFill>
                  <a:srgbClr val="58595B"/>
                </a:solidFill>
                <a:latin typeface="Lucida Sans Unicode"/>
                <a:cs typeface="Lucida Sans Unicode"/>
              </a:rPr>
              <a:t>Service</a:t>
            </a:r>
            <a:r>
              <a:rPr sz="1100" spc="-30" dirty="0">
                <a:solidFill>
                  <a:srgbClr val="58595B"/>
                </a:solidFill>
                <a:latin typeface="Lucida Sans Unicode"/>
                <a:cs typeface="Lucida Sans Unicode"/>
              </a:rPr>
              <a:t> </a:t>
            </a:r>
            <a:r>
              <a:rPr sz="1100" spc="-65" dirty="0">
                <a:solidFill>
                  <a:srgbClr val="58595B"/>
                </a:solidFill>
                <a:latin typeface="Lucida Sans Unicode"/>
                <a:cs typeface="Lucida Sans Unicode"/>
              </a:rPr>
              <a:t>Manual.</a:t>
            </a:r>
            <a:r>
              <a:rPr sz="1100" spc="-30" dirty="0">
                <a:solidFill>
                  <a:srgbClr val="58595B"/>
                </a:solidFill>
                <a:latin typeface="Lucida Sans Unicode"/>
                <a:cs typeface="Lucida Sans Unicode"/>
              </a:rPr>
              <a:t> </a:t>
            </a:r>
            <a:r>
              <a:rPr sz="1100" spc="-75" dirty="0">
                <a:solidFill>
                  <a:srgbClr val="58595B"/>
                </a:solidFill>
                <a:latin typeface="Lucida Sans Unicode"/>
                <a:cs typeface="Lucida Sans Unicode"/>
              </a:rPr>
              <a:t>The</a:t>
            </a:r>
            <a:r>
              <a:rPr sz="1100" spc="-35" dirty="0">
                <a:solidFill>
                  <a:srgbClr val="58595B"/>
                </a:solidFill>
                <a:latin typeface="Lucida Sans Unicode"/>
                <a:cs typeface="Lucida Sans Unicode"/>
              </a:rPr>
              <a:t> </a:t>
            </a:r>
            <a:r>
              <a:rPr sz="1100" spc="-50" dirty="0">
                <a:solidFill>
                  <a:srgbClr val="58595B"/>
                </a:solidFill>
                <a:latin typeface="Lucida Sans Unicode"/>
                <a:cs typeface="Lucida Sans Unicode"/>
              </a:rPr>
              <a:t>material</a:t>
            </a:r>
            <a:r>
              <a:rPr sz="1100" spc="-30" dirty="0">
                <a:solidFill>
                  <a:srgbClr val="58595B"/>
                </a:solidFill>
                <a:latin typeface="Lucida Sans Unicode"/>
                <a:cs typeface="Lucida Sans Unicode"/>
              </a:rPr>
              <a:t> </a:t>
            </a:r>
            <a:r>
              <a:rPr sz="1100" spc="-55" dirty="0">
                <a:solidFill>
                  <a:srgbClr val="58595B"/>
                </a:solidFill>
                <a:latin typeface="Lucida Sans Unicode"/>
                <a:cs typeface="Lucida Sans Unicode"/>
              </a:rPr>
              <a:t>covered</a:t>
            </a:r>
            <a:r>
              <a:rPr sz="1100" spc="-30" dirty="0">
                <a:solidFill>
                  <a:srgbClr val="58595B"/>
                </a:solidFill>
                <a:latin typeface="Lucida Sans Unicode"/>
                <a:cs typeface="Lucida Sans Unicode"/>
              </a:rPr>
              <a:t> </a:t>
            </a:r>
            <a:r>
              <a:rPr sz="1100" spc="-70" dirty="0">
                <a:solidFill>
                  <a:srgbClr val="58595B"/>
                </a:solidFill>
                <a:latin typeface="Lucida Sans Unicode"/>
                <a:cs typeface="Lucida Sans Unicode"/>
              </a:rPr>
              <a:t>by</a:t>
            </a:r>
            <a:r>
              <a:rPr sz="1100" spc="-30" dirty="0">
                <a:solidFill>
                  <a:srgbClr val="58595B"/>
                </a:solidFill>
                <a:latin typeface="Lucida Sans Unicode"/>
                <a:cs typeface="Lucida Sans Unicode"/>
              </a:rPr>
              <a:t> </a:t>
            </a:r>
            <a:r>
              <a:rPr sz="1100" spc="-45" dirty="0">
                <a:solidFill>
                  <a:srgbClr val="58595B"/>
                </a:solidFill>
                <a:latin typeface="Lucida Sans Unicode"/>
                <a:cs typeface="Lucida Sans Unicode"/>
              </a:rPr>
              <a:t>this</a:t>
            </a:r>
            <a:r>
              <a:rPr sz="1100" spc="-35" dirty="0">
                <a:solidFill>
                  <a:srgbClr val="58595B"/>
                </a:solidFill>
                <a:latin typeface="Lucida Sans Unicode"/>
                <a:cs typeface="Lucida Sans Unicode"/>
              </a:rPr>
              <a:t> </a:t>
            </a:r>
            <a:r>
              <a:rPr sz="1100" spc="-65" dirty="0">
                <a:solidFill>
                  <a:srgbClr val="58595B"/>
                </a:solidFill>
                <a:latin typeface="Lucida Sans Unicode"/>
                <a:cs typeface="Lucida Sans Unicode"/>
              </a:rPr>
              <a:t>prohibition</a:t>
            </a:r>
            <a:r>
              <a:rPr sz="1100" spc="-30" dirty="0">
                <a:solidFill>
                  <a:srgbClr val="58595B"/>
                </a:solidFill>
                <a:latin typeface="Lucida Sans Unicode"/>
                <a:cs typeface="Lucida Sans Unicode"/>
              </a:rPr>
              <a:t> </a:t>
            </a:r>
            <a:r>
              <a:rPr sz="1100" spc="-75" dirty="0">
                <a:solidFill>
                  <a:srgbClr val="58595B"/>
                </a:solidFill>
                <a:latin typeface="Lucida Sans Unicode"/>
                <a:cs typeface="Lucida Sans Unicode"/>
              </a:rPr>
              <a:t>includes,</a:t>
            </a:r>
            <a:r>
              <a:rPr sz="1100" spc="-30" dirty="0">
                <a:solidFill>
                  <a:srgbClr val="58595B"/>
                </a:solidFill>
                <a:latin typeface="Lucida Sans Unicode"/>
                <a:cs typeface="Lucida Sans Unicode"/>
              </a:rPr>
              <a:t> </a:t>
            </a:r>
            <a:r>
              <a:rPr sz="1100" spc="-35" dirty="0">
                <a:solidFill>
                  <a:srgbClr val="58595B"/>
                </a:solidFill>
                <a:latin typeface="Lucida Sans Unicode"/>
                <a:cs typeface="Lucida Sans Unicode"/>
              </a:rPr>
              <a:t>without </a:t>
            </a:r>
            <a:r>
              <a:rPr sz="1100" spc="-335" dirty="0">
                <a:solidFill>
                  <a:srgbClr val="58595B"/>
                </a:solidFill>
                <a:latin typeface="Lucida Sans Unicode"/>
                <a:cs typeface="Lucida Sans Unicode"/>
              </a:rPr>
              <a:t> </a:t>
            </a:r>
            <a:r>
              <a:rPr sz="1100" spc="-60" dirty="0">
                <a:solidFill>
                  <a:srgbClr val="58595B"/>
                </a:solidFill>
                <a:latin typeface="Lucida Sans Unicode"/>
                <a:cs typeface="Lucida Sans Unicode"/>
              </a:rPr>
              <a:t>limitation,</a:t>
            </a:r>
            <a:r>
              <a:rPr sz="1100" spc="-40" dirty="0">
                <a:solidFill>
                  <a:srgbClr val="58595B"/>
                </a:solidFill>
                <a:latin typeface="Lucida Sans Unicode"/>
                <a:cs typeface="Lucida Sans Unicode"/>
              </a:rPr>
              <a:t> </a:t>
            </a:r>
            <a:r>
              <a:rPr sz="1100" spc="-60" dirty="0">
                <a:solidFill>
                  <a:srgbClr val="58595B"/>
                </a:solidFill>
                <a:latin typeface="Lucida Sans Unicode"/>
                <a:cs typeface="Lucida Sans Unicode"/>
              </a:rPr>
              <a:t>any</a:t>
            </a:r>
            <a:r>
              <a:rPr sz="1100" spc="-40" dirty="0">
                <a:solidFill>
                  <a:srgbClr val="58595B"/>
                </a:solidFill>
                <a:latin typeface="Lucida Sans Unicode"/>
                <a:cs typeface="Lucida Sans Unicode"/>
              </a:rPr>
              <a:t> </a:t>
            </a:r>
            <a:r>
              <a:rPr sz="1100" spc="-50" dirty="0">
                <a:solidFill>
                  <a:srgbClr val="58595B"/>
                </a:solidFill>
                <a:latin typeface="Lucida Sans Unicode"/>
                <a:cs typeface="Lucida Sans Unicode"/>
              </a:rPr>
              <a:t>text,</a:t>
            </a:r>
            <a:r>
              <a:rPr sz="1100" spc="-40" dirty="0">
                <a:solidFill>
                  <a:srgbClr val="58595B"/>
                </a:solidFill>
                <a:latin typeface="Lucida Sans Unicode"/>
                <a:cs typeface="Lucida Sans Unicode"/>
              </a:rPr>
              <a:t> </a:t>
            </a:r>
            <a:r>
              <a:rPr sz="1100" spc="-65" dirty="0">
                <a:solidFill>
                  <a:srgbClr val="58595B"/>
                </a:solidFill>
                <a:latin typeface="Lucida Sans Unicode"/>
                <a:cs typeface="Lucida Sans Unicode"/>
              </a:rPr>
              <a:t>graphics</a:t>
            </a:r>
            <a:r>
              <a:rPr sz="1100" spc="-40" dirty="0">
                <a:solidFill>
                  <a:srgbClr val="58595B"/>
                </a:solidFill>
                <a:latin typeface="Lucida Sans Unicode"/>
                <a:cs typeface="Lucida Sans Unicode"/>
              </a:rPr>
              <a:t> </a:t>
            </a:r>
            <a:r>
              <a:rPr sz="1100" spc="-55" dirty="0">
                <a:solidFill>
                  <a:srgbClr val="58595B"/>
                </a:solidFill>
                <a:latin typeface="Lucida Sans Unicode"/>
                <a:cs typeface="Lucida Sans Unicode"/>
              </a:rPr>
              <a:t>or</a:t>
            </a:r>
            <a:r>
              <a:rPr sz="1100" spc="-40" dirty="0">
                <a:solidFill>
                  <a:srgbClr val="58595B"/>
                </a:solidFill>
                <a:latin typeface="Lucida Sans Unicode"/>
                <a:cs typeface="Lucida Sans Unicode"/>
              </a:rPr>
              <a:t> </a:t>
            </a:r>
            <a:r>
              <a:rPr sz="1100" spc="-70" dirty="0">
                <a:solidFill>
                  <a:srgbClr val="58595B"/>
                </a:solidFill>
                <a:latin typeface="Lucida Sans Unicode"/>
                <a:cs typeface="Lucida Sans Unicode"/>
              </a:rPr>
              <a:t>logos</a:t>
            </a:r>
            <a:r>
              <a:rPr sz="1100" spc="-40" dirty="0">
                <a:solidFill>
                  <a:srgbClr val="58595B"/>
                </a:solidFill>
                <a:latin typeface="Lucida Sans Unicode"/>
                <a:cs typeface="Lucida Sans Unicode"/>
              </a:rPr>
              <a:t> </a:t>
            </a:r>
            <a:r>
              <a:rPr sz="1100" spc="-80" dirty="0">
                <a:solidFill>
                  <a:srgbClr val="58595B"/>
                </a:solidFill>
                <a:latin typeface="Lucida Sans Unicode"/>
                <a:cs typeface="Lucida Sans Unicode"/>
              </a:rPr>
              <a:t>in</a:t>
            </a:r>
            <a:r>
              <a:rPr sz="1100" spc="-40" dirty="0">
                <a:solidFill>
                  <a:srgbClr val="58595B"/>
                </a:solidFill>
                <a:latin typeface="Lucida Sans Unicode"/>
                <a:cs typeface="Lucida Sans Unicode"/>
              </a:rPr>
              <a:t> </a:t>
            </a:r>
            <a:r>
              <a:rPr sz="1100" spc="-45" dirty="0">
                <a:solidFill>
                  <a:srgbClr val="58595B"/>
                </a:solidFill>
                <a:latin typeface="Lucida Sans Unicode"/>
                <a:cs typeface="Lucida Sans Unicode"/>
              </a:rPr>
              <a:t>this</a:t>
            </a:r>
            <a:r>
              <a:rPr sz="1100" spc="-35" dirty="0">
                <a:solidFill>
                  <a:srgbClr val="58595B"/>
                </a:solidFill>
                <a:latin typeface="Lucida Sans Unicode"/>
                <a:cs typeface="Lucida Sans Unicode"/>
              </a:rPr>
              <a:t> </a:t>
            </a:r>
            <a:r>
              <a:rPr sz="1100" spc="-40" dirty="0">
                <a:solidFill>
                  <a:srgbClr val="58595B"/>
                </a:solidFill>
                <a:latin typeface="Lucida Sans Unicode"/>
                <a:cs typeface="Lucida Sans Unicode"/>
              </a:rPr>
              <a:t>Service </a:t>
            </a:r>
            <a:r>
              <a:rPr sz="1100" spc="-65" dirty="0">
                <a:solidFill>
                  <a:srgbClr val="58595B"/>
                </a:solidFill>
                <a:latin typeface="Lucida Sans Unicode"/>
                <a:cs typeface="Lucida Sans Unicode"/>
              </a:rPr>
              <a:t>Manual.</a:t>
            </a:r>
            <a:endParaRPr sz="1100" dirty="0">
              <a:latin typeface="Lucida Sans Unicode"/>
              <a:cs typeface="Lucida Sans Unicode"/>
            </a:endParaRPr>
          </a:p>
        </p:txBody>
      </p:sp>
      <p:sp>
        <p:nvSpPr>
          <p:cNvPr id="15" name="object 15"/>
          <p:cNvSpPr txBox="1"/>
          <p:nvPr/>
        </p:nvSpPr>
        <p:spPr>
          <a:xfrm>
            <a:off x="11700669" y="536138"/>
            <a:ext cx="1296035" cy="226985"/>
          </a:xfrm>
          <a:prstGeom prst="rect">
            <a:avLst/>
          </a:prstGeom>
          <a:ln w="12700">
            <a:solidFill>
              <a:srgbClr val="EE3124"/>
            </a:solidFill>
          </a:ln>
        </p:spPr>
        <p:txBody>
          <a:bodyPr vert="horz" wrap="square" lIns="0" tIns="41910" rIns="0" bIns="0" rtlCol="0">
            <a:spAutoFit/>
          </a:bodyPr>
          <a:lstStyle/>
          <a:p>
            <a:pPr marL="57787">
              <a:spcBef>
                <a:spcPts val="330"/>
              </a:spcBef>
            </a:pPr>
            <a:r>
              <a:rPr sz="1200" b="1" spc="-25" dirty="0">
                <a:solidFill>
                  <a:srgbClr val="EE3124"/>
                </a:solidFill>
                <a:latin typeface="Arial"/>
                <a:cs typeface="Arial"/>
              </a:rPr>
              <a:t>Interna</a:t>
            </a:r>
            <a:r>
              <a:rPr sz="1200" b="1" dirty="0">
                <a:solidFill>
                  <a:srgbClr val="EE3124"/>
                </a:solidFill>
                <a:latin typeface="Arial"/>
                <a:cs typeface="Arial"/>
              </a:rPr>
              <a:t>l</a:t>
            </a:r>
            <a:r>
              <a:rPr sz="1200" b="1" spc="-40" dirty="0">
                <a:solidFill>
                  <a:srgbClr val="EE3124"/>
                </a:solidFill>
                <a:latin typeface="Arial"/>
                <a:cs typeface="Arial"/>
              </a:rPr>
              <a:t> </a:t>
            </a:r>
            <a:r>
              <a:rPr sz="1200" b="1" spc="-60" dirty="0">
                <a:solidFill>
                  <a:srgbClr val="EE3124"/>
                </a:solidFill>
                <a:latin typeface="Arial"/>
                <a:cs typeface="Arial"/>
              </a:rPr>
              <a:t>Us</a:t>
            </a:r>
            <a:r>
              <a:rPr sz="1200" b="1" spc="-30" dirty="0">
                <a:solidFill>
                  <a:srgbClr val="EE3124"/>
                </a:solidFill>
                <a:latin typeface="Arial"/>
                <a:cs typeface="Arial"/>
              </a:rPr>
              <a:t>e</a:t>
            </a:r>
            <a:r>
              <a:rPr sz="1200" b="1" spc="-40" dirty="0">
                <a:solidFill>
                  <a:srgbClr val="EE3124"/>
                </a:solidFill>
                <a:latin typeface="Arial"/>
                <a:cs typeface="Arial"/>
              </a:rPr>
              <a:t> </a:t>
            </a:r>
            <a:r>
              <a:rPr sz="1200" b="1" spc="-60" dirty="0">
                <a:solidFill>
                  <a:srgbClr val="EE3124"/>
                </a:solidFill>
                <a:latin typeface="Arial"/>
                <a:cs typeface="Arial"/>
              </a:rPr>
              <a:t>Only</a:t>
            </a:r>
            <a:endParaRPr sz="1200" dirty="0">
              <a:latin typeface="Arial"/>
              <a:cs typeface="Arial"/>
            </a:endParaRPr>
          </a:p>
        </p:txBody>
      </p:sp>
      <p:sp>
        <p:nvSpPr>
          <p:cNvPr id="16" name="object 16"/>
          <p:cNvSpPr txBox="1"/>
          <p:nvPr/>
        </p:nvSpPr>
        <p:spPr>
          <a:xfrm>
            <a:off x="804069" y="9694257"/>
            <a:ext cx="2051050" cy="520655"/>
          </a:xfrm>
          <a:prstGeom prst="rect">
            <a:avLst/>
          </a:prstGeom>
        </p:spPr>
        <p:txBody>
          <a:bodyPr vert="horz" wrap="square" lIns="0" tIns="12700" rIns="0" bIns="0" rtlCol="0">
            <a:spAutoFit/>
          </a:bodyPr>
          <a:lstStyle/>
          <a:p>
            <a:pPr marL="12701">
              <a:spcBef>
                <a:spcPts val="100"/>
              </a:spcBef>
            </a:pPr>
            <a:r>
              <a:rPr sz="1100" spc="-35" dirty="0">
                <a:solidFill>
                  <a:srgbClr val="58595B"/>
                </a:solidFill>
                <a:latin typeface="Lucida Sans Unicode"/>
                <a:cs typeface="Lucida Sans Unicode"/>
              </a:rPr>
              <a:t>REV.</a:t>
            </a:r>
            <a:r>
              <a:rPr sz="1100" spc="-40" dirty="0">
                <a:solidFill>
                  <a:srgbClr val="58595B"/>
                </a:solidFill>
                <a:latin typeface="Lucida Sans Unicode"/>
                <a:cs typeface="Lucida Sans Unicode"/>
              </a:rPr>
              <a:t> </a:t>
            </a:r>
            <a:r>
              <a:rPr sz="1100" spc="-15" dirty="0">
                <a:solidFill>
                  <a:srgbClr val="58595B"/>
                </a:solidFill>
                <a:latin typeface="Lucida Sans Unicode"/>
                <a:cs typeface="Lucida Sans Unicode"/>
              </a:rPr>
              <a:t>01</a:t>
            </a:r>
            <a:endParaRPr sz="1100" dirty="0">
              <a:latin typeface="Lucida Sans Unicode"/>
              <a:cs typeface="Lucida Sans Unicode"/>
            </a:endParaRPr>
          </a:p>
          <a:p>
            <a:pPr marL="12701"/>
            <a:r>
              <a:rPr sz="1100" spc="-40" dirty="0">
                <a:solidFill>
                  <a:srgbClr val="58595B"/>
                </a:solidFill>
                <a:latin typeface="Lucida Sans Unicode"/>
                <a:cs typeface="Lucida Sans Unicode"/>
              </a:rPr>
              <a:t>2020. </a:t>
            </a:r>
            <a:r>
              <a:rPr sz="1100" spc="-55" dirty="0">
                <a:solidFill>
                  <a:srgbClr val="58595B"/>
                </a:solidFill>
                <a:latin typeface="Lucida Sans Unicode"/>
                <a:cs typeface="Lucida Sans Unicode"/>
              </a:rPr>
              <a:t>04.</a:t>
            </a:r>
            <a:r>
              <a:rPr sz="1100" spc="-40" dirty="0">
                <a:solidFill>
                  <a:srgbClr val="58595B"/>
                </a:solidFill>
                <a:latin typeface="Lucida Sans Unicode"/>
                <a:cs typeface="Lucida Sans Unicode"/>
              </a:rPr>
              <a:t> </a:t>
            </a:r>
            <a:r>
              <a:rPr sz="1100" spc="-15" dirty="0">
                <a:solidFill>
                  <a:srgbClr val="58595B"/>
                </a:solidFill>
                <a:latin typeface="Lucida Sans Unicode"/>
                <a:cs typeface="Lucida Sans Unicode"/>
              </a:rPr>
              <a:t>14</a:t>
            </a:r>
            <a:endParaRPr sz="1100" dirty="0">
              <a:latin typeface="Lucida Sans Unicode"/>
              <a:cs typeface="Lucida Sans Unicode"/>
            </a:endParaRPr>
          </a:p>
          <a:p>
            <a:pPr marL="12701"/>
            <a:r>
              <a:rPr sz="1100" spc="-40" dirty="0">
                <a:solidFill>
                  <a:srgbClr val="58595B"/>
                </a:solidFill>
                <a:latin typeface="Lucida Sans Unicode"/>
                <a:cs typeface="Lucida Sans Unicode"/>
              </a:rPr>
              <a:t>Retention </a:t>
            </a:r>
            <a:r>
              <a:rPr sz="1100" spc="-70" dirty="0">
                <a:solidFill>
                  <a:srgbClr val="58595B"/>
                </a:solidFill>
                <a:latin typeface="Lucida Sans Unicode"/>
                <a:cs typeface="Lucida Sans Unicode"/>
              </a:rPr>
              <a:t>period</a:t>
            </a:r>
            <a:r>
              <a:rPr sz="1100" spc="-40" dirty="0">
                <a:solidFill>
                  <a:srgbClr val="58595B"/>
                </a:solidFill>
                <a:latin typeface="Lucida Sans Unicode"/>
                <a:cs typeface="Lucida Sans Unicode"/>
              </a:rPr>
              <a:t> </a:t>
            </a:r>
            <a:r>
              <a:rPr sz="1100" spc="-55" dirty="0">
                <a:solidFill>
                  <a:srgbClr val="58595B"/>
                </a:solidFill>
                <a:latin typeface="Lucida Sans Unicode"/>
                <a:cs typeface="Lucida Sans Unicode"/>
              </a:rPr>
              <a:t>until</a:t>
            </a:r>
            <a:r>
              <a:rPr sz="1100" spc="-40" dirty="0">
                <a:solidFill>
                  <a:srgbClr val="58595B"/>
                </a:solidFill>
                <a:latin typeface="Lucida Sans Unicode"/>
                <a:cs typeface="Lucida Sans Unicode"/>
              </a:rPr>
              <a:t> </a:t>
            </a:r>
            <a:r>
              <a:rPr sz="1100" spc="-130" dirty="0">
                <a:solidFill>
                  <a:srgbClr val="58595B"/>
                </a:solidFill>
                <a:latin typeface="Lucida Sans Unicode"/>
                <a:cs typeface="Lucida Sans Unicode"/>
              </a:rPr>
              <a:t>:</a:t>
            </a:r>
            <a:r>
              <a:rPr sz="1100" spc="-40" dirty="0">
                <a:solidFill>
                  <a:srgbClr val="58595B"/>
                </a:solidFill>
                <a:latin typeface="Lucida Sans Unicode"/>
                <a:cs typeface="Lucida Sans Unicode"/>
              </a:rPr>
              <a:t> </a:t>
            </a:r>
            <a:r>
              <a:rPr sz="1100" spc="-45" dirty="0">
                <a:solidFill>
                  <a:srgbClr val="58595B"/>
                </a:solidFill>
                <a:latin typeface="Lucida Sans Unicode"/>
                <a:cs typeface="Lucida Sans Unicode"/>
              </a:rPr>
              <a:t>2023-12</a:t>
            </a:r>
            <a:endParaRPr sz="1100" dirty="0">
              <a:latin typeface="Lucida Sans Unicode"/>
              <a:cs typeface="Lucida Sans Unicode"/>
            </a:endParaRPr>
          </a:p>
        </p:txBody>
      </p:sp>
      <p:grpSp>
        <p:nvGrpSpPr>
          <p:cNvPr id="17" name="object 17"/>
          <p:cNvGrpSpPr/>
          <p:nvPr/>
        </p:nvGrpSpPr>
        <p:grpSpPr>
          <a:xfrm>
            <a:off x="270669" y="4824006"/>
            <a:ext cx="10136319" cy="45719"/>
            <a:chOff x="503999" y="4824006"/>
            <a:chExt cx="6552565" cy="54610"/>
          </a:xfrm>
        </p:grpSpPr>
        <p:sp>
          <p:nvSpPr>
            <p:cNvPr id="18" name="object 18"/>
            <p:cNvSpPr/>
            <p:nvPr/>
          </p:nvSpPr>
          <p:spPr>
            <a:xfrm>
              <a:off x="503999" y="4824006"/>
              <a:ext cx="4914265" cy="54610"/>
            </a:xfrm>
            <a:custGeom>
              <a:avLst/>
              <a:gdLst/>
              <a:ahLst/>
              <a:cxnLst/>
              <a:rect l="l" t="t" r="r" b="b"/>
              <a:pathLst>
                <a:path w="4914265" h="54610">
                  <a:moveTo>
                    <a:pt x="0" y="54000"/>
                  </a:moveTo>
                  <a:lnTo>
                    <a:pt x="4913998" y="54000"/>
                  </a:lnTo>
                  <a:lnTo>
                    <a:pt x="4913998" y="0"/>
                  </a:lnTo>
                  <a:lnTo>
                    <a:pt x="0" y="0"/>
                  </a:lnTo>
                  <a:lnTo>
                    <a:pt x="0" y="54000"/>
                  </a:lnTo>
                  <a:close/>
                </a:path>
              </a:pathLst>
            </a:custGeom>
            <a:solidFill>
              <a:srgbClr val="6D6E71"/>
            </a:solidFill>
          </p:spPr>
          <p:txBody>
            <a:bodyPr wrap="square" lIns="0" tIns="0" rIns="0" bIns="0" rtlCol="0"/>
            <a:lstStyle/>
            <a:p>
              <a:endParaRPr/>
            </a:p>
          </p:txBody>
        </p:sp>
        <p:sp>
          <p:nvSpPr>
            <p:cNvPr id="19" name="object 19"/>
            <p:cNvSpPr/>
            <p:nvPr/>
          </p:nvSpPr>
          <p:spPr>
            <a:xfrm>
              <a:off x="5417997" y="4824006"/>
              <a:ext cx="1638300" cy="54610"/>
            </a:xfrm>
            <a:custGeom>
              <a:avLst/>
              <a:gdLst/>
              <a:ahLst/>
              <a:cxnLst/>
              <a:rect l="l" t="t" r="r" b="b"/>
              <a:pathLst>
                <a:path w="1638300" h="54610">
                  <a:moveTo>
                    <a:pt x="1637995" y="0"/>
                  </a:moveTo>
                  <a:lnTo>
                    <a:pt x="0" y="0"/>
                  </a:lnTo>
                  <a:lnTo>
                    <a:pt x="0" y="54000"/>
                  </a:lnTo>
                  <a:lnTo>
                    <a:pt x="1637995" y="54000"/>
                  </a:lnTo>
                  <a:lnTo>
                    <a:pt x="1637995" y="0"/>
                  </a:lnTo>
                  <a:close/>
                </a:path>
              </a:pathLst>
            </a:custGeom>
            <a:solidFill>
              <a:srgbClr val="C00C3F"/>
            </a:solidFill>
          </p:spPr>
          <p:txBody>
            <a:bodyPr wrap="square" lIns="0" tIns="0" rIns="0" bIns="0" rtlCol="0"/>
            <a:lstStyle/>
            <a:p>
              <a:endParaRPr/>
            </a:p>
          </p:txBody>
        </p:sp>
      </p:grpSp>
      <p:sp>
        <p:nvSpPr>
          <p:cNvPr id="20" name="object 20"/>
          <p:cNvSpPr txBox="1"/>
          <p:nvPr/>
        </p:nvSpPr>
        <p:spPr>
          <a:xfrm>
            <a:off x="7159882" y="9894568"/>
            <a:ext cx="3223895" cy="320344"/>
          </a:xfrm>
          <a:prstGeom prst="rect">
            <a:avLst/>
          </a:prstGeom>
        </p:spPr>
        <p:txBody>
          <a:bodyPr vert="horz" wrap="square" lIns="0" tIns="12700" rIns="0" bIns="0" rtlCol="0">
            <a:spAutoFit/>
          </a:bodyPr>
          <a:lstStyle/>
          <a:p>
            <a:pPr marL="12701" marR="5080">
              <a:lnSpc>
                <a:spcPct val="110700"/>
              </a:lnSpc>
              <a:spcBef>
                <a:spcPts val="100"/>
              </a:spcBef>
            </a:pPr>
            <a:r>
              <a:rPr sz="900" spc="-50" dirty="0">
                <a:solidFill>
                  <a:srgbClr val="58595B"/>
                </a:solidFill>
                <a:latin typeface="Lucida Sans Unicode"/>
                <a:cs typeface="Lucida Sans Unicode"/>
              </a:rPr>
              <a:t>Copyright</a:t>
            </a:r>
            <a:r>
              <a:rPr sz="900" spc="-25" dirty="0">
                <a:solidFill>
                  <a:srgbClr val="58595B"/>
                </a:solidFill>
                <a:latin typeface="Lucida Sans Unicode"/>
                <a:cs typeface="Lucida Sans Unicode"/>
              </a:rPr>
              <a:t> </a:t>
            </a:r>
            <a:r>
              <a:rPr sz="900" spc="15" dirty="0">
                <a:solidFill>
                  <a:srgbClr val="58595B"/>
                </a:solidFill>
                <a:latin typeface="Lucida Sans Unicode"/>
                <a:cs typeface="Lucida Sans Unicode"/>
              </a:rPr>
              <a:t>©</a:t>
            </a:r>
            <a:r>
              <a:rPr sz="900" spc="-25" dirty="0">
                <a:solidFill>
                  <a:srgbClr val="58595B"/>
                </a:solidFill>
                <a:latin typeface="Lucida Sans Unicode"/>
                <a:cs typeface="Lucida Sans Unicode"/>
              </a:rPr>
              <a:t> </a:t>
            </a:r>
            <a:r>
              <a:rPr sz="900" spc="-30" dirty="0">
                <a:solidFill>
                  <a:srgbClr val="58595B"/>
                </a:solidFill>
                <a:latin typeface="Lucida Sans Unicode"/>
                <a:cs typeface="Lucida Sans Unicode"/>
              </a:rPr>
              <a:t>2019-2020</a:t>
            </a:r>
            <a:r>
              <a:rPr sz="900" spc="-25" dirty="0">
                <a:solidFill>
                  <a:srgbClr val="58595B"/>
                </a:solidFill>
                <a:latin typeface="Lucida Sans Unicode"/>
                <a:cs typeface="Lucida Sans Unicode"/>
              </a:rPr>
              <a:t> </a:t>
            </a:r>
            <a:r>
              <a:rPr sz="900" spc="-30" dirty="0">
                <a:solidFill>
                  <a:srgbClr val="58595B"/>
                </a:solidFill>
                <a:latin typeface="Lucida Sans Unicode"/>
                <a:cs typeface="Lucida Sans Unicode"/>
              </a:rPr>
              <a:t>LG</a:t>
            </a:r>
            <a:r>
              <a:rPr sz="900" spc="-25" dirty="0">
                <a:solidFill>
                  <a:srgbClr val="58595B"/>
                </a:solidFill>
                <a:latin typeface="Lucida Sans Unicode"/>
                <a:cs typeface="Lucida Sans Unicode"/>
              </a:rPr>
              <a:t> </a:t>
            </a:r>
            <a:r>
              <a:rPr sz="900" spc="-35" dirty="0">
                <a:solidFill>
                  <a:srgbClr val="58595B"/>
                </a:solidFill>
                <a:latin typeface="Lucida Sans Unicode"/>
                <a:cs typeface="Lucida Sans Unicode"/>
              </a:rPr>
              <a:t>Electronics</a:t>
            </a:r>
            <a:r>
              <a:rPr sz="900" spc="-25" dirty="0">
                <a:solidFill>
                  <a:srgbClr val="58595B"/>
                </a:solidFill>
                <a:latin typeface="Lucida Sans Unicode"/>
                <a:cs typeface="Lucida Sans Unicode"/>
              </a:rPr>
              <a:t> </a:t>
            </a:r>
            <a:r>
              <a:rPr sz="900" spc="-65" dirty="0">
                <a:solidFill>
                  <a:srgbClr val="58595B"/>
                </a:solidFill>
                <a:latin typeface="Lucida Sans Unicode"/>
                <a:cs typeface="Lucida Sans Unicode"/>
              </a:rPr>
              <a:t>Inc.</a:t>
            </a:r>
            <a:r>
              <a:rPr sz="900" spc="-25" dirty="0">
                <a:solidFill>
                  <a:srgbClr val="58595B"/>
                </a:solidFill>
                <a:latin typeface="Lucida Sans Unicode"/>
                <a:cs typeface="Lucida Sans Unicode"/>
              </a:rPr>
              <a:t> </a:t>
            </a:r>
            <a:r>
              <a:rPr sz="900" spc="-45" dirty="0">
                <a:solidFill>
                  <a:srgbClr val="58595B"/>
                </a:solidFill>
                <a:latin typeface="Lucida Sans Unicode"/>
                <a:cs typeface="Lucida Sans Unicode"/>
              </a:rPr>
              <a:t>All</a:t>
            </a:r>
            <a:r>
              <a:rPr sz="900" spc="-25" dirty="0">
                <a:solidFill>
                  <a:srgbClr val="58595B"/>
                </a:solidFill>
                <a:latin typeface="Lucida Sans Unicode"/>
                <a:cs typeface="Lucida Sans Unicode"/>
              </a:rPr>
              <a:t> </a:t>
            </a:r>
            <a:r>
              <a:rPr sz="900" spc="-45" dirty="0">
                <a:solidFill>
                  <a:srgbClr val="58595B"/>
                </a:solidFill>
                <a:latin typeface="Lucida Sans Unicode"/>
                <a:cs typeface="Lucida Sans Unicode"/>
              </a:rPr>
              <a:t>rights</a:t>
            </a:r>
            <a:r>
              <a:rPr sz="900" spc="-20" dirty="0">
                <a:solidFill>
                  <a:srgbClr val="58595B"/>
                </a:solidFill>
                <a:latin typeface="Lucida Sans Unicode"/>
                <a:cs typeface="Lucida Sans Unicode"/>
              </a:rPr>
              <a:t> </a:t>
            </a:r>
            <a:r>
              <a:rPr sz="900" spc="-50" dirty="0">
                <a:solidFill>
                  <a:srgbClr val="58595B"/>
                </a:solidFill>
                <a:latin typeface="Lucida Sans Unicode"/>
                <a:cs typeface="Lucida Sans Unicode"/>
              </a:rPr>
              <a:t>reserved. </a:t>
            </a:r>
            <a:r>
              <a:rPr sz="900" spc="-270" dirty="0">
                <a:solidFill>
                  <a:srgbClr val="58595B"/>
                </a:solidFill>
                <a:latin typeface="Lucida Sans Unicode"/>
                <a:cs typeface="Lucida Sans Unicode"/>
              </a:rPr>
              <a:t> </a:t>
            </a:r>
            <a:r>
              <a:rPr sz="900" spc="-60" dirty="0">
                <a:solidFill>
                  <a:srgbClr val="58595B"/>
                </a:solidFill>
                <a:latin typeface="Lucida Sans Unicode"/>
                <a:cs typeface="Lucida Sans Unicode"/>
              </a:rPr>
              <a:t>Only</a:t>
            </a:r>
            <a:r>
              <a:rPr sz="900" spc="-35" dirty="0">
                <a:solidFill>
                  <a:srgbClr val="58595B"/>
                </a:solidFill>
                <a:latin typeface="Lucida Sans Unicode"/>
                <a:cs typeface="Lucida Sans Unicode"/>
              </a:rPr>
              <a:t> </a:t>
            </a:r>
            <a:r>
              <a:rPr sz="900" spc="-50" dirty="0">
                <a:solidFill>
                  <a:srgbClr val="58595B"/>
                </a:solidFill>
                <a:latin typeface="Lucida Sans Unicode"/>
                <a:cs typeface="Lucida Sans Unicode"/>
              </a:rPr>
              <a:t>training</a:t>
            </a:r>
            <a:r>
              <a:rPr sz="900" spc="-35" dirty="0">
                <a:solidFill>
                  <a:srgbClr val="58595B"/>
                </a:solidFill>
                <a:latin typeface="Lucida Sans Unicode"/>
                <a:cs typeface="Lucida Sans Unicode"/>
              </a:rPr>
              <a:t> </a:t>
            </a:r>
            <a:r>
              <a:rPr sz="900" spc="-60" dirty="0">
                <a:solidFill>
                  <a:srgbClr val="58595B"/>
                </a:solidFill>
                <a:latin typeface="Lucida Sans Unicode"/>
                <a:cs typeface="Lucida Sans Unicode"/>
              </a:rPr>
              <a:t>and</a:t>
            </a:r>
            <a:r>
              <a:rPr sz="900" spc="-35" dirty="0">
                <a:solidFill>
                  <a:srgbClr val="58595B"/>
                </a:solidFill>
                <a:latin typeface="Lucida Sans Unicode"/>
                <a:cs typeface="Lucida Sans Unicode"/>
              </a:rPr>
              <a:t> </a:t>
            </a:r>
            <a:r>
              <a:rPr sz="900" spc="-40" dirty="0">
                <a:solidFill>
                  <a:srgbClr val="58595B"/>
                </a:solidFill>
                <a:latin typeface="Lucida Sans Unicode"/>
                <a:cs typeface="Lucida Sans Unicode"/>
              </a:rPr>
              <a:t>service</a:t>
            </a:r>
            <a:r>
              <a:rPr sz="900" spc="-35" dirty="0">
                <a:solidFill>
                  <a:srgbClr val="58595B"/>
                </a:solidFill>
                <a:latin typeface="Lucida Sans Unicode"/>
                <a:cs typeface="Lucida Sans Unicode"/>
              </a:rPr>
              <a:t> </a:t>
            </a:r>
            <a:r>
              <a:rPr sz="900" spc="-60" dirty="0">
                <a:solidFill>
                  <a:srgbClr val="58595B"/>
                </a:solidFill>
                <a:latin typeface="Lucida Sans Unicode"/>
                <a:cs typeface="Lucida Sans Unicode"/>
              </a:rPr>
              <a:t>purposes.</a:t>
            </a:r>
            <a:endParaRPr sz="900" dirty="0">
              <a:latin typeface="Lucida Sans Unicode"/>
              <a:cs typeface="Lucida Sans Unicode"/>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510201" y="325629"/>
            <a:ext cx="1873250" cy="182101"/>
          </a:xfrm>
          <a:prstGeom prst="rect">
            <a:avLst/>
          </a:prstGeom>
        </p:spPr>
        <p:txBody>
          <a:bodyPr vert="horz" wrap="square" lIns="0" tIns="12700" rIns="0" bIns="0" rtlCol="0">
            <a:spAutoFit/>
          </a:bodyPr>
          <a:lstStyle/>
          <a:p>
            <a:pPr marL="12701">
              <a:spcBef>
                <a:spcPts val="100"/>
              </a:spcBef>
              <a:tabLst>
                <a:tab pos="1702494" algn="l"/>
              </a:tabLst>
            </a:pPr>
            <a:r>
              <a:rPr sz="1500" i="1" spc="15" baseline="2777" dirty="0">
                <a:solidFill>
                  <a:srgbClr val="6D6E71"/>
                </a:solidFill>
                <a:latin typeface="Calibri"/>
                <a:cs typeface="Calibri"/>
              </a:rPr>
              <a:t>System</a:t>
            </a:r>
            <a:r>
              <a:rPr sz="1500" i="1" spc="22" baseline="2777" dirty="0">
                <a:solidFill>
                  <a:srgbClr val="6D6E71"/>
                </a:solidFill>
                <a:latin typeface="Calibri"/>
                <a:cs typeface="Calibri"/>
              </a:rPr>
              <a:t> </a:t>
            </a:r>
            <a:r>
              <a:rPr sz="1500" i="1" spc="-22" baseline="2777" dirty="0">
                <a:solidFill>
                  <a:srgbClr val="6D6E71"/>
                </a:solidFill>
                <a:latin typeface="Calibri"/>
                <a:cs typeface="Calibri"/>
              </a:rPr>
              <a:t>Information</a:t>
            </a:r>
            <a:r>
              <a:rPr sz="1500" i="1" spc="22" baseline="2777" dirty="0">
                <a:solidFill>
                  <a:srgbClr val="6D6E71"/>
                </a:solidFill>
                <a:latin typeface="Calibri"/>
                <a:cs typeface="Calibri"/>
              </a:rPr>
              <a:t> </a:t>
            </a:r>
            <a:r>
              <a:rPr sz="1500" i="1" spc="-44" baseline="2777" dirty="0">
                <a:solidFill>
                  <a:srgbClr val="6D6E71"/>
                </a:solidFill>
                <a:latin typeface="Calibri"/>
                <a:cs typeface="Calibri"/>
              </a:rPr>
              <a:t>and</a:t>
            </a:r>
            <a:r>
              <a:rPr sz="1500" i="1" spc="22" baseline="2777" dirty="0">
                <a:solidFill>
                  <a:srgbClr val="6D6E71"/>
                </a:solidFill>
                <a:latin typeface="Calibri"/>
                <a:cs typeface="Calibri"/>
              </a:rPr>
              <a:t> </a:t>
            </a:r>
            <a:r>
              <a:rPr sz="1500" i="1" spc="15" baseline="2777" dirty="0">
                <a:solidFill>
                  <a:srgbClr val="6D6E71"/>
                </a:solidFill>
                <a:latin typeface="Calibri"/>
                <a:cs typeface="Calibri"/>
              </a:rPr>
              <a:t>BIOS</a:t>
            </a:r>
            <a:r>
              <a:rPr sz="1500" i="1" baseline="2777" dirty="0">
                <a:solidFill>
                  <a:srgbClr val="6D6E71"/>
                </a:solidFill>
                <a:latin typeface="Calibri"/>
                <a:cs typeface="Calibri"/>
              </a:rPr>
              <a:t>	</a:t>
            </a:r>
            <a:r>
              <a:rPr sz="1100" b="1" i="1" spc="60" dirty="0">
                <a:solidFill>
                  <a:srgbClr val="231F20"/>
                </a:solidFill>
                <a:latin typeface="Calibri"/>
                <a:cs typeface="Calibri"/>
              </a:rPr>
              <a:t>25</a:t>
            </a:r>
            <a:endParaRPr sz="1100">
              <a:latin typeface="Calibri"/>
              <a:cs typeface="Calibri"/>
            </a:endParaRPr>
          </a:p>
        </p:txBody>
      </p:sp>
      <p:sp>
        <p:nvSpPr>
          <p:cNvPr id="3" name="object 3"/>
          <p:cNvSpPr/>
          <p:nvPr/>
        </p:nvSpPr>
        <p:spPr>
          <a:xfrm>
            <a:off x="3890423" y="538415"/>
            <a:ext cx="6130925" cy="0"/>
          </a:xfrm>
          <a:custGeom>
            <a:avLst/>
            <a:gdLst/>
            <a:ahLst/>
            <a:cxnLst/>
            <a:rect l="l" t="t" r="r" b="b"/>
            <a:pathLst>
              <a:path w="6130925">
                <a:moveTo>
                  <a:pt x="6130798" y="0"/>
                </a:moveTo>
                <a:lnTo>
                  <a:pt x="0" y="0"/>
                </a:lnTo>
              </a:path>
            </a:pathLst>
          </a:custGeom>
          <a:ln w="3175">
            <a:solidFill>
              <a:srgbClr val="C00C3F"/>
            </a:solidFill>
          </a:ln>
        </p:spPr>
        <p:txBody>
          <a:bodyPr wrap="square" lIns="0" tIns="0" rIns="0" bIns="0" rtlCol="0"/>
          <a:lstStyle/>
          <a:p>
            <a:endParaRPr/>
          </a:p>
        </p:txBody>
      </p:sp>
      <p:sp>
        <p:nvSpPr>
          <p:cNvPr id="6" name="object 6"/>
          <p:cNvSpPr txBox="1"/>
          <p:nvPr/>
        </p:nvSpPr>
        <p:spPr>
          <a:xfrm>
            <a:off x="10631846" y="1461815"/>
            <a:ext cx="104139" cy="182101"/>
          </a:xfrm>
          <a:prstGeom prst="rect">
            <a:avLst/>
          </a:prstGeom>
        </p:spPr>
        <p:txBody>
          <a:bodyPr vert="horz" wrap="square" lIns="0" tIns="12700" rIns="0" bIns="0" rtlCol="0">
            <a:spAutoFit/>
          </a:bodyPr>
          <a:lstStyle/>
          <a:p>
            <a:pPr marL="12701">
              <a:spcBef>
                <a:spcPts val="100"/>
              </a:spcBef>
            </a:pPr>
            <a:r>
              <a:rPr sz="1100" b="1" i="1" spc="60" dirty="0">
                <a:solidFill>
                  <a:srgbClr val="FFFFFF"/>
                </a:solidFill>
                <a:latin typeface="Calibri"/>
                <a:cs typeface="Calibri"/>
              </a:rPr>
              <a:t>3</a:t>
            </a:r>
            <a:endParaRPr sz="1100">
              <a:latin typeface="Calibri"/>
              <a:cs typeface="Calibri"/>
            </a:endParaRPr>
          </a:p>
        </p:txBody>
      </p:sp>
      <p:sp>
        <p:nvSpPr>
          <p:cNvPr id="7" name="object 7"/>
          <p:cNvSpPr txBox="1"/>
          <p:nvPr/>
        </p:nvSpPr>
        <p:spPr>
          <a:xfrm>
            <a:off x="1474521" y="863167"/>
            <a:ext cx="1691748" cy="259045"/>
          </a:xfrm>
          <a:prstGeom prst="rect">
            <a:avLst/>
          </a:prstGeom>
        </p:spPr>
        <p:txBody>
          <a:bodyPr vert="horz" wrap="square" lIns="0" tIns="12700" rIns="0" bIns="0" rtlCol="0">
            <a:spAutoFit/>
          </a:bodyPr>
          <a:lstStyle/>
          <a:p>
            <a:pPr marL="12701">
              <a:spcBef>
                <a:spcPts val="100"/>
              </a:spcBef>
            </a:pPr>
            <a:r>
              <a:rPr sz="1600" b="1" i="1" spc="10" dirty="0">
                <a:solidFill>
                  <a:srgbClr val="231F20"/>
                </a:solidFill>
                <a:latin typeface="Calibri"/>
                <a:cs typeface="Calibri"/>
              </a:rPr>
              <a:t>Boot</a:t>
            </a:r>
            <a:r>
              <a:rPr sz="1600" b="1" i="1" spc="-45" dirty="0">
                <a:solidFill>
                  <a:srgbClr val="231F20"/>
                </a:solidFill>
                <a:latin typeface="Calibri"/>
                <a:cs typeface="Calibri"/>
              </a:rPr>
              <a:t> </a:t>
            </a:r>
            <a:r>
              <a:rPr sz="1600" b="1" i="1" spc="-35" dirty="0">
                <a:solidFill>
                  <a:srgbClr val="231F20"/>
                </a:solidFill>
                <a:latin typeface="Calibri"/>
                <a:cs typeface="Calibri"/>
              </a:rPr>
              <a:t>Menu</a:t>
            </a:r>
            <a:endParaRPr sz="1600" dirty="0">
              <a:latin typeface="Calibri"/>
              <a:cs typeface="Calibri"/>
            </a:endParaRPr>
          </a:p>
        </p:txBody>
      </p:sp>
      <p:pic>
        <p:nvPicPr>
          <p:cNvPr id="8" name="object 8"/>
          <p:cNvPicPr/>
          <p:nvPr/>
        </p:nvPicPr>
        <p:blipFill>
          <a:blip r:embed="rId2" cstate="print"/>
          <a:stretch>
            <a:fillRect/>
          </a:stretch>
        </p:blipFill>
        <p:spPr>
          <a:xfrm>
            <a:off x="2248667" y="1643916"/>
            <a:ext cx="9604401" cy="5370679"/>
          </a:xfrm>
          <a:prstGeom prst="rect">
            <a:avLst/>
          </a:prstGeom>
        </p:spPr>
      </p:pic>
      <p:sp>
        <p:nvSpPr>
          <p:cNvPr id="9" name="object 9"/>
          <p:cNvSpPr txBox="1"/>
          <p:nvPr/>
        </p:nvSpPr>
        <p:spPr>
          <a:xfrm>
            <a:off x="1287833" y="8076528"/>
            <a:ext cx="11336103" cy="997709"/>
          </a:xfrm>
          <a:prstGeom prst="rect">
            <a:avLst/>
          </a:prstGeom>
        </p:spPr>
        <p:txBody>
          <a:bodyPr vert="horz" wrap="square" lIns="0" tIns="12700" rIns="0" bIns="0" rtlCol="0">
            <a:spAutoFit/>
          </a:bodyPr>
          <a:lstStyle/>
          <a:p>
            <a:pPr marL="156216" indent="-144151">
              <a:spcBef>
                <a:spcPts val="100"/>
              </a:spcBef>
              <a:buClr>
                <a:srgbClr val="C00C3F"/>
              </a:buClr>
              <a:buFont typeface="Calibri"/>
              <a:buChar char="•"/>
              <a:tabLst>
                <a:tab pos="156851" algn="l"/>
              </a:tabLst>
            </a:pPr>
            <a:r>
              <a:rPr sz="1600" b="1" i="1" spc="10" dirty="0">
                <a:solidFill>
                  <a:srgbClr val="231F20"/>
                </a:solidFill>
                <a:latin typeface="Calibri"/>
                <a:cs typeface="Calibri"/>
              </a:rPr>
              <a:t>Boot</a:t>
            </a:r>
            <a:r>
              <a:rPr sz="1600" b="1" i="1" dirty="0">
                <a:solidFill>
                  <a:srgbClr val="231F20"/>
                </a:solidFill>
                <a:latin typeface="Calibri"/>
                <a:cs typeface="Calibri"/>
              </a:rPr>
              <a:t> </a:t>
            </a:r>
            <a:r>
              <a:rPr sz="1600" b="1" i="1" spc="-5" dirty="0">
                <a:solidFill>
                  <a:srgbClr val="231F20"/>
                </a:solidFill>
                <a:latin typeface="Calibri"/>
                <a:cs typeface="Calibri"/>
              </a:rPr>
              <a:t>Priority</a:t>
            </a:r>
            <a:r>
              <a:rPr sz="1600" b="1" i="1" dirty="0">
                <a:solidFill>
                  <a:srgbClr val="231F20"/>
                </a:solidFill>
                <a:latin typeface="Calibri"/>
                <a:cs typeface="Calibri"/>
              </a:rPr>
              <a:t> </a:t>
            </a:r>
            <a:r>
              <a:rPr sz="1600" b="1" i="1" spc="-25" dirty="0">
                <a:solidFill>
                  <a:srgbClr val="231F20"/>
                </a:solidFill>
                <a:latin typeface="Calibri"/>
                <a:cs typeface="Calibri"/>
              </a:rPr>
              <a:t>Order:</a:t>
            </a:r>
            <a:endParaRPr sz="1600" b="1" dirty="0">
              <a:latin typeface="Calibri"/>
              <a:cs typeface="Calibri"/>
            </a:endParaRPr>
          </a:p>
          <a:p>
            <a:pPr marL="156216" marR="5080"/>
            <a:r>
              <a:rPr lang="es-ES" sz="1600" i="1" spc="10" dirty="0">
                <a:solidFill>
                  <a:srgbClr val="231F20"/>
                </a:solidFill>
                <a:cs typeface="Calibri"/>
              </a:rPr>
              <a:t>Después de pasar a la unidad con el disco de arranque usando la tecla direccional </a:t>
            </a:r>
            <a:r>
              <a:rPr lang="es-ES" sz="1600" i="1" spc="10" dirty="0" err="1">
                <a:solidFill>
                  <a:srgbClr val="231F20"/>
                </a:solidFill>
                <a:cs typeface="Calibri"/>
              </a:rPr>
              <a:t>Boot</a:t>
            </a:r>
            <a:r>
              <a:rPr lang="es-ES" sz="1600" i="1" spc="10" dirty="0">
                <a:solidFill>
                  <a:srgbClr val="231F20"/>
                </a:solidFill>
                <a:cs typeface="Calibri"/>
              </a:rPr>
              <a:t> </a:t>
            </a:r>
            <a:r>
              <a:rPr lang="es-ES" sz="1600" i="1" spc="10" dirty="0" err="1">
                <a:solidFill>
                  <a:srgbClr val="231F20"/>
                </a:solidFill>
                <a:cs typeface="Calibri"/>
              </a:rPr>
              <a:t>Priority</a:t>
            </a:r>
            <a:r>
              <a:rPr lang="es-ES" sz="1600" i="1" spc="10" dirty="0">
                <a:solidFill>
                  <a:srgbClr val="231F20"/>
                </a:solidFill>
                <a:cs typeface="Calibri"/>
              </a:rPr>
              <a:t> </a:t>
            </a:r>
            <a:r>
              <a:rPr lang="es-ES" sz="1600" i="1" spc="10" dirty="0" err="1">
                <a:solidFill>
                  <a:srgbClr val="231F20"/>
                </a:solidFill>
                <a:cs typeface="Calibri"/>
              </a:rPr>
              <a:t>Order</a:t>
            </a:r>
            <a:r>
              <a:rPr lang="es-ES" sz="1600" i="1" spc="10" dirty="0">
                <a:solidFill>
                  <a:srgbClr val="231F20"/>
                </a:solidFill>
                <a:cs typeface="Calibri"/>
              </a:rPr>
              <a:t>, presione la tecla [F5] para subir la unidad del dispositivo y presione la tecla [F6] para bajar el disco del dispositivo. Al mover la unidad del dispositivo hacia arriba o hacia abajo, puede cambiar la prioridad para el inicio del sistema.</a:t>
            </a:r>
            <a:endParaRPr sz="1600" dirty="0">
              <a:latin typeface="Calibri"/>
              <a:cs typeface="Calibri"/>
            </a:endParaRPr>
          </a:p>
        </p:txBody>
      </p:sp>
      <p:sp>
        <p:nvSpPr>
          <p:cNvPr id="10" name="object 10"/>
          <p:cNvSpPr txBox="1">
            <a:spLocks noGrp="1"/>
          </p:cNvSpPr>
          <p:nvPr>
            <p:ph type="dt" sz="half" idx="6"/>
          </p:nvPr>
        </p:nvSpPr>
        <p:spPr>
          <a:xfrm>
            <a:off x="17283364" y="10229296"/>
            <a:ext cx="7113689" cy="126317"/>
          </a:xfrm>
          <a:prstGeom prst="rect">
            <a:avLst/>
          </a:prstGeom>
        </p:spPr>
        <p:txBody>
          <a:bodyPr vert="horz" wrap="square" lIns="0" tIns="3175" rIns="0" bIns="0" rtlCol="0">
            <a:spAutoFit/>
          </a:bodyPr>
          <a:lstStyle/>
          <a:p>
            <a:pPr marL="12701" marR="5080">
              <a:spcBef>
                <a:spcPts val="25"/>
              </a:spcBef>
            </a:pPr>
            <a:r>
              <a:rPr spc="-5" dirty="0"/>
              <a:t>Copyright </a:t>
            </a:r>
            <a:r>
              <a:rPr dirty="0"/>
              <a:t>© </a:t>
            </a:r>
            <a:r>
              <a:rPr spc="-5" dirty="0"/>
              <a:t>2019-2020 LG </a:t>
            </a:r>
            <a:r>
              <a:rPr dirty="0"/>
              <a:t>Electronics Inc. All rights reserved. </a:t>
            </a:r>
            <a:r>
              <a:rPr spc="-210" dirty="0"/>
              <a:t> </a:t>
            </a:r>
            <a:r>
              <a:rPr dirty="0"/>
              <a:t>Only</a:t>
            </a:r>
            <a:r>
              <a:rPr spc="-5" dirty="0"/>
              <a:t> </a:t>
            </a:r>
            <a:r>
              <a:rPr dirty="0"/>
              <a:t>training </a:t>
            </a:r>
            <a:r>
              <a:rPr spc="-5" dirty="0"/>
              <a:t>and</a:t>
            </a:r>
            <a:r>
              <a:rPr spc="-10" dirty="0"/>
              <a:t> </a:t>
            </a:r>
            <a:r>
              <a:rPr dirty="0"/>
              <a:t>service </a:t>
            </a:r>
            <a:r>
              <a:rPr spc="-5" dirty="0"/>
              <a:t>purposes.</a:t>
            </a:r>
          </a:p>
        </p:txBody>
      </p:sp>
      <p:sp>
        <p:nvSpPr>
          <p:cNvPr id="11" name="object 11"/>
          <p:cNvSpPr txBox="1">
            <a:spLocks noGrp="1"/>
          </p:cNvSpPr>
          <p:nvPr>
            <p:ph type="ftr" sz="quarter" idx="5"/>
          </p:nvPr>
        </p:nvSpPr>
        <p:spPr>
          <a:xfrm>
            <a:off x="4676982" y="10351231"/>
            <a:ext cx="2623101" cy="126317"/>
          </a:xfrm>
          <a:prstGeom prst="rect">
            <a:avLst/>
          </a:prstGeom>
        </p:spPr>
        <p:txBody>
          <a:bodyPr vert="horz" wrap="square" lIns="0" tIns="3175" rIns="0" bIns="0" rtlCol="0">
            <a:spAutoFit/>
          </a:bodyPr>
          <a:lstStyle/>
          <a:p>
            <a:pPr marL="12701">
              <a:spcBef>
                <a:spcPts val="25"/>
              </a:spcBef>
            </a:pPr>
            <a:r>
              <a:rPr spc="-5" dirty="0"/>
              <a:t>LGE</a:t>
            </a:r>
            <a:r>
              <a:rPr spc="-30" dirty="0"/>
              <a:t> </a:t>
            </a:r>
            <a:r>
              <a:rPr dirty="0"/>
              <a:t>Internal</a:t>
            </a:r>
            <a:r>
              <a:rPr spc="-25" dirty="0"/>
              <a:t> </a:t>
            </a:r>
            <a:r>
              <a:rPr spc="-5" dirty="0"/>
              <a:t>Use</a:t>
            </a:r>
            <a:r>
              <a:rPr spc="-30" dirty="0"/>
              <a:t> </a:t>
            </a:r>
            <a:r>
              <a:rPr dirty="0"/>
              <a:t>Only</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239623" y="538415"/>
            <a:ext cx="6130925" cy="0"/>
          </a:xfrm>
          <a:custGeom>
            <a:avLst/>
            <a:gdLst/>
            <a:ahLst/>
            <a:cxnLst/>
            <a:rect l="l" t="t" r="r" b="b"/>
            <a:pathLst>
              <a:path w="6130925">
                <a:moveTo>
                  <a:pt x="6130798" y="0"/>
                </a:moveTo>
                <a:lnTo>
                  <a:pt x="0" y="0"/>
                </a:lnTo>
              </a:path>
            </a:pathLst>
          </a:custGeom>
          <a:ln w="3175">
            <a:solidFill>
              <a:srgbClr val="C00C3F"/>
            </a:solidFill>
          </a:ln>
        </p:spPr>
        <p:txBody>
          <a:bodyPr wrap="square" lIns="0" tIns="0" rIns="0" bIns="0" rtlCol="0"/>
          <a:lstStyle/>
          <a:p>
            <a:endParaRPr/>
          </a:p>
        </p:txBody>
      </p:sp>
      <p:sp>
        <p:nvSpPr>
          <p:cNvPr id="3" name="object 3"/>
          <p:cNvSpPr txBox="1"/>
          <p:nvPr/>
        </p:nvSpPr>
        <p:spPr>
          <a:xfrm>
            <a:off x="1566069" y="393700"/>
            <a:ext cx="1847850" cy="715581"/>
          </a:xfrm>
          <a:prstGeom prst="rect">
            <a:avLst/>
          </a:prstGeom>
        </p:spPr>
        <p:txBody>
          <a:bodyPr vert="horz" wrap="square" lIns="0" tIns="0" rIns="0" bIns="0" rtlCol="0">
            <a:spAutoFit/>
          </a:bodyPr>
          <a:lstStyle/>
          <a:p>
            <a:pPr marL="12701">
              <a:tabLst>
                <a:tab pos="336562" algn="l"/>
              </a:tabLst>
            </a:pPr>
            <a:r>
              <a:rPr sz="1100" b="1" i="1" spc="60" dirty="0">
                <a:solidFill>
                  <a:srgbClr val="231F20"/>
                </a:solidFill>
                <a:latin typeface="Calibri"/>
                <a:cs typeface="Calibri"/>
              </a:rPr>
              <a:t>26	</a:t>
            </a:r>
            <a:r>
              <a:rPr sz="1500" i="1" spc="15" baseline="2777" dirty="0">
                <a:solidFill>
                  <a:srgbClr val="6D6E71"/>
                </a:solidFill>
                <a:latin typeface="Calibri"/>
                <a:cs typeface="Calibri"/>
              </a:rPr>
              <a:t>System</a:t>
            </a:r>
            <a:r>
              <a:rPr sz="1500" i="1" spc="7" baseline="2777" dirty="0">
                <a:solidFill>
                  <a:srgbClr val="6D6E71"/>
                </a:solidFill>
                <a:latin typeface="Calibri"/>
                <a:cs typeface="Calibri"/>
              </a:rPr>
              <a:t> </a:t>
            </a:r>
            <a:r>
              <a:rPr sz="1500" i="1" spc="-22" baseline="2777" dirty="0">
                <a:solidFill>
                  <a:srgbClr val="6D6E71"/>
                </a:solidFill>
                <a:latin typeface="Calibri"/>
                <a:cs typeface="Calibri"/>
              </a:rPr>
              <a:t>Information</a:t>
            </a:r>
            <a:r>
              <a:rPr sz="1500" i="1" spc="7" baseline="2777" dirty="0">
                <a:solidFill>
                  <a:srgbClr val="6D6E71"/>
                </a:solidFill>
                <a:latin typeface="Calibri"/>
                <a:cs typeface="Calibri"/>
              </a:rPr>
              <a:t> </a:t>
            </a:r>
            <a:r>
              <a:rPr sz="1500" i="1" spc="-44" baseline="2777" dirty="0">
                <a:solidFill>
                  <a:srgbClr val="6D6E71"/>
                </a:solidFill>
                <a:latin typeface="Calibri"/>
                <a:cs typeface="Calibri"/>
              </a:rPr>
              <a:t>and</a:t>
            </a:r>
            <a:r>
              <a:rPr sz="1500" i="1" spc="7" baseline="2777" dirty="0">
                <a:solidFill>
                  <a:srgbClr val="6D6E71"/>
                </a:solidFill>
                <a:latin typeface="Calibri"/>
                <a:cs typeface="Calibri"/>
              </a:rPr>
              <a:t> </a:t>
            </a:r>
            <a:r>
              <a:rPr sz="1500" i="1" spc="15" baseline="2777" dirty="0">
                <a:solidFill>
                  <a:srgbClr val="6D6E71"/>
                </a:solidFill>
                <a:latin typeface="Calibri"/>
                <a:cs typeface="Calibri"/>
              </a:rPr>
              <a:t>BIOS</a:t>
            </a:r>
            <a:endParaRPr sz="1500" baseline="2777" dirty="0">
              <a:latin typeface="Calibri"/>
              <a:cs typeface="Calibri"/>
            </a:endParaRPr>
          </a:p>
          <a:p>
            <a:pPr>
              <a:lnSpc>
                <a:spcPct val="100000"/>
              </a:lnSpc>
            </a:pPr>
            <a:endParaRPr sz="1100" dirty="0">
              <a:latin typeface="Calibri"/>
              <a:cs typeface="Calibri"/>
            </a:endParaRPr>
          </a:p>
          <a:p>
            <a:pPr>
              <a:spcBef>
                <a:spcPts val="40"/>
              </a:spcBef>
            </a:pPr>
            <a:endParaRPr sz="850" dirty="0">
              <a:latin typeface="Calibri"/>
              <a:cs typeface="Calibri"/>
            </a:endParaRPr>
          </a:p>
          <a:p>
            <a:pPr marL="12701"/>
            <a:r>
              <a:rPr sz="1600" b="1" i="1" spc="25" dirty="0">
                <a:solidFill>
                  <a:srgbClr val="231F20"/>
                </a:solidFill>
                <a:latin typeface="Calibri"/>
                <a:cs typeface="Calibri"/>
              </a:rPr>
              <a:t>Exit</a:t>
            </a:r>
            <a:r>
              <a:rPr sz="1600" b="1" i="1" spc="-15" dirty="0">
                <a:solidFill>
                  <a:srgbClr val="231F20"/>
                </a:solidFill>
                <a:latin typeface="Calibri"/>
                <a:cs typeface="Calibri"/>
              </a:rPr>
              <a:t> </a:t>
            </a:r>
            <a:r>
              <a:rPr sz="1600" b="1" i="1" spc="-35" dirty="0">
                <a:solidFill>
                  <a:srgbClr val="231F20"/>
                </a:solidFill>
                <a:latin typeface="Calibri"/>
                <a:cs typeface="Calibri"/>
              </a:rPr>
              <a:t>Menu</a:t>
            </a:r>
            <a:endParaRPr sz="1600" dirty="0">
              <a:latin typeface="Calibri"/>
              <a:cs typeface="Calibri"/>
            </a:endParaRPr>
          </a:p>
        </p:txBody>
      </p:sp>
      <p:sp>
        <p:nvSpPr>
          <p:cNvPr id="6" name="object 6"/>
          <p:cNvSpPr txBox="1"/>
          <p:nvPr/>
        </p:nvSpPr>
        <p:spPr>
          <a:xfrm>
            <a:off x="3522821" y="1461815"/>
            <a:ext cx="104139" cy="182101"/>
          </a:xfrm>
          <a:prstGeom prst="rect">
            <a:avLst/>
          </a:prstGeom>
        </p:spPr>
        <p:txBody>
          <a:bodyPr vert="horz" wrap="square" lIns="0" tIns="12700" rIns="0" bIns="0" rtlCol="0">
            <a:spAutoFit/>
          </a:bodyPr>
          <a:lstStyle/>
          <a:p>
            <a:pPr marL="12701">
              <a:spcBef>
                <a:spcPts val="100"/>
              </a:spcBef>
            </a:pPr>
            <a:r>
              <a:rPr sz="1100" b="1" i="1" spc="60" dirty="0">
                <a:solidFill>
                  <a:srgbClr val="FFFFFF"/>
                </a:solidFill>
                <a:latin typeface="Calibri"/>
                <a:cs typeface="Calibri"/>
              </a:rPr>
              <a:t>3</a:t>
            </a:r>
            <a:endParaRPr sz="1100">
              <a:latin typeface="Calibri"/>
              <a:cs typeface="Calibri"/>
            </a:endParaRPr>
          </a:p>
        </p:txBody>
      </p:sp>
      <p:pic>
        <p:nvPicPr>
          <p:cNvPr id="7" name="object 7"/>
          <p:cNvPicPr/>
          <p:nvPr/>
        </p:nvPicPr>
        <p:blipFill>
          <a:blip r:embed="rId2" cstate="print"/>
          <a:stretch>
            <a:fillRect/>
          </a:stretch>
        </p:blipFill>
        <p:spPr>
          <a:xfrm>
            <a:off x="3318669" y="927341"/>
            <a:ext cx="7623648" cy="4637724"/>
          </a:xfrm>
          <a:prstGeom prst="rect">
            <a:avLst/>
          </a:prstGeom>
        </p:spPr>
      </p:pic>
      <p:sp>
        <p:nvSpPr>
          <p:cNvPr id="8" name="object 8"/>
          <p:cNvSpPr txBox="1"/>
          <p:nvPr/>
        </p:nvSpPr>
        <p:spPr>
          <a:xfrm>
            <a:off x="956469" y="5956300"/>
            <a:ext cx="11799512" cy="4106252"/>
          </a:xfrm>
          <a:prstGeom prst="rect">
            <a:avLst/>
          </a:prstGeom>
        </p:spPr>
        <p:txBody>
          <a:bodyPr vert="horz" wrap="square" lIns="0" tIns="12700" rIns="0" bIns="0" rtlCol="0">
            <a:spAutoFit/>
          </a:bodyPr>
          <a:lstStyle/>
          <a:p>
            <a:pPr marL="183522" indent="-171456">
              <a:spcBef>
                <a:spcPts val="100"/>
              </a:spcBef>
              <a:buClr>
                <a:srgbClr val="C00C3F"/>
              </a:buClr>
              <a:buFont typeface="Arial" panose="020B0604020202020204" pitchFamily="34" charset="0"/>
              <a:buChar char="•"/>
              <a:tabLst>
                <a:tab pos="156851" algn="l"/>
              </a:tabLst>
            </a:pPr>
            <a:r>
              <a:rPr lang="es-ES" sz="1400" i="1" spc="15" dirty="0">
                <a:solidFill>
                  <a:srgbClr val="231F20"/>
                </a:solidFill>
                <a:latin typeface="Calibri"/>
                <a:cs typeface="Calibri"/>
              </a:rPr>
              <a:t>     </a:t>
            </a:r>
            <a:r>
              <a:rPr sz="1400" b="1" i="1" spc="15" dirty="0">
                <a:solidFill>
                  <a:srgbClr val="231F20"/>
                </a:solidFill>
                <a:latin typeface="Calibri"/>
                <a:cs typeface="Calibri"/>
              </a:rPr>
              <a:t>Exit</a:t>
            </a:r>
            <a:r>
              <a:rPr sz="1400" b="1" i="1" spc="-5" dirty="0">
                <a:solidFill>
                  <a:srgbClr val="231F20"/>
                </a:solidFill>
                <a:latin typeface="Calibri"/>
                <a:cs typeface="Calibri"/>
              </a:rPr>
              <a:t> </a:t>
            </a:r>
            <a:r>
              <a:rPr sz="1400" b="1" i="1" spc="-10" dirty="0">
                <a:solidFill>
                  <a:srgbClr val="231F20"/>
                </a:solidFill>
                <a:latin typeface="Calibri"/>
                <a:cs typeface="Calibri"/>
              </a:rPr>
              <a:t>Saving</a:t>
            </a:r>
            <a:r>
              <a:rPr sz="1400" b="1" i="1" spc="-5" dirty="0">
                <a:solidFill>
                  <a:srgbClr val="231F20"/>
                </a:solidFill>
                <a:latin typeface="Calibri"/>
                <a:cs typeface="Calibri"/>
              </a:rPr>
              <a:t> </a:t>
            </a:r>
            <a:r>
              <a:rPr sz="1400" b="1" i="1" spc="-15" dirty="0">
                <a:solidFill>
                  <a:srgbClr val="231F20"/>
                </a:solidFill>
                <a:latin typeface="Calibri"/>
                <a:cs typeface="Calibri"/>
              </a:rPr>
              <a:t>Changes:</a:t>
            </a:r>
            <a:endParaRPr sz="1400" b="1" dirty="0">
              <a:latin typeface="Calibri"/>
              <a:cs typeface="Calibri"/>
            </a:endParaRPr>
          </a:p>
          <a:p>
            <a:pPr marL="156216" marR="64771"/>
            <a:r>
              <a:rPr lang="es-ES" sz="1400" i="1" spc="10" dirty="0">
                <a:solidFill>
                  <a:srgbClr val="231F20"/>
                </a:solidFill>
                <a:cs typeface="Calibri"/>
              </a:rPr>
              <a:t>Seleccione Salir y guardar cambios para guardar la nueva información de configuración en CMOS RAM. CMOS RAM almacena la información usando la batería de respaldo; por lo tanto, la información no se perderá cuando se apague la PC.</a:t>
            </a:r>
          </a:p>
          <a:p>
            <a:pPr marL="156216" marR="64771"/>
            <a:endParaRPr lang="es-ES" sz="1400" i="1" spc="15" dirty="0">
              <a:solidFill>
                <a:srgbClr val="231F20"/>
              </a:solidFill>
              <a:latin typeface="Calibri"/>
              <a:cs typeface="Calibri"/>
            </a:endParaRPr>
          </a:p>
          <a:p>
            <a:pPr marL="327671" marR="64771" indent="-171456">
              <a:buFont typeface="Arial" panose="020B0604020202020204" pitchFamily="34" charset="0"/>
              <a:buChar char="•"/>
            </a:pPr>
            <a:r>
              <a:rPr sz="1400" b="1" i="1" spc="15" dirty="0">
                <a:solidFill>
                  <a:srgbClr val="231F20"/>
                </a:solidFill>
                <a:latin typeface="Calibri"/>
                <a:cs typeface="Calibri"/>
              </a:rPr>
              <a:t>Exit</a:t>
            </a:r>
            <a:r>
              <a:rPr sz="1400" b="1" i="1" spc="5" dirty="0">
                <a:solidFill>
                  <a:srgbClr val="231F20"/>
                </a:solidFill>
                <a:latin typeface="Calibri"/>
                <a:cs typeface="Calibri"/>
              </a:rPr>
              <a:t> </a:t>
            </a:r>
            <a:r>
              <a:rPr sz="1400" b="1" i="1" spc="-15" dirty="0">
                <a:solidFill>
                  <a:srgbClr val="231F20"/>
                </a:solidFill>
                <a:latin typeface="Calibri"/>
                <a:cs typeface="Calibri"/>
              </a:rPr>
              <a:t>Discarding</a:t>
            </a:r>
            <a:r>
              <a:rPr sz="1400" b="1" i="1" spc="10" dirty="0">
                <a:solidFill>
                  <a:srgbClr val="231F20"/>
                </a:solidFill>
                <a:latin typeface="Calibri"/>
                <a:cs typeface="Calibri"/>
              </a:rPr>
              <a:t> </a:t>
            </a:r>
            <a:r>
              <a:rPr sz="1400" b="1" i="1" spc="-15" dirty="0">
                <a:solidFill>
                  <a:srgbClr val="231F20"/>
                </a:solidFill>
                <a:latin typeface="Calibri"/>
                <a:cs typeface="Calibri"/>
              </a:rPr>
              <a:t>Changes</a:t>
            </a:r>
            <a:r>
              <a:rPr sz="1400" i="1" spc="-15" dirty="0">
                <a:solidFill>
                  <a:srgbClr val="231F20"/>
                </a:solidFill>
                <a:latin typeface="Calibri"/>
                <a:cs typeface="Calibri"/>
              </a:rPr>
              <a:t>:</a:t>
            </a:r>
            <a:endParaRPr sz="1400" dirty="0">
              <a:latin typeface="Calibri"/>
              <a:cs typeface="Calibri"/>
            </a:endParaRPr>
          </a:p>
          <a:p>
            <a:pPr marL="156216" marR="5080"/>
            <a:r>
              <a:rPr lang="es-ES" sz="1400" i="1" spc="10" dirty="0">
                <a:solidFill>
                  <a:srgbClr val="231F20"/>
                </a:solidFill>
                <a:cs typeface="Calibri"/>
              </a:rPr>
              <a:t>Seleccione Salir descartando cambios para descartar la nueva información de configuración. Si realizó cambios en elementos distintos de la fecha, la hora y las contraseñas, la Advertencia de configuración le pedirá que guarde las nuevas configuraciones. Seleccione Sí y presione Entrar para guardar la nueva configuración.</a:t>
            </a:r>
          </a:p>
          <a:p>
            <a:pPr marL="156216" marR="5080"/>
            <a:endParaRPr lang="es-ES" sz="1400" i="1" spc="10" dirty="0">
              <a:solidFill>
                <a:srgbClr val="231F20"/>
              </a:solidFill>
              <a:latin typeface="Calibri"/>
              <a:cs typeface="Calibri"/>
            </a:endParaRPr>
          </a:p>
          <a:p>
            <a:pPr marL="327671" marR="5080" indent="-171456">
              <a:buFont typeface="Arial" panose="020B0604020202020204" pitchFamily="34" charset="0"/>
              <a:buChar char="•"/>
            </a:pPr>
            <a:r>
              <a:rPr sz="1400" b="1" i="1" spc="-10" dirty="0">
                <a:solidFill>
                  <a:srgbClr val="231F20"/>
                </a:solidFill>
                <a:latin typeface="Calibri"/>
                <a:cs typeface="Calibri"/>
              </a:rPr>
              <a:t>Load</a:t>
            </a:r>
            <a:r>
              <a:rPr sz="1400" b="1" i="1" dirty="0">
                <a:solidFill>
                  <a:srgbClr val="231F20"/>
                </a:solidFill>
                <a:latin typeface="Calibri"/>
                <a:cs typeface="Calibri"/>
              </a:rPr>
              <a:t> </a:t>
            </a:r>
            <a:r>
              <a:rPr sz="1400" b="1" i="1" spc="10" dirty="0">
                <a:solidFill>
                  <a:srgbClr val="231F20"/>
                </a:solidFill>
                <a:latin typeface="Calibri"/>
                <a:cs typeface="Calibri"/>
              </a:rPr>
              <a:t>Setup</a:t>
            </a:r>
            <a:r>
              <a:rPr sz="1400" b="1" i="1" dirty="0">
                <a:solidFill>
                  <a:srgbClr val="231F20"/>
                </a:solidFill>
                <a:latin typeface="Calibri"/>
                <a:cs typeface="Calibri"/>
              </a:rPr>
              <a:t> </a:t>
            </a:r>
            <a:r>
              <a:rPr sz="1400" b="1" i="1" spc="-15" dirty="0">
                <a:solidFill>
                  <a:srgbClr val="231F20"/>
                </a:solidFill>
                <a:latin typeface="Calibri"/>
                <a:cs typeface="Calibri"/>
              </a:rPr>
              <a:t>Defaults:</a:t>
            </a:r>
            <a:endParaRPr sz="1400" b="1" dirty="0">
              <a:latin typeface="Calibri"/>
              <a:cs typeface="Calibri"/>
            </a:endParaRPr>
          </a:p>
          <a:p>
            <a:pPr marL="156216" marR="212098"/>
            <a:r>
              <a:rPr lang="es-ES" sz="1400" i="1" spc="10" dirty="0">
                <a:solidFill>
                  <a:srgbClr val="231F20"/>
                </a:solidFill>
                <a:cs typeface="Calibri"/>
              </a:rPr>
              <a:t>Seleccione Cargar valores predeterminados de configuración para cambiar la información de configuración a los valores predeterminados de fábrica. Si selecciona Cargar valores predeterminados de configuración o presiona [F9], la Confirmación de configuración le pedirá que confirme su selección. Presione Sí para cargar los valores predeterminados de configuración.</a:t>
            </a:r>
          </a:p>
          <a:p>
            <a:pPr marL="156216" marR="212098"/>
            <a:endParaRPr lang="es-ES" sz="1400" i="1" spc="10" dirty="0">
              <a:solidFill>
                <a:srgbClr val="231F20"/>
              </a:solidFill>
              <a:latin typeface="Calibri"/>
              <a:cs typeface="Calibri"/>
            </a:endParaRPr>
          </a:p>
          <a:p>
            <a:pPr marL="327671" marR="212098" indent="-171456">
              <a:buFont typeface="Arial" panose="020B0604020202020204" pitchFamily="34" charset="0"/>
              <a:buChar char="•"/>
            </a:pPr>
            <a:r>
              <a:rPr sz="1400" b="1" i="1" spc="-10" dirty="0">
                <a:solidFill>
                  <a:srgbClr val="231F20"/>
                </a:solidFill>
                <a:latin typeface="Calibri"/>
                <a:cs typeface="Calibri"/>
              </a:rPr>
              <a:t>Discard </a:t>
            </a:r>
            <a:r>
              <a:rPr sz="1400" b="1" i="1" spc="-15" dirty="0">
                <a:solidFill>
                  <a:srgbClr val="231F20"/>
                </a:solidFill>
                <a:latin typeface="Calibri"/>
                <a:cs typeface="Calibri"/>
              </a:rPr>
              <a:t>Changes:</a:t>
            </a:r>
            <a:endParaRPr sz="1400" b="1" dirty="0">
              <a:latin typeface="Calibri"/>
              <a:cs typeface="Calibri"/>
            </a:endParaRPr>
          </a:p>
          <a:p>
            <a:pPr marL="156216"/>
            <a:r>
              <a:rPr lang="es-ES" sz="1400" i="1" spc="-5" dirty="0">
                <a:solidFill>
                  <a:srgbClr val="231F20"/>
                </a:solidFill>
                <a:cs typeface="Calibri"/>
              </a:rPr>
              <a:t>Esto vuelve a la configuración predeterminada de fábrica para cada parámetro en el menú de configuración.</a:t>
            </a:r>
          </a:p>
          <a:p>
            <a:pPr marL="156216"/>
            <a:endParaRPr lang="es-ES" sz="1400" b="1" i="1" spc="-5" dirty="0">
              <a:solidFill>
                <a:srgbClr val="231F20"/>
              </a:solidFill>
              <a:latin typeface="Calibri"/>
              <a:cs typeface="Calibri"/>
            </a:endParaRPr>
          </a:p>
          <a:p>
            <a:pPr marL="327671" indent="-171456">
              <a:buFont typeface="Arial" panose="020B0604020202020204" pitchFamily="34" charset="0"/>
              <a:buChar char="•"/>
            </a:pPr>
            <a:r>
              <a:rPr sz="1400" b="1" i="1" dirty="0">
                <a:solidFill>
                  <a:srgbClr val="231F20"/>
                </a:solidFill>
                <a:latin typeface="Calibri"/>
                <a:cs typeface="Calibri"/>
              </a:rPr>
              <a:t>Save</a:t>
            </a:r>
            <a:r>
              <a:rPr sz="1400" b="1" i="1" spc="-20" dirty="0">
                <a:solidFill>
                  <a:srgbClr val="231F20"/>
                </a:solidFill>
                <a:latin typeface="Calibri"/>
                <a:cs typeface="Calibri"/>
              </a:rPr>
              <a:t> </a:t>
            </a:r>
            <a:r>
              <a:rPr sz="1400" b="1" i="1" spc="-15" dirty="0">
                <a:solidFill>
                  <a:srgbClr val="231F20"/>
                </a:solidFill>
                <a:latin typeface="Calibri"/>
                <a:cs typeface="Calibri"/>
              </a:rPr>
              <a:t>Changes:</a:t>
            </a:r>
            <a:endParaRPr sz="1400" b="1" dirty="0">
              <a:latin typeface="Calibri"/>
              <a:cs typeface="Calibri"/>
            </a:endParaRPr>
          </a:p>
          <a:p>
            <a:pPr marL="156216" marR="5155108"/>
            <a:r>
              <a:rPr lang="es-ES" sz="1400" i="1" dirty="0">
                <a:solidFill>
                  <a:srgbClr val="231F20"/>
                </a:solidFill>
                <a:cs typeface="Calibri"/>
              </a:rPr>
              <a:t>Guardar los cambios</a:t>
            </a:r>
            <a:endParaRPr sz="1400" dirty="0">
              <a:latin typeface="Calibri"/>
              <a:cs typeface="Calibri"/>
            </a:endParaRPr>
          </a:p>
        </p:txBody>
      </p:sp>
      <p:sp>
        <p:nvSpPr>
          <p:cNvPr id="9" name="object 9"/>
          <p:cNvSpPr txBox="1">
            <a:spLocks noGrp="1"/>
          </p:cNvSpPr>
          <p:nvPr>
            <p:ph type="dt" sz="half" idx="6"/>
          </p:nvPr>
        </p:nvSpPr>
        <p:spPr>
          <a:xfrm>
            <a:off x="17283364" y="10229296"/>
            <a:ext cx="7113689" cy="126317"/>
          </a:xfrm>
          <a:prstGeom prst="rect">
            <a:avLst/>
          </a:prstGeom>
        </p:spPr>
        <p:txBody>
          <a:bodyPr vert="horz" wrap="square" lIns="0" tIns="3175" rIns="0" bIns="0" rtlCol="0">
            <a:spAutoFit/>
          </a:bodyPr>
          <a:lstStyle/>
          <a:p>
            <a:pPr marL="12701" marR="5080">
              <a:spcBef>
                <a:spcPts val="25"/>
              </a:spcBef>
            </a:pPr>
            <a:r>
              <a:rPr spc="-5" dirty="0"/>
              <a:t>Copyright </a:t>
            </a:r>
            <a:r>
              <a:rPr dirty="0"/>
              <a:t>© </a:t>
            </a:r>
            <a:r>
              <a:rPr spc="-5" dirty="0"/>
              <a:t>2019-2020 LG </a:t>
            </a:r>
            <a:r>
              <a:rPr dirty="0"/>
              <a:t>Electronics Inc. All rights reserved. </a:t>
            </a:r>
            <a:r>
              <a:rPr spc="-210" dirty="0"/>
              <a:t> </a:t>
            </a:r>
            <a:r>
              <a:rPr dirty="0"/>
              <a:t>Only</a:t>
            </a:r>
            <a:r>
              <a:rPr spc="-5" dirty="0"/>
              <a:t> </a:t>
            </a:r>
            <a:r>
              <a:rPr dirty="0"/>
              <a:t>training </a:t>
            </a:r>
            <a:r>
              <a:rPr spc="-5" dirty="0"/>
              <a:t>and</a:t>
            </a:r>
            <a:r>
              <a:rPr spc="-10" dirty="0"/>
              <a:t> </a:t>
            </a:r>
            <a:r>
              <a:rPr dirty="0"/>
              <a:t>service </a:t>
            </a:r>
            <a:r>
              <a:rPr spc="-5" dirty="0"/>
              <a:t>purposes.</a:t>
            </a:r>
          </a:p>
        </p:txBody>
      </p:sp>
      <p:sp>
        <p:nvSpPr>
          <p:cNvPr id="10" name="object 10"/>
          <p:cNvSpPr txBox="1">
            <a:spLocks noGrp="1"/>
          </p:cNvSpPr>
          <p:nvPr>
            <p:ph type="ftr" sz="quarter" idx="5"/>
          </p:nvPr>
        </p:nvSpPr>
        <p:spPr>
          <a:xfrm>
            <a:off x="4676982" y="10351231"/>
            <a:ext cx="2623101" cy="126317"/>
          </a:xfrm>
          <a:prstGeom prst="rect">
            <a:avLst/>
          </a:prstGeom>
        </p:spPr>
        <p:txBody>
          <a:bodyPr vert="horz" wrap="square" lIns="0" tIns="3175" rIns="0" bIns="0" rtlCol="0">
            <a:spAutoFit/>
          </a:bodyPr>
          <a:lstStyle/>
          <a:p>
            <a:pPr marL="12701">
              <a:spcBef>
                <a:spcPts val="25"/>
              </a:spcBef>
            </a:pPr>
            <a:r>
              <a:rPr spc="-5" dirty="0"/>
              <a:t>LGE</a:t>
            </a:r>
            <a:r>
              <a:rPr spc="-30" dirty="0"/>
              <a:t> </a:t>
            </a:r>
            <a:r>
              <a:rPr dirty="0"/>
              <a:t>Internal</a:t>
            </a:r>
            <a:r>
              <a:rPr spc="-25" dirty="0"/>
              <a:t> </a:t>
            </a:r>
            <a:r>
              <a:rPr spc="-5" dirty="0"/>
              <a:t>Use</a:t>
            </a:r>
            <a:r>
              <a:rPr spc="-30" dirty="0"/>
              <a:t> </a:t>
            </a:r>
            <a:r>
              <a:rPr dirty="0"/>
              <a:t>Only</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p:nvPr/>
        </p:nvSpPr>
        <p:spPr>
          <a:xfrm>
            <a:off x="10453796" y="3732531"/>
            <a:ext cx="104139" cy="182101"/>
          </a:xfrm>
          <a:prstGeom prst="rect">
            <a:avLst/>
          </a:prstGeom>
        </p:spPr>
        <p:txBody>
          <a:bodyPr vert="horz" wrap="square" lIns="0" tIns="12700" rIns="0" bIns="0" rtlCol="0">
            <a:spAutoFit/>
          </a:bodyPr>
          <a:lstStyle/>
          <a:p>
            <a:pPr marL="12701">
              <a:spcBef>
                <a:spcPts val="100"/>
              </a:spcBef>
            </a:pPr>
            <a:r>
              <a:rPr sz="1100" b="1" i="1" spc="60" dirty="0">
                <a:solidFill>
                  <a:srgbClr val="FFFFFF"/>
                </a:solidFill>
                <a:latin typeface="Calibri"/>
                <a:cs typeface="Calibri"/>
              </a:rPr>
              <a:t>5</a:t>
            </a:r>
            <a:endParaRPr sz="1100">
              <a:latin typeface="Calibri"/>
              <a:cs typeface="Calibri"/>
            </a:endParaRPr>
          </a:p>
        </p:txBody>
      </p:sp>
      <p:sp>
        <p:nvSpPr>
          <p:cNvPr id="26" name="object 26"/>
          <p:cNvSpPr txBox="1">
            <a:spLocks noGrp="1"/>
          </p:cNvSpPr>
          <p:nvPr>
            <p:ph type="dt" sz="half" idx="6"/>
          </p:nvPr>
        </p:nvSpPr>
        <p:spPr>
          <a:xfrm>
            <a:off x="17105314" y="12500012"/>
            <a:ext cx="7113689" cy="126317"/>
          </a:xfrm>
          <a:prstGeom prst="rect">
            <a:avLst/>
          </a:prstGeom>
        </p:spPr>
        <p:txBody>
          <a:bodyPr vert="horz" wrap="square" lIns="0" tIns="3175" rIns="0" bIns="0" rtlCol="0">
            <a:spAutoFit/>
          </a:bodyPr>
          <a:lstStyle/>
          <a:p>
            <a:pPr marL="12701" marR="5080">
              <a:spcBef>
                <a:spcPts val="25"/>
              </a:spcBef>
            </a:pPr>
            <a:r>
              <a:rPr spc="-5" dirty="0"/>
              <a:t>Copyright </a:t>
            </a:r>
            <a:r>
              <a:rPr dirty="0"/>
              <a:t>© </a:t>
            </a:r>
            <a:r>
              <a:rPr spc="-5" dirty="0"/>
              <a:t>2019-2020 LG </a:t>
            </a:r>
            <a:r>
              <a:rPr dirty="0"/>
              <a:t>Electronics Inc. All rights reserved. </a:t>
            </a:r>
            <a:r>
              <a:rPr spc="-210" dirty="0"/>
              <a:t> </a:t>
            </a:r>
            <a:r>
              <a:rPr dirty="0"/>
              <a:t>Only</a:t>
            </a:r>
            <a:r>
              <a:rPr spc="-5" dirty="0"/>
              <a:t> </a:t>
            </a:r>
            <a:r>
              <a:rPr dirty="0"/>
              <a:t>training </a:t>
            </a:r>
            <a:r>
              <a:rPr spc="-5" dirty="0"/>
              <a:t>and</a:t>
            </a:r>
            <a:r>
              <a:rPr spc="-10" dirty="0"/>
              <a:t> </a:t>
            </a:r>
            <a:r>
              <a:rPr dirty="0"/>
              <a:t>service </a:t>
            </a:r>
            <a:r>
              <a:rPr spc="-5" dirty="0"/>
              <a:t>purposes.</a:t>
            </a:r>
          </a:p>
        </p:txBody>
      </p:sp>
      <p:sp>
        <p:nvSpPr>
          <p:cNvPr id="27" name="object 27"/>
          <p:cNvSpPr txBox="1">
            <a:spLocks noGrp="1"/>
          </p:cNvSpPr>
          <p:nvPr>
            <p:ph type="ftr" sz="quarter" idx="5"/>
          </p:nvPr>
        </p:nvSpPr>
        <p:spPr>
          <a:xfrm>
            <a:off x="4498932" y="12621947"/>
            <a:ext cx="2623101" cy="126317"/>
          </a:xfrm>
          <a:prstGeom prst="rect">
            <a:avLst/>
          </a:prstGeom>
        </p:spPr>
        <p:txBody>
          <a:bodyPr vert="horz" wrap="square" lIns="0" tIns="3175" rIns="0" bIns="0" rtlCol="0">
            <a:spAutoFit/>
          </a:bodyPr>
          <a:lstStyle/>
          <a:p>
            <a:pPr marL="12701">
              <a:spcBef>
                <a:spcPts val="25"/>
              </a:spcBef>
            </a:pPr>
            <a:r>
              <a:rPr spc="-5" dirty="0"/>
              <a:t>LGE</a:t>
            </a:r>
            <a:r>
              <a:rPr spc="-30" dirty="0"/>
              <a:t> </a:t>
            </a:r>
            <a:r>
              <a:rPr dirty="0"/>
              <a:t>Internal</a:t>
            </a:r>
            <a:r>
              <a:rPr spc="-25" dirty="0"/>
              <a:t> </a:t>
            </a:r>
            <a:r>
              <a:rPr spc="-5" dirty="0"/>
              <a:t>Use</a:t>
            </a:r>
            <a:r>
              <a:rPr spc="-30" dirty="0"/>
              <a:t> </a:t>
            </a:r>
            <a:r>
              <a:rPr dirty="0"/>
              <a:t>Only</a:t>
            </a:r>
          </a:p>
        </p:txBody>
      </p:sp>
      <p:sp>
        <p:nvSpPr>
          <p:cNvPr id="28" name="object 7"/>
          <p:cNvSpPr txBox="1"/>
          <p:nvPr/>
        </p:nvSpPr>
        <p:spPr>
          <a:xfrm>
            <a:off x="527299" y="789984"/>
            <a:ext cx="5458369" cy="289823"/>
          </a:xfrm>
          <a:prstGeom prst="rect">
            <a:avLst/>
          </a:prstGeom>
        </p:spPr>
        <p:txBody>
          <a:bodyPr vert="horz" wrap="square" lIns="0" tIns="12700" rIns="0" bIns="0" rtlCol="0">
            <a:spAutoFit/>
          </a:bodyPr>
          <a:lstStyle/>
          <a:p>
            <a:pPr marL="12700">
              <a:lnSpc>
                <a:spcPct val="100000"/>
              </a:lnSpc>
              <a:spcBef>
                <a:spcPts val="100"/>
              </a:spcBef>
            </a:pPr>
            <a:r>
              <a:rPr lang="en-US" b="1" i="1" spc="15" dirty="0" err="1" smtClean="0">
                <a:solidFill>
                  <a:srgbClr val="231F20"/>
                </a:solidFill>
                <a:latin typeface="Calibri"/>
                <a:cs typeface="Calibri"/>
              </a:rPr>
              <a:t>Reconocimiento</a:t>
            </a:r>
            <a:r>
              <a:rPr lang="en-US" b="1" i="1" spc="15" dirty="0" smtClean="0">
                <a:solidFill>
                  <a:srgbClr val="231F20"/>
                </a:solidFill>
                <a:latin typeface="Calibri"/>
                <a:cs typeface="Calibri"/>
              </a:rPr>
              <a:t> del Sensor de </a:t>
            </a:r>
            <a:r>
              <a:rPr lang="en-US" b="1" i="1" spc="15" dirty="0" err="1" smtClean="0">
                <a:solidFill>
                  <a:srgbClr val="231F20"/>
                </a:solidFill>
                <a:latin typeface="Calibri"/>
                <a:cs typeface="Calibri"/>
              </a:rPr>
              <a:t>Huella</a:t>
            </a:r>
            <a:endParaRPr dirty="0">
              <a:latin typeface="Calibri"/>
              <a:cs typeface="Calibri"/>
            </a:endParaRPr>
          </a:p>
        </p:txBody>
      </p:sp>
      <p:sp>
        <p:nvSpPr>
          <p:cNvPr id="29" name="object 8"/>
          <p:cNvSpPr txBox="1"/>
          <p:nvPr/>
        </p:nvSpPr>
        <p:spPr>
          <a:xfrm>
            <a:off x="527300" y="1483122"/>
            <a:ext cx="11554369" cy="559127"/>
          </a:xfrm>
          <a:prstGeom prst="rect">
            <a:avLst/>
          </a:prstGeom>
        </p:spPr>
        <p:txBody>
          <a:bodyPr vert="horz" wrap="square" lIns="0" tIns="12700" rIns="0" bIns="0" rtlCol="0">
            <a:spAutoFit/>
          </a:bodyPr>
          <a:lstStyle/>
          <a:p>
            <a:pPr marL="12700">
              <a:lnSpc>
                <a:spcPct val="100000"/>
              </a:lnSpc>
              <a:spcBef>
                <a:spcPts val="100"/>
              </a:spcBef>
            </a:pPr>
            <a:r>
              <a:rPr lang="en-US" sz="1400" b="1" i="1" spc="-15" dirty="0" err="1" smtClean="0">
                <a:solidFill>
                  <a:srgbClr val="231F20"/>
                </a:solidFill>
                <a:latin typeface="Calibri"/>
                <a:cs typeface="Calibri"/>
              </a:rPr>
              <a:t>Iniciar</a:t>
            </a:r>
            <a:r>
              <a:rPr lang="en-US" sz="1400" b="1" i="1" spc="-15" dirty="0" smtClean="0">
                <a:solidFill>
                  <a:srgbClr val="231F20"/>
                </a:solidFill>
                <a:latin typeface="Calibri"/>
                <a:cs typeface="Calibri"/>
              </a:rPr>
              <a:t> </a:t>
            </a:r>
            <a:r>
              <a:rPr lang="en-US" sz="1400" b="1" i="1" spc="-15" dirty="0" err="1" smtClean="0">
                <a:solidFill>
                  <a:srgbClr val="231F20"/>
                </a:solidFill>
                <a:latin typeface="Calibri"/>
                <a:cs typeface="Calibri"/>
              </a:rPr>
              <a:t>sesión</a:t>
            </a:r>
            <a:r>
              <a:rPr lang="en-US" sz="1400" b="1" i="1" spc="-15" dirty="0" smtClean="0">
                <a:solidFill>
                  <a:srgbClr val="231F20"/>
                </a:solidFill>
                <a:latin typeface="Calibri"/>
                <a:cs typeface="Calibri"/>
              </a:rPr>
              <a:t> </a:t>
            </a:r>
            <a:r>
              <a:rPr lang="en-US" sz="1400" b="1" i="1" spc="-15" dirty="0" err="1" smtClean="0">
                <a:solidFill>
                  <a:srgbClr val="231F20"/>
                </a:solidFill>
                <a:latin typeface="Calibri"/>
                <a:cs typeface="Calibri"/>
              </a:rPr>
              <a:t>en</a:t>
            </a:r>
            <a:r>
              <a:rPr lang="en-US" sz="1400" b="1" i="1" spc="-15" dirty="0" smtClean="0">
                <a:solidFill>
                  <a:srgbClr val="231F20"/>
                </a:solidFill>
                <a:latin typeface="Calibri"/>
                <a:cs typeface="Calibri"/>
              </a:rPr>
              <a:t> </a:t>
            </a:r>
            <a:r>
              <a:rPr lang="en-US" sz="1400" b="1" i="1" spc="-15" dirty="0" err="1" smtClean="0">
                <a:solidFill>
                  <a:srgbClr val="231F20"/>
                </a:solidFill>
                <a:latin typeface="Calibri"/>
                <a:cs typeface="Calibri"/>
              </a:rPr>
              <a:t>tu</a:t>
            </a:r>
            <a:r>
              <a:rPr sz="1400" b="1" i="1" spc="25" dirty="0" smtClean="0">
                <a:solidFill>
                  <a:srgbClr val="231F20"/>
                </a:solidFill>
                <a:latin typeface="Calibri"/>
                <a:cs typeface="Calibri"/>
              </a:rPr>
              <a:t> </a:t>
            </a:r>
            <a:r>
              <a:rPr sz="1400" b="1" i="1" spc="25" dirty="0">
                <a:solidFill>
                  <a:srgbClr val="231F20"/>
                </a:solidFill>
                <a:latin typeface="Calibri"/>
                <a:cs typeface="Calibri"/>
              </a:rPr>
              <a:t>LG</a:t>
            </a:r>
            <a:r>
              <a:rPr sz="1400" b="1" i="1" spc="30" dirty="0">
                <a:solidFill>
                  <a:srgbClr val="231F20"/>
                </a:solidFill>
                <a:latin typeface="Calibri"/>
                <a:cs typeface="Calibri"/>
              </a:rPr>
              <a:t> </a:t>
            </a:r>
            <a:r>
              <a:rPr sz="1400" b="1" i="1" spc="-50" dirty="0">
                <a:solidFill>
                  <a:srgbClr val="231F20"/>
                </a:solidFill>
                <a:latin typeface="Calibri"/>
                <a:cs typeface="Calibri"/>
              </a:rPr>
              <a:t>gram</a:t>
            </a:r>
            <a:r>
              <a:rPr sz="1400" b="1" i="1" spc="25" dirty="0">
                <a:solidFill>
                  <a:srgbClr val="231F20"/>
                </a:solidFill>
                <a:latin typeface="Calibri"/>
                <a:cs typeface="Calibri"/>
              </a:rPr>
              <a:t> </a:t>
            </a:r>
            <a:r>
              <a:rPr lang="en-US" sz="1400" b="1" i="1" spc="25" dirty="0" err="1" smtClean="0">
                <a:solidFill>
                  <a:srgbClr val="231F20"/>
                </a:solidFill>
                <a:latin typeface="Calibri"/>
                <a:cs typeface="Calibri"/>
              </a:rPr>
              <a:t>usando</a:t>
            </a:r>
            <a:r>
              <a:rPr lang="en-US" sz="1400" b="1" i="1" spc="25" dirty="0" smtClean="0">
                <a:solidFill>
                  <a:srgbClr val="231F20"/>
                </a:solidFill>
                <a:latin typeface="Calibri"/>
                <a:cs typeface="Calibri"/>
              </a:rPr>
              <a:t> </a:t>
            </a:r>
            <a:r>
              <a:rPr lang="en-US" sz="1400" b="1" i="1" spc="25" dirty="0" err="1" smtClean="0">
                <a:solidFill>
                  <a:srgbClr val="231F20"/>
                </a:solidFill>
                <a:latin typeface="Calibri"/>
                <a:cs typeface="Calibri"/>
              </a:rPr>
              <a:t>tu</a:t>
            </a:r>
            <a:r>
              <a:rPr lang="en-US" sz="1400" b="1" i="1" spc="25" dirty="0" smtClean="0">
                <a:solidFill>
                  <a:srgbClr val="231F20"/>
                </a:solidFill>
                <a:latin typeface="Calibri"/>
                <a:cs typeface="Calibri"/>
              </a:rPr>
              <a:t> sensor de </a:t>
            </a:r>
            <a:r>
              <a:rPr lang="en-US" sz="1400" b="1" i="1" spc="25" dirty="0" err="1" smtClean="0">
                <a:solidFill>
                  <a:srgbClr val="231F20"/>
                </a:solidFill>
                <a:latin typeface="Calibri"/>
                <a:cs typeface="Calibri"/>
              </a:rPr>
              <a:t>huella</a:t>
            </a:r>
            <a:endParaRPr sz="1400" dirty="0">
              <a:latin typeface="Calibri"/>
              <a:cs typeface="Calibri"/>
            </a:endParaRPr>
          </a:p>
          <a:p>
            <a:pPr marL="12700">
              <a:lnSpc>
                <a:spcPct val="100000"/>
              </a:lnSpc>
              <a:spcBef>
                <a:spcPts val="925"/>
              </a:spcBef>
            </a:pPr>
            <a:r>
              <a:rPr lang="en-US" sz="1400" i="1" spc="10" dirty="0" err="1" smtClean="0">
                <a:solidFill>
                  <a:srgbClr val="231F20"/>
                </a:solidFill>
                <a:latin typeface="Calibri"/>
                <a:cs typeface="Calibri"/>
              </a:rPr>
              <a:t>Puede</a:t>
            </a:r>
            <a:r>
              <a:rPr lang="en-US" sz="1400" i="1" spc="10" dirty="0" smtClean="0">
                <a:solidFill>
                  <a:srgbClr val="231F20"/>
                </a:solidFill>
                <a:latin typeface="Calibri"/>
                <a:cs typeface="Calibri"/>
              </a:rPr>
              <a:t> registrar </a:t>
            </a:r>
            <a:r>
              <a:rPr lang="en-US" sz="1400" i="1" spc="10" dirty="0" err="1" smtClean="0">
                <a:solidFill>
                  <a:srgbClr val="231F20"/>
                </a:solidFill>
                <a:latin typeface="Calibri"/>
                <a:cs typeface="Calibri"/>
              </a:rPr>
              <a:t>su</a:t>
            </a:r>
            <a:r>
              <a:rPr lang="en-US" sz="1400" i="1" spc="10" dirty="0" smtClean="0">
                <a:solidFill>
                  <a:srgbClr val="231F20"/>
                </a:solidFill>
                <a:latin typeface="Calibri"/>
                <a:cs typeface="Calibri"/>
              </a:rPr>
              <a:t> </a:t>
            </a:r>
            <a:r>
              <a:rPr lang="en-US" sz="1400" i="1" spc="10" dirty="0" err="1" smtClean="0">
                <a:solidFill>
                  <a:srgbClr val="231F20"/>
                </a:solidFill>
                <a:latin typeface="Calibri"/>
                <a:cs typeface="Calibri"/>
              </a:rPr>
              <a:t>huella</a:t>
            </a:r>
            <a:r>
              <a:rPr lang="en-US" sz="1400" i="1" spc="10" dirty="0" smtClean="0">
                <a:solidFill>
                  <a:srgbClr val="231F20"/>
                </a:solidFill>
                <a:latin typeface="Calibri"/>
                <a:cs typeface="Calibri"/>
              </a:rPr>
              <a:t> a </a:t>
            </a:r>
            <a:r>
              <a:rPr lang="en-US" sz="1400" i="1" spc="10" dirty="0" err="1" smtClean="0">
                <a:solidFill>
                  <a:srgbClr val="231F20"/>
                </a:solidFill>
                <a:latin typeface="Calibri"/>
                <a:cs typeface="Calibri"/>
              </a:rPr>
              <a:t>través</a:t>
            </a:r>
            <a:r>
              <a:rPr lang="en-US" sz="1400" i="1" spc="10" dirty="0" smtClean="0">
                <a:solidFill>
                  <a:srgbClr val="231F20"/>
                </a:solidFill>
                <a:latin typeface="Calibri"/>
                <a:cs typeface="Calibri"/>
              </a:rPr>
              <a:t> de Windows Hello y </a:t>
            </a:r>
            <a:r>
              <a:rPr lang="en-US" sz="1400" i="1" spc="10" dirty="0" err="1" smtClean="0">
                <a:solidFill>
                  <a:srgbClr val="231F20"/>
                </a:solidFill>
                <a:latin typeface="Calibri"/>
                <a:cs typeface="Calibri"/>
              </a:rPr>
              <a:t>usarla</a:t>
            </a:r>
            <a:r>
              <a:rPr lang="en-US" sz="1400" i="1" spc="10" dirty="0" smtClean="0">
                <a:solidFill>
                  <a:srgbClr val="231F20"/>
                </a:solidFill>
                <a:latin typeface="Calibri"/>
                <a:cs typeface="Calibri"/>
              </a:rPr>
              <a:t> para </a:t>
            </a:r>
            <a:r>
              <a:rPr lang="en-US" sz="1400" i="1" spc="10" dirty="0" err="1" smtClean="0">
                <a:solidFill>
                  <a:srgbClr val="231F20"/>
                </a:solidFill>
                <a:latin typeface="Calibri"/>
                <a:cs typeface="Calibri"/>
              </a:rPr>
              <a:t>iniciar</a:t>
            </a:r>
            <a:r>
              <a:rPr lang="en-US" sz="1400" i="1" spc="10" dirty="0" smtClean="0">
                <a:solidFill>
                  <a:srgbClr val="231F20"/>
                </a:solidFill>
                <a:latin typeface="Calibri"/>
                <a:cs typeface="Calibri"/>
              </a:rPr>
              <a:t> </a:t>
            </a:r>
            <a:r>
              <a:rPr lang="en-US" sz="1400" i="1" spc="10" dirty="0" err="1" smtClean="0">
                <a:solidFill>
                  <a:srgbClr val="231F20"/>
                </a:solidFill>
                <a:latin typeface="Calibri"/>
                <a:cs typeface="Calibri"/>
              </a:rPr>
              <a:t>sesión</a:t>
            </a:r>
            <a:r>
              <a:rPr sz="1400" i="1" spc="-30" dirty="0" smtClean="0">
                <a:solidFill>
                  <a:srgbClr val="231F20"/>
                </a:solidFill>
                <a:latin typeface="Calibri"/>
                <a:cs typeface="Calibri"/>
              </a:rPr>
              <a:t>.</a:t>
            </a:r>
            <a:endParaRPr sz="1400" dirty="0">
              <a:latin typeface="Calibri"/>
              <a:cs typeface="Calibri"/>
            </a:endParaRPr>
          </a:p>
        </p:txBody>
      </p:sp>
      <p:sp>
        <p:nvSpPr>
          <p:cNvPr id="30" name="object 14"/>
          <p:cNvSpPr txBox="1"/>
          <p:nvPr/>
        </p:nvSpPr>
        <p:spPr>
          <a:xfrm>
            <a:off x="527299" y="2221201"/>
            <a:ext cx="12402093" cy="2741776"/>
          </a:xfrm>
          <a:prstGeom prst="rect">
            <a:avLst/>
          </a:prstGeom>
        </p:spPr>
        <p:txBody>
          <a:bodyPr vert="horz" wrap="square" lIns="0" tIns="12700" rIns="0" bIns="0" rtlCol="0">
            <a:spAutoFit/>
          </a:bodyPr>
          <a:lstStyle/>
          <a:p>
            <a:pPr marL="408305">
              <a:lnSpc>
                <a:spcPct val="100000"/>
              </a:lnSpc>
              <a:spcBef>
                <a:spcPts val="100"/>
              </a:spcBef>
            </a:pPr>
            <a:r>
              <a:rPr sz="1400" b="1" i="1" spc="30" dirty="0" smtClean="0">
                <a:solidFill>
                  <a:srgbClr val="C00C3F"/>
                </a:solidFill>
                <a:latin typeface="Calibri"/>
                <a:cs typeface="Calibri"/>
              </a:rPr>
              <a:t>NOT</a:t>
            </a:r>
            <a:r>
              <a:rPr lang="en-US" sz="1400" b="1" i="1" spc="30" dirty="0" smtClean="0">
                <a:solidFill>
                  <a:srgbClr val="C00C3F"/>
                </a:solidFill>
                <a:latin typeface="Calibri"/>
                <a:cs typeface="Calibri"/>
              </a:rPr>
              <a:t>A</a:t>
            </a:r>
            <a:endParaRPr sz="1400" dirty="0">
              <a:latin typeface="Calibri"/>
              <a:cs typeface="Calibri"/>
            </a:endParaRPr>
          </a:p>
          <a:p>
            <a:pPr marL="306705" marR="5080" indent="-144145">
              <a:lnSpc>
                <a:spcPct val="100000"/>
              </a:lnSpc>
              <a:spcBef>
                <a:spcPts val="765"/>
              </a:spcBef>
              <a:buFont typeface="Calibri"/>
              <a:buChar char="•"/>
              <a:tabLst>
                <a:tab pos="307340" algn="l"/>
              </a:tabLst>
            </a:pPr>
            <a:r>
              <a:rPr lang="en-US" sz="1400" i="1" spc="-5" dirty="0" smtClean="0">
                <a:solidFill>
                  <a:srgbClr val="231F20"/>
                </a:solidFill>
                <a:latin typeface="Calibri"/>
                <a:cs typeface="Calibri"/>
              </a:rPr>
              <a:t>Para el </a:t>
            </a:r>
            <a:r>
              <a:rPr lang="en-US" sz="1400" i="1" spc="-5" dirty="0" err="1" smtClean="0">
                <a:solidFill>
                  <a:srgbClr val="231F20"/>
                </a:solidFill>
                <a:latin typeface="Calibri"/>
                <a:cs typeface="Calibri"/>
              </a:rPr>
              <a:t>funcionamiento</a:t>
            </a:r>
            <a:r>
              <a:rPr lang="en-US" sz="1400" i="1" spc="-5" dirty="0" smtClean="0">
                <a:solidFill>
                  <a:srgbClr val="231F20"/>
                </a:solidFill>
                <a:latin typeface="Calibri"/>
                <a:cs typeface="Calibri"/>
              </a:rPr>
              <a:t> normal de la </a:t>
            </a:r>
            <a:r>
              <a:rPr lang="en-US" sz="1400" i="1" spc="-5" dirty="0" err="1" smtClean="0">
                <a:solidFill>
                  <a:srgbClr val="231F20"/>
                </a:solidFill>
                <a:latin typeface="Calibri"/>
                <a:cs typeface="Calibri"/>
              </a:rPr>
              <a:t>función</a:t>
            </a:r>
            <a:r>
              <a:rPr lang="en-US" sz="1400" i="1" spc="-5" dirty="0" smtClean="0">
                <a:solidFill>
                  <a:srgbClr val="231F20"/>
                </a:solidFill>
                <a:latin typeface="Calibri"/>
                <a:cs typeface="Calibri"/>
              </a:rPr>
              <a:t> de </a:t>
            </a:r>
            <a:r>
              <a:rPr lang="en-US" sz="1400" i="1" spc="-5" dirty="0" err="1" smtClean="0">
                <a:solidFill>
                  <a:srgbClr val="231F20"/>
                </a:solidFill>
                <a:latin typeface="Calibri"/>
                <a:cs typeface="Calibri"/>
              </a:rPr>
              <a:t>reconocimiento</a:t>
            </a:r>
            <a:r>
              <a:rPr lang="en-US" sz="1400" i="1" spc="-5" dirty="0" smtClean="0">
                <a:solidFill>
                  <a:srgbClr val="231F20"/>
                </a:solidFill>
                <a:latin typeface="Calibri"/>
                <a:cs typeface="Calibri"/>
              </a:rPr>
              <a:t> de </a:t>
            </a:r>
            <a:r>
              <a:rPr lang="en-US" sz="1400" i="1" spc="-5" dirty="0" err="1" smtClean="0">
                <a:solidFill>
                  <a:srgbClr val="231F20"/>
                </a:solidFill>
                <a:latin typeface="Calibri"/>
                <a:cs typeface="Calibri"/>
              </a:rPr>
              <a:t>huella</a:t>
            </a:r>
            <a:r>
              <a:rPr lang="en-US" sz="1400" i="1" spc="-5" dirty="0" smtClean="0">
                <a:solidFill>
                  <a:srgbClr val="231F20"/>
                </a:solidFill>
                <a:latin typeface="Calibri"/>
                <a:cs typeface="Calibri"/>
              </a:rPr>
              <a:t> </a:t>
            </a:r>
            <a:r>
              <a:rPr lang="en-US" sz="1400" i="1" spc="-5" dirty="0" err="1" smtClean="0">
                <a:solidFill>
                  <a:srgbClr val="231F20"/>
                </a:solidFill>
                <a:latin typeface="Calibri"/>
                <a:cs typeface="Calibri"/>
              </a:rPr>
              <a:t>dáctilar</a:t>
            </a:r>
            <a:r>
              <a:rPr lang="en-US" sz="1400" i="1" spc="-5" dirty="0" smtClean="0">
                <a:solidFill>
                  <a:srgbClr val="231F20"/>
                </a:solidFill>
                <a:latin typeface="Calibri"/>
                <a:cs typeface="Calibri"/>
              </a:rPr>
              <a:t>, se </a:t>
            </a:r>
            <a:r>
              <a:rPr lang="en-US" sz="1400" i="1" spc="-5" dirty="0" err="1" smtClean="0">
                <a:solidFill>
                  <a:srgbClr val="231F20"/>
                </a:solidFill>
                <a:latin typeface="Calibri"/>
                <a:cs typeface="Calibri"/>
              </a:rPr>
              <a:t>recomienda</a:t>
            </a:r>
            <a:r>
              <a:rPr lang="en-US" sz="1400" i="1" spc="-5" dirty="0" smtClean="0">
                <a:solidFill>
                  <a:srgbClr val="231F20"/>
                </a:solidFill>
                <a:latin typeface="Calibri"/>
                <a:cs typeface="Calibri"/>
              </a:rPr>
              <a:t> que use W</a:t>
            </a:r>
            <a:r>
              <a:rPr sz="1400" i="1" spc="-5" dirty="0" smtClean="0">
                <a:solidFill>
                  <a:srgbClr val="231F20"/>
                </a:solidFill>
                <a:latin typeface="Calibri"/>
                <a:cs typeface="Calibri"/>
              </a:rPr>
              <a:t>indows</a:t>
            </a:r>
            <a:r>
              <a:rPr sz="1400" i="1" spc="20" dirty="0" smtClean="0">
                <a:solidFill>
                  <a:srgbClr val="231F20"/>
                </a:solidFill>
                <a:latin typeface="Calibri"/>
                <a:cs typeface="Calibri"/>
              </a:rPr>
              <a:t> </a:t>
            </a:r>
            <a:r>
              <a:rPr sz="1400" i="1" spc="55" dirty="0">
                <a:solidFill>
                  <a:srgbClr val="231F20"/>
                </a:solidFill>
                <a:latin typeface="Calibri"/>
                <a:cs typeface="Calibri"/>
              </a:rPr>
              <a:t>10</a:t>
            </a:r>
            <a:r>
              <a:rPr sz="1400" i="1" spc="20" dirty="0">
                <a:solidFill>
                  <a:srgbClr val="231F20"/>
                </a:solidFill>
                <a:latin typeface="Calibri"/>
                <a:cs typeface="Calibri"/>
              </a:rPr>
              <a:t> </a:t>
            </a:r>
            <a:r>
              <a:rPr sz="1400" i="1" spc="50" dirty="0">
                <a:solidFill>
                  <a:srgbClr val="231F20"/>
                </a:solidFill>
                <a:latin typeface="Calibri"/>
                <a:cs typeface="Calibri"/>
              </a:rPr>
              <a:t>RS3</a:t>
            </a:r>
            <a:r>
              <a:rPr sz="1400" i="1" spc="20" dirty="0">
                <a:solidFill>
                  <a:srgbClr val="231F20"/>
                </a:solidFill>
                <a:latin typeface="Calibri"/>
                <a:cs typeface="Calibri"/>
              </a:rPr>
              <a:t> </a:t>
            </a:r>
            <a:r>
              <a:rPr lang="en-US" sz="1400" i="1" spc="20" dirty="0" smtClean="0">
                <a:solidFill>
                  <a:srgbClr val="231F20"/>
                </a:solidFill>
                <a:latin typeface="Calibri"/>
                <a:cs typeface="Calibri"/>
              </a:rPr>
              <a:t>o superior</a:t>
            </a:r>
            <a:r>
              <a:rPr sz="1400" i="1" spc="-40" dirty="0" smtClean="0">
                <a:solidFill>
                  <a:srgbClr val="231F20"/>
                </a:solidFill>
                <a:latin typeface="Calibri"/>
                <a:cs typeface="Calibri"/>
              </a:rPr>
              <a:t>.</a:t>
            </a:r>
            <a:endParaRPr sz="1400" dirty="0">
              <a:latin typeface="Calibri"/>
              <a:cs typeface="Calibri"/>
            </a:endParaRPr>
          </a:p>
          <a:p>
            <a:pPr>
              <a:lnSpc>
                <a:spcPct val="100000"/>
              </a:lnSpc>
              <a:buChar char="•"/>
            </a:pPr>
            <a:endParaRPr sz="1400" dirty="0">
              <a:latin typeface="Calibri"/>
              <a:cs typeface="Calibri"/>
            </a:endParaRPr>
          </a:p>
          <a:p>
            <a:pPr>
              <a:lnSpc>
                <a:spcPct val="100000"/>
              </a:lnSpc>
              <a:spcBef>
                <a:spcPts val="5"/>
              </a:spcBef>
              <a:buChar char="•"/>
            </a:pPr>
            <a:endParaRPr sz="1400" dirty="0">
              <a:latin typeface="Calibri"/>
              <a:cs typeface="Calibri"/>
            </a:endParaRPr>
          </a:p>
          <a:p>
            <a:pPr marL="12700">
              <a:lnSpc>
                <a:spcPct val="100000"/>
              </a:lnSpc>
            </a:pPr>
            <a:r>
              <a:rPr lang="en-US" sz="1400" b="1" i="1" spc="-10" dirty="0" err="1" smtClean="0">
                <a:solidFill>
                  <a:srgbClr val="231F20"/>
                </a:solidFill>
                <a:latin typeface="Calibri"/>
                <a:cs typeface="Calibri"/>
              </a:rPr>
              <a:t>Cuando</a:t>
            </a:r>
            <a:r>
              <a:rPr lang="en-US" sz="1400" b="1" i="1" spc="-10" dirty="0" smtClean="0">
                <a:solidFill>
                  <a:srgbClr val="231F20"/>
                </a:solidFill>
                <a:latin typeface="Calibri"/>
                <a:cs typeface="Calibri"/>
              </a:rPr>
              <a:t> ha </a:t>
            </a:r>
            <a:r>
              <a:rPr lang="en-US" sz="1400" b="1" i="1" spc="-10" dirty="0" err="1" smtClean="0">
                <a:solidFill>
                  <a:srgbClr val="231F20"/>
                </a:solidFill>
                <a:latin typeface="Calibri"/>
                <a:cs typeface="Calibri"/>
              </a:rPr>
              <a:t>iniciado</a:t>
            </a:r>
            <a:r>
              <a:rPr lang="en-US" sz="1400" b="1" i="1" spc="-10" dirty="0" smtClean="0">
                <a:solidFill>
                  <a:srgbClr val="231F20"/>
                </a:solidFill>
                <a:latin typeface="Calibri"/>
                <a:cs typeface="Calibri"/>
              </a:rPr>
              <a:t> </a:t>
            </a:r>
            <a:r>
              <a:rPr lang="en-US" sz="1400" b="1" i="1" spc="-10" dirty="0" err="1" smtClean="0">
                <a:solidFill>
                  <a:srgbClr val="231F20"/>
                </a:solidFill>
                <a:latin typeface="Calibri"/>
                <a:cs typeface="Calibri"/>
              </a:rPr>
              <a:t>sesión</a:t>
            </a:r>
            <a:r>
              <a:rPr lang="en-US" sz="1400" b="1" i="1" spc="-10" dirty="0" smtClean="0">
                <a:solidFill>
                  <a:srgbClr val="231F20"/>
                </a:solidFill>
                <a:latin typeface="Calibri"/>
                <a:cs typeface="Calibri"/>
              </a:rPr>
              <a:t> </a:t>
            </a:r>
            <a:r>
              <a:rPr lang="en-US" sz="1400" b="1" i="1" spc="-10" dirty="0" err="1" smtClean="0">
                <a:solidFill>
                  <a:srgbClr val="231F20"/>
                </a:solidFill>
                <a:latin typeface="Calibri"/>
                <a:cs typeface="Calibri"/>
              </a:rPr>
              <a:t>usando</a:t>
            </a:r>
            <a:r>
              <a:rPr lang="en-US" sz="1400" b="1" i="1" spc="-10" dirty="0" smtClean="0">
                <a:solidFill>
                  <a:srgbClr val="231F20"/>
                </a:solidFill>
                <a:latin typeface="Calibri"/>
                <a:cs typeface="Calibri"/>
              </a:rPr>
              <a:t> </a:t>
            </a:r>
            <a:r>
              <a:rPr lang="en-US" sz="1400" b="1" i="1" spc="-10" dirty="0" err="1" smtClean="0">
                <a:solidFill>
                  <a:srgbClr val="231F20"/>
                </a:solidFill>
                <a:latin typeface="Calibri"/>
                <a:cs typeface="Calibri"/>
              </a:rPr>
              <a:t>su</a:t>
            </a:r>
            <a:r>
              <a:rPr lang="en-US" sz="1400" b="1" i="1" spc="-10" dirty="0" smtClean="0">
                <a:solidFill>
                  <a:srgbClr val="231F20"/>
                </a:solidFill>
                <a:latin typeface="Calibri"/>
                <a:cs typeface="Calibri"/>
              </a:rPr>
              <a:t> </a:t>
            </a:r>
            <a:r>
              <a:rPr sz="1400" b="1" i="1" spc="-10" dirty="0" smtClean="0">
                <a:solidFill>
                  <a:srgbClr val="231F20"/>
                </a:solidFill>
                <a:latin typeface="Calibri"/>
                <a:cs typeface="Calibri"/>
              </a:rPr>
              <a:t>Windows</a:t>
            </a:r>
            <a:r>
              <a:rPr sz="1400" b="1" i="1" spc="25" dirty="0" smtClean="0">
                <a:solidFill>
                  <a:srgbClr val="231F20"/>
                </a:solidFill>
                <a:latin typeface="Calibri"/>
                <a:cs typeface="Calibri"/>
              </a:rPr>
              <a:t> </a:t>
            </a:r>
            <a:r>
              <a:rPr sz="1400" b="1" i="1" spc="-5" dirty="0">
                <a:solidFill>
                  <a:srgbClr val="231F20"/>
                </a:solidFill>
                <a:latin typeface="Calibri"/>
                <a:cs typeface="Calibri"/>
              </a:rPr>
              <a:t>Live</a:t>
            </a:r>
            <a:r>
              <a:rPr sz="1400" b="1" i="1" spc="-15" dirty="0">
                <a:solidFill>
                  <a:srgbClr val="231F20"/>
                </a:solidFill>
                <a:latin typeface="Calibri"/>
                <a:cs typeface="Calibri"/>
              </a:rPr>
              <a:t> </a:t>
            </a:r>
            <a:r>
              <a:rPr sz="1400" b="1" i="1" spc="-5" dirty="0">
                <a:solidFill>
                  <a:srgbClr val="231F20"/>
                </a:solidFill>
                <a:latin typeface="Calibri"/>
                <a:cs typeface="Calibri"/>
              </a:rPr>
              <a:t>ID</a:t>
            </a:r>
            <a:endParaRPr sz="1400" dirty="0">
              <a:latin typeface="Calibri"/>
              <a:cs typeface="Calibri"/>
            </a:endParaRPr>
          </a:p>
          <a:p>
            <a:pPr marL="300355" indent="-144780">
              <a:lnSpc>
                <a:spcPct val="100000"/>
              </a:lnSpc>
              <a:spcBef>
                <a:spcPts val="1030"/>
              </a:spcBef>
              <a:buClr>
                <a:srgbClr val="C00C3F"/>
              </a:buClr>
              <a:buFont typeface="Calibri"/>
              <a:buChar char="•"/>
              <a:tabLst>
                <a:tab pos="300990" algn="l"/>
              </a:tabLst>
            </a:pPr>
            <a:r>
              <a:rPr lang="en-US" sz="1400" i="1" spc="15" dirty="0" smtClean="0">
                <a:solidFill>
                  <a:srgbClr val="231F20"/>
                </a:solidFill>
                <a:latin typeface="Calibri"/>
                <a:cs typeface="Calibri"/>
              </a:rPr>
              <a:t>Paso </a:t>
            </a:r>
            <a:r>
              <a:rPr sz="1400" i="1" spc="-10" dirty="0" smtClean="0">
                <a:solidFill>
                  <a:srgbClr val="231F20"/>
                </a:solidFill>
                <a:latin typeface="Calibri"/>
                <a:cs typeface="Calibri"/>
              </a:rPr>
              <a:t>1</a:t>
            </a:r>
            <a:r>
              <a:rPr sz="1400" i="1" spc="-10" dirty="0">
                <a:solidFill>
                  <a:srgbClr val="231F20"/>
                </a:solidFill>
                <a:latin typeface="Calibri"/>
                <a:cs typeface="Calibri"/>
              </a:rPr>
              <a:t>.</a:t>
            </a:r>
            <a:r>
              <a:rPr sz="1400" i="1" dirty="0">
                <a:solidFill>
                  <a:srgbClr val="231F20"/>
                </a:solidFill>
                <a:latin typeface="Calibri"/>
                <a:cs typeface="Calibri"/>
              </a:rPr>
              <a:t> </a:t>
            </a:r>
            <a:r>
              <a:rPr lang="en-US" sz="1400" i="1" dirty="0" err="1" smtClean="0">
                <a:solidFill>
                  <a:srgbClr val="231F20"/>
                </a:solidFill>
                <a:latin typeface="Calibri"/>
                <a:cs typeface="Calibri"/>
              </a:rPr>
              <a:t>Introduzca</a:t>
            </a:r>
            <a:r>
              <a:rPr lang="en-US" sz="1400" i="1" dirty="0" smtClean="0">
                <a:solidFill>
                  <a:srgbClr val="231F20"/>
                </a:solidFill>
                <a:latin typeface="Calibri"/>
                <a:cs typeface="Calibri"/>
              </a:rPr>
              <a:t> </a:t>
            </a:r>
            <a:r>
              <a:rPr lang="en-US" sz="1400" i="1" dirty="0" err="1" smtClean="0">
                <a:solidFill>
                  <a:srgbClr val="231F20"/>
                </a:solidFill>
                <a:latin typeface="Calibri"/>
                <a:cs typeface="Calibri"/>
              </a:rPr>
              <a:t>su</a:t>
            </a:r>
            <a:r>
              <a:rPr sz="1400" i="1" spc="5" dirty="0" smtClean="0">
                <a:solidFill>
                  <a:srgbClr val="231F20"/>
                </a:solidFill>
                <a:latin typeface="Calibri"/>
                <a:cs typeface="Calibri"/>
              </a:rPr>
              <a:t> </a:t>
            </a:r>
            <a:r>
              <a:rPr sz="1400" i="1" spc="-10" dirty="0">
                <a:solidFill>
                  <a:srgbClr val="231F20"/>
                </a:solidFill>
                <a:latin typeface="Calibri"/>
                <a:cs typeface="Calibri"/>
              </a:rPr>
              <a:t>PIN.</a:t>
            </a:r>
            <a:endParaRPr sz="1400" dirty="0">
              <a:latin typeface="Calibri"/>
              <a:cs typeface="Calibri"/>
            </a:endParaRPr>
          </a:p>
          <a:p>
            <a:pPr marL="480695" lvl="1" indent="-176530">
              <a:lnSpc>
                <a:spcPct val="100000"/>
              </a:lnSpc>
              <a:spcBef>
                <a:spcPts val="890"/>
              </a:spcBef>
              <a:buAutoNum type="arabicPlain"/>
              <a:tabLst>
                <a:tab pos="480695" algn="l"/>
                <a:tab pos="1239520" algn="l"/>
              </a:tabLst>
            </a:pPr>
            <a:r>
              <a:rPr sz="1400" i="1" spc="15" dirty="0" err="1" smtClean="0">
                <a:solidFill>
                  <a:srgbClr val="231F20"/>
                </a:solidFill>
                <a:latin typeface="Calibri"/>
                <a:cs typeface="Calibri"/>
              </a:rPr>
              <a:t>Pres</a:t>
            </a:r>
            <a:r>
              <a:rPr lang="en-US" sz="1400" i="1" spc="15" dirty="0" err="1" smtClean="0">
                <a:solidFill>
                  <a:srgbClr val="231F20"/>
                </a:solidFill>
                <a:latin typeface="Calibri"/>
                <a:cs typeface="Calibri"/>
              </a:rPr>
              <a:t>ione</a:t>
            </a:r>
            <a:r>
              <a:rPr lang="en-US" sz="1400" i="1" spc="15" dirty="0" smtClean="0">
                <a:solidFill>
                  <a:srgbClr val="231F20"/>
                </a:solidFill>
                <a:latin typeface="Calibri"/>
                <a:cs typeface="Calibri"/>
              </a:rPr>
              <a:t> el </a:t>
            </a:r>
            <a:r>
              <a:rPr lang="en-US" sz="1400" i="1" spc="15" dirty="0" err="1" smtClean="0">
                <a:solidFill>
                  <a:srgbClr val="231F20"/>
                </a:solidFill>
                <a:latin typeface="Calibri"/>
                <a:cs typeface="Calibri"/>
              </a:rPr>
              <a:t>botón</a:t>
            </a:r>
            <a:r>
              <a:rPr sz="1400" i="1" spc="15" dirty="0" smtClean="0">
                <a:solidFill>
                  <a:srgbClr val="231F20"/>
                </a:solidFill>
                <a:latin typeface="Calibri"/>
                <a:cs typeface="Calibri"/>
              </a:rPr>
              <a:t> </a:t>
            </a:r>
            <a:r>
              <a:rPr sz="1400" i="1" spc="20" dirty="0" smtClean="0">
                <a:solidFill>
                  <a:srgbClr val="231F20"/>
                </a:solidFill>
                <a:latin typeface="Calibri"/>
                <a:cs typeface="Calibri"/>
              </a:rPr>
              <a:t>[</a:t>
            </a:r>
            <a:r>
              <a:rPr lang="en-US" sz="1400" i="1" spc="20" dirty="0" smtClean="0">
                <a:solidFill>
                  <a:srgbClr val="231F20"/>
                </a:solidFill>
                <a:latin typeface="Calibri"/>
                <a:cs typeface="Calibri"/>
              </a:rPr>
              <a:t>         </a:t>
            </a:r>
            <a:r>
              <a:rPr sz="1400" i="1" spc="20" dirty="0" smtClean="0">
                <a:solidFill>
                  <a:srgbClr val="231F20"/>
                </a:solidFill>
                <a:latin typeface="Calibri"/>
                <a:cs typeface="Calibri"/>
              </a:rPr>
              <a:t>]</a:t>
            </a:r>
            <a:r>
              <a:rPr sz="1400" i="1" spc="5" dirty="0" smtClean="0">
                <a:solidFill>
                  <a:srgbClr val="231F20"/>
                </a:solidFill>
                <a:latin typeface="Calibri"/>
                <a:cs typeface="Calibri"/>
              </a:rPr>
              <a:t> </a:t>
            </a:r>
            <a:r>
              <a:rPr lang="en-US" sz="1400" i="1" spc="5" dirty="0" smtClean="0">
                <a:solidFill>
                  <a:srgbClr val="231F20"/>
                </a:solidFill>
                <a:latin typeface="Calibri"/>
                <a:cs typeface="Calibri"/>
              </a:rPr>
              <a:t>y </a:t>
            </a:r>
            <a:r>
              <a:rPr lang="en-US" sz="1400" i="1" spc="5" dirty="0" err="1" smtClean="0">
                <a:solidFill>
                  <a:srgbClr val="231F20"/>
                </a:solidFill>
                <a:latin typeface="Calibri"/>
                <a:cs typeface="Calibri"/>
              </a:rPr>
              <a:t>seleccione</a:t>
            </a:r>
            <a:r>
              <a:rPr lang="en-US" sz="1400" i="1" spc="5" dirty="0" smtClean="0">
                <a:solidFill>
                  <a:srgbClr val="231F20"/>
                </a:solidFill>
                <a:latin typeface="Calibri"/>
                <a:cs typeface="Calibri"/>
              </a:rPr>
              <a:t> el </a:t>
            </a:r>
            <a:r>
              <a:rPr lang="en-US" sz="1400" i="1" spc="5" dirty="0" err="1" smtClean="0">
                <a:solidFill>
                  <a:srgbClr val="231F20"/>
                </a:solidFill>
                <a:latin typeface="Calibri"/>
                <a:cs typeface="Calibri"/>
              </a:rPr>
              <a:t>menú</a:t>
            </a:r>
            <a:r>
              <a:rPr lang="en-US" sz="1400" i="1" spc="5" dirty="0" smtClean="0">
                <a:solidFill>
                  <a:srgbClr val="231F20"/>
                </a:solidFill>
                <a:latin typeface="Calibri"/>
                <a:cs typeface="Calibri"/>
              </a:rPr>
              <a:t> de [</a:t>
            </a:r>
            <a:r>
              <a:rPr lang="en-US" sz="1400" i="1" spc="5" dirty="0" err="1" smtClean="0">
                <a:solidFill>
                  <a:srgbClr val="231F20"/>
                </a:solidFill>
                <a:latin typeface="Calibri"/>
                <a:cs typeface="Calibri"/>
              </a:rPr>
              <a:t>Ajustes</a:t>
            </a:r>
            <a:r>
              <a:rPr lang="en-US" sz="1400" i="1" spc="5" dirty="0" smtClean="0">
                <a:solidFill>
                  <a:srgbClr val="231F20"/>
                </a:solidFill>
                <a:latin typeface="Calibri"/>
                <a:cs typeface="Calibri"/>
              </a:rPr>
              <a:t>]</a:t>
            </a:r>
            <a:r>
              <a:rPr sz="1400" i="1" spc="10" dirty="0" smtClean="0">
                <a:solidFill>
                  <a:srgbClr val="231F20"/>
                </a:solidFill>
                <a:latin typeface="Calibri"/>
                <a:cs typeface="Calibri"/>
              </a:rPr>
              <a:t>[Settings]</a:t>
            </a:r>
            <a:endParaRPr sz="1400" dirty="0">
              <a:latin typeface="Calibri"/>
              <a:cs typeface="Calibri"/>
            </a:endParaRPr>
          </a:p>
          <a:p>
            <a:pPr lvl="1">
              <a:lnSpc>
                <a:spcPct val="100000"/>
              </a:lnSpc>
              <a:spcBef>
                <a:spcPts val="10"/>
              </a:spcBef>
              <a:buClr>
                <a:srgbClr val="231F20"/>
              </a:buClr>
              <a:buFont typeface="Calibri"/>
              <a:buAutoNum type="arabicPlain"/>
            </a:pPr>
            <a:endParaRPr sz="1400" dirty="0">
              <a:latin typeface="Calibri"/>
              <a:cs typeface="Calibri"/>
            </a:endParaRPr>
          </a:p>
          <a:p>
            <a:pPr marL="480695" lvl="1" indent="-176530">
              <a:lnSpc>
                <a:spcPct val="100000"/>
              </a:lnSpc>
              <a:buAutoNum type="arabicPlain"/>
              <a:tabLst>
                <a:tab pos="480695" algn="l"/>
              </a:tabLst>
            </a:pPr>
            <a:r>
              <a:rPr lang="en-US" sz="1400" i="1" spc="-5" dirty="0" err="1" smtClean="0">
                <a:solidFill>
                  <a:srgbClr val="231F20"/>
                </a:solidFill>
                <a:latin typeface="Calibri"/>
                <a:cs typeface="Calibri"/>
              </a:rPr>
              <a:t>Cuando</a:t>
            </a:r>
            <a:r>
              <a:rPr lang="en-US" sz="1400" i="1" spc="-5" dirty="0" smtClean="0">
                <a:solidFill>
                  <a:srgbClr val="231F20"/>
                </a:solidFill>
                <a:latin typeface="Calibri"/>
                <a:cs typeface="Calibri"/>
              </a:rPr>
              <a:t> </a:t>
            </a:r>
            <a:r>
              <a:rPr lang="en-US" sz="1400" i="1" spc="-5" dirty="0" err="1" smtClean="0">
                <a:solidFill>
                  <a:srgbClr val="231F20"/>
                </a:solidFill>
                <a:latin typeface="Calibri"/>
                <a:cs typeface="Calibri"/>
              </a:rPr>
              <a:t>aparezca</a:t>
            </a:r>
            <a:r>
              <a:rPr lang="en-US" sz="1400" i="1" spc="-5" dirty="0" smtClean="0">
                <a:solidFill>
                  <a:srgbClr val="231F20"/>
                </a:solidFill>
                <a:latin typeface="Calibri"/>
                <a:cs typeface="Calibri"/>
              </a:rPr>
              <a:t> la </a:t>
            </a:r>
            <a:r>
              <a:rPr lang="en-US" sz="1400" i="1" spc="-5" dirty="0" err="1" smtClean="0">
                <a:solidFill>
                  <a:srgbClr val="231F20"/>
                </a:solidFill>
                <a:latin typeface="Calibri"/>
                <a:cs typeface="Calibri"/>
              </a:rPr>
              <a:t>pantalla</a:t>
            </a:r>
            <a:r>
              <a:rPr lang="en-US" sz="1400" i="1" spc="-5" dirty="0" smtClean="0">
                <a:solidFill>
                  <a:srgbClr val="231F20"/>
                </a:solidFill>
                <a:latin typeface="Calibri"/>
                <a:cs typeface="Calibri"/>
              </a:rPr>
              <a:t> de [</a:t>
            </a:r>
            <a:r>
              <a:rPr lang="en-US" sz="1400" i="1" spc="-5" dirty="0" err="1" smtClean="0">
                <a:solidFill>
                  <a:srgbClr val="231F20"/>
                </a:solidFill>
                <a:latin typeface="Calibri"/>
                <a:cs typeface="Calibri"/>
              </a:rPr>
              <a:t>Ajustes</a:t>
            </a:r>
            <a:r>
              <a:rPr lang="en-US" sz="1400" i="1" spc="-5" dirty="0" smtClean="0">
                <a:solidFill>
                  <a:srgbClr val="231F20"/>
                </a:solidFill>
                <a:latin typeface="Calibri"/>
                <a:cs typeface="Calibri"/>
              </a:rPr>
              <a:t>]</a:t>
            </a:r>
            <a:r>
              <a:rPr sz="1400" i="1" spc="10" dirty="0" smtClean="0">
                <a:solidFill>
                  <a:srgbClr val="231F20"/>
                </a:solidFill>
                <a:latin typeface="Calibri"/>
                <a:cs typeface="Calibri"/>
              </a:rPr>
              <a:t>[</a:t>
            </a:r>
            <a:r>
              <a:rPr sz="1400" i="1" spc="10" dirty="0">
                <a:solidFill>
                  <a:srgbClr val="231F20"/>
                </a:solidFill>
                <a:latin typeface="Calibri"/>
                <a:cs typeface="Calibri"/>
              </a:rPr>
              <a:t>Settings</a:t>
            </a:r>
            <a:r>
              <a:rPr sz="1400" i="1" spc="10" dirty="0" smtClean="0">
                <a:solidFill>
                  <a:srgbClr val="231F20"/>
                </a:solidFill>
                <a:latin typeface="Calibri"/>
                <a:cs typeface="Calibri"/>
              </a:rPr>
              <a:t>]</a:t>
            </a:r>
            <a:r>
              <a:rPr sz="1400" i="1" spc="-25" dirty="0" smtClean="0">
                <a:solidFill>
                  <a:srgbClr val="231F20"/>
                </a:solidFill>
                <a:latin typeface="Calibri"/>
                <a:cs typeface="Calibri"/>
              </a:rPr>
              <a:t>,</a:t>
            </a:r>
            <a:r>
              <a:rPr sz="1400" i="1" spc="15" dirty="0" smtClean="0">
                <a:solidFill>
                  <a:srgbClr val="231F20"/>
                </a:solidFill>
                <a:latin typeface="Calibri"/>
                <a:cs typeface="Calibri"/>
              </a:rPr>
              <a:t> </a:t>
            </a:r>
            <a:r>
              <a:rPr lang="en-US" sz="1400" i="1" spc="15" dirty="0" err="1" smtClean="0">
                <a:solidFill>
                  <a:srgbClr val="231F20"/>
                </a:solidFill>
                <a:latin typeface="Calibri"/>
                <a:cs typeface="Calibri"/>
              </a:rPr>
              <a:t>seleccione</a:t>
            </a:r>
            <a:r>
              <a:rPr lang="en-US" sz="1400" i="1" spc="15" dirty="0" smtClean="0">
                <a:solidFill>
                  <a:srgbClr val="231F20"/>
                </a:solidFill>
                <a:latin typeface="Calibri"/>
                <a:cs typeface="Calibri"/>
              </a:rPr>
              <a:t> [</a:t>
            </a:r>
            <a:r>
              <a:rPr lang="en-US" sz="1400" i="1" spc="15" dirty="0" err="1" smtClean="0">
                <a:solidFill>
                  <a:srgbClr val="231F20"/>
                </a:solidFill>
                <a:latin typeface="Calibri"/>
                <a:cs typeface="Calibri"/>
              </a:rPr>
              <a:t>Cuenta</a:t>
            </a:r>
            <a:r>
              <a:rPr lang="en-US" sz="1400" i="1" spc="15" dirty="0" smtClean="0">
                <a:solidFill>
                  <a:srgbClr val="231F20"/>
                </a:solidFill>
                <a:latin typeface="Calibri"/>
                <a:cs typeface="Calibri"/>
              </a:rPr>
              <a:t>]</a:t>
            </a:r>
            <a:r>
              <a:rPr sz="1400" i="1" spc="10" dirty="0" smtClean="0">
                <a:solidFill>
                  <a:srgbClr val="231F20"/>
                </a:solidFill>
                <a:latin typeface="Calibri"/>
                <a:cs typeface="Calibri"/>
              </a:rPr>
              <a:t>[</a:t>
            </a:r>
            <a:r>
              <a:rPr sz="1400" i="1" spc="10" dirty="0">
                <a:solidFill>
                  <a:srgbClr val="231F20"/>
                </a:solidFill>
                <a:latin typeface="Calibri"/>
                <a:cs typeface="Calibri"/>
              </a:rPr>
              <a:t>Account]</a:t>
            </a:r>
            <a:r>
              <a:rPr sz="1400" i="1" spc="20" dirty="0">
                <a:solidFill>
                  <a:srgbClr val="231F20"/>
                </a:solidFill>
                <a:latin typeface="Calibri"/>
                <a:cs typeface="Calibri"/>
              </a:rPr>
              <a:t> </a:t>
            </a:r>
            <a:r>
              <a:rPr sz="1400" i="1" spc="55" dirty="0">
                <a:solidFill>
                  <a:srgbClr val="231F20"/>
                </a:solidFill>
                <a:latin typeface="Calibri"/>
                <a:cs typeface="Calibri"/>
              </a:rPr>
              <a:t>&gt;</a:t>
            </a:r>
            <a:r>
              <a:rPr sz="1400" i="1" spc="15" dirty="0">
                <a:solidFill>
                  <a:srgbClr val="231F20"/>
                </a:solidFill>
                <a:latin typeface="Calibri"/>
                <a:cs typeface="Calibri"/>
              </a:rPr>
              <a:t> </a:t>
            </a:r>
            <a:r>
              <a:rPr lang="en-US" sz="1400" i="1" spc="15" dirty="0" smtClean="0">
                <a:solidFill>
                  <a:srgbClr val="231F20"/>
                </a:solidFill>
                <a:latin typeface="Calibri"/>
                <a:cs typeface="Calibri"/>
              </a:rPr>
              <a:t>[</a:t>
            </a:r>
            <a:r>
              <a:rPr lang="en-US" sz="1400" i="1" spc="15" dirty="0" err="1" smtClean="0">
                <a:solidFill>
                  <a:srgbClr val="231F20"/>
                </a:solidFill>
                <a:latin typeface="Calibri"/>
                <a:cs typeface="Calibri"/>
              </a:rPr>
              <a:t>Opciones</a:t>
            </a:r>
            <a:r>
              <a:rPr lang="en-US" sz="1400" i="1" spc="15" dirty="0" smtClean="0">
                <a:solidFill>
                  <a:srgbClr val="231F20"/>
                </a:solidFill>
                <a:latin typeface="Calibri"/>
                <a:cs typeface="Calibri"/>
              </a:rPr>
              <a:t> de </a:t>
            </a:r>
            <a:r>
              <a:rPr lang="en-US" sz="1400" i="1" spc="15" dirty="0" err="1" smtClean="0">
                <a:solidFill>
                  <a:srgbClr val="231F20"/>
                </a:solidFill>
                <a:latin typeface="Calibri"/>
                <a:cs typeface="Calibri"/>
              </a:rPr>
              <a:t>Registro</a:t>
            </a:r>
            <a:r>
              <a:rPr lang="en-US" sz="1400" i="1" spc="15" dirty="0" smtClean="0">
                <a:solidFill>
                  <a:srgbClr val="231F20"/>
                </a:solidFill>
                <a:latin typeface="Calibri"/>
                <a:cs typeface="Calibri"/>
              </a:rPr>
              <a:t>]</a:t>
            </a:r>
            <a:r>
              <a:rPr sz="1400" i="1" spc="5" dirty="0" smtClean="0">
                <a:solidFill>
                  <a:srgbClr val="231F20"/>
                </a:solidFill>
                <a:latin typeface="Calibri"/>
                <a:cs typeface="Calibri"/>
              </a:rPr>
              <a:t>[</a:t>
            </a:r>
            <a:r>
              <a:rPr sz="1400" i="1" spc="5" dirty="0">
                <a:solidFill>
                  <a:srgbClr val="231F20"/>
                </a:solidFill>
                <a:latin typeface="Calibri"/>
                <a:cs typeface="Calibri"/>
              </a:rPr>
              <a:t>Sign-in</a:t>
            </a:r>
            <a:r>
              <a:rPr sz="1400" i="1" spc="15" dirty="0">
                <a:solidFill>
                  <a:srgbClr val="231F20"/>
                </a:solidFill>
                <a:latin typeface="Calibri"/>
                <a:cs typeface="Calibri"/>
              </a:rPr>
              <a:t> </a:t>
            </a:r>
            <a:r>
              <a:rPr sz="1400" i="1" spc="-10" dirty="0">
                <a:solidFill>
                  <a:srgbClr val="231F20"/>
                </a:solidFill>
                <a:latin typeface="Calibri"/>
                <a:cs typeface="Calibri"/>
              </a:rPr>
              <a:t>options].</a:t>
            </a:r>
            <a:endParaRPr sz="1400" dirty="0">
              <a:latin typeface="Calibri"/>
              <a:cs typeface="Calibri"/>
            </a:endParaRPr>
          </a:p>
          <a:p>
            <a:pPr lvl="1">
              <a:lnSpc>
                <a:spcPct val="100000"/>
              </a:lnSpc>
              <a:spcBef>
                <a:spcPts val="55"/>
              </a:spcBef>
              <a:buClr>
                <a:srgbClr val="231F20"/>
              </a:buClr>
              <a:buFont typeface="Calibri"/>
              <a:buAutoNum type="arabicPlain"/>
            </a:pPr>
            <a:endParaRPr sz="1400" dirty="0">
              <a:latin typeface="Calibri"/>
              <a:cs typeface="Calibri"/>
            </a:endParaRPr>
          </a:p>
          <a:p>
            <a:pPr marL="480695" lvl="1" indent="-176530">
              <a:lnSpc>
                <a:spcPct val="100000"/>
              </a:lnSpc>
              <a:spcBef>
                <a:spcPts val="5"/>
              </a:spcBef>
              <a:buAutoNum type="arabicPlain"/>
              <a:tabLst>
                <a:tab pos="480695" algn="l"/>
              </a:tabLst>
            </a:pPr>
            <a:r>
              <a:rPr sz="1400" i="1" spc="15" dirty="0" err="1" smtClean="0">
                <a:solidFill>
                  <a:srgbClr val="231F20"/>
                </a:solidFill>
                <a:latin typeface="Calibri"/>
                <a:cs typeface="Calibri"/>
              </a:rPr>
              <a:t>Pres</a:t>
            </a:r>
            <a:r>
              <a:rPr lang="en-US" sz="1400" i="1" spc="15" dirty="0" err="1" smtClean="0">
                <a:solidFill>
                  <a:srgbClr val="231F20"/>
                </a:solidFill>
                <a:latin typeface="Calibri"/>
                <a:cs typeface="Calibri"/>
              </a:rPr>
              <a:t>ione</a:t>
            </a:r>
            <a:r>
              <a:rPr lang="en-US" sz="1400" i="1" spc="15" dirty="0" smtClean="0">
                <a:solidFill>
                  <a:srgbClr val="231F20"/>
                </a:solidFill>
                <a:latin typeface="Calibri"/>
                <a:cs typeface="Calibri"/>
              </a:rPr>
              <a:t> el </a:t>
            </a:r>
            <a:r>
              <a:rPr lang="en-US" sz="1400" i="1" spc="15" dirty="0" err="1" smtClean="0">
                <a:solidFill>
                  <a:srgbClr val="231F20"/>
                </a:solidFill>
                <a:latin typeface="Calibri"/>
                <a:cs typeface="Calibri"/>
              </a:rPr>
              <a:t>botón</a:t>
            </a:r>
            <a:r>
              <a:rPr lang="en-US" sz="1400" i="1" spc="15" dirty="0" smtClean="0">
                <a:solidFill>
                  <a:srgbClr val="231F20"/>
                </a:solidFill>
                <a:latin typeface="Calibri"/>
                <a:cs typeface="Calibri"/>
              </a:rPr>
              <a:t> [</a:t>
            </a:r>
            <a:r>
              <a:rPr lang="en-US" sz="1400" i="1" spc="15" dirty="0" err="1" smtClean="0">
                <a:solidFill>
                  <a:srgbClr val="231F20"/>
                </a:solidFill>
                <a:latin typeface="Calibri"/>
                <a:cs typeface="Calibri"/>
              </a:rPr>
              <a:t>Añadir</a:t>
            </a:r>
            <a:r>
              <a:rPr lang="en-US" sz="1400" i="1" spc="15" dirty="0" smtClean="0">
                <a:solidFill>
                  <a:srgbClr val="231F20"/>
                </a:solidFill>
                <a:latin typeface="Calibri"/>
                <a:cs typeface="Calibri"/>
              </a:rPr>
              <a:t>]</a:t>
            </a:r>
            <a:r>
              <a:rPr sz="1400" i="1" spc="10" dirty="0" smtClean="0">
                <a:solidFill>
                  <a:srgbClr val="231F20"/>
                </a:solidFill>
                <a:latin typeface="Calibri"/>
                <a:cs typeface="Calibri"/>
              </a:rPr>
              <a:t>[</a:t>
            </a:r>
            <a:r>
              <a:rPr sz="1400" i="1" spc="10" dirty="0">
                <a:solidFill>
                  <a:srgbClr val="231F20"/>
                </a:solidFill>
                <a:latin typeface="Calibri"/>
                <a:cs typeface="Calibri"/>
              </a:rPr>
              <a:t>Add] </a:t>
            </a:r>
            <a:r>
              <a:rPr lang="en-US" sz="1400" i="1" spc="10" dirty="0" err="1" smtClean="0">
                <a:solidFill>
                  <a:srgbClr val="231F20"/>
                </a:solidFill>
                <a:latin typeface="Calibri"/>
                <a:cs typeface="Calibri"/>
              </a:rPr>
              <a:t>debajo</a:t>
            </a:r>
            <a:r>
              <a:rPr lang="en-US" sz="1400" i="1" spc="10" dirty="0" smtClean="0">
                <a:solidFill>
                  <a:srgbClr val="231F20"/>
                </a:solidFill>
                <a:latin typeface="Calibri"/>
                <a:cs typeface="Calibri"/>
              </a:rPr>
              <a:t> del menu </a:t>
            </a:r>
            <a:r>
              <a:rPr sz="1400" i="1" spc="15" dirty="0" smtClean="0">
                <a:solidFill>
                  <a:srgbClr val="231F20"/>
                </a:solidFill>
                <a:latin typeface="Calibri"/>
                <a:cs typeface="Calibri"/>
              </a:rPr>
              <a:t>[PIN</a:t>
            </a:r>
            <a:r>
              <a:rPr sz="1400" i="1" spc="15" dirty="0">
                <a:solidFill>
                  <a:srgbClr val="231F20"/>
                </a:solidFill>
                <a:latin typeface="Calibri"/>
                <a:cs typeface="Calibri"/>
              </a:rPr>
              <a:t>]</a:t>
            </a:r>
            <a:r>
              <a:rPr sz="1400" i="1" spc="10" dirty="0">
                <a:solidFill>
                  <a:srgbClr val="231F20"/>
                </a:solidFill>
                <a:latin typeface="Calibri"/>
                <a:cs typeface="Calibri"/>
              </a:rPr>
              <a:t> </a:t>
            </a:r>
            <a:r>
              <a:rPr lang="en-US" sz="1400" i="1" spc="-20" dirty="0" smtClean="0">
                <a:solidFill>
                  <a:srgbClr val="231F20"/>
                </a:solidFill>
                <a:latin typeface="Calibri"/>
                <a:cs typeface="Calibri"/>
              </a:rPr>
              <a:t>para </a:t>
            </a:r>
            <a:r>
              <a:rPr lang="en-US" sz="1400" i="1" spc="-20" dirty="0" err="1" smtClean="0">
                <a:solidFill>
                  <a:srgbClr val="231F20"/>
                </a:solidFill>
                <a:latin typeface="Calibri"/>
                <a:cs typeface="Calibri"/>
              </a:rPr>
              <a:t>introducir</a:t>
            </a:r>
            <a:r>
              <a:rPr lang="en-US" sz="1400" i="1" spc="-20" dirty="0" smtClean="0">
                <a:solidFill>
                  <a:srgbClr val="231F20"/>
                </a:solidFill>
                <a:latin typeface="Calibri"/>
                <a:cs typeface="Calibri"/>
              </a:rPr>
              <a:t> la </a:t>
            </a:r>
            <a:r>
              <a:rPr lang="en-US" sz="1400" i="1" spc="-20" dirty="0" err="1" smtClean="0">
                <a:solidFill>
                  <a:srgbClr val="231F20"/>
                </a:solidFill>
                <a:latin typeface="Calibri"/>
                <a:cs typeface="Calibri"/>
              </a:rPr>
              <a:t>contraseña</a:t>
            </a:r>
            <a:r>
              <a:rPr lang="en-US" sz="1400" i="1" spc="-20" dirty="0" smtClean="0">
                <a:solidFill>
                  <a:srgbClr val="231F20"/>
                </a:solidFill>
                <a:latin typeface="Calibri"/>
                <a:cs typeface="Calibri"/>
              </a:rPr>
              <a:t>.</a:t>
            </a:r>
            <a:endParaRPr sz="1400" dirty="0">
              <a:latin typeface="Calibri"/>
              <a:cs typeface="Calibri"/>
            </a:endParaRPr>
          </a:p>
        </p:txBody>
      </p:sp>
      <p:grpSp>
        <p:nvGrpSpPr>
          <p:cNvPr id="31" name="object 15"/>
          <p:cNvGrpSpPr/>
          <p:nvPr/>
        </p:nvGrpSpPr>
        <p:grpSpPr>
          <a:xfrm>
            <a:off x="2815691" y="5727700"/>
            <a:ext cx="7825307" cy="4134322"/>
            <a:chOff x="1403997" y="4365904"/>
            <a:chExt cx="4752340" cy="2510790"/>
          </a:xfrm>
        </p:grpSpPr>
        <p:pic>
          <p:nvPicPr>
            <p:cNvPr id="32" name="object 16"/>
            <p:cNvPicPr/>
            <p:nvPr/>
          </p:nvPicPr>
          <p:blipFill>
            <a:blip r:embed="rId2" cstate="print"/>
            <a:stretch>
              <a:fillRect/>
            </a:stretch>
          </p:blipFill>
          <p:spPr>
            <a:xfrm>
              <a:off x="1403997" y="4365904"/>
              <a:ext cx="4682745" cy="86626"/>
            </a:xfrm>
            <a:prstGeom prst="rect">
              <a:avLst/>
            </a:prstGeom>
          </p:spPr>
        </p:pic>
        <p:pic>
          <p:nvPicPr>
            <p:cNvPr id="33" name="object 17"/>
            <p:cNvPicPr/>
            <p:nvPr/>
          </p:nvPicPr>
          <p:blipFill>
            <a:blip r:embed="rId3" cstate="print"/>
            <a:stretch>
              <a:fillRect/>
            </a:stretch>
          </p:blipFill>
          <p:spPr>
            <a:xfrm>
              <a:off x="1403997" y="4365904"/>
              <a:ext cx="2908134" cy="1727555"/>
            </a:xfrm>
            <a:prstGeom prst="rect">
              <a:avLst/>
            </a:prstGeom>
          </p:spPr>
        </p:pic>
        <p:pic>
          <p:nvPicPr>
            <p:cNvPr id="34" name="object 18"/>
            <p:cNvPicPr/>
            <p:nvPr/>
          </p:nvPicPr>
          <p:blipFill>
            <a:blip r:embed="rId4" cstate="print"/>
            <a:stretch>
              <a:fillRect/>
            </a:stretch>
          </p:blipFill>
          <p:spPr>
            <a:xfrm>
              <a:off x="4307179" y="4365917"/>
              <a:ext cx="1848827" cy="2510091"/>
            </a:xfrm>
            <a:prstGeom prst="rect">
              <a:avLst/>
            </a:prstGeom>
          </p:spPr>
        </p:pic>
        <p:pic>
          <p:nvPicPr>
            <p:cNvPr id="35" name="object 19"/>
            <p:cNvPicPr/>
            <p:nvPr/>
          </p:nvPicPr>
          <p:blipFill>
            <a:blip r:embed="rId5" cstate="print"/>
            <a:stretch>
              <a:fillRect/>
            </a:stretch>
          </p:blipFill>
          <p:spPr>
            <a:xfrm>
              <a:off x="1403997" y="6088659"/>
              <a:ext cx="1232582" cy="787717"/>
            </a:xfrm>
            <a:prstGeom prst="rect">
              <a:avLst/>
            </a:prstGeom>
          </p:spPr>
        </p:pic>
        <p:pic>
          <p:nvPicPr>
            <p:cNvPr id="36" name="object 20"/>
            <p:cNvPicPr/>
            <p:nvPr/>
          </p:nvPicPr>
          <p:blipFill>
            <a:blip r:embed="rId6" cstate="print"/>
            <a:stretch>
              <a:fillRect/>
            </a:stretch>
          </p:blipFill>
          <p:spPr>
            <a:xfrm>
              <a:off x="3777602" y="6088659"/>
              <a:ext cx="534428" cy="787717"/>
            </a:xfrm>
            <a:prstGeom prst="rect">
              <a:avLst/>
            </a:prstGeom>
          </p:spPr>
        </p:pic>
        <p:pic>
          <p:nvPicPr>
            <p:cNvPr id="37" name="object 21"/>
            <p:cNvPicPr/>
            <p:nvPr/>
          </p:nvPicPr>
          <p:blipFill>
            <a:blip r:embed="rId7" cstate="print"/>
            <a:stretch>
              <a:fillRect/>
            </a:stretch>
          </p:blipFill>
          <p:spPr>
            <a:xfrm>
              <a:off x="2631782" y="6674307"/>
              <a:ext cx="1150919" cy="201637"/>
            </a:xfrm>
            <a:prstGeom prst="rect">
              <a:avLst/>
            </a:prstGeom>
          </p:spPr>
        </p:pic>
        <p:pic>
          <p:nvPicPr>
            <p:cNvPr id="38" name="object 22"/>
            <p:cNvPicPr/>
            <p:nvPr/>
          </p:nvPicPr>
          <p:blipFill>
            <a:blip r:embed="rId8" cstate="print"/>
            <a:stretch>
              <a:fillRect/>
            </a:stretch>
          </p:blipFill>
          <p:spPr>
            <a:xfrm>
              <a:off x="2614307" y="6028702"/>
              <a:ext cx="1065301" cy="485145"/>
            </a:xfrm>
            <a:prstGeom prst="rect">
              <a:avLst/>
            </a:prstGeom>
          </p:spPr>
        </p:pic>
        <p:pic>
          <p:nvPicPr>
            <p:cNvPr id="39" name="object 23"/>
            <p:cNvPicPr/>
            <p:nvPr/>
          </p:nvPicPr>
          <p:blipFill>
            <a:blip r:embed="rId9" cstate="print"/>
            <a:stretch>
              <a:fillRect/>
            </a:stretch>
          </p:blipFill>
          <p:spPr>
            <a:xfrm>
              <a:off x="3678478" y="6028626"/>
              <a:ext cx="177546" cy="645718"/>
            </a:xfrm>
            <a:prstGeom prst="rect">
              <a:avLst/>
            </a:prstGeom>
          </p:spPr>
        </p:pic>
        <p:pic>
          <p:nvPicPr>
            <p:cNvPr id="40" name="object 24"/>
            <p:cNvPicPr/>
            <p:nvPr/>
          </p:nvPicPr>
          <p:blipFill>
            <a:blip r:embed="rId10" cstate="print"/>
            <a:stretch>
              <a:fillRect/>
            </a:stretch>
          </p:blipFill>
          <p:spPr>
            <a:xfrm>
              <a:off x="2614129" y="6512600"/>
              <a:ext cx="1065212" cy="161884"/>
            </a:xfrm>
            <a:prstGeom prst="rect">
              <a:avLst/>
            </a:prstGeom>
          </p:spPr>
        </p:pic>
        <p:sp>
          <p:nvSpPr>
            <p:cNvPr id="41" name="object 25"/>
            <p:cNvSpPr/>
            <p:nvPr/>
          </p:nvSpPr>
          <p:spPr>
            <a:xfrm>
              <a:off x="2610612" y="6024257"/>
              <a:ext cx="1249680" cy="654050"/>
            </a:xfrm>
            <a:custGeom>
              <a:avLst/>
              <a:gdLst/>
              <a:ahLst/>
              <a:cxnLst/>
              <a:rect l="l" t="t" r="r" b="b"/>
              <a:pathLst>
                <a:path w="1249679" h="654050">
                  <a:moveTo>
                    <a:pt x="1249184" y="0"/>
                  </a:moveTo>
                  <a:lnTo>
                    <a:pt x="1241767" y="0"/>
                  </a:lnTo>
                  <a:lnTo>
                    <a:pt x="1241767" y="7620"/>
                  </a:lnTo>
                  <a:lnTo>
                    <a:pt x="1241767" y="646430"/>
                  </a:lnTo>
                  <a:lnTo>
                    <a:pt x="7429" y="646430"/>
                  </a:lnTo>
                  <a:lnTo>
                    <a:pt x="7429" y="7620"/>
                  </a:lnTo>
                  <a:lnTo>
                    <a:pt x="1241767" y="7620"/>
                  </a:lnTo>
                  <a:lnTo>
                    <a:pt x="1241767" y="0"/>
                  </a:lnTo>
                  <a:lnTo>
                    <a:pt x="0" y="0"/>
                  </a:lnTo>
                  <a:lnTo>
                    <a:pt x="0" y="7620"/>
                  </a:lnTo>
                  <a:lnTo>
                    <a:pt x="0" y="646430"/>
                  </a:lnTo>
                  <a:lnTo>
                    <a:pt x="0" y="650240"/>
                  </a:lnTo>
                  <a:lnTo>
                    <a:pt x="0" y="654050"/>
                  </a:lnTo>
                  <a:lnTo>
                    <a:pt x="1249184" y="654050"/>
                  </a:lnTo>
                  <a:lnTo>
                    <a:pt x="1249184" y="650240"/>
                  </a:lnTo>
                  <a:lnTo>
                    <a:pt x="1249184" y="646531"/>
                  </a:lnTo>
                  <a:lnTo>
                    <a:pt x="1245476" y="646531"/>
                  </a:lnTo>
                  <a:lnTo>
                    <a:pt x="1249184" y="646430"/>
                  </a:lnTo>
                  <a:lnTo>
                    <a:pt x="1249184" y="7620"/>
                  </a:lnTo>
                  <a:lnTo>
                    <a:pt x="1249184" y="0"/>
                  </a:lnTo>
                  <a:close/>
                </a:path>
              </a:pathLst>
            </a:custGeom>
            <a:solidFill>
              <a:srgbClr val="231F20"/>
            </a:solidFill>
          </p:spPr>
          <p:txBody>
            <a:bodyPr wrap="square" lIns="0" tIns="0" rIns="0" bIns="0" rtlCol="0"/>
            <a:lstStyle/>
            <a:p>
              <a:endParaRPr/>
            </a:p>
          </p:txBody>
        </p:sp>
      </p:grpSp>
    </p:spTree>
    <p:extLst>
      <p:ext uri="{BB962C8B-B14F-4D97-AF65-F5344CB8AC3E}">
        <p14:creationId xmlns:p14="http://schemas.microsoft.com/office/powerpoint/2010/main" val="1686685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877719" y="338329"/>
            <a:ext cx="1626870" cy="169277"/>
          </a:xfrm>
          <a:prstGeom prst="rect">
            <a:avLst/>
          </a:prstGeom>
        </p:spPr>
        <p:txBody>
          <a:bodyPr vert="horz" wrap="square" lIns="0" tIns="0" rIns="0" bIns="0" rtlCol="0">
            <a:spAutoFit/>
          </a:bodyPr>
          <a:lstStyle/>
          <a:p>
            <a:pPr marL="12701">
              <a:tabLst>
                <a:tab pos="336562" algn="l"/>
              </a:tabLst>
            </a:pPr>
            <a:r>
              <a:rPr sz="1100" b="1" i="1" spc="60" dirty="0">
                <a:solidFill>
                  <a:srgbClr val="231F20"/>
                </a:solidFill>
                <a:latin typeface="Calibri"/>
                <a:cs typeface="Calibri"/>
              </a:rPr>
              <a:t>38	</a:t>
            </a:r>
            <a:r>
              <a:rPr sz="1500" i="1" spc="-15" baseline="2777" dirty="0">
                <a:solidFill>
                  <a:srgbClr val="6D6E71"/>
                </a:solidFill>
                <a:latin typeface="Calibri"/>
                <a:cs typeface="Calibri"/>
              </a:rPr>
              <a:t>Using</a:t>
            </a:r>
            <a:r>
              <a:rPr sz="1500" i="1" spc="-7" baseline="2777" dirty="0">
                <a:solidFill>
                  <a:srgbClr val="6D6E71"/>
                </a:solidFill>
                <a:latin typeface="Calibri"/>
                <a:cs typeface="Calibri"/>
              </a:rPr>
              <a:t> </a:t>
            </a:r>
            <a:r>
              <a:rPr sz="1500" i="1" baseline="2777" dirty="0">
                <a:solidFill>
                  <a:srgbClr val="6D6E71"/>
                </a:solidFill>
                <a:latin typeface="Calibri"/>
                <a:cs typeface="Calibri"/>
              </a:rPr>
              <a:t>the New Functions</a:t>
            </a:r>
            <a:endParaRPr sz="1500" baseline="2777">
              <a:latin typeface="Calibri"/>
              <a:cs typeface="Calibri"/>
            </a:endParaRPr>
          </a:p>
        </p:txBody>
      </p:sp>
      <p:sp>
        <p:nvSpPr>
          <p:cNvPr id="3" name="object 3"/>
          <p:cNvSpPr/>
          <p:nvPr/>
        </p:nvSpPr>
        <p:spPr>
          <a:xfrm>
            <a:off x="4239623" y="538415"/>
            <a:ext cx="6130925" cy="0"/>
          </a:xfrm>
          <a:custGeom>
            <a:avLst/>
            <a:gdLst/>
            <a:ahLst/>
            <a:cxnLst/>
            <a:rect l="l" t="t" r="r" b="b"/>
            <a:pathLst>
              <a:path w="6130925">
                <a:moveTo>
                  <a:pt x="6130798" y="0"/>
                </a:moveTo>
                <a:lnTo>
                  <a:pt x="0" y="0"/>
                </a:lnTo>
              </a:path>
            </a:pathLst>
          </a:custGeom>
          <a:ln w="3175">
            <a:solidFill>
              <a:srgbClr val="C00C3F"/>
            </a:solidFill>
          </a:ln>
        </p:spPr>
        <p:txBody>
          <a:bodyPr wrap="square" lIns="0" tIns="0" rIns="0" bIns="0" rtlCol="0"/>
          <a:lstStyle/>
          <a:p>
            <a:endParaRPr/>
          </a:p>
        </p:txBody>
      </p:sp>
      <p:sp>
        <p:nvSpPr>
          <p:cNvPr id="6" name="object 6"/>
          <p:cNvSpPr txBox="1"/>
          <p:nvPr/>
        </p:nvSpPr>
        <p:spPr>
          <a:xfrm>
            <a:off x="3522821" y="1461815"/>
            <a:ext cx="104139" cy="182101"/>
          </a:xfrm>
          <a:prstGeom prst="rect">
            <a:avLst/>
          </a:prstGeom>
        </p:spPr>
        <p:txBody>
          <a:bodyPr vert="horz" wrap="square" lIns="0" tIns="12700" rIns="0" bIns="0" rtlCol="0">
            <a:spAutoFit/>
          </a:bodyPr>
          <a:lstStyle/>
          <a:p>
            <a:pPr marL="12701">
              <a:spcBef>
                <a:spcPts val="100"/>
              </a:spcBef>
            </a:pPr>
            <a:r>
              <a:rPr sz="1100" b="1" i="1" spc="60" dirty="0">
                <a:solidFill>
                  <a:srgbClr val="FFFFFF"/>
                </a:solidFill>
                <a:latin typeface="Calibri"/>
                <a:cs typeface="Calibri"/>
              </a:rPr>
              <a:t>5</a:t>
            </a:r>
            <a:endParaRPr sz="1100">
              <a:latin typeface="Calibri"/>
              <a:cs typeface="Calibri"/>
            </a:endParaRPr>
          </a:p>
        </p:txBody>
      </p:sp>
      <p:pic>
        <p:nvPicPr>
          <p:cNvPr id="7" name="object 7"/>
          <p:cNvPicPr/>
          <p:nvPr/>
        </p:nvPicPr>
        <p:blipFill>
          <a:blip r:embed="rId2" cstate="print"/>
          <a:stretch>
            <a:fillRect/>
          </a:stretch>
        </p:blipFill>
        <p:spPr>
          <a:xfrm flipV="1">
            <a:off x="3877719" y="1085795"/>
            <a:ext cx="202950" cy="318348"/>
          </a:xfrm>
          <a:prstGeom prst="rect">
            <a:avLst/>
          </a:prstGeom>
        </p:spPr>
      </p:pic>
      <p:sp>
        <p:nvSpPr>
          <p:cNvPr id="8" name="object 8"/>
          <p:cNvSpPr txBox="1"/>
          <p:nvPr/>
        </p:nvSpPr>
        <p:spPr>
          <a:xfrm>
            <a:off x="2055906" y="751364"/>
            <a:ext cx="11811000" cy="1420902"/>
          </a:xfrm>
          <a:prstGeom prst="rect">
            <a:avLst/>
          </a:prstGeom>
        </p:spPr>
        <p:txBody>
          <a:bodyPr vert="horz" wrap="square" lIns="0" tIns="12700" rIns="0" bIns="0" rtlCol="0">
            <a:spAutoFit/>
          </a:bodyPr>
          <a:lstStyle/>
          <a:p>
            <a:pPr marL="156216" indent="-144151">
              <a:spcBef>
                <a:spcPts val="100"/>
              </a:spcBef>
              <a:buClr>
                <a:srgbClr val="C00C3F"/>
              </a:buClr>
              <a:buFont typeface="Calibri"/>
              <a:buChar char="•"/>
              <a:tabLst>
                <a:tab pos="156851" algn="l"/>
              </a:tabLst>
            </a:pPr>
            <a:r>
              <a:rPr lang="en-US" sz="1400" i="1" spc="15" dirty="0" smtClean="0">
                <a:solidFill>
                  <a:srgbClr val="231F20"/>
                </a:solidFill>
                <a:latin typeface="Calibri"/>
                <a:cs typeface="Calibri"/>
              </a:rPr>
              <a:t>Paso</a:t>
            </a:r>
            <a:r>
              <a:rPr sz="1400" i="1" spc="10" dirty="0" smtClean="0">
                <a:solidFill>
                  <a:srgbClr val="231F20"/>
                </a:solidFill>
                <a:latin typeface="Calibri"/>
                <a:cs typeface="Calibri"/>
              </a:rPr>
              <a:t> </a:t>
            </a:r>
            <a:r>
              <a:rPr sz="1400" i="1" spc="-10" dirty="0" smtClean="0">
                <a:solidFill>
                  <a:srgbClr val="231F20"/>
                </a:solidFill>
                <a:latin typeface="Calibri"/>
                <a:cs typeface="Calibri"/>
              </a:rPr>
              <a:t>2.</a:t>
            </a:r>
            <a:r>
              <a:rPr sz="1400" i="1" spc="10" dirty="0" smtClean="0">
                <a:solidFill>
                  <a:srgbClr val="231F20"/>
                </a:solidFill>
                <a:latin typeface="Calibri"/>
                <a:cs typeface="Calibri"/>
              </a:rPr>
              <a:t> </a:t>
            </a:r>
            <a:r>
              <a:rPr lang="en-US" sz="1400" i="1" spc="10" dirty="0" err="1" smtClean="0">
                <a:solidFill>
                  <a:srgbClr val="231F20"/>
                </a:solidFill>
                <a:latin typeface="Calibri"/>
                <a:cs typeface="Calibri"/>
              </a:rPr>
              <a:t>Registra</a:t>
            </a:r>
            <a:r>
              <a:rPr lang="en-US" sz="1400" i="1" spc="10" dirty="0" smtClean="0">
                <a:solidFill>
                  <a:srgbClr val="231F20"/>
                </a:solidFill>
                <a:latin typeface="Calibri"/>
                <a:cs typeface="Calibri"/>
              </a:rPr>
              <a:t> </a:t>
            </a:r>
            <a:r>
              <a:rPr lang="en-US" sz="1400" i="1" spc="10" dirty="0" err="1" smtClean="0">
                <a:solidFill>
                  <a:srgbClr val="231F20"/>
                </a:solidFill>
                <a:latin typeface="Calibri"/>
                <a:cs typeface="Calibri"/>
              </a:rPr>
              <a:t>tu</a:t>
            </a:r>
            <a:r>
              <a:rPr lang="en-US" sz="1400" i="1" spc="10" dirty="0" smtClean="0">
                <a:solidFill>
                  <a:srgbClr val="231F20"/>
                </a:solidFill>
                <a:latin typeface="Calibri"/>
                <a:cs typeface="Calibri"/>
              </a:rPr>
              <a:t> </a:t>
            </a:r>
            <a:r>
              <a:rPr lang="en-US" sz="1400" i="1" spc="10" dirty="0" err="1" smtClean="0">
                <a:solidFill>
                  <a:srgbClr val="231F20"/>
                </a:solidFill>
                <a:latin typeface="Calibri"/>
                <a:cs typeface="Calibri"/>
              </a:rPr>
              <a:t>huella</a:t>
            </a:r>
            <a:r>
              <a:rPr lang="en-US" sz="1400" i="1" spc="10" dirty="0" smtClean="0">
                <a:solidFill>
                  <a:srgbClr val="231F20"/>
                </a:solidFill>
                <a:latin typeface="Calibri"/>
                <a:cs typeface="Calibri"/>
              </a:rPr>
              <a:t> </a:t>
            </a:r>
            <a:r>
              <a:rPr lang="en-US" sz="1400" i="1" spc="10" dirty="0" err="1" smtClean="0">
                <a:solidFill>
                  <a:srgbClr val="231F20"/>
                </a:solidFill>
                <a:latin typeface="Calibri"/>
                <a:cs typeface="Calibri"/>
              </a:rPr>
              <a:t>dactilar</a:t>
            </a:r>
            <a:r>
              <a:rPr sz="1400" i="1" spc="-15" dirty="0" smtClean="0">
                <a:solidFill>
                  <a:srgbClr val="231F20"/>
                </a:solidFill>
                <a:latin typeface="Calibri"/>
                <a:cs typeface="Calibri"/>
              </a:rPr>
              <a:t>.</a:t>
            </a:r>
            <a:endParaRPr sz="1400" dirty="0" smtClean="0">
              <a:latin typeface="Calibri"/>
              <a:cs typeface="Calibri"/>
            </a:endParaRPr>
          </a:p>
          <a:p>
            <a:pPr marL="336562" lvl="1" indent="-177171">
              <a:spcBef>
                <a:spcPts val="885"/>
              </a:spcBef>
              <a:buFontTx/>
              <a:buAutoNum type="arabicPlain"/>
              <a:tabLst>
                <a:tab pos="337197" algn="l"/>
                <a:tab pos="1095413" algn="l"/>
              </a:tabLst>
            </a:pPr>
            <a:r>
              <a:rPr lang="es-ES" sz="1400" i="1" spc="15" dirty="0" smtClean="0">
                <a:solidFill>
                  <a:srgbClr val="231F20"/>
                </a:solidFill>
                <a:cs typeface="Calibri"/>
              </a:rPr>
              <a:t>Presione el botón </a:t>
            </a:r>
            <a:r>
              <a:rPr lang="es-ES" sz="1400" i="1" spc="20" dirty="0" smtClean="0">
                <a:solidFill>
                  <a:srgbClr val="231F20"/>
                </a:solidFill>
                <a:cs typeface="Calibri"/>
              </a:rPr>
              <a:t>[         ]</a:t>
            </a:r>
            <a:r>
              <a:rPr lang="es-ES" sz="1400" i="1" spc="5" dirty="0" smtClean="0">
                <a:solidFill>
                  <a:srgbClr val="231F20"/>
                </a:solidFill>
                <a:cs typeface="Calibri"/>
              </a:rPr>
              <a:t> y seleccione el menú de [Ajustes]</a:t>
            </a:r>
            <a:r>
              <a:rPr lang="es-ES" sz="1400" i="1" spc="10" dirty="0" smtClean="0">
                <a:solidFill>
                  <a:srgbClr val="231F20"/>
                </a:solidFill>
                <a:cs typeface="Calibri"/>
              </a:rPr>
              <a:t>[</a:t>
            </a:r>
            <a:r>
              <a:rPr lang="es-ES" sz="1400" i="1" spc="10" dirty="0" err="1" smtClean="0">
                <a:solidFill>
                  <a:srgbClr val="231F20"/>
                </a:solidFill>
                <a:cs typeface="Calibri"/>
              </a:rPr>
              <a:t>Settings</a:t>
            </a:r>
            <a:r>
              <a:rPr lang="es-ES" sz="1400" i="1" spc="10" dirty="0" smtClean="0">
                <a:solidFill>
                  <a:srgbClr val="231F20"/>
                </a:solidFill>
                <a:cs typeface="Calibri"/>
              </a:rPr>
              <a:t>]</a:t>
            </a:r>
            <a:endParaRPr lang="es-ES" sz="1400" dirty="0" smtClean="0">
              <a:cs typeface="Calibri"/>
            </a:endParaRPr>
          </a:p>
          <a:p>
            <a:pPr lvl="1">
              <a:spcBef>
                <a:spcPts val="10"/>
              </a:spcBef>
              <a:buClr>
                <a:srgbClr val="231F20"/>
              </a:buClr>
              <a:buFont typeface="Calibri"/>
              <a:buAutoNum type="arabicPlain"/>
            </a:pPr>
            <a:endParaRPr sz="1400" dirty="0">
              <a:latin typeface="Calibri"/>
              <a:cs typeface="Calibri"/>
            </a:endParaRPr>
          </a:p>
          <a:p>
            <a:pPr marL="336562" lvl="1" indent="-177171">
              <a:buAutoNum type="arabicPlain"/>
              <a:tabLst>
                <a:tab pos="337197" algn="l"/>
              </a:tabLst>
            </a:pPr>
            <a:r>
              <a:rPr lang="es-ES" sz="1400" i="1" spc="-5" dirty="0">
                <a:solidFill>
                  <a:srgbClr val="231F20"/>
                </a:solidFill>
                <a:cs typeface="Calibri"/>
              </a:rPr>
              <a:t>Cuando aparezca la pantalla de [Ajustes]</a:t>
            </a:r>
            <a:r>
              <a:rPr lang="es-ES" sz="1400" i="1" spc="10" dirty="0">
                <a:solidFill>
                  <a:srgbClr val="231F20"/>
                </a:solidFill>
                <a:cs typeface="Calibri"/>
              </a:rPr>
              <a:t>[</a:t>
            </a:r>
            <a:r>
              <a:rPr lang="es-ES" sz="1400" i="1" spc="10" dirty="0" err="1">
                <a:solidFill>
                  <a:srgbClr val="231F20"/>
                </a:solidFill>
                <a:cs typeface="Calibri"/>
              </a:rPr>
              <a:t>Settings</a:t>
            </a:r>
            <a:r>
              <a:rPr lang="es-ES" sz="1400" i="1" spc="10" dirty="0">
                <a:solidFill>
                  <a:srgbClr val="231F20"/>
                </a:solidFill>
                <a:cs typeface="Calibri"/>
              </a:rPr>
              <a:t>]</a:t>
            </a:r>
            <a:r>
              <a:rPr lang="es-ES" sz="1400" i="1" spc="-25" dirty="0">
                <a:solidFill>
                  <a:srgbClr val="231F20"/>
                </a:solidFill>
                <a:cs typeface="Calibri"/>
              </a:rPr>
              <a:t>,</a:t>
            </a:r>
            <a:r>
              <a:rPr lang="es-ES" sz="1400" i="1" spc="15" dirty="0">
                <a:solidFill>
                  <a:srgbClr val="231F20"/>
                </a:solidFill>
                <a:cs typeface="Calibri"/>
              </a:rPr>
              <a:t> seleccione [Cuenta]</a:t>
            </a:r>
            <a:r>
              <a:rPr lang="es-ES" sz="1400" i="1" spc="10" dirty="0">
                <a:solidFill>
                  <a:srgbClr val="231F20"/>
                </a:solidFill>
                <a:cs typeface="Calibri"/>
              </a:rPr>
              <a:t>[</a:t>
            </a:r>
            <a:r>
              <a:rPr lang="es-ES" sz="1400" i="1" spc="10" dirty="0" err="1">
                <a:solidFill>
                  <a:srgbClr val="231F20"/>
                </a:solidFill>
                <a:cs typeface="Calibri"/>
              </a:rPr>
              <a:t>Account</a:t>
            </a:r>
            <a:r>
              <a:rPr lang="es-ES" sz="1400" i="1" spc="10" dirty="0">
                <a:solidFill>
                  <a:srgbClr val="231F20"/>
                </a:solidFill>
                <a:cs typeface="Calibri"/>
              </a:rPr>
              <a:t>]</a:t>
            </a:r>
            <a:r>
              <a:rPr lang="es-ES" sz="1400" i="1" spc="20" dirty="0">
                <a:solidFill>
                  <a:srgbClr val="231F20"/>
                </a:solidFill>
                <a:cs typeface="Calibri"/>
              </a:rPr>
              <a:t> </a:t>
            </a:r>
            <a:r>
              <a:rPr lang="es-ES" sz="1400" i="1" spc="55" dirty="0">
                <a:solidFill>
                  <a:srgbClr val="231F20"/>
                </a:solidFill>
                <a:cs typeface="Calibri"/>
              </a:rPr>
              <a:t>&gt;</a:t>
            </a:r>
            <a:r>
              <a:rPr lang="es-ES" sz="1400" i="1" spc="15" dirty="0">
                <a:solidFill>
                  <a:srgbClr val="231F20"/>
                </a:solidFill>
                <a:cs typeface="Calibri"/>
              </a:rPr>
              <a:t> [Opciones de Registro]</a:t>
            </a:r>
            <a:r>
              <a:rPr lang="es-ES" sz="1400" i="1" spc="5" dirty="0">
                <a:solidFill>
                  <a:srgbClr val="231F20"/>
                </a:solidFill>
                <a:cs typeface="Calibri"/>
              </a:rPr>
              <a:t>[</a:t>
            </a:r>
            <a:r>
              <a:rPr lang="es-ES" sz="1400" i="1" spc="5" dirty="0" err="1">
                <a:solidFill>
                  <a:srgbClr val="231F20"/>
                </a:solidFill>
                <a:cs typeface="Calibri"/>
              </a:rPr>
              <a:t>Sign</a:t>
            </a:r>
            <a:r>
              <a:rPr lang="es-ES" sz="1400" i="1" spc="5" dirty="0">
                <a:solidFill>
                  <a:srgbClr val="231F20"/>
                </a:solidFill>
                <a:cs typeface="Calibri"/>
              </a:rPr>
              <a:t>-in</a:t>
            </a:r>
            <a:r>
              <a:rPr lang="es-ES" sz="1400" i="1" spc="15" dirty="0">
                <a:solidFill>
                  <a:srgbClr val="231F20"/>
                </a:solidFill>
                <a:cs typeface="Calibri"/>
              </a:rPr>
              <a:t> </a:t>
            </a:r>
            <a:r>
              <a:rPr lang="es-ES" sz="1400" i="1" spc="-10" dirty="0" err="1">
                <a:solidFill>
                  <a:srgbClr val="231F20"/>
                </a:solidFill>
                <a:cs typeface="Calibri"/>
              </a:rPr>
              <a:t>options</a:t>
            </a:r>
            <a:r>
              <a:rPr lang="es-ES" sz="1400" i="1" spc="-10" dirty="0">
                <a:solidFill>
                  <a:srgbClr val="231F20"/>
                </a:solidFill>
                <a:cs typeface="Calibri"/>
              </a:rPr>
              <a:t>]</a:t>
            </a:r>
          </a:p>
          <a:p>
            <a:pPr marL="336562" lvl="1" indent="-177171">
              <a:buAutoNum type="arabicPlain"/>
              <a:tabLst>
                <a:tab pos="337197" algn="l"/>
              </a:tabLst>
            </a:pPr>
            <a:endParaRPr sz="1400" dirty="0">
              <a:latin typeface="Calibri"/>
              <a:cs typeface="Calibri"/>
            </a:endParaRPr>
          </a:p>
          <a:p>
            <a:pPr marL="336562" lvl="1" indent="-177171">
              <a:buAutoNum type="arabicPlain"/>
              <a:tabLst>
                <a:tab pos="337197" algn="l"/>
              </a:tabLst>
            </a:pPr>
            <a:r>
              <a:rPr sz="1400" i="1" spc="15" dirty="0" err="1">
                <a:solidFill>
                  <a:srgbClr val="231F20"/>
                </a:solidFill>
                <a:latin typeface="Calibri"/>
                <a:cs typeface="Calibri"/>
              </a:rPr>
              <a:t>Pres</a:t>
            </a:r>
            <a:r>
              <a:rPr lang="en-US" sz="1400" i="1" spc="15" dirty="0" err="1">
                <a:solidFill>
                  <a:srgbClr val="231F20"/>
                </a:solidFill>
                <a:latin typeface="Calibri"/>
                <a:cs typeface="Calibri"/>
              </a:rPr>
              <a:t>ione</a:t>
            </a:r>
            <a:r>
              <a:rPr lang="en-US" sz="1400" i="1" spc="15" dirty="0">
                <a:solidFill>
                  <a:srgbClr val="231F20"/>
                </a:solidFill>
                <a:latin typeface="Calibri"/>
                <a:cs typeface="Calibri"/>
              </a:rPr>
              <a:t> el </a:t>
            </a:r>
            <a:r>
              <a:rPr lang="en-US" sz="1400" i="1" spc="15" dirty="0" err="1">
                <a:solidFill>
                  <a:srgbClr val="231F20"/>
                </a:solidFill>
                <a:latin typeface="Calibri"/>
                <a:cs typeface="Calibri"/>
              </a:rPr>
              <a:t>botón</a:t>
            </a:r>
            <a:r>
              <a:rPr lang="en-US" sz="1400" i="1" spc="15" dirty="0">
                <a:solidFill>
                  <a:srgbClr val="231F20"/>
                </a:solidFill>
                <a:latin typeface="Calibri"/>
                <a:cs typeface="Calibri"/>
              </a:rPr>
              <a:t> [</a:t>
            </a:r>
            <a:r>
              <a:rPr lang="en-US" sz="1400" i="1" spc="15" dirty="0" err="1">
                <a:solidFill>
                  <a:srgbClr val="231F20"/>
                </a:solidFill>
                <a:latin typeface="Calibri"/>
                <a:cs typeface="Calibri"/>
              </a:rPr>
              <a:t>Configurar</a:t>
            </a:r>
            <a:r>
              <a:rPr lang="en-US" sz="1400" i="1" spc="15" dirty="0">
                <a:solidFill>
                  <a:srgbClr val="231F20"/>
                </a:solidFill>
                <a:latin typeface="Calibri"/>
                <a:cs typeface="Calibri"/>
              </a:rPr>
              <a:t>]</a:t>
            </a:r>
            <a:r>
              <a:rPr sz="1400" i="1" spc="25" dirty="0">
                <a:solidFill>
                  <a:srgbClr val="231F20"/>
                </a:solidFill>
                <a:latin typeface="Calibri"/>
                <a:cs typeface="Calibri"/>
              </a:rPr>
              <a:t>[Set</a:t>
            </a:r>
            <a:r>
              <a:rPr sz="1400" i="1" spc="15" dirty="0">
                <a:solidFill>
                  <a:srgbClr val="231F20"/>
                </a:solidFill>
                <a:latin typeface="Calibri"/>
                <a:cs typeface="Calibri"/>
              </a:rPr>
              <a:t> </a:t>
            </a:r>
            <a:r>
              <a:rPr sz="1400" i="1" spc="-5" dirty="0">
                <a:solidFill>
                  <a:srgbClr val="231F20"/>
                </a:solidFill>
                <a:latin typeface="Calibri"/>
                <a:cs typeface="Calibri"/>
              </a:rPr>
              <a:t>up]</a:t>
            </a:r>
            <a:r>
              <a:rPr sz="1400" i="1" spc="20" dirty="0">
                <a:solidFill>
                  <a:srgbClr val="231F20"/>
                </a:solidFill>
                <a:latin typeface="Calibri"/>
                <a:cs typeface="Calibri"/>
              </a:rPr>
              <a:t> </a:t>
            </a:r>
            <a:r>
              <a:rPr lang="en-US" sz="1400" i="1" spc="20" dirty="0" err="1">
                <a:solidFill>
                  <a:srgbClr val="231F20"/>
                </a:solidFill>
                <a:latin typeface="Calibri"/>
                <a:cs typeface="Calibri"/>
              </a:rPr>
              <a:t>en</a:t>
            </a:r>
            <a:r>
              <a:rPr lang="en-US" sz="1400" i="1" spc="20" dirty="0">
                <a:solidFill>
                  <a:srgbClr val="231F20"/>
                </a:solidFill>
                <a:latin typeface="Calibri"/>
                <a:cs typeface="Calibri"/>
              </a:rPr>
              <a:t> W</a:t>
            </a:r>
            <a:r>
              <a:rPr sz="1400" i="1" spc="-5" dirty="0">
                <a:solidFill>
                  <a:srgbClr val="231F20"/>
                </a:solidFill>
                <a:latin typeface="Calibri"/>
                <a:cs typeface="Calibri"/>
              </a:rPr>
              <a:t>indows</a:t>
            </a:r>
            <a:r>
              <a:rPr sz="1400" i="1" spc="20" dirty="0">
                <a:solidFill>
                  <a:srgbClr val="231F20"/>
                </a:solidFill>
                <a:latin typeface="Calibri"/>
                <a:cs typeface="Calibri"/>
              </a:rPr>
              <a:t> </a:t>
            </a:r>
            <a:r>
              <a:rPr sz="1400" i="1" spc="-10" dirty="0">
                <a:solidFill>
                  <a:srgbClr val="231F20"/>
                </a:solidFill>
                <a:latin typeface="Calibri"/>
                <a:cs typeface="Calibri"/>
              </a:rPr>
              <a:t>Hello</a:t>
            </a:r>
            <a:r>
              <a:rPr sz="1400" i="1" spc="15" dirty="0">
                <a:solidFill>
                  <a:srgbClr val="231F20"/>
                </a:solidFill>
                <a:latin typeface="Calibri"/>
                <a:cs typeface="Calibri"/>
              </a:rPr>
              <a:t> </a:t>
            </a:r>
            <a:r>
              <a:rPr sz="1400" i="1" spc="-5" dirty="0">
                <a:solidFill>
                  <a:srgbClr val="231F20"/>
                </a:solidFill>
                <a:latin typeface="Calibri"/>
                <a:cs typeface="Calibri"/>
              </a:rPr>
              <a:t>(</a:t>
            </a:r>
            <a:r>
              <a:rPr lang="en-US" sz="1400" i="1" spc="-5" dirty="0" err="1">
                <a:solidFill>
                  <a:srgbClr val="231F20"/>
                </a:solidFill>
                <a:latin typeface="Calibri"/>
                <a:cs typeface="Calibri"/>
              </a:rPr>
              <a:t>Huella</a:t>
            </a:r>
            <a:r>
              <a:rPr lang="en-US" sz="1400" i="1" spc="-5" dirty="0">
                <a:solidFill>
                  <a:srgbClr val="231F20"/>
                </a:solidFill>
                <a:latin typeface="Calibri"/>
                <a:cs typeface="Calibri"/>
              </a:rPr>
              <a:t> </a:t>
            </a:r>
            <a:r>
              <a:rPr lang="en-US" sz="1400" i="1" spc="-5" dirty="0" err="1">
                <a:solidFill>
                  <a:srgbClr val="231F20"/>
                </a:solidFill>
                <a:latin typeface="Calibri"/>
                <a:cs typeface="Calibri"/>
              </a:rPr>
              <a:t>dactilar</a:t>
            </a:r>
            <a:r>
              <a:rPr lang="en-US" sz="1400" i="1" spc="-5" dirty="0">
                <a:solidFill>
                  <a:srgbClr val="231F20"/>
                </a:solidFill>
                <a:latin typeface="Calibri"/>
                <a:cs typeface="Calibri"/>
              </a:rPr>
              <a:t>)</a:t>
            </a:r>
            <a:r>
              <a:rPr sz="1400" i="1" spc="15" dirty="0">
                <a:solidFill>
                  <a:srgbClr val="231F20"/>
                </a:solidFill>
                <a:latin typeface="Calibri"/>
                <a:cs typeface="Calibri"/>
              </a:rPr>
              <a:t> </a:t>
            </a:r>
            <a:r>
              <a:rPr lang="en-US" sz="1400" i="1" spc="15" dirty="0">
                <a:solidFill>
                  <a:srgbClr val="231F20"/>
                </a:solidFill>
                <a:latin typeface="Calibri"/>
                <a:cs typeface="Calibri"/>
              </a:rPr>
              <a:t>para registrar </a:t>
            </a:r>
            <a:r>
              <a:rPr lang="en-US" sz="1400" i="1" spc="15" dirty="0" err="1">
                <a:solidFill>
                  <a:srgbClr val="231F20"/>
                </a:solidFill>
                <a:latin typeface="Calibri"/>
                <a:cs typeface="Calibri"/>
              </a:rPr>
              <a:t>su</a:t>
            </a:r>
            <a:r>
              <a:rPr lang="en-US" sz="1400" i="1" spc="15" dirty="0">
                <a:solidFill>
                  <a:srgbClr val="231F20"/>
                </a:solidFill>
                <a:latin typeface="Calibri"/>
                <a:cs typeface="Calibri"/>
              </a:rPr>
              <a:t> </a:t>
            </a:r>
            <a:r>
              <a:rPr lang="en-US" sz="1200" i="1" spc="15" dirty="0" err="1">
                <a:solidFill>
                  <a:srgbClr val="231F20"/>
                </a:solidFill>
                <a:latin typeface="Calibri"/>
                <a:cs typeface="Calibri"/>
              </a:rPr>
              <a:t>huella</a:t>
            </a:r>
            <a:r>
              <a:rPr sz="1200" i="1" spc="-15" dirty="0">
                <a:solidFill>
                  <a:srgbClr val="231F20"/>
                </a:solidFill>
                <a:latin typeface="Calibri"/>
                <a:cs typeface="Calibri"/>
              </a:rPr>
              <a:t>.</a:t>
            </a:r>
            <a:endParaRPr sz="1200" dirty="0">
              <a:latin typeface="Calibri"/>
              <a:cs typeface="Calibri"/>
            </a:endParaRPr>
          </a:p>
        </p:txBody>
      </p:sp>
      <p:grpSp>
        <p:nvGrpSpPr>
          <p:cNvPr id="9" name="object 9"/>
          <p:cNvGrpSpPr/>
          <p:nvPr/>
        </p:nvGrpSpPr>
        <p:grpSpPr>
          <a:xfrm>
            <a:off x="3626960" y="2331780"/>
            <a:ext cx="6630066" cy="3555050"/>
            <a:chOff x="1403997" y="2061095"/>
            <a:chExt cx="4752340" cy="2511425"/>
          </a:xfrm>
        </p:grpSpPr>
        <p:pic>
          <p:nvPicPr>
            <p:cNvPr id="10" name="object 10"/>
            <p:cNvPicPr/>
            <p:nvPr/>
          </p:nvPicPr>
          <p:blipFill>
            <a:blip r:embed="rId3" cstate="print"/>
            <a:stretch>
              <a:fillRect/>
            </a:stretch>
          </p:blipFill>
          <p:spPr>
            <a:xfrm>
              <a:off x="1403997" y="2061095"/>
              <a:ext cx="1321650" cy="2510904"/>
            </a:xfrm>
            <a:prstGeom prst="rect">
              <a:avLst/>
            </a:prstGeom>
          </p:spPr>
        </p:pic>
        <p:pic>
          <p:nvPicPr>
            <p:cNvPr id="11" name="object 11"/>
            <p:cNvPicPr/>
            <p:nvPr/>
          </p:nvPicPr>
          <p:blipFill>
            <a:blip r:embed="rId4" cstate="print"/>
            <a:stretch>
              <a:fillRect/>
            </a:stretch>
          </p:blipFill>
          <p:spPr>
            <a:xfrm>
              <a:off x="2720708" y="2061095"/>
              <a:ext cx="3435299" cy="517271"/>
            </a:xfrm>
            <a:prstGeom prst="rect">
              <a:avLst/>
            </a:prstGeom>
          </p:spPr>
        </p:pic>
        <p:pic>
          <p:nvPicPr>
            <p:cNvPr id="12" name="object 12"/>
            <p:cNvPicPr/>
            <p:nvPr/>
          </p:nvPicPr>
          <p:blipFill>
            <a:blip r:embed="rId5" cstate="print"/>
            <a:stretch>
              <a:fillRect/>
            </a:stretch>
          </p:blipFill>
          <p:spPr>
            <a:xfrm>
              <a:off x="5009847" y="2574366"/>
              <a:ext cx="1145740" cy="1997925"/>
            </a:xfrm>
            <a:prstGeom prst="rect">
              <a:avLst/>
            </a:prstGeom>
          </p:spPr>
        </p:pic>
        <p:pic>
          <p:nvPicPr>
            <p:cNvPr id="13" name="object 13"/>
            <p:cNvPicPr/>
            <p:nvPr/>
          </p:nvPicPr>
          <p:blipFill>
            <a:blip r:embed="rId6" cstate="print"/>
            <a:stretch>
              <a:fillRect/>
            </a:stretch>
          </p:blipFill>
          <p:spPr>
            <a:xfrm>
              <a:off x="2721610" y="3799319"/>
              <a:ext cx="2293642" cy="773099"/>
            </a:xfrm>
            <a:prstGeom prst="rect">
              <a:avLst/>
            </a:prstGeom>
          </p:spPr>
        </p:pic>
        <p:pic>
          <p:nvPicPr>
            <p:cNvPr id="14" name="object 14"/>
            <p:cNvPicPr/>
            <p:nvPr/>
          </p:nvPicPr>
          <p:blipFill>
            <a:blip r:embed="rId7" cstate="print"/>
            <a:stretch>
              <a:fillRect/>
            </a:stretch>
          </p:blipFill>
          <p:spPr>
            <a:xfrm>
              <a:off x="2650109" y="2529840"/>
              <a:ext cx="2119388" cy="508292"/>
            </a:xfrm>
            <a:prstGeom prst="rect">
              <a:avLst/>
            </a:prstGeom>
          </p:spPr>
        </p:pic>
        <p:pic>
          <p:nvPicPr>
            <p:cNvPr id="15" name="object 15"/>
            <p:cNvPicPr/>
            <p:nvPr/>
          </p:nvPicPr>
          <p:blipFill>
            <a:blip r:embed="rId8" cstate="print"/>
            <a:stretch>
              <a:fillRect/>
            </a:stretch>
          </p:blipFill>
          <p:spPr>
            <a:xfrm>
              <a:off x="4768456" y="2529687"/>
              <a:ext cx="265239" cy="1101678"/>
            </a:xfrm>
            <a:prstGeom prst="rect">
              <a:avLst/>
            </a:prstGeom>
          </p:spPr>
        </p:pic>
        <p:pic>
          <p:nvPicPr>
            <p:cNvPr id="16" name="object 16"/>
            <p:cNvPicPr/>
            <p:nvPr/>
          </p:nvPicPr>
          <p:blipFill>
            <a:blip r:embed="rId9" cstate="print"/>
            <a:stretch>
              <a:fillRect/>
            </a:stretch>
          </p:blipFill>
          <p:spPr>
            <a:xfrm>
              <a:off x="2650109" y="3037009"/>
              <a:ext cx="2119388" cy="509186"/>
            </a:xfrm>
            <a:prstGeom prst="rect">
              <a:avLst/>
            </a:prstGeom>
          </p:spPr>
        </p:pic>
        <p:pic>
          <p:nvPicPr>
            <p:cNvPr id="17" name="object 17"/>
            <p:cNvPicPr/>
            <p:nvPr/>
          </p:nvPicPr>
          <p:blipFill>
            <a:blip r:embed="rId10" cstate="print"/>
            <a:stretch>
              <a:fillRect/>
            </a:stretch>
          </p:blipFill>
          <p:spPr>
            <a:xfrm>
              <a:off x="2650578" y="3544887"/>
              <a:ext cx="2119055" cy="254596"/>
            </a:xfrm>
            <a:prstGeom prst="rect">
              <a:avLst/>
            </a:prstGeom>
          </p:spPr>
        </p:pic>
        <p:pic>
          <p:nvPicPr>
            <p:cNvPr id="18" name="object 18"/>
            <p:cNvPicPr/>
            <p:nvPr/>
          </p:nvPicPr>
          <p:blipFill>
            <a:blip r:embed="rId11" cstate="print"/>
            <a:stretch>
              <a:fillRect/>
            </a:stretch>
          </p:blipFill>
          <p:spPr>
            <a:xfrm>
              <a:off x="4768456" y="3629863"/>
              <a:ext cx="265239" cy="169583"/>
            </a:xfrm>
            <a:prstGeom prst="rect">
              <a:avLst/>
            </a:prstGeom>
          </p:spPr>
        </p:pic>
        <p:sp>
          <p:nvSpPr>
            <p:cNvPr id="19" name="object 19"/>
            <p:cNvSpPr/>
            <p:nvPr/>
          </p:nvSpPr>
          <p:spPr>
            <a:xfrm>
              <a:off x="2646438" y="2525572"/>
              <a:ext cx="2391410" cy="1277620"/>
            </a:xfrm>
            <a:custGeom>
              <a:avLst/>
              <a:gdLst/>
              <a:ahLst/>
              <a:cxnLst/>
              <a:rect l="l" t="t" r="r" b="b"/>
              <a:pathLst>
                <a:path w="2391410" h="1277620">
                  <a:moveTo>
                    <a:pt x="2390851" y="0"/>
                  </a:moveTo>
                  <a:lnTo>
                    <a:pt x="2383434" y="0"/>
                  </a:lnTo>
                  <a:lnTo>
                    <a:pt x="2383434" y="7620"/>
                  </a:lnTo>
                  <a:lnTo>
                    <a:pt x="2383434" y="1270000"/>
                  </a:lnTo>
                  <a:lnTo>
                    <a:pt x="7429" y="1270000"/>
                  </a:lnTo>
                  <a:lnTo>
                    <a:pt x="7429" y="7620"/>
                  </a:lnTo>
                  <a:lnTo>
                    <a:pt x="2383434" y="7620"/>
                  </a:lnTo>
                  <a:lnTo>
                    <a:pt x="2383434" y="0"/>
                  </a:lnTo>
                  <a:lnTo>
                    <a:pt x="0" y="0"/>
                  </a:lnTo>
                  <a:lnTo>
                    <a:pt x="0" y="7620"/>
                  </a:lnTo>
                  <a:lnTo>
                    <a:pt x="0" y="1270000"/>
                  </a:lnTo>
                  <a:lnTo>
                    <a:pt x="0" y="1273810"/>
                  </a:lnTo>
                  <a:lnTo>
                    <a:pt x="0" y="1277620"/>
                  </a:lnTo>
                  <a:lnTo>
                    <a:pt x="2390851" y="1277620"/>
                  </a:lnTo>
                  <a:lnTo>
                    <a:pt x="2390851" y="1273810"/>
                  </a:lnTo>
                  <a:lnTo>
                    <a:pt x="2390851" y="1270101"/>
                  </a:lnTo>
                  <a:lnTo>
                    <a:pt x="2387142" y="1270101"/>
                  </a:lnTo>
                  <a:lnTo>
                    <a:pt x="2390851" y="1270000"/>
                  </a:lnTo>
                  <a:lnTo>
                    <a:pt x="2390851" y="7620"/>
                  </a:lnTo>
                  <a:lnTo>
                    <a:pt x="2390851" y="0"/>
                  </a:lnTo>
                  <a:close/>
                </a:path>
              </a:pathLst>
            </a:custGeom>
            <a:solidFill>
              <a:srgbClr val="231F20"/>
            </a:solidFill>
          </p:spPr>
          <p:txBody>
            <a:bodyPr wrap="square" lIns="0" tIns="0" rIns="0" bIns="0" rtlCol="0"/>
            <a:lstStyle/>
            <a:p>
              <a:endParaRPr/>
            </a:p>
          </p:txBody>
        </p:sp>
      </p:grpSp>
      <p:sp>
        <p:nvSpPr>
          <p:cNvPr id="20" name="object 20"/>
          <p:cNvSpPr txBox="1"/>
          <p:nvPr/>
        </p:nvSpPr>
        <p:spPr>
          <a:xfrm>
            <a:off x="2245776" y="6003447"/>
            <a:ext cx="7226326" cy="228268"/>
          </a:xfrm>
          <a:prstGeom prst="rect">
            <a:avLst/>
          </a:prstGeom>
        </p:spPr>
        <p:txBody>
          <a:bodyPr vert="horz" wrap="square" lIns="0" tIns="12700" rIns="0" bIns="0" rtlCol="0">
            <a:spAutoFit/>
          </a:bodyPr>
          <a:lstStyle/>
          <a:p>
            <a:pPr marL="12701">
              <a:spcBef>
                <a:spcPts val="100"/>
              </a:spcBef>
            </a:pPr>
            <a:r>
              <a:rPr sz="1400" i="1" spc="50" dirty="0">
                <a:solidFill>
                  <a:srgbClr val="231F20"/>
                </a:solidFill>
                <a:latin typeface="Calibri"/>
                <a:cs typeface="Calibri"/>
              </a:rPr>
              <a:t>4  </a:t>
            </a:r>
            <a:r>
              <a:rPr sz="1400" i="1" spc="175" dirty="0">
                <a:solidFill>
                  <a:srgbClr val="231F20"/>
                </a:solidFill>
                <a:latin typeface="Calibri"/>
                <a:cs typeface="Calibri"/>
              </a:rPr>
              <a:t> </a:t>
            </a:r>
            <a:r>
              <a:rPr sz="1400" i="1" dirty="0" err="1">
                <a:solidFill>
                  <a:srgbClr val="231F20"/>
                </a:solidFill>
                <a:latin typeface="Calibri"/>
                <a:cs typeface="Calibri"/>
              </a:rPr>
              <a:t>Regist</a:t>
            </a:r>
            <a:r>
              <a:rPr lang="en-US" sz="1400" i="1" dirty="0" err="1">
                <a:solidFill>
                  <a:srgbClr val="231F20"/>
                </a:solidFill>
                <a:latin typeface="Calibri"/>
                <a:cs typeface="Calibri"/>
              </a:rPr>
              <a:t>re</a:t>
            </a:r>
            <a:r>
              <a:rPr lang="en-US" sz="1400" i="1" dirty="0">
                <a:solidFill>
                  <a:srgbClr val="231F20"/>
                </a:solidFill>
                <a:latin typeface="Calibri"/>
                <a:cs typeface="Calibri"/>
              </a:rPr>
              <a:t> </a:t>
            </a:r>
            <a:r>
              <a:rPr lang="en-US" sz="1400" i="1" dirty="0" err="1">
                <a:solidFill>
                  <a:srgbClr val="231F20"/>
                </a:solidFill>
                <a:latin typeface="Calibri"/>
                <a:cs typeface="Calibri"/>
              </a:rPr>
              <a:t>su</a:t>
            </a:r>
            <a:r>
              <a:rPr lang="en-US" sz="1400" i="1" dirty="0">
                <a:solidFill>
                  <a:srgbClr val="231F20"/>
                </a:solidFill>
                <a:latin typeface="Calibri"/>
                <a:cs typeface="Calibri"/>
              </a:rPr>
              <a:t> </a:t>
            </a:r>
            <a:r>
              <a:rPr lang="en-US" sz="1400" i="1" dirty="0" err="1">
                <a:solidFill>
                  <a:srgbClr val="231F20"/>
                </a:solidFill>
                <a:latin typeface="Calibri"/>
                <a:cs typeface="Calibri"/>
              </a:rPr>
              <a:t>huella</a:t>
            </a:r>
            <a:r>
              <a:rPr lang="en-US" sz="1400" i="1" dirty="0">
                <a:solidFill>
                  <a:srgbClr val="231F20"/>
                </a:solidFill>
                <a:latin typeface="Calibri"/>
                <a:cs typeface="Calibri"/>
              </a:rPr>
              <a:t> </a:t>
            </a:r>
            <a:r>
              <a:rPr lang="en-US" sz="1400" i="1" dirty="0" err="1">
                <a:solidFill>
                  <a:srgbClr val="231F20"/>
                </a:solidFill>
                <a:latin typeface="Calibri"/>
                <a:cs typeface="Calibri"/>
              </a:rPr>
              <a:t>como</a:t>
            </a:r>
            <a:r>
              <a:rPr lang="en-US" sz="1400" i="1" dirty="0">
                <a:solidFill>
                  <a:srgbClr val="231F20"/>
                </a:solidFill>
                <a:latin typeface="Calibri"/>
                <a:cs typeface="Calibri"/>
              </a:rPr>
              <a:t> se </a:t>
            </a:r>
            <a:r>
              <a:rPr lang="en-US" sz="1400" i="1" dirty="0" err="1">
                <a:solidFill>
                  <a:srgbClr val="231F20"/>
                </a:solidFill>
                <a:latin typeface="Calibri"/>
                <a:cs typeface="Calibri"/>
              </a:rPr>
              <a:t>muestra</a:t>
            </a:r>
            <a:r>
              <a:rPr lang="en-US" sz="1400" i="1" dirty="0">
                <a:solidFill>
                  <a:srgbClr val="231F20"/>
                </a:solidFill>
                <a:latin typeface="Calibri"/>
                <a:cs typeface="Calibri"/>
              </a:rPr>
              <a:t> </a:t>
            </a:r>
            <a:r>
              <a:rPr lang="en-US" sz="1400" i="1" dirty="0" err="1">
                <a:solidFill>
                  <a:srgbClr val="231F20"/>
                </a:solidFill>
                <a:latin typeface="Calibri"/>
                <a:cs typeface="Calibri"/>
              </a:rPr>
              <a:t>en</a:t>
            </a:r>
            <a:r>
              <a:rPr lang="en-US" sz="1400" i="1" dirty="0">
                <a:solidFill>
                  <a:srgbClr val="231F20"/>
                </a:solidFill>
                <a:latin typeface="Calibri"/>
                <a:cs typeface="Calibri"/>
              </a:rPr>
              <a:t> la </a:t>
            </a:r>
            <a:r>
              <a:rPr lang="en-US" sz="1400" i="1" dirty="0" err="1">
                <a:solidFill>
                  <a:srgbClr val="231F20"/>
                </a:solidFill>
                <a:latin typeface="Calibri"/>
                <a:cs typeface="Calibri"/>
              </a:rPr>
              <a:t>figura</a:t>
            </a:r>
            <a:r>
              <a:rPr lang="en-US" sz="1400" i="1" dirty="0">
                <a:solidFill>
                  <a:srgbClr val="231F20"/>
                </a:solidFill>
                <a:latin typeface="Calibri"/>
                <a:cs typeface="Calibri"/>
              </a:rPr>
              <a:t> de </a:t>
            </a:r>
            <a:r>
              <a:rPr lang="en-US" sz="1400" i="1" dirty="0" err="1">
                <a:solidFill>
                  <a:srgbClr val="231F20"/>
                </a:solidFill>
                <a:latin typeface="Calibri"/>
                <a:cs typeface="Calibri"/>
              </a:rPr>
              <a:t>abajo</a:t>
            </a:r>
            <a:r>
              <a:rPr lang="en-US" sz="1400" i="1" dirty="0">
                <a:solidFill>
                  <a:srgbClr val="231F20"/>
                </a:solidFill>
                <a:latin typeface="Calibri"/>
                <a:cs typeface="Calibri"/>
              </a:rPr>
              <a:t>.</a:t>
            </a:r>
            <a:endParaRPr sz="1400" dirty="0">
              <a:latin typeface="Calibri"/>
              <a:cs typeface="Calibri"/>
            </a:endParaRPr>
          </a:p>
        </p:txBody>
      </p:sp>
      <p:grpSp>
        <p:nvGrpSpPr>
          <p:cNvPr id="21" name="object 21"/>
          <p:cNvGrpSpPr/>
          <p:nvPr/>
        </p:nvGrpSpPr>
        <p:grpSpPr>
          <a:xfrm>
            <a:off x="1521151" y="6705312"/>
            <a:ext cx="10865318" cy="678180"/>
            <a:chOff x="756004" y="5045646"/>
            <a:chExt cx="6264275" cy="678180"/>
          </a:xfrm>
        </p:grpSpPr>
        <p:sp>
          <p:nvSpPr>
            <p:cNvPr id="22" name="object 22"/>
            <p:cNvSpPr/>
            <p:nvPr/>
          </p:nvSpPr>
          <p:spPr>
            <a:xfrm>
              <a:off x="759179" y="5114470"/>
              <a:ext cx="6257925" cy="605790"/>
            </a:xfrm>
            <a:custGeom>
              <a:avLst/>
              <a:gdLst/>
              <a:ahLst/>
              <a:cxnLst/>
              <a:rect l="l" t="t" r="r" b="b"/>
              <a:pathLst>
                <a:path w="6257925" h="605789">
                  <a:moveTo>
                    <a:pt x="71996" y="0"/>
                  </a:moveTo>
                  <a:lnTo>
                    <a:pt x="30373" y="1124"/>
                  </a:lnTo>
                  <a:lnTo>
                    <a:pt x="8999" y="8999"/>
                  </a:lnTo>
                  <a:lnTo>
                    <a:pt x="1124" y="30373"/>
                  </a:lnTo>
                  <a:lnTo>
                    <a:pt x="0" y="71996"/>
                  </a:lnTo>
                  <a:lnTo>
                    <a:pt x="0" y="533654"/>
                  </a:lnTo>
                  <a:lnTo>
                    <a:pt x="1124" y="575276"/>
                  </a:lnTo>
                  <a:lnTo>
                    <a:pt x="8999" y="596650"/>
                  </a:lnTo>
                  <a:lnTo>
                    <a:pt x="30373" y="604525"/>
                  </a:lnTo>
                  <a:lnTo>
                    <a:pt x="71996" y="605650"/>
                  </a:lnTo>
                  <a:lnTo>
                    <a:pt x="6185649" y="605650"/>
                  </a:lnTo>
                  <a:lnTo>
                    <a:pt x="6227272" y="604525"/>
                  </a:lnTo>
                  <a:lnTo>
                    <a:pt x="6248646" y="596650"/>
                  </a:lnTo>
                  <a:lnTo>
                    <a:pt x="6256520" y="575276"/>
                  </a:lnTo>
                  <a:lnTo>
                    <a:pt x="6257645" y="533654"/>
                  </a:lnTo>
                  <a:lnTo>
                    <a:pt x="6257645" y="71996"/>
                  </a:lnTo>
                  <a:lnTo>
                    <a:pt x="6256520" y="30373"/>
                  </a:lnTo>
                  <a:lnTo>
                    <a:pt x="6248646" y="8999"/>
                  </a:lnTo>
                  <a:lnTo>
                    <a:pt x="6227272" y="1124"/>
                  </a:lnTo>
                  <a:lnTo>
                    <a:pt x="6185649" y="0"/>
                  </a:lnTo>
                  <a:lnTo>
                    <a:pt x="71996" y="0"/>
                  </a:lnTo>
                  <a:close/>
                </a:path>
              </a:pathLst>
            </a:custGeom>
            <a:ln w="6349">
              <a:solidFill>
                <a:srgbClr val="95979A"/>
              </a:solidFill>
            </a:ln>
          </p:spPr>
          <p:txBody>
            <a:bodyPr wrap="square" lIns="0" tIns="0" rIns="0" bIns="0" rtlCol="0"/>
            <a:lstStyle/>
            <a:p>
              <a:endParaRPr/>
            </a:p>
          </p:txBody>
        </p:sp>
        <p:sp>
          <p:nvSpPr>
            <p:cNvPr id="23" name="object 23"/>
            <p:cNvSpPr/>
            <p:nvPr/>
          </p:nvSpPr>
          <p:spPr>
            <a:xfrm>
              <a:off x="1079995" y="5045646"/>
              <a:ext cx="568960" cy="194945"/>
            </a:xfrm>
            <a:custGeom>
              <a:avLst/>
              <a:gdLst/>
              <a:ahLst/>
              <a:cxnLst/>
              <a:rect l="l" t="t" r="r" b="b"/>
              <a:pathLst>
                <a:path w="568960" h="194945">
                  <a:moveTo>
                    <a:pt x="568794" y="0"/>
                  </a:moveTo>
                  <a:lnTo>
                    <a:pt x="0" y="0"/>
                  </a:lnTo>
                  <a:lnTo>
                    <a:pt x="0" y="194817"/>
                  </a:lnTo>
                  <a:lnTo>
                    <a:pt x="568794" y="194817"/>
                  </a:lnTo>
                  <a:lnTo>
                    <a:pt x="568794" y="0"/>
                  </a:lnTo>
                  <a:close/>
                </a:path>
              </a:pathLst>
            </a:custGeom>
            <a:solidFill>
              <a:srgbClr val="FFFFFF"/>
            </a:solidFill>
          </p:spPr>
          <p:txBody>
            <a:bodyPr wrap="square" lIns="0" tIns="0" rIns="0" bIns="0" rtlCol="0"/>
            <a:lstStyle/>
            <a:p>
              <a:endParaRPr/>
            </a:p>
          </p:txBody>
        </p:sp>
      </p:grpSp>
      <p:sp>
        <p:nvSpPr>
          <p:cNvPr id="24" name="object 24"/>
          <p:cNvSpPr txBox="1"/>
          <p:nvPr/>
        </p:nvSpPr>
        <p:spPr>
          <a:xfrm>
            <a:off x="1832769" y="6532669"/>
            <a:ext cx="10744200" cy="546303"/>
          </a:xfrm>
          <a:prstGeom prst="rect">
            <a:avLst/>
          </a:prstGeom>
        </p:spPr>
        <p:txBody>
          <a:bodyPr vert="horz" wrap="square" lIns="0" tIns="12700" rIns="0" bIns="0" rtlCol="0">
            <a:spAutoFit/>
          </a:bodyPr>
          <a:lstStyle/>
          <a:p>
            <a:pPr marL="257819">
              <a:spcBef>
                <a:spcPts val="100"/>
              </a:spcBef>
            </a:pPr>
            <a:r>
              <a:rPr sz="1400" b="1" i="1" spc="30" dirty="0">
                <a:solidFill>
                  <a:srgbClr val="C00C3F"/>
                </a:solidFill>
                <a:latin typeface="Calibri"/>
                <a:cs typeface="Calibri"/>
              </a:rPr>
              <a:t>NOT</a:t>
            </a:r>
            <a:r>
              <a:rPr lang="en-US" sz="1400" b="1" i="1" spc="30" dirty="0">
                <a:solidFill>
                  <a:srgbClr val="C00C3F"/>
                </a:solidFill>
                <a:latin typeface="Calibri"/>
                <a:cs typeface="Calibri"/>
              </a:rPr>
              <a:t>A</a:t>
            </a:r>
            <a:endParaRPr sz="1400" dirty="0">
              <a:latin typeface="Calibri"/>
              <a:cs typeface="Calibri"/>
            </a:endParaRPr>
          </a:p>
          <a:p>
            <a:pPr marL="156216" marR="5080" indent="-144151">
              <a:spcBef>
                <a:spcPts val="765"/>
              </a:spcBef>
              <a:buFont typeface="Calibri"/>
              <a:buChar char="•"/>
              <a:tabLst>
                <a:tab pos="156851" algn="l"/>
              </a:tabLst>
            </a:pPr>
            <a:r>
              <a:rPr lang="en-US" sz="1400" i="1" spc="-15" dirty="0" err="1">
                <a:solidFill>
                  <a:srgbClr val="231F20"/>
                </a:solidFill>
                <a:latin typeface="Calibri"/>
                <a:cs typeface="Calibri"/>
              </a:rPr>
              <a:t>Puede</a:t>
            </a:r>
            <a:r>
              <a:rPr lang="en-US" sz="1400" i="1" spc="-15" dirty="0">
                <a:solidFill>
                  <a:srgbClr val="231F20"/>
                </a:solidFill>
                <a:latin typeface="Calibri"/>
                <a:cs typeface="Calibri"/>
              </a:rPr>
              <a:t> registrar hasta 10 </a:t>
            </a:r>
            <a:r>
              <a:rPr lang="en-US" sz="1400" i="1" spc="-15" dirty="0" err="1">
                <a:solidFill>
                  <a:srgbClr val="231F20"/>
                </a:solidFill>
                <a:latin typeface="Calibri"/>
                <a:cs typeface="Calibri"/>
              </a:rPr>
              <a:t>huellas</a:t>
            </a:r>
            <a:r>
              <a:rPr lang="en-US" sz="1400" i="1" spc="-15" dirty="0">
                <a:solidFill>
                  <a:srgbClr val="231F20"/>
                </a:solidFill>
                <a:latin typeface="Calibri"/>
                <a:cs typeface="Calibri"/>
              </a:rPr>
              <a:t> </a:t>
            </a:r>
            <a:r>
              <a:rPr lang="en-US" sz="1400" i="1" spc="-15" dirty="0" err="1">
                <a:solidFill>
                  <a:srgbClr val="231F20"/>
                </a:solidFill>
                <a:latin typeface="Calibri"/>
                <a:cs typeface="Calibri"/>
              </a:rPr>
              <a:t>dactilares</a:t>
            </a:r>
            <a:r>
              <a:rPr lang="en-US" sz="1400" i="1" spc="-15" dirty="0">
                <a:solidFill>
                  <a:srgbClr val="231F20"/>
                </a:solidFill>
                <a:latin typeface="Calibri"/>
                <a:cs typeface="Calibri"/>
              </a:rPr>
              <a:t>, </a:t>
            </a:r>
            <a:r>
              <a:rPr lang="en-US" sz="1400" i="1" spc="-15" dirty="0" err="1">
                <a:solidFill>
                  <a:srgbClr val="231F20"/>
                </a:solidFill>
                <a:latin typeface="Calibri"/>
                <a:cs typeface="Calibri"/>
              </a:rPr>
              <a:t>pero</a:t>
            </a:r>
            <a:r>
              <a:rPr lang="en-US" sz="1400" i="1" spc="-15" dirty="0">
                <a:solidFill>
                  <a:srgbClr val="231F20"/>
                </a:solidFill>
                <a:latin typeface="Calibri"/>
                <a:cs typeface="Calibri"/>
              </a:rPr>
              <a:t> </a:t>
            </a:r>
            <a:r>
              <a:rPr lang="en-US" sz="1400" i="1" spc="-15" dirty="0" err="1">
                <a:solidFill>
                  <a:srgbClr val="231F20"/>
                </a:solidFill>
                <a:latin typeface="Calibri"/>
                <a:cs typeface="Calibri"/>
              </a:rPr>
              <a:t>si</a:t>
            </a:r>
            <a:r>
              <a:rPr lang="en-US" sz="1400" i="1" spc="-15" dirty="0">
                <a:solidFill>
                  <a:srgbClr val="231F20"/>
                </a:solidFill>
                <a:latin typeface="Calibri"/>
                <a:cs typeface="Calibri"/>
              </a:rPr>
              <a:t> se </a:t>
            </a:r>
            <a:r>
              <a:rPr lang="en-US" sz="1400" i="1" spc="-15" dirty="0" err="1">
                <a:solidFill>
                  <a:srgbClr val="231F20"/>
                </a:solidFill>
                <a:latin typeface="Calibri"/>
                <a:cs typeface="Calibri"/>
              </a:rPr>
              <a:t>registran</a:t>
            </a:r>
            <a:r>
              <a:rPr lang="en-US" sz="1400" i="1" spc="-15" dirty="0">
                <a:solidFill>
                  <a:srgbClr val="231F20"/>
                </a:solidFill>
                <a:latin typeface="Calibri"/>
                <a:cs typeface="Calibri"/>
              </a:rPr>
              <a:t> </a:t>
            </a:r>
            <a:r>
              <a:rPr lang="en-US" sz="1400" i="1" spc="-15" dirty="0" err="1">
                <a:solidFill>
                  <a:srgbClr val="231F20"/>
                </a:solidFill>
                <a:latin typeface="Calibri"/>
                <a:cs typeface="Calibri"/>
              </a:rPr>
              <a:t>más</a:t>
            </a:r>
            <a:r>
              <a:rPr lang="en-US" sz="1400" i="1" spc="-15" dirty="0">
                <a:solidFill>
                  <a:srgbClr val="231F20"/>
                </a:solidFill>
                <a:latin typeface="Calibri"/>
                <a:cs typeface="Calibri"/>
              </a:rPr>
              <a:t> de 10 </a:t>
            </a:r>
            <a:r>
              <a:rPr lang="en-US" sz="1400" i="1" spc="-15" dirty="0" err="1">
                <a:solidFill>
                  <a:srgbClr val="231F20"/>
                </a:solidFill>
                <a:latin typeface="Calibri"/>
                <a:cs typeface="Calibri"/>
              </a:rPr>
              <a:t>huellas</a:t>
            </a:r>
            <a:r>
              <a:rPr lang="en-US" sz="1400" i="1" spc="-15" dirty="0">
                <a:solidFill>
                  <a:srgbClr val="231F20"/>
                </a:solidFill>
                <a:latin typeface="Calibri"/>
                <a:cs typeface="Calibri"/>
              </a:rPr>
              <a:t> se </a:t>
            </a:r>
            <a:r>
              <a:rPr lang="en-US" sz="1400" i="1" spc="-15" dirty="0" err="1">
                <a:solidFill>
                  <a:srgbClr val="231F20"/>
                </a:solidFill>
                <a:latin typeface="Calibri"/>
                <a:cs typeface="Calibri"/>
              </a:rPr>
              <a:t>reseteará</a:t>
            </a:r>
            <a:r>
              <a:rPr lang="en-US" sz="1400" i="1" spc="-15" dirty="0">
                <a:solidFill>
                  <a:srgbClr val="231F20"/>
                </a:solidFill>
                <a:latin typeface="Calibri"/>
                <a:cs typeface="Calibri"/>
              </a:rPr>
              <a:t> el </a:t>
            </a:r>
            <a:r>
              <a:rPr lang="en-US" sz="1400" i="1" spc="-15" dirty="0" err="1">
                <a:solidFill>
                  <a:srgbClr val="231F20"/>
                </a:solidFill>
                <a:latin typeface="Calibri"/>
                <a:cs typeface="Calibri"/>
              </a:rPr>
              <a:t>registro</a:t>
            </a:r>
            <a:r>
              <a:rPr lang="en-US" sz="1400" i="1" spc="-15" dirty="0">
                <a:solidFill>
                  <a:srgbClr val="231F20"/>
                </a:solidFill>
                <a:latin typeface="Calibri"/>
                <a:cs typeface="Calibri"/>
              </a:rPr>
              <a:t> y </a:t>
            </a:r>
            <a:r>
              <a:rPr lang="en-US" sz="1400" i="1" spc="-15" dirty="0" err="1">
                <a:solidFill>
                  <a:srgbClr val="231F20"/>
                </a:solidFill>
                <a:latin typeface="Calibri"/>
                <a:cs typeface="Calibri"/>
              </a:rPr>
              <a:t>tendrá</a:t>
            </a:r>
            <a:r>
              <a:rPr lang="en-US" sz="1400" i="1" spc="-15" dirty="0">
                <a:solidFill>
                  <a:srgbClr val="231F20"/>
                </a:solidFill>
                <a:latin typeface="Calibri"/>
                <a:cs typeface="Calibri"/>
              </a:rPr>
              <a:t> que registrar </a:t>
            </a:r>
            <a:r>
              <a:rPr lang="en-US" sz="1400" i="1" spc="-15" dirty="0" err="1">
                <a:solidFill>
                  <a:srgbClr val="231F20"/>
                </a:solidFill>
                <a:latin typeface="Calibri"/>
                <a:cs typeface="Calibri"/>
              </a:rPr>
              <a:t>sus</a:t>
            </a:r>
            <a:r>
              <a:rPr lang="en-US" sz="1400" i="1" spc="-15" dirty="0">
                <a:solidFill>
                  <a:srgbClr val="231F20"/>
                </a:solidFill>
                <a:latin typeface="Calibri"/>
                <a:cs typeface="Calibri"/>
              </a:rPr>
              <a:t> </a:t>
            </a:r>
            <a:r>
              <a:rPr lang="en-US" sz="1400" i="1" spc="-15" dirty="0" err="1">
                <a:solidFill>
                  <a:srgbClr val="231F20"/>
                </a:solidFill>
                <a:latin typeface="Calibri"/>
                <a:cs typeface="Calibri"/>
              </a:rPr>
              <a:t>huellas</a:t>
            </a:r>
            <a:r>
              <a:rPr lang="en-US" sz="1400" i="1" spc="-15" dirty="0">
                <a:solidFill>
                  <a:srgbClr val="231F20"/>
                </a:solidFill>
                <a:latin typeface="Calibri"/>
                <a:cs typeface="Calibri"/>
              </a:rPr>
              <a:t> de </a:t>
            </a:r>
            <a:r>
              <a:rPr lang="en-US" sz="1400" i="1" spc="-15" dirty="0" err="1">
                <a:solidFill>
                  <a:srgbClr val="231F20"/>
                </a:solidFill>
                <a:latin typeface="Calibri"/>
                <a:cs typeface="Calibri"/>
              </a:rPr>
              <a:t>nuevo</a:t>
            </a:r>
            <a:r>
              <a:rPr lang="en-US" sz="1400" i="1" spc="-15" dirty="0">
                <a:solidFill>
                  <a:srgbClr val="231F20"/>
                </a:solidFill>
                <a:latin typeface="Calibri"/>
                <a:cs typeface="Calibri"/>
              </a:rPr>
              <a:t>.</a:t>
            </a:r>
            <a:endParaRPr sz="1400" dirty="0">
              <a:latin typeface="Calibri"/>
              <a:cs typeface="Calibri"/>
            </a:endParaRPr>
          </a:p>
        </p:txBody>
      </p:sp>
      <p:grpSp>
        <p:nvGrpSpPr>
          <p:cNvPr id="26" name="object 26"/>
          <p:cNvGrpSpPr/>
          <p:nvPr/>
        </p:nvGrpSpPr>
        <p:grpSpPr>
          <a:xfrm>
            <a:off x="11085136" y="7806883"/>
            <a:ext cx="2146006" cy="2571576"/>
            <a:chOff x="5819216" y="5870575"/>
            <a:chExt cx="1200785" cy="1438910"/>
          </a:xfrm>
        </p:grpSpPr>
        <p:pic>
          <p:nvPicPr>
            <p:cNvPr id="27" name="object 27"/>
            <p:cNvPicPr/>
            <p:nvPr/>
          </p:nvPicPr>
          <p:blipFill>
            <a:blip r:embed="rId12" cstate="print"/>
            <a:stretch>
              <a:fillRect/>
            </a:stretch>
          </p:blipFill>
          <p:spPr>
            <a:xfrm>
              <a:off x="5820625" y="5871256"/>
              <a:ext cx="1198143" cy="1436514"/>
            </a:xfrm>
            <a:prstGeom prst="rect">
              <a:avLst/>
            </a:prstGeom>
          </p:spPr>
        </p:pic>
        <p:sp>
          <p:nvSpPr>
            <p:cNvPr id="28" name="object 28"/>
            <p:cNvSpPr/>
            <p:nvPr/>
          </p:nvSpPr>
          <p:spPr>
            <a:xfrm>
              <a:off x="5820092" y="5871451"/>
              <a:ext cx="1199515" cy="1437005"/>
            </a:xfrm>
            <a:custGeom>
              <a:avLst/>
              <a:gdLst/>
              <a:ahLst/>
              <a:cxnLst/>
              <a:rect l="l" t="t" r="r" b="b"/>
              <a:pathLst>
                <a:path w="1199515" h="1437004">
                  <a:moveTo>
                    <a:pt x="1199032" y="1436738"/>
                  </a:moveTo>
                  <a:lnTo>
                    <a:pt x="0" y="1436738"/>
                  </a:lnTo>
                  <a:lnTo>
                    <a:pt x="0" y="0"/>
                  </a:lnTo>
                  <a:lnTo>
                    <a:pt x="1199032" y="0"/>
                  </a:lnTo>
                  <a:lnTo>
                    <a:pt x="1199032" y="1436738"/>
                  </a:lnTo>
                  <a:close/>
                </a:path>
              </a:pathLst>
            </a:custGeom>
            <a:ln w="3175">
              <a:solidFill>
                <a:srgbClr val="231F20"/>
              </a:solidFill>
            </a:ln>
          </p:spPr>
          <p:txBody>
            <a:bodyPr wrap="square" lIns="0" tIns="0" rIns="0" bIns="0" rtlCol="0"/>
            <a:lstStyle/>
            <a:p>
              <a:endParaRPr/>
            </a:p>
          </p:txBody>
        </p:sp>
      </p:grpSp>
      <p:grpSp>
        <p:nvGrpSpPr>
          <p:cNvPr id="29" name="object 29"/>
          <p:cNvGrpSpPr/>
          <p:nvPr/>
        </p:nvGrpSpPr>
        <p:grpSpPr>
          <a:xfrm>
            <a:off x="651669" y="7766920"/>
            <a:ext cx="2201914" cy="2584311"/>
            <a:chOff x="756869" y="5871451"/>
            <a:chExt cx="1232068" cy="1446036"/>
          </a:xfrm>
        </p:grpSpPr>
        <p:pic>
          <p:nvPicPr>
            <p:cNvPr id="30" name="object 30"/>
            <p:cNvPicPr/>
            <p:nvPr/>
          </p:nvPicPr>
          <p:blipFill>
            <a:blip r:embed="rId13" cstate="print"/>
            <a:stretch>
              <a:fillRect/>
            </a:stretch>
          </p:blipFill>
          <p:spPr>
            <a:xfrm>
              <a:off x="789955" y="5880973"/>
              <a:ext cx="1198982" cy="1436514"/>
            </a:xfrm>
            <a:prstGeom prst="rect">
              <a:avLst/>
            </a:prstGeom>
          </p:spPr>
        </p:pic>
        <p:sp>
          <p:nvSpPr>
            <p:cNvPr id="31" name="object 31"/>
            <p:cNvSpPr/>
            <p:nvPr/>
          </p:nvSpPr>
          <p:spPr>
            <a:xfrm>
              <a:off x="756869" y="5871451"/>
              <a:ext cx="1199515" cy="1437005"/>
            </a:xfrm>
            <a:custGeom>
              <a:avLst/>
              <a:gdLst/>
              <a:ahLst/>
              <a:cxnLst/>
              <a:rect l="l" t="t" r="r" b="b"/>
              <a:pathLst>
                <a:path w="1199514" h="1437004">
                  <a:moveTo>
                    <a:pt x="1199032" y="1436738"/>
                  </a:moveTo>
                  <a:lnTo>
                    <a:pt x="0" y="1436738"/>
                  </a:lnTo>
                  <a:lnTo>
                    <a:pt x="0" y="0"/>
                  </a:lnTo>
                  <a:lnTo>
                    <a:pt x="1199032" y="0"/>
                  </a:lnTo>
                  <a:lnTo>
                    <a:pt x="1199032" y="1436738"/>
                  </a:lnTo>
                  <a:close/>
                </a:path>
              </a:pathLst>
            </a:custGeom>
            <a:ln w="3175">
              <a:solidFill>
                <a:srgbClr val="231F20"/>
              </a:solidFill>
            </a:ln>
          </p:spPr>
          <p:txBody>
            <a:bodyPr wrap="square" lIns="0" tIns="0" rIns="0" bIns="0" rtlCol="0"/>
            <a:lstStyle/>
            <a:p>
              <a:endParaRPr/>
            </a:p>
          </p:txBody>
        </p:sp>
      </p:grpSp>
      <p:grpSp>
        <p:nvGrpSpPr>
          <p:cNvPr id="32" name="object 32"/>
          <p:cNvGrpSpPr/>
          <p:nvPr/>
        </p:nvGrpSpPr>
        <p:grpSpPr>
          <a:xfrm>
            <a:off x="3253963" y="7765659"/>
            <a:ext cx="2146006" cy="2571576"/>
            <a:chOff x="2021801" y="5870575"/>
            <a:chExt cx="1200785" cy="1438910"/>
          </a:xfrm>
        </p:grpSpPr>
        <p:pic>
          <p:nvPicPr>
            <p:cNvPr id="33" name="object 33"/>
            <p:cNvPicPr/>
            <p:nvPr/>
          </p:nvPicPr>
          <p:blipFill>
            <a:blip r:embed="rId14" cstate="print"/>
            <a:stretch>
              <a:fillRect/>
            </a:stretch>
          </p:blipFill>
          <p:spPr>
            <a:xfrm>
              <a:off x="2022514" y="5871256"/>
              <a:ext cx="1198866" cy="1436514"/>
            </a:xfrm>
            <a:prstGeom prst="rect">
              <a:avLst/>
            </a:prstGeom>
          </p:spPr>
        </p:pic>
        <p:sp>
          <p:nvSpPr>
            <p:cNvPr id="34" name="object 34"/>
            <p:cNvSpPr/>
            <p:nvPr/>
          </p:nvSpPr>
          <p:spPr>
            <a:xfrm>
              <a:off x="2022678" y="5871451"/>
              <a:ext cx="1199515" cy="1437005"/>
            </a:xfrm>
            <a:custGeom>
              <a:avLst/>
              <a:gdLst/>
              <a:ahLst/>
              <a:cxnLst/>
              <a:rect l="l" t="t" r="r" b="b"/>
              <a:pathLst>
                <a:path w="1199514" h="1437004">
                  <a:moveTo>
                    <a:pt x="1199032" y="1436738"/>
                  </a:moveTo>
                  <a:lnTo>
                    <a:pt x="0" y="1436738"/>
                  </a:lnTo>
                  <a:lnTo>
                    <a:pt x="0" y="0"/>
                  </a:lnTo>
                  <a:lnTo>
                    <a:pt x="1199032" y="0"/>
                  </a:lnTo>
                  <a:lnTo>
                    <a:pt x="1199032" y="1436738"/>
                  </a:lnTo>
                  <a:close/>
                </a:path>
              </a:pathLst>
            </a:custGeom>
            <a:ln w="3175">
              <a:solidFill>
                <a:srgbClr val="231F20"/>
              </a:solidFill>
            </a:ln>
          </p:spPr>
          <p:txBody>
            <a:bodyPr wrap="square" lIns="0" tIns="0" rIns="0" bIns="0" rtlCol="0"/>
            <a:lstStyle/>
            <a:p>
              <a:endParaRPr/>
            </a:p>
          </p:txBody>
        </p:sp>
      </p:grpSp>
      <p:grpSp>
        <p:nvGrpSpPr>
          <p:cNvPr id="35" name="object 35"/>
          <p:cNvGrpSpPr/>
          <p:nvPr/>
        </p:nvGrpSpPr>
        <p:grpSpPr>
          <a:xfrm>
            <a:off x="5857645" y="7783937"/>
            <a:ext cx="2146006" cy="2571576"/>
            <a:chOff x="3287598" y="5870575"/>
            <a:chExt cx="1200785" cy="1438910"/>
          </a:xfrm>
        </p:grpSpPr>
        <p:pic>
          <p:nvPicPr>
            <p:cNvPr id="36" name="object 36"/>
            <p:cNvPicPr/>
            <p:nvPr/>
          </p:nvPicPr>
          <p:blipFill>
            <a:blip r:embed="rId15" cstate="print"/>
            <a:stretch>
              <a:fillRect/>
            </a:stretch>
          </p:blipFill>
          <p:spPr>
            <a:xfrm>
              <a:off x="3288322" y="5871256"/>
              <a:ext cx="1199222" cy="1436514"/>
            </a:xfrm>
            <a:prstGeom prst="rect">
              <a:avLst/>
            </a:prstGeom>
          </p:spPr>
        </p:pic>
        <p:sp>
          <p:nvSpPr>
            <p:cNvPr id="37" name="object 37"/>
            <p:cNvSpPr/>
            <p:nvPr/>
          </p:nvSpPr>
          <p:spPr>
            <a:xfrm>
              <a:off x="3288474" y="5871451"/>
              <a:ext cx="1199515" cy="1437005"/>
            </a:xfrm>
            <a:custGeom>
              <a:avLst/>
              <a:gdLst/>
              <a:ahLst/>
              <a:cxnLst/>
              <a:rect l="l" t="t" r="r" b="b"/>
              <a:pathLst>
                <a:path w="1199514" h="1437004">
                  <a:moveTo>
                    <a:pt x="1199032" y="1436738"/>
                  </a:moveTo>
                  <a:lnTo>
                    <a:pt x="0" y="1436738"/>
                  </a:lnTo>
                  <a:lnTo>
                    <a:pt x="0" y="0"/>
                  </a:lnTo>
                  <a:lnTo>
                    <a:pt x="1199032" y="0"/>
                  </a:lnTo>
                  <a:lnTo>
                    <a:pt x="1199032" y="1436738"/>
                  </a:lnTo>
                  <a:close/>
                </a:path>
              </a:pathLst>
            </a:custGeom>
            <a:ln w="3175">
              <a:solidFill>
                <a:srgbClr val="231F20"/>
              </a:solidFill>
            </a:ln>
          </p:spPr>
          <p:txBody>
            <a:bodyPr wrap="square" lIns="0" tIns="0" rIns="0" bIns="0" rtlCol="0"/>
            <a:lstStyle/>
            <a:p>
              <a:endParaRPr/>
            </a:p>
          </p:txBody>
        </p:sp>
      </p:grpSp>
      <p:grpSp>
        <p:nvGrpSpPr>
          <p:cNvPr id="38" name="object 38"/>
          <p:cNvGrpSpPr/>
          <p:nvPr/>
        </p:nvGrpSpPr>
        <p:grpSpPr>
          <a:xfrm>
            <a:off x="8470752" y="7805186"/>
            <a:ext cx="2146006" cy="2571576"/>
            <a:chOff x="4553419" y="5870575"/>
            <a:chExt cx="1200785" cy="1438910"/>
          </a:xfrm>
        </p:grpSpPr>
        <p:pic>
          <p:nvPicPr>
            <p:cNvPr id="39" name="object 39"/>
            <p:cNvPicPr/>
            <p:nvPr/>
          </p:nvPicPr>
          <p:blipFill>
            <a:blip r:embed="rId16" cstate="print"/>
            <a:stretch>
              <a:fillRect/>
            </a:stretch>
          </p:blipFill>
          <p:spPr>
            <a:xfrm>
              <a:off x="4554473" y="5871256"/>
              <a:ext cx="1198997" cy="1436514"/>
            </a:xfrm>
            <a:prstGeom prst="rect">
              <a:avLst/>
            </a:prstGeom>
          </p:spPr>
        </p:pic>
        <p:sp>
          <p:nvSpPr>
            <p:cNvPr id="40" name="object 40"/>
            <p:cNvSpPr/>
            <p:nvPr/>
          </p:nvSpPr>
          <p:spPr>
            <a:xfrm>
              <a:off x="4554296" y="5871451"/>
              <a:ext cx="1199515" cy="1437005"/>
            </a:xfrm>
            <a:custGeom>
              <a:avLst/>
              <a:gdLst/>
              <a:ahLst/>
              <a:cxnLst/>
              <a:rect l="l" t="t" r="r" b="b"/>
              <a:pathLst>
                <a:path w="1199514" h="1437004">
                  <a:moveTo>
                    <a:pt x="1199032" y="1436738"/>
                  </a:moveTo>
                  <a:lnTo>
                    <a:pt x="0" y="1436738"/>
                  </a:lnTo>
                  <a:lnTo>
                    <a:pt x="0" y="0"/>
                  </a:lnTo>
                  <a:lnTo>
                    <a:pt x="1199032" y="0"/>
                  </a:lnTo>
                  <a:lnTo>
                    <a:pt x="1199032" y="1436738"/>
                  </a:lnTo>
                  <a:close/>
                </a:path>
              </a:pathLst>
            </a:custGeom>
            <a:ln w="3175">
              <a:solidFill>
                <a:srgbClr val="231F20"/>
              </a:solidFill>
            </a:ln>
          </p:spPr>
          <p:txBody>
            <a:bodyPr wrap="square" lIns="0" tIns="0" rIns="0" bIns="0" rtlCol="0"/>
            <a:lstStyle/>
            <a:p>
              <a:endParaRPr/>
            </a:p>
          </p:txBody>
        </p:sp>
      </p:grpSp>
      <p:sp>
        <p:nvSpPr>
          <p:cNvPr id="41" name="object 41"/>
          <p:cNvSpPr txBox="1">
            <a:spLocks noGrp="1"/>
          </p:cNvSpPr>
          <p:nvPr>
            <p:ph type="dt" sz="half" idx="6"/>
          </p:nvPr>
        </p:nvSpPr>
        <p:spPr>
          <a:xfrm>
            <a:off x="17283364" y="10229296"/>
            <a:ext cx="7113689" cy="126317"/>
          </a:xfrm>
          <a:prstGeom prst="rect">
            <a:avLst/>
          </a:prstGeom>
        </p:spPr>
        <p:txBody>
          <a:bodyPr vert="horz" wrap="square" lIns="0" tIns="3175" rIns="0" bIns="0" rtlCol="0">
            <a:spAutoFit/>
          </a:bodyPr>
          <a:lstStyle/>
          <a:p>
            <a:pPr marL="12701" marR="5080">
              <a:spcBef>
                <a:spcPts val="25"/>
              </a:spcBef>
            </a:pPr>
            <a:r>
              <a:rPr spc="-5" dirty="0"/>
              <a:t>Copyright </a:t>
            </a:r>
            <a:r>
              <a:rPr dirty="0"/>
              <a:t>© </a:t>
            </a:r>
            <a:r>
              <a:rPr spc="-5" dirty="0"/>
              <a:t>2019-2020 LG </a:t>
            </a:r>
            <a:r>
              <a:rPr dirty="0"/>
              <a:t>Electronics Inc. All rights reserved. </a:t>
            </a:r>
            <a:r>
              <a:rPr spc="-210" dirty="0"/>
              <a:t> </a:t>
            </a:r>
            <a:r>
              <a:rPr dirty="0"/>
              <a:t>Only</a:t>
            </a:r>
            <a:r>
              <a:rPr spc="-5" dirty="0"/>
              <a:t> </a:t>
            </a:r>
            <a:r>
              <a:rPr dirty="0"/>
              <a:t>training </a:t>
            </a:r>
            <a:r>
              <a:rPr spc="-5" dirty="0"/>
              <a:t>and</a:t>
            </a:r>
            <a:r>
              <a:rPr spc="-10" dirty="0"/>
              <a:t> </a:t>
            </a:r>
            <a:r>
              <a:rPr dirty="0"/>
              <a:t>service </a:t>
            </a:r>
            <a:r>
              <a:rPr spc="-5" dirty="0"/>
              <a:t>purposes.</a:t>
            </a:r>
          </a:p>
        </p:txBody>
      </p:sp>
      <p:sp>
        <p:nvSpPr>
          <p:cNvPr id="42" name="object 42"/>
          <p:cNvSpPr txBox="1">
            <a:spLocks noGrp="1"/>
          </p:cNvSpPr>
          <p:nvPr>
            <p:ph type="ftr" sz="quarter" idx="5"/>
          </p:nvPr>
        </p:nvSpPr>
        <p:spPr>
          <a:xfrm>
            <a:off x="4676982" y="10351231"/>
            <a:ext cx="2623101" cy="126317"/>
          </a:xfrm>
          <a:prstGeom prst="rect">
            <a:avLst/>
          </a:prstGeom>
        </p:spPr>
        <p:txBody>
          <a:bodyPr vert="horz" wrap="square" lIns="0" tIns="3175" rIns="0" bIns="0" rtlCol="0">
            <a:spAutoFit/>
          </a:bodyPr>
          <a:lstStyle/>
          <a:p>
            <a:pPr marL="12701">
              <a:spcBef>
                <a:spcPts val="25"/>
              </a:spcBef>
            </a:pPr>
            <a:r>
              <a:rPr spc="-5" dirty="0"/>
              <a:t>LGE</a:t>
            </a:r>
            <a:r>
              <a:rPr spc="-30" dirty="0"/>
              <a:t> </a:t>
            </a:r>
            <a:r>
              <a:rPr dirty="0"/>
              <a:t>Internal</a:t>
            </a:r>
            <a:r>
              <a:rPr spc="-25" dirty="0"/>
              <a:t> </a:t>
            </a:r>
            <a:r>
              <a:rPr spc="-5" dirty="0"/>
              <a:t>Use</a:t>
            </a:r>
            <a:r>
              <a:rPr spc="-30" dirty="0"/>
              <a:t> </a:t>
            </a:r>
            <a:r>
              <a:rPr dirty="0"/>
              <a:t>Only</a:t>
            </a:r>
          </a:p>
        </p:txBody>
      </p:sp>
    </p:spTree>
    <p:extLst>
      <p:ext uri="{BB962C8B-B14F-4D97-AF65-F5344CB8AC3E}">
        <p14:creationId xmlns:p14="http://schemas.microsoft.com/office/powerpoint/2010/main" val="1738302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731432" y="325629"/>
            <a:ext cx="1652270" cy="182101"/>
          </a:xfrm>
          <a:prstGeom prst="rect">
            <a:avLst/>
          </a:prstGeom>
        </p:spPr>
        <p:txBody>
          <a:bodyPr vert="horz" wrap="square" lIns="0" tIns="12700" rIns="0" bIns="0" rtlCol="0">
            <a:spAutoFit/>
          </a:bodyPr>
          <a:lstStyle/>
          <a:p>
            <a:pPr marL="12701">
              <a:spcBef>
                <a:spcPts val="100"/>
              </a:spcBef>
              <a:tabLst>
                <a:tab pos="1481506" algn="l"/>
              </a:tabLst>
            </a:pPr>
            <a:r>
              <a:rPr sz="1500" i="1" spc="-15" baseline="2777" dirty="0">
                <a:solidFill>
                  <a:srgbClr val="6D6E71"/>
                </a:solidFill>
                <a:latin typeface="Calibri"/>
                <a:cs typeface="Calibri"/>
              </a:rPr>
              <a:t>Using</a:t>
            </a:r>
            <a:r>
              <a:rPr sz="1500" i="1" spc="22" baseline="2777" dirty="0">
                <a:solidFill>
                  <a:srgbClr val="6D6E71"/>
                </a:solidFill>
                <a:latin typeface="Calibri"/>
                <a:cs typeface="Calibri"/>
              </a:rPr>
              <a:t> </a:t>
            </a:r>
            <a:r>
              <a:rPr sz="1500" i="1" baseline="2777" dirty="0">
                <a:solidFill>
                  <a:srgbClr val="6D6E71"/>
                </a:solidFill>
                <a:latin typeface="Calibri"/>
                <a:cs typeface="Calibri"/>
              </a:rPr>
              <a:t>the</a:t>
            </a:r>
            <a:r>
              <a:rPr sz="1500" i="1" spc="22" baseline="2777" dirty="0">
                <a:solidFill>
                  <a:srgbClr val="6D6E71"/>
                </a:solidFill>
                <a:latin typeface="Calibri"/>
                <a:cs typeface="Calibri"/>
              </a:rPr>
              <a:t> </a:t>
            </a:r>
            <a:r>
              <a:rPr sz="1500" i="1" baseline="2777" dirty="0">
                <a:solidFill>
                  <a:srgbClr val="6D6E71"/>
                </a:solidFill>
                <a:latin typeface="Calibri"/>
                <a:cs typeface="Calibri"/>
              </a:rPr>
              <a:t>New</a:t>
            </a:r>
            <a:r>
              <a:rPr sz="1500" i="1" spc="22" baseline="2777" dirty="0">
                <a:solidFill>
                  <a:srgbClr val="6D6E71"/>
                </a:solidFill>
                <a:latin typeface="Calibri"/>
                <a:cs typeface="Calibri"/>
              </a:rPr>
              <a:t> </a:t>
            </a:r>
            <a:r>
              <a:rPr sz="1500" i="1" baseline="2777" dirty="0">
                <a:solidFill>
                  <a:srgbClr val="6D6E71"/>
                </a:solidFill>
                <a:latin typeface="Calibri"/>
                <a:cs typeface="Calibri"/>
              </a:rPr>
              <a:t>Functions	</a:t>
            </a:r>
            <a:r>
              <a:rPr sz="1100" b="1" i="1" spc="60" dirty="0">
                <a:solidFill>
                  <a:srgbClr val="231F20"/>
                </a:solidFill>
                <a:latin typeface="Calibri"/>
                <a:cs typeface="Calibri"/>
              </a:rPr>
              <a:t>39</a:t>
            </a:r>
            <a:endParaRPr sz="1100">
              <a:latin typeface="Calibri"/>
              <a:cs typeface="Calibri"/>
            </a:endParaRPr>
          </a:p>
        </p:txBody>
      </p:sp>
      <p:sp>
        <p:nvSpPr>
          <p:cNvPr id="3" name="object 3"/>
          <p:cNvSpPr/>
          <p:nvPr/>
        </p:nvSpPr>
        <p:spPr>
          <a:xfrm>
            <a:off x="3890423" y="538415"/>
            <a:ext cx="6130925" cy="0"/>
          </a:xfrm>
          <a:custGeom>
            <a:avLst/>
            <a:gdLst/>
            <a:ahLst/>
            <a:cxnLst/>
            <a:rect l="l" t="t" r="r" b="b"/>
            <a:pathLst>
              <a:path w="6130925">
                <a:moveTo>
                  <a:pt x="6130798" y="0"/>
                </a:moveTo>
                <a:lnTo>
                  <a:pt x="0" y="0"/>
                </a:lnTo>
              </a:path>
            </a:pathLst>
          </a:custGeom>
          <a:ln w="3175">
            <a:solidFill>
              <a:srgbClr val="C00C3F"/>
            </a:solidFill>
          </a:ln>
        </p:spPr>
        <p:txBody>
          <a:bodyPr wrap="square" lIns="0" tIns="0" rIns="0" bIns="0" rtlCol="0"/>
          <a:lstStyle/>
          <a:p>
            <a:endParaRPr/>
          </a:p>
        </p:txBody>
      </p:sp>
      <p:sp>
        <p:nvSpPr>
          <p:cNvPr id="6" name="object 6"/>
          <p:cNvSpPr txBox="1"/>
          <p:nvPr/>
        </p:nvSpPr>
        <p:spPr>
          <a:xfrm>
            <a:off x="10631846" y="1461815"/>
            <a:ext cx="104139" cy="182101"/>
          </a:xfrm>
          <a:prstGeom prst="rect">
            <a:avLst/>
          </a:prstGeom>
        </p:spPr>
        <p:txBody>
          <a:bodyPr vert="horz" wrap="square" lIns="0" tIns="12700" rIns="0" bIns="0" rtlCol="0">
            <a:spAutoFit/>
          </a:bodyPr>
          <a:lstStyle/>
          <a:p>
            <a:pPr marL="12701">
              <a:spcBef>
                <a:spcPts val="100"/>
              </a:spcBef>
            </a:pPr>
            <a:r>
              <a:rPr sz="1100" b="1" i="1" spc="60" dirty="0">
                <a:solidFill>
                  <a:srgbClr val="FFFFFF"/>
                </a:solidFill>
                <a:latin typeface="Calibri"/>
                <a:cs typeface="Calibri"/>
              </a:rPr>
              <a:t>5</a:t>
            </a:r>
            <a:endParaRPr sz="1100">
              <a:latin typeface="Calibri"/>
              <a:cs typeface="Calibri"/>
            </a:endParaRPr>
          </a:p>
        </p:txBody>
      </p:sp>
      <p:pic>
        <p:nvPicPr>
          <p:cNvPr id="7" name="object 7"/>
          <p:cNvPicPr/>
          <p:nvPr/>
        </p:nvPicPr>
        <p:blipFill>
          <a:blip r:embed="rId2" cstate="print"/>
          <a:stretch>
            <a:fillRect/>
          </a:stretch>
        </p:blipFill>
        <p:spPr>
          <a:xfrm>
            <a:off x="4372780" y="1567209"/>
            <a:ext cx="304202" cy="227605"/>
          </a:xfrm>
          <a:prstGeom prst="rect">
            <a:avLst/>
          </a:prstGeom>
        </p:spPr>
      </p:pic>
      <p:sp>
        <p:nvSpPr>
          <p:cNvPr id="8" name="object 8"/>
          <p:cNvSpPr txBox="1"/>
          <p:nvPr/>
        </p:nvSpPr>
        <p:spPr>
          <a:xfrm>
            <a:off x="2497200" y="804153"/>
            <a:ext cx="8726917" cy="1446550"/>
          </a:xfrm>
          <a:prstGeom prst="rect">
            <a:avLst/>
          </a:prstGeom>
        </p:spPr>
        <p:txBody>
          <a:bodyPr vert="horz" wrap="square" lIns="0" tIns="12700" rIns="0" bIns="0" rtlCol="0">
            <a:spAutoFit/>
          </a:bodyPr>
          <a:lstStyle/>
          <a:p>
            <a:pPr marL="12701">
              <a:spcBef>
                <a:spcPts val="100"/>
              </a:spcBef>
            </a:pPr>
            <a:r>
              <a:rPr lang="es-ES" sz="1400" b="1" i="1" spc="-10" dirty="0">
                <a:solidFill>
                  <a:srgbClr val="231F20"/>
                </a:solidFill>
                <a:cs typeface="Calibri"/>
              </a:rPr>
              <a:t>Al iniciar sesión con su ID local</a:t>
            </a:r>
          </a:p>
          <a:p>
            <a:pPr marL="12701">
              <a:spcBef>
                <a:spcPts val="100"/>
              </a:spcBef>
            </a:pPr>
            <a:endParaRPr lang="es-ES" sz="1400" b="1" i="1" spc="-10" dirty="0">
              <a:solidFill>
                <a:srgbClr val="231F20"/>
              </a:solidFill>
              <a:cs typeface="Calibri"/>
            </a:endParaRPr>
          </a:p>
          <a:p>
            <a:pPr marL="12701">
              <a:spcBef>
                <a:spcPts val="100"/>
              </a:spcBef>
            </a:pPr>
            <a:r>
              <a:rPr lang="es-ES" sz="1400" i="1" spc="15" dirty="0">
                <a:solidFill>
                  <a:srgbClr val="231F20"/>
                </a:solidFill>
                <a:cs typeface="Calibri"/>
              </a:rPr>
              <a:t>Paso 1. Establezca su contraseña</a:t>
            </a:r>
            <a:r>
              <a:rPr sz="1400" i="1" spc="-15" dirty="0">
                <a:solidFill>
                  <a:srgbClr val="231F20"/>
                </a:solidFill>
                <a:latin typeface="Calibri"/>
                <a:cs typeface="Calibri"/>
              </a:rPr>
              <a:t>.</a:t>
            </a:r>
            <a:endParaRPr sz="1400" dirty="0">
              <a:latin typeface="Calibri"/>
              <a:cs typeface="Calibri"/>
            </a:endParaRPr>
          </a:p>
          <a:p>
            <a:pPr marL="480712" lvl="1" indent="-176537">
              <a:spcBef>
                <a:spcPts val="885"/>
              </a:spcBef>
              <a:buAutoNum type="arabicPlain"/>
              <a:tabLst>
                <a:tab pos="480712" algn="l"/>
                <a:tab pos="1239563" algn="l"/>
              </a:tabLst>
            </a:pPr>
            <a:r>
              <a:rPr lang="es-ES" sz="1400" i="1" spc="15" dirty="0">
                <a:solidFill>
                  <a:srgbClr val="231F20"/>
                </a:solidFill>
                <a:cs typeface="Calibri"/>
              </a:rPr>
              <a:t>Presione el botón [        ] y seleccione el menú [Configuración].</a:t>
            </a:r>
            <a:endParaRPr sz="1400" dirty="0">
              <a:latin typeface="Calibri"/>
              <a:cs typeface="Calibri"/>
            </a:endParaRPr>
          </a:p>
          <a:p>
            <a:pPr marL="480712" lvl="1" indent="-176537">
              <a:buAutoNum type="arabicPlain"/>
              <a:tabLst>
                <a:tab pos="480712" algn="l"/>
              </a:tabLst>
            </a:pPr>
            <a:r>
              <a:rPr lang="es-ES" sz="1400" i="1" spc="-5" dirty="0">
                <a:solidFill>
                  <a:srgbClr val="231F20"/>
                </a:solidFill>
                <a:cs typeface="Calibri"/>
              </a:rPr>
              <a:t>Cuando aparezca la pantalla [Configuración], seleccione [Cuenta]&gt; [Opciones de inicio de sesión].</a:t>
            </a:r>
            <a:endParaRPr sz="1400" dirty="0">
              <a:latin typeface="Calibri"/>
              <a:cs typeface="Calibri"/>
            </a:endParaRPr>
          </a:p>
          <a:p>
            <a:pPr marL="480712" lvl="1" indent="-176537">
              <a:buAutoNum type="arabicPlain"/>
              <a:tabLst>
                <a:tab pos="480712" algn="l"/>
              </a:tabLst>
            </a:pPr>
            <a:r>
              <a:rPr lang="es-ES" sz="1400" i="1" spc="15" dirty="0">
                <a:solidFill>
                  <a:srgbClr val="231F20"/>
                </a:solidFill>
                <a:cs typeface="Calibri"/>
              </a:rPr>
              <a:t>Presione el botón [Agregar] en el menú [Contraseña] para establecer la contraseña.</a:t>
            </a:r>
            <a:r>
              <a:rPr sz="1400" i="1" spc="-15" dirty="0">
                <a:solidFill>
                  <a:srgbClr val="231F20"/>
                </a:solidFill>
                <a:latin typeface="Calibri"/>
                <a:cs typeface="Calibri"/>
              </a:rPr>
              <a:t>.</a:t>
            </a:r>
            <a:endParaRPr sz="1400" dirty="0">
              <a:latin typeface="Calibri"/>
              <a:cs typeface="Calibri"/>
            </a:endParaRPr>
          </a:p>
        </p:txBody>
      </p:sp>
      <p:grpSp>
        <p:nvGrpSpPr>
          <p:cNvPr id="9" name="object 9"/>
          <p:cNvGrpSpPr/>
          <p:nvPr/>
        </p:nvGrpSpPr>
        <p:grpSpPr>
          <a:xfrm>
            <a:off x="4098731" y="2376582"/>
            <a:ext cx="6019800" cy="3073548"/>
            <a:chOff x="1403997" y="2377982"/>
            <a:chExt cx="4752340" cy="2518410"/>
          </a:xfrm>
        </p:grpSpPr>
        <p:sp>
          <p:nvSpPr>
            <p:cNvPr id="10" name="object 10"/>
            <p:cNvSpPr/>
            <p:nvPr/>
          </p:nvSpPr>
          <p:spPr>
            <a:xfrm>
              <a:off x="6156003" y="2377982"/>
              <a:ext cx="0" cy="2518410"/>
            </a:xfrm>
            <a:custGeom>
              <a:avLst/>
              <a:gdLst/>
              <a:ahLst/>
              <a:cxnLst/>
              <a:rect l="l" t="t" r="r" b="b"/>
              <a:pathLst>
                <a:path h="2518410">
                  <a:moveTo>
                    <a:pt x="0" y="0"/>
                  </a:moveTo>
                  <a:lnTo>
                    <a:pt x="0" y="2518016"/>
                  </a:lnTo>
                </a:path>
              </a:pathLst>
            </a:custGeom>
            <a:solidFill>
              <a:srgbClr val="A7A9AC"/>
            </a:solidFill>
          </p:spPr>
          <p:txBody>
            <a:bodyPr wrap="square" lIns="0" tIns="0" rIns="0" bIns="0" rtlCol="0"/>
            <a:lstStyle/>
            <a:p>
              <a:endParaRPr/>
            </a:p>
          </p:txBody>
        </p:sp>
        <p:pic>
          <p:nvPicPr>
            <p:cNvPr id="11" name="object 11"/>
            <p:cNvPicPr/>
            <p:nvPr/>
          </p:nvPicPr>
          <p:blipFill>
            <a:blip r:embed="rId3" cstate="print"/>
            <a:stretch>
              <a:fillRect/>
            </a:stretch>
          </p:blipFill>
          <p:spPr>
            <a:xfrm>
              <a:off x="1403997" y="2377986"/>
              <a:ext cx="4752060" cy="1554302"/>
            </a:xfrm>
            <a:prstGeom prst="rect">
              <a:avLst/>
            </a:prstGeom>
          </p:spPr>
        </p:pic>
        <p:pic>
          <p:nvPicPr>
            <p:cNvPr id="12" name="object 12"/>
            <p:cNvPicPr/>
            <p:nvPr/>
          </p:nvPicPr>
          <p:blipFill>
            <a:blip r:embed="rId4" cstate="print"/>
            <a:stretch>
              <a:fillRect/>
            </a:stretch>
          </p:blipFill>
          <p:spPr>
            <a:xfrm>
              <a:off x="1403997" y="3927208"/>
              <a:ext cx="1232582" cy="968324"/>
            </a:xfrm>
            <a:prstGeom prst="rect">
              <a:avLst/>
            </a:prstGeom>
          </p:spPr>
        </p:pic>
        <p:pic>
          <p:nvPicPr>
            <p:cNvPr id="13" name="object 13"/>
            <p:cNvPicPr/>
            <p:nvPr/>
          </p:nvPicPr>
          <p:blipFill>
            <a:blip r:embed="rId5" cstate="print"/>
            <a:stretch>
              <a:fillRect/>
            </a:stretch>
          </p:blipFill>
          <p:spPr>
            <a:xfrm>
              <a:off x="5275135" y="3927208"/>
              <a:ext cx="880617" cy="968324"/>
            </a:xfrm>
            <a:prstGeom prst="rect">
              <a:avLst/>
            </a:prstGeom>
          </p:spPr>
        </p:pic>
        <p:pic>
          <p:nvPicPr>
            <p:cNvPr id="14" name="object 14"/>
            <p:cNvPicPr/>
            <p:nvPr/>
          </p:nvPicPr>
          <p:blipFill>
            <a:blip r:embed="rId6" cstate="print"/>
            <a:stretch>
              <a:fillRect/>
            </a:stretch>
          </p:blipFill>
          <p:spPr>
            <a:xfrm>
              <a:off x="2631592" y="4653165"/>
              <a:ext cx="2648254" cy="242836"/>
            </a:xfrm>
            <a:prstGeom prst="rect">
              <a:avLst/>
            </a:prstGeom>
          </p:spPr>
        </p:pic>
        <p:pic>
          <p:nvPicPr>
            <p:cNvPr id="15" name="object 15"/>
            <p:cNvPicPr/>
            <p:nvPr/>
          </p:nvPicPr>
          <p:blipFill>
            <a:blip r:embed="rId7" cstate="print"/>
            <a:stretch>
              <a:fillRect/>
            </a:stretch>
          </p:blipFill>
          <p:spPr>
            <a:xfrm>
              <a:off x="2623642" y="3888397"/>
              <a:ext cx="2587866" cy="510362"/>
            </a:xfrm>
            <a:prstGeom prst="rect">
              <a:avLst/>
            </a:prstGeom>
          </p:spPr>
        </p:pic>
        <p:pic>
          <p:nvPicPr>
            <p:cNvPr id="16" name="object 16"/>
            <p:cNvPicPr/>
            <p:nvPr/>
          </p:nvPicPr>
          <p:blipFill>
            <a:blip r:embed="rId8" cstate="print"/>
            <a:stretch>
              <a:fillRect/>
            </a:stretch>
          </p:blipFill>
          <p:spPr>
            <a:xfrm>
              <a:off x="5210322" y="3888651"/>
              <a:ext cx="86263" cy="764768"/>
            </a:xfrm>
            <a:prstGeom prst="rect">
              <a:avLst/>
            </a:prstGeom>
          </p:spPr>
        </p:pic>
        <p:pic>
          <p:nvPicPr>
            <p:cNvPr id="17" name="object 17"/>
            <p:cNvPicPr/>
            <p:nvPr/>
          </p:nvPicPr>
          <p:blipFill>
            <a:blip r:embed="rId9" cstate="print"/>
            <a:stretch>
              <a:fillRect/>
            </a:stretch>
          </p:blipFill>
          <p:spPr>
            <a:xfrm>
              <a:off x="2623616" y="4397555"/>
              <a:ext cx="2587929" cy="255648"/>
            </a:xfrm>
            <a:prstGeom prst="rect">
              <a:avLst/>
            </a:prstGeom>
          </p:spPr>
        </p:pic>
        <p:sp>
          <p:nvSpPr>
            <p:cNvPr id="18" name="object 18"/>
            <p:cNvSpPr/>
            <p:nvPr/>
          </p:nvSpPr>
          <p:spPr>
            <a:xfrm>
              <a:off x="2619895" y="3884828"/>
              <a:ext cx="2680970" cy="772160"/>
            </a:xfrm>
            <a:custGeom>
              <a:avLst/>
              <a:gdLst/>
              <a:ahLst/>
              <a:cxnLst/>
              <a:rect l="l" t="t" r="r" b="b"/>
              <a:pathLst>
                <a:path w="2680970" h="772160">
                  <a:moveTo>
                    <a:pt x="2680411" y="0"/>
                  </a:moveTo>
                  <a:lnTo>
                    <a:pt x="2672994" y="0"/>
                  </a:lnTo>
                  <a:lnTo>
                    <a:pt x="2672994" y="7620"/>
                  </a:lnTo>
                  <a:lnTo>
                    <a:pt x="2672994" y="764540"/>
                  </a:lnTo>
                  <a:lnTo>
                    <a:pt x="7416" y="764540"/>
                  </a:lnTo>
                  <a:lnTo>
                    <a:pt x="7416" y="7620"/>
                  </a:lnTo>
                  <a:lnTo>
                    <a:pt x="2672994" y="7620"/>
                  </a:lnTo>
                  <a:lnTo>
                    <a:pt x="2672994" y="0"/>
                  </a:lnTo>
                  <a:lnTo>
                    <a:pt x="0" y="0"/>
                  </a:lnTo>
                  <a:lnTo>
                    <a:pt x="0" y="7620"/>
                  </a:lnTo>
                  <a:lnTo>
                    <a:pt x="0" y="764540"/>
                  </a:lnTo>
                  <a:lnTo>
                    <a:pt x="0" y="768350"/>
                  </a:lnTo>
                  <a:lnTo>
                    <a:pt x="0" y="772160"/>
                  </a:lnTo>
                  <a:lnTo>
                    <a:pt x="2680411" y="772160"/>
                  </a:lnTo>
                  <a:lnTo>
                    <a:pt x="2680411" y="768350"/>
                  </a:lnTo>
                  <a:lnTo>
                    <a:pt x="2680411" y="764641"/>
                  </a:lnTo>
                  <a:lnTo>
                    <a:pt x="2676702" y="764641"/>
                  </a:lnTo>
                  <a:lnTo>
                    <a:pt x="2680411" y="764540"/>
                  </a:lnTo>
                  <a:lnTo>
                    <a:pt x="2680411" y="7620"/>
                  </a:lnTo>
                  <a:lnTo>
                    <a:pt x="2680411" y="0"/>
                  </a:lnTo>
                  <a:close/>
                </a:path>
              </a:pathLst>
            </a:custGeom>
            <a:solidFill>
              <a:srgbClr val="231F20"/>
            </a:solidFill>
          </p:spPr>
          <p:txBody>
            <a:bodyPr wrap="square" lIns="0" tIns="0" rIns="0" bIns="0" rtlCol="0"/>
            <a:lstStyle/>
            <a:p>
              <a:endParaRPr/>
            </a:p>
          </p:txBody>
        </p:sp>
      </p:grpSp>
      <p:pic>
        <p:nvPicPr>
          <p:cNvPr id="19" name="object 19"/>
          <p:cNvPicPr/>
          <p:nvPr/>
        </p:nvPicPr>
        <p:blipFill>
          <a:blip r:embed="rId2" cstate="print"/>
          <a:stretch>
            <a:fillRect/>
          </a:stretch>
        </p:blipFill>
        <p:spPr>
          <a:xfrm>
            <a:off x="4233069" y="5800966"/>
            <a:ext cx="228600" cy="294062"/>
          </a:xfrm>
          <a:prstGeom prst="rect">
            <a:avLst/>
          </a:prstGeom>
        </p:spPr>
      </p:pic>
      <p:sp>
        <p:nvSpPr>
          <p:cNvPr id="20" name="object 20"/>
          <p:cNvSpPr txBox="1"/>
          <p:nvPr/>
        </p:nvSpPr>
        <p:spPr>
          <a:xfrm>
            <a:off x="2480469" y="5535229"/>
            <a:ext cx="8627144" cy="990015"/>
          </a:xfrm>
          <a:prstGeom prst="rect">
            <a:avLst/>
          </a:prstGeom>
        </p:spPr>
        <p:txBody>
          <a:bodyPr vert="horz" wrap="square" lIns="0" tIns="12700" rIns="0" bIns="0" rtlCol="0">
            <a:spAutoFit/>
          </a:bodyPr>
          <a:lstStyle/>
          <a:p>
            <a:pPr marL="156216" indent="-144151">
              <a:spcBef>
                <a:spcPts val="100"/>
              </a:spcBef>
              <a:buClr>
                <a:srgbClr val="C00C3F"/>
              </a:buClr>
              <a:buFont typeface="Calibri"/>
              <a:buChar char="•"/>
              <a:tabLst>
                <a:tab pos="156851" algn="l"/>
              </a:tabLst>
            </a:pPr>
            <a:r>
              <a:rPr lang="es-ES" sz="1400" i="1" spc="15" dirty="0">
                <a:solidFill>
                  <a:srgbClr val="231F20"/>
                </a:solidFill>
                <a:cs typeface="Calibri"/>
              </a:rPr>
              <a:t>Paso 2. Establezca su PIN.</a:t>
            </a:r>
            <a:r>
              <a:rPr sz="1400" i="1" spc="-10" dirty="0">
                <a:solidFill>
                  <a:srgbClr val="231F20"/>
                </a:solidFill>
                <a:latin typeface="Calibri"/>
                <a:cs typeface="Calibri"/>
              </a:rPr>
              <a:t>.</a:t>
            </a:r>
            <a:endParaRPr sz="1400" dirty="0">
              <a:latin typeface="Calibri"/>
              <a:cs typeface="Calibri"/>
            </a:endParaRPr>
          </a:p>
          <a:p>
            <a:pPr marL="336562" lvl="1" indent="-177171">
              <a:spcBef>
                <a:spcPts val="885"/>
              </a:spcBef>
              <a:buAutoNum type="arabicPlain"/>
              <a:tabLst>
                <a:tab pos="337197" algn="l"/>
                <a:tab pos="1095413" algn="l"/>
              </a:tabLst>
            </a:pPr>
            <a:r>
              <a:rPr lang="es-ES" sz="1400" i="1" spc="15" dirty="0">
                <a:solidFill>
                  <a:srgbClr val="231F20"/>
                </a:solidFill>
                <a:cs typeface="Calibri"/>
              </a:rPr>
              <a:t>Presione el botón [        ] y seleccione el menú [Configuración].</a:t>
            </a:r>
            <a:endParaRPr sz="1400" dirty="0">
              <a:latin typeface="Calibri"/>
              <a:cs typeface="Calibri"/>
            </a:endParaRPr>
          </a:p>
          <a:p>
            <a:pPr marL="336562" lvl="1" indent="-177171">
              <a:buAutoNum type="arabicPlain"/>
              <a:tabLst>
                <a:tab pos="337197" algn="l"/>
              </a:tabLst>
            </a:pPr>
            <a:r>
              <a:rPr lang="es-ES" sz="1400" i="1" spc="-5" dirty="0">
                <a:solidFill>
                  <a:srgbClr val="231F20"/>
                </a:solidFill>
                <a:cs typeface="Calibri"/>
              </a:rPr>
              <a:t>Cuando aparezca la pantalla [Configuración], seleccione [Cuenta]&gt; [Opciones de inicio de sesión].</a:t>
            </a:r>
            <a:endParaRPr sz="1400" dirty="0">
              <a:latin typeface="Calibri"/>
              <a:cs typeface="Calibri"/>
            </a:endParaRPr>
          </a:p>
          <a:p>
            <a:pPr marL="336562" lvl="1" indent="-177171">
              <a:buAutoNum type="arabicPlain"/>
              <a:tabLst>
                <a:tab pos="337197" algn="l"/>
              </a:tabLst>
            </a:pPr>
            <a:r>
              <a:rPr lang="es-ES" sz="1400" i="1" spc="15" dirty="0">
                <a:solidFill>
                  <a:srgbClr val="231F20"/>
                </a:solidFill>
                <a:cs typeface="Calibri"/>
              </a:rPr>
              <a:t>Presione el botón [Agregar] debajo del menú [PIN] para establecer la contraseña</a:t>
            </a:r>
            <a:endParaRPr sz="1400" dirty="0">
              <a:latin typeface="Calibri"/>
              <a:cs typeface="Calibri"/>
            </a:endParaRPr>
          </a:p>
        </p:txBody>
      </p:sp>
      <p:grpSp>
        <p:nvGrpSpPr>
          <p:cNvPr id="21" name="object 21"/>
          <p:cNvGrpSpPr/>
          <p:nvPr/>
        </p:nvGrpSpPr>
        <p:grpSpPr>
          <a:xfrm>
            <a:off x="4052203" y="6610325"/>
            <a:ext cx="6156486" cy="3485324"/>
            <a:chOff x="1403997" y="6284264"/>
            <a:chExt cx="4752340" cy="2518410"/>
          </a:xfrm>
        </p:grpSpPr>
        <p:pic>
          <p:nvPicPr>
            <p:cNvPr id="22" name="object 22"/>
            <p:cNvPicPr/>
            <p:nvPr/>
          </p:nvPicPr>
          <p:blipFill>
            <a:blip r:embed="rId10" cstate="print"/>
            <a:stretch>
              <a:fillRect/>
            </a:stretch>
          </p:blipFill>
          <p:spPr>
            <a:xfrm>
              <a:off x="1403997" y="6284277"/>
              <a:ext cx="4682745" cy="86626"/>
            </a:xfrm>
            <a:prstGeom prst="rect">
              <a:avLst/>
            </a:prstGeom>
          </p:spPr>
        </p:pic>
        <p:pic>
          <p:nvPicPr>
            <p:cNvPr id="23" name="object 23"/>
            <p:cNvPicPr/>
            <p:nvPr/>
          </p:nvPicPr>
          <p:blipFill>
            <a:blip r:embed="rId11" cstate="print"/>
            <a:stretch>
              <a:fillRect/>
            </a:stretch>
          </p:blipFill>
          <p:spPr>
            <a:xfrm>
              <a:off x="1403997" y="6284277"/>
              <a:ext cx="2908134" cy="1727555"/>
            </a:xfrm>
            <a:prstGeom prst="rect">
              <a:avLst/>
            </a:prstGeom>
          </p:spPr>
        </p:pic>
        <p:pic>
          <p:nvPicPr>
            <p:cNvPr id="24" name="object 24"/>
            <p:cNvPicPr/>
            <p:nvPr/>
          </p:nvPicPr>
          <p:blipFill>
            <a:blip r:embed="rId12" cstate="print"/>
            <a:stretch>
              <a:fillRect/>
            </a:stretch>
          </p:blipFill>
          <p:spPr>
            <a:xfrm>
              <a:off x="4307179" y="6284264"/>
              <a:ext cx="1848827" cy="2517736"/>
            </a:xfrm>
            <a:prstGeom prst="rect">
              <a:avLst/>
            </a:prstGeom>
          </p:spPr>
        </p:pic>
        <p:pic>
          <p:nvPicPr>
            <p:cNvPr id="25" name="object 25"/>
            <p:cNvPicPr/>
            <p:nvPr/>
          </p:nvPicPr>
          <p:blipFill>
            <a:blip r:embed="rId13" cstate="print"/>
            <a:stretch>
              <a:fillRect/>
            </a:stretch>
          </p:blipFill>
          <p:spPr>
            <a:xfrm>
              <a:off x="1403997" y="8007019"/>
              <a:ext cx="1232582" cy="794600"/>
            </a:xfrm>
            <a:prstGeom prst="rect">
              <a:avLst/>
            </a:prstGeom>
          </p:spPr>
        </p:pic>
        <p:pic>
          <p:nvPicPr>
            <p:cNvPr id="26" name="object 26"/>
            <p:cNvPicPr/>
            <p:nvPr/>
          </p:nvPicPr>
          <p:blipFill>
            <a:blip r:embed="rId14" cstate="print"/>
            <a:stretch>
              <a:fillRect/>
            </a:stretch>
          </p:blipFill>
          <p:spPr>
            <a:xfrm>
              <a:off x="3777602" y="8007019"/>
              <a:ext cx="534428" cy="794600"/>
            </a:xfrm>
            <a:prstGeom prst="rect">
              <a:avLst/>
            </a:prstGeom>
          </p:spPr>
        </p:pic>
        <p:pic>
          <p:nvPicPr>
            <p:cNvPr id="27" name="object 27"/>
            <p:cNvPicPr/>
            <p:nvPr/>
          </p:nvPicPr>
          <p:blipFill>
            <a:blip r:embed="rId15" cstate="print"/>
            <a:stretch>
              <a:fillRect/>
            </a:stretch>
          </p:blipFill>
          <p:spPr>
            <a:xfrm>
              <a:off x="2631782" y="8592680"/>
              <a:ext cx="1150920" cy="209524"/>
            </a:xfrm>
            <a:prstGeom prst="rect">
              <a:avLst/>
            </a:prstGeom>
          </p:spPr>
        </p:pic>
        <p:pic>
          <p:nvPicPr>
            <p:cNvPr id="28" name="object 28"/>
            <p:cNvPicPr/>
            <p:nvPr/>
          </p:nvPicPr>
          <p:blipFill>
            <a:blip r:embed="rId16" cstate="print"/>
            <a:stretch>
              <a:fillRect/>
            </a:stretch>
          </p:blipFill>
          <p:spPr>
            <a:xfrm>
              <a:off x="2614307" y="7947063"/>
              <a:ext cx="1065301" cy="485144"/>
            </a:xfrm>
            <a:prstGeom prst="rect">
              <a:avLst/>
            </a:prstGeom>
          </p:spPr>
        </p:pic>
        <p:pic>
          <p:nvPicPr>
            <p:cNvPr id="29" name="object 29"/>
            <p:cNvPicPr/>
            <p:nvPr/>
          </p:nvPicPr>
          <p:blipFill>
            <a:blip r:embed="rId17" cstate="print"/>
            <a:stretch>
              <a:fillRect/>
            </a:stretch>
          </p:blipFill>
          <p:spPr>
            <a:xfrm>
              <a:off x="3678478" y="7946987"/>
              <a:ext cx="177546" cy="645718"/>
            </a:xfrm>
            <a:prstGeom prst="rect">
              <a:avLst/>
            </a:prstGeom>
          </p:spPr>
        </p:pic>
        <p:pic>
          <p:nvPicPr>
            <p:cNvPr id="30" name="object 30"/>
            <p:cNvPicPr/>
            <p:nvPr/>
          </p:nvPicPr>
          <p:blipFill>
            <a:blip r:embed="rId18" cstate="print"/>
            <a:stretch>
              <a:fillRect/>
            </a:stretch>
          </p:blipFill>
          <p:spPr>
            <a:xfrm>
              <a:off x="2614129" y="8430959"/>
              <a:ext cx="1065212" cy="161885"/>
            </a:xfrm>
            <a:prstGeom prst="rect">
              <a:avLst/>
            </a:prstGeom>
          </p:spPr>
        </p:pic>
        <p:sp>
          <p:nvSpPr>
            <p:cNvPr id="31" name="object 31"/>
            <p:cNvSpPr/>
            <p:nvPr/>
          </p:nvSpPr>
          <p:spPr>
            <a:xfrm>
              <a:off x="2610612" y="7942618"/>
              <a:ext cx="1249680" cy="654050"/>
            </a:xfrm>
            <a:custGeom>
              <a:avLst/>
              <a:gdLst/>
              <a:ahLst/>
              <a:cxnLst/>
              <a:rect l="l" t="t" r="r" b="b"/>
              <a:pathLst>
                <a:path w="1249679" h="654050">
                  <a:moveTo>
                    <a:pt x="1249184" y="0"/>
                  </a:moveTo>
                  <a:lnTo>
                    <a:pt x="1241767" y="0"/>
                  </a:lnTo>
                  <a:lnTo>
                    <a:pt x="1241767" y="7620"/>
                  </a:lnTo>
                  <a:lnTo>
                    <a:pt x="1241767" y="646430"/>
                  </a:lnTo>
                  <a:lnTo>
                    <a:pt x="7429" y="646430"/>
                  </a:lnTo>
                  <a:lnTo>
                    <a:pt x="7429" y="7620"/>
                  </a:lnTo>
                  <a:lnTo>
                    <a:pt x="1241767" y="7620"/>
                  </a:lnTo>
                  <a:lnTo>
                    <a:pt x="1241767" y="0"/>
                  </a:lnTo>
                  <a:lnTo>
                    <a:pt x="0" y="0"/>
                  </a:lnTo>
                  <a:lnTo>
                    <a:pt x="0" y="7620"/>
                  </a:lnTo>
                  <a:lnTo>
                    <a:pt x="0" y="646430"/>
                  </a:lnTo>
                  <a:lnTo>
                    <a:pt x="0" y="650240"/>
                  </a:lnTo>
                  <a:lnTo>
                    <a:pt x="0" y="654050"/>
                  </a:lnTo>
                  <a:lnTo>
                    <a:pt x="1249184" y="654050"/>
                  </a:lnTo>
                  <a:lnTo>
                    <a:pt x="1249184" y="650240"/>
                  </a:lnTo>
                  <a:lnTo>
                    <a:pt x="1249184" y="646531"/>
                  </a:lnTo>
                  <a:lnTo>
                    <a:pt x="1245476" y="646531"/>
                  </a:lnTo>
                  <a:lnTo>
                    <a:pt x="1249184" y="646430"/>
                  </a:lnTo>
                  <a:lnTo>
                    <a:pt x="1249184" y="7620"/>
                  </a:lnTo>
                  <a:lnTo>
                    <a:pt x="1249184" y="0"/>
                  </a:lnTo>
                  <a:close/>
                </a:path>
              </a:pathLst>
            </a:custGeom>
            <a:solidFill>
              <a:srgbClr val="231F20"/>
            </a:solidFill>
          </p:spPr>
          <p:txBody>
            <a:bodyPr wrap="square" lIns="0" tIns="0" rIns="0" bIns="0" rtlCol="0"/>
            <a:lstStyle/>
            <a:p>
              <a:endParaRPr/>
            </a:p>
          </p:txBody>
        </p:sp>
      </p:grpSp>
      <p:sp>
        <p:nvSpPr>
          <p:cNvPr id="32" name="object 32"/>
          <p:cNvSpPr txBox="1">
            <a:spLocks noGrp="1"/>
          </p:cNvSpPr>
          <p:nvPr>
            <p:ph type="dt" sz="half" idx="6"/>
          </p:nvPr>
        </p:nvSpPr>
        <p:spPr>
          <a:xfrm>
            <a:off x="17283364" y="10229296"/>
            <a:ext cx="7113689" cy="126317"/>
          </a:xfrm>
          <a:prstGeom prst="rect">
            <a:avLst/>
          </a:prstGeom>
        </p:spPr>
        <p:txBody>
          <a:bodyPr vert="horz" wrap="square" lIns="0" tIns="3175" rIns="0" bIns="0" rtlCol="0">
            <a:spAutoFit/>
          </a:bodyPr>
          <a:lstStyle/>
          <a:p>
            <a:pPr marL="12701" marR="5080">
              <a:spcBef>
                <a:spcPts val="25"/>
              </a:spcBef>
            </a:pPr>
            <a:r>
              <a:rPr spc="-5" dirty="0"/>
              <a:t>Copyright </a:t>
            </a:r>
            <a:r>
              <a:rPr dirty="0"/>
              <a:t>© </a:t>
            </a:r>
            <a:r>
              <a:rPr spc="-5" dirty="0"/>
              <a:t>2019-2020 LG </a:t>
            </a:r>
            <a:r>
              <a:rPr dirty="0"/>
              <a:t>Electronics Inc. All rights reserved. </a:t>
            </a:r>
            <a:r>
              <a:rPr spc="-210" dirty="0"/>
              <a:t> </a:t>
            </a:r>
            <a:r>
              <a:rPr dirty="0"/>
              <a:t>Only</a:t>
            </a:r>
            <a:r>
              <a:rPr spc="-5" dirty="0"/>
              <a:t> </a:t>
            </a:r>
            <a:r>
              <a:rPr dirty="0"/>
              <a:t>training </a:t>
            </a:r>
            <a:r>
              <a:rPr spc="-5" dirty="0"/>
              <a:t>and</a:t>
            </a:r>
            <a:r>
              <a:rPr spc="-10" dirty="0"/>
              <a:t> </a:t>
            </a:r>
            <a:r>
              <a:rPr dirty="0"/>
              <a:t>service </a:t>
            </a:r>
            <a:r>
              <a:rPr spc="-5" dirty="0"/>
              <a:t>purposes.</a:t>
            </a:r>
          </a:p>
        </p:txBody>
      </p:sp>
      <p:sp>
        <p:nvSpPr>
          <p:cNvPr id="33" name="object 33"/>
          <p:cNvSpPr txBox="1">
            <a:spLocks noGrp="1"/>
          </p:cNvSpPr>
          <p:nvPr>
            <p:ph type="ftr" sz="quarter" idx="5"/>
          </p:nvPr>
        </p:nvSpPr>
        <p:spPr>
          <a:xfrm>
            <a:off x="4676982" y="10351231"/>
            <a:ext cx="2623101" cy="126317"/>
          </a:xfrm>
          <a:prstGeom prst="rect">
            <a:avLst/>
          </a:prstGeom>
        </p:spPr>
        <p:txBody>
          <a:bodyPr vert="horz" wrap="square" lIns="0" tIns="3175" rIns="0" bIns="0" rtlCol="0">
            <a:spAutoFit/>
          </a:bodyPr>
          <a:lstStyle/>
          <a:p>
            <a:pPr marL="12701">
              <a:spcBef>
                <a:spcPts val="25"/>
              </a:spcBef>
            </a:pPr>
            <a:r>
              <a:rPr spc="-5" dirty="0"/>
              <a:t>LGE</a:t>
            </a:r>
            <a:r>
              <a:rPr spc="-30" dirty="0"/>
              <a:t> </a:t>
            </a:r>
            <a:r>
              <a:rPr dirty="0"/>
              <a:t>Internal</a:t>
            </a:r>
            <a:r>
              <a:rPr spc="-25" dirty="0"/>
              <a:t> </a:t>
            </a:r>
            <a:r>
              <a:rPr spc="-5" dirty="0"/>
              <a:t>Use</a:t>
            </a:r>
            <a:r>
              <a:rPr spc="-30" dirty="0"/>
              <a:t> </a:t>
            </a:r>
            <a:r>
              <a:rPr dirty="0"/>
              <a:t>Only</a:t>
            </a:r>
          </a:p>
        </p:txBody>
      </p:sp>
    </p:spTree>
    <p:extLst>
      <p:ext uri="{BB962C8B-B14F-4D97-AF65-F5344CB8AC3E}">
        <p14:creationId xmlns:p14="http://schemas.microsoft.com/office/powerpoint/2010/main" val="2423452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877719" y="338329"/>
            <a:ext cx="1626870" cy="169277"/>
          </a:xfrm>
          <a:prstGeom prst="rect">
            <a:avLst/>
          </a:prstGeom>
        </p:spPr>
        <p:txBody>
          <a:bodyPr vert="horz" wrap="square" lIns="0" tIns="0" rIns="0" bIns="0" rtlCol="0">
            <a:spAutoFit/>
          </a:bodyPr>
          <a:lstStyle/>
          <a:p>
            <a:pPr marL="12701">
              <a:tabLst>
                <a:tab pos="336562" algn="l"/>
              </a:tabLst>
            </a:pPr>
            <a:r>
              <a:rPr sz="1100" b="1" i="1" spc="60" dirty="0">
                <a:solidFill>
                  <a:srgbClr val="231F20"/>
                </a:solidFill>
                <a:latin typeface="Calibri"/>
                <a:cs typeface="Calibri"/>
              </a:rPr>
              <a:t>40	</a:t>
            </a:r>
            <a:r>
              <a:rPr sz="1500" i="1" spc="-15" baseline="2777" dirty="0">
                <a:solidFill>
                  <a:srgbClr val="6D6E71"/>
                </a:solidFill>
                <a:latin typeface="Calibri"/>
                <a:cs typeface="Calibri"/>
              </a:rPr>
              <a:t>Using</a:t>
            </a:r>
            <a:r>
              <a:rPr sz="1500" i="1" spc="-7" baseline="2777" dirty="0">
                <a:solidFill>
                  <a:srgbClr val="6D6E71"/>
                </a:solidFill>
                <a:latin typeface="Calibri"/>
                <a:cs typeface="Calibri"/>
              </a:rPr>
              <a:t> </a:t>
            </a:r>
            <a:r>
              <a:rPr sz="1500" i="1" baseline="2777" dirty="0">
                <a:solidFill>
                  <a:srgbClr val="6D6E71"/>
                </a:solidFill>
                <a:latin typeface="Calibri"/>
                <a:cs typeface="Calibri"/>
              </a:rPr>
              <a:t>the New Functions</a:t>
            </a:r>
            <a:endParaRPr sz="1500" baseline="2777">
              <a:latin typeface="Calibri"/>
              <a:cs typeface="Calibri"/>
            </a:endParaRPr>
          </a:p>
        </p:txBody>
      </p:sp>
      <p:sp>
        <p:nvSpPr>
          <p:cNvPr id="3" name="object 3"/>
          <p:cNvSpPr/>
          <p:nvPr/>
        </p:nvSpPr>
        <p:spPr>
          <a:xfrm>
            <a:off x="4239623" y="538415"/>
            <a:ext cx="6130925" cy="0"/>
          </a:xfrm>
          <a:custGeom>
            <a:avLst/>
            <a:gdLst/>
            <a:ahLst/>
            <a:cxnLst/>
            <a:rect l="l" t="t" r="r" b="b"/>
            <a:pathLst>
              <a:path w="6130925">
                <a:moveTo>
                  <a:pt x="6130798" y="0"/>
                </a:moveTo>
                <a:lnTo>
                  <a:pt x="0" y="0"/>
                </a:lnTo>
              </a:path>
            </a:pathLst>
          </a:custGeom>
          <a:ln w="3175">
            <a:solidFill>
              <a:srgbClr val="C00C3F"/>
            </a:solidFill>
          </a:ln>
        </p:spPr>
        <p:txBody>
          <a:bodyPr wrap="square" lIns="0" tIns="0" rIns="0" bIns="0" rtlCol="0"/>
          <a:lstStyle/>
          <a:p>
            <a:endParaRPr/>
          </a:p>
        </p:txBody>
      </p:sp>
      <p:sp>
        <p:nvSpPr>
          <p:cNvPr id="6" name="object 6"/>
          <p:cNvSpPr txBox="1"/>
          <p:nvPr/>
        </p:nvSpPr>
        <p:spPr>
          <a:xfrm>
            <a:off x="3522821" y="1461815"/>
            <a:ext cx="104139" cy="182101"/>
          </a:xfrm>
          <a:prstGeom prst="rect">
            <a:avLst/>
          </a:prstGeom>
        </p:spPr>
        <p:txBody>
          <a:bodyPr vert="horz" wrap="square" lIns="0" tIns="12700" rIns="0" bIns="0" rtlCol="0">
            <a:spAutoFit/>
          </a:bodyPr>
          <a:lstStyle/>
          <a:p>
            <a:pPr marL="12701">
              <a:spcBef>
                <a:spcPts val="100"/>
              </a:spcBef>
            </a:pPr>
            <a:r>
              <a:rPr sz="1100" b="1" i="1" spc="60" dirty="0">
                <a:solidFill>
                  <a:srgbClr val="FFFFFF"/>
                </a:solidFill>
                <a:latin typeface="Calibri"/>
                <a:cs typeface="Calibri"/>
              </a:rPr>
              <a:t>5</a:t>
            </a:r>
            <a:endParaRPr sz="1100">
              <a:latin typeface="Calibri"/>
              <a:cs typeface="Calibri"/>
            </a:endParaRPr>
          </a:p>
        </p:txBody>
      </p:sp>
      <p:pic>
        <p:nvPicPr>
          <p:cNvPr id="7" name="object 7"/>
          <p:cNvPicPr/>
          <p:nvPr/>
        </p:nvPicPr>
        <p:blipFill>
          <a:blip r:embed="rId2" cstate="print"/>
          <a:stretch>
            <a:fillRect/>
          </a:stretch>
        </p:blipFill>
        <p:spPr>
          <a:xfrm>
            <a:off x="4972003" y="1254610"/>
            <a:ext cx="177777" cy="199111"/>
          </a:xfrm>
          <a:prstGeom prst="rect">
            <a:avLst/>
          </a:prstGeom>
        </p:spPr>
      </p:pic>
      <p:sp>
        <p:nvSpPr>
          <p:cNvPr id="8" name="object 8"/>
          <p:cNvSpPr txBox="1"/>
          <p:nvPr/>
        </p:nvSpPr>
        <p:spPr>
          <a:xfrm>
            <a:off x="3191152" y="884805"/>
            <a:ext cx="8335352" cy="990015"/>
          </a:xfrm>
          <a:prstGeom prst="rect">
            <a:avLst/>
          </a:prstGeom>
        </p:spPr>
        <p:txBody>
          <a:bodyPr vert="horz" wrap="square" lIns="0" tIns="12700" rIns="0" bIns="0" rtlCol="0">
            <a:spAutoFit/>
          </a:bodyPr>
          <a:lstStyle/>
          <a:p>
            <a:pPr marL="156216" indent="-144151">
              <a:spcBef>
                <a:spcPts val="100"/>
              </a:spcBef>
              <a:buClr>
                <a:srgbClr val="C00C3F"/>
              </a:buClr>
              <a:buFont typeface="Calibri"/>
              <a:buChar char="•"/>
              <a:tabLst>
                <a:tab pos="156851" algn="l"/>
              </a:tabLst>
            </a:pPr>
            <a:r>
              <a:rPr lang="es-ES" sz="1400" i="1" spc="15" dirty="0">
                <a:solidFill>
                  <a:srgbClr val="231F20"/>
                </a:solidFill>
                <a:cs typeface="Calibri"/>
              </a:rPr>
              <a:t>Paso 3. Registre su huella digital.</a:t>
            </a:r>
            <a:r>
              <a:rPr sz="1400" i="1" spc="-15" dirty="0">
                <a:solidFill>
                  <a:srgbClr val="231F20"/>
                </a:solidFill>
                <a:latin typeface="Calibri"/>
                <a:cs typeface="Calibri"/>
              </a:rPr>
              <a:t>.</a:t>
            </a:r>
            <a:endParaRPr sz="1400" dirty="0">
              <a:latin typeface="Calibri"/>
              <a:cs typeface="Calibri"/>
            </a:endParaRPr>
          </a:p>
          <a:p>
            <a:pPr marL="336562" lvl="1" indent="-177171">
              <a:spcBef>
                <a:spcPts val="885"/>
              </a:spcBef>
              <a:buAutoNum type="arabicPlain"/>
              <a:tabLst>
                <a:tab pos="337197" algn="l"/>
                <a:tab pos="1095413" algn="l"/>
              </a:tabLst>
            </a:pPr>
            <a:r>
              <a:rPr sz="1400" i="1" spc="15" dirty="0">
                <a:solidFill>
                  <a:srgbClr val="231F20"/>
                </a:solidFill>
                <a:latin typeface="Calibri"/>
                <a:cs typeface="Calibri"/>
              </a:rPr>
              <a:t>Pres</a:t>
            </a:r>
            <a:r>
              <a:rPr lang="es-ES" sz="1400" i="1" spc="15" dirty="0" err="1">
                <a:solidFill>
                  <a:srgbClr val="231F20"/>
                </a:solidFill>
                <a:latin typeface="Calibri"/>
                <a:cs typeface="Calibri"/>
              </a:rPr>
              <a:t>ione</a:t>
            </a:r>
            <a:r>
              <a:rPr lang="es-ES" sz="1400" i="1" spc="15" dirty="0">
                <a:solidFill>
                  <a:srgbClr val="231F20"/>
                </a:solidFill>
                <a:latin typeface="Calibri"/>
                <a:cs typeface="Calibri"/>
              </a:rPr>
              <a:t> el botón</a:t>
            </a:r>
            <a:r>
              <a:rPr sz="1400" i="1" spc="20" dirty="0">
                <a:solidFill>
                  <a:srgbClr val="231F20"/>
                </a:solidFill>
                <a:latin typeface="Calibri"/>
                <a:cs typeface="Calibri"/>
              </a:rPr>
              <a:t> [</a:t>
            </a:r>
            <a:r>
              <a:rPr lang="es-ES" sz="1400" i="1" spc="20" dirty="0">
                <a:solidFill>
                  <a:srgbClr val="231F20"/>
                </a:solidFill>
                <a:latin typeface="Calibri"/>
                <a:cs typeface="Calibri"/>
              </a:rPr>
              <a:t>        </a:t>
            </a:r>
            <a:r>
              <a:rPr sz="1400" i="1" spc="20" dirty="0">
                <a:solidFill>
                  <a:srgbClr val="231F20"/>
                </a:solidFill>
                <a:latin typeface="Calibri"/>
                <a:cs typeface="Calibri"/>
              </a:rPr>
              <a:t>]</a:t>
            </a:r>
            <a:r>
              <a:rPr sz="1400" i="1" spc="5" dirty="0">
                <a:solidFill>
                  <a:srgbClr val="231F20"/>
                </a:solidFill>
                <a:latin typeface="Calibri"/>
                <a:cs typeface="Calibri"/>
              </a:rPr>
              <a:t> </a:t>
            </a:r>
            <a:r>
              <a:rPr lang="es-ES" sz="1400" i="1" dirty="0">
                <a:solidFill>
                  <a:srgbClr val="231F20"/>
                </a:solidFill>
                <a:latin typeface="Calibri"/>
                <a:cs typeface="Calibri"/>
              </a:rPr>
              <a:t>y seleccione el menú de </a:t>
            </a:r>
            <a:r>
              <a:rPr sz="1400" i="1" spc="10" dirty="0">
                <a:solidFill>
                  <a:srgbClr val="231F20"/>
                </a:solidFill>
                <a:latin typeface="Calibri"/>
                <a:cs typeface="Calibri"/>
              </a:rPr>
              <a:t>[</a:t>
            </a:r>
            <a:r>
              <a:rPr lang="es-ES" sz="1400" i="1" spc="10" dirty="0" err="1">
                <a:solidFill>
                  <a:srgbClr val="231F20"/>
                </a:solidFill>
                <a:latin typeface="Calibri"/>
                <a:cs typeface="Calibri"/>
              </a:rPr>
              <a:t>AJustes</a:t>
            </a:r>
            <a:r>
              <a:rPr sz="1400" i="1" spc="10" dirty="0">
                <a:solidFill>
                  <a:srgbClr val="231F20"/>
                </a:solidFill>
                <a:latin typeface="Calibri"/>
                <a:cs typeface="Calibri"/>
              </a:rPr>
              <a:t>]</a:t>
            </a:r>
            <a:r>
              <a:rPr lang="es-ES" sz="1400" i="1" spc="10" dirty="0">
                <a:solidFill>
                  <a:srgbClr val="231F20"/>
                </a:solidFill>
                <a:latin typeface="Calibri"/>
                <a:cs typeface="Calibri"/>
              </a:rPr>
              <a:t>.</a:t>
            </a:r>
            <a:endParaRPr sz="1400" dirty="0">
              <a:latin typeface="Calibri"/>
              <a:cs typeface="Calibri"/>
            </a:endParaRPr>
          </a:p>
          <a:p>
            <a:pPr marL="336562" lvl="1" indent="-177171">
              <a:buAutoNum type="arabicPlain"/>
              <a:tabLst>
                <a:tab pos="337197" algn="l"/>
              </a:tabLst>
            </a:pPr>
            <a:r>
              <a:rPr lang="es-ES" sz="1400" i="1" spc="-5" dirty="0">
                <a:solidFill>
                  <a:srgbClr val="231F20"/>
                </a:solidFill>
                <a:cs typeface="Calibri"/>
              </a:rPr>
              <a:t>Cuando aparezca la pantalla [Configuración], seleccione [Cuenta]&gt; [Opciones de inicio de sesión].</a:t>
            </a:r>
            <a:endParaRPr sz="1400" dirty="0">
              <a:latin typeface="Calibri"/>
              <a:cs typeface="Calibri"/>
            </a:endParaRPr>
          </a:p>
          <a:p>
            <a:pPr marL="336562" lvl="1" indent="-177171">
              <a:buAutoNum type="arabicPlain"/>
              <a:tabLst>
                <a:tab pos="337197" algn="l"/>
              </a:tabLst>
            </a:pPr>
            <a:r>
              <a:rPr lang="es-ES" sz="1400" i="1" spc="15" dirty="0">
                <a:solidFill>
                  <a:srgbClr val="231F20"/>
                </a:solidFill>
                <a:cs typeface="Calibri"/>
              </a:rPr>
              <a:t>Presione el botón [Configurar] en Windows </a:t>
            </a:r>
            <a:r>
              <a:rPr lang="es-ES" sz="1400" i="1" spc="15" dirty="0" err="1">
                <a:solidFill>
                  <a:srgbClr val="231F20"/>
                </a:solidFill>
                <a:cs typeface="Calibri"/>
              </a:rPr>
              <a:t>Hello</a:t>
            </a:r>
            <a:r>
              <a:rPr lang="es-ES" sz="1400" i="1" spc="15" dirty="0">
                <a:solidFill>
                  <a:srgbClr val="231F20"/>
                </a:solidFill>
                <a:cs typeface="Calibri"/>
              </a:rPr>
              <a:t> (Huella digital) para registrar su huella digital.</a:t>
            </a:r>
            <a:endParaRPr sz="1400" dirty="0">
              <a:latin typeface="Calibri"/>
              <a:cs typeface="Calibri"/>
            </a:endParaRPr>
          </a:p>
        </p:txBody>
      </p:sp>
      <p:grpSp>
        <p:nvGrpSpPr>
          <p:cNvPr id="9" name="object 9"/>
          <p:cNvGrpSpPr/>
          <p:nvPr/>
        </p:nvGrpSpPr>
        <p:grpSpPr>
          <a:xfrm>
            <a:off x="4027075" y="2242331"/>
            <a:ext cx="6795477" cy="3442721"/>
            <a:chOff x="1403997" y="2061095"/>
            <a:chExt cx="4752340" cy="2522220"/>
          </a:xfrm>
        </p:grpSpPr>
        <p:pic>
          <p:nvPicPr>
            <p:cNvPr id="10" name="object 10"/>
            <p:cNvPicPr/>
            <p:nvPr/>
          </p:nvPicPr>
          <p:blipFill>
            <a:blip r:embed="rId3" cstate="print"/>
            <a:stretch>
              <a:fillRect/>
            </a:stretch>
          </p:blipFill>
          <p:spPr>
            <a:xfrm>
              <a:off x="1403997" y="2061095"/>
              <a:ext cx="1321650" cy="2521712"/>
            </a:xfrm>
            <a:prstGeom prst="rect">
              <a:avLst/>
            </a:prstGeom>
          </p:spPr>
        </p:pic>
        <p:pic>
          <p:nvPicPr>
            <p:cNvPr id="11" name="object 11"/>
            <p:cNvPicPr/>
            <p:nvPr/>
          </p:nvPicPr>
          <p:blipFill>
            <a:blip r:embed="rId4" cstate="print"/>
            <a:stretch>
              <a:fillRect/>
            </a:stretch>
          </p:blipFill>
          <p:spPr>
            <a:xfrm>
              <a:off x="2720708" y="2061095"/>
              <a:ext cx="3435299" cy="517271"/>
            </a:xfrm>
            <a:prstGeom prst="rect">
              <a:avLst/>
            </a:prstGeom>
          </p:spPr>
        </p:pic>
        <p:pic>
          <p:nvPicPr>
            <p:cNvPr id="12" name="object 12"/>
            <p:cNvPicPr/>
            <p:nvPr/>
          </p:nvPicPr>
          <p:blipFill>
            <a:blip r:embed="rId5" cstate="print"/>
            <a:stretch>
              <a:fillRect/>
            </a:stretch>
          </p:blipFill>
          <p:spPr>
            <a:xfrm>
              <a:off x="5009847" y="2574366"/>
              <a:ext cx="1145740" cy="2007679"/>
            </a:xfrm>
            <a:prstGeom prst="rect">
              <a:avLst/>
            </a:prstGeom>
          </p:spPr>
        </p:pic>
        <p:pic>
          <p:nvPicPr>
            <p:cNvPr id="13" name="object 13"/>
            <p:cNvPicPr/>
            <p:nvPr/>
          </p:nvPicPr>
          <p:blipFill>
            <a:blip r:embed="rId6" cstate="print"/>
            <a:stretch>
              <a:fillRect/>
            </a:stretch>
          </p:blipFill>
          <p:spPr>
            <a:xfrm>
              <a:off x="2721610" y="3799319"/>
              <a:ext cx="2293642" cy="783424"/>
            </a:xfrm>
            <a:prstGeom prst="rect">
              <a:avLst/>
            </a:prstGeom>
          </p:spPr>
        </p:pic>
        <p:pic>
          <p:nvPicPr>
            <p:cNvPr id="14" name="object 14"/>
            <p:cNvPicPr/>
            <p:nvPr/>
          </p:nvPicPr>
          <p:blipFill>
            <a:blip r:embed="rId7" cstate="print"/>
            <a:stretch>
              <a:fillRect/>
            </a:stretch>
          </p:blipFill>
          <p:spPr>
            <a:xfrm>
              <a:off x="2650109" y="2529840"/>
              <a:ext cx="2119388" cy="508292"/>
            </a:xfrm>
            <a:prstGeom prst="rect">
              <a:avLst/>
            </a:prstGeom>
          </p:spPr>
        </p:pic>
        <p:pic>
          <p:nvPicPr>
            <p:cNvPr id="15" name="object 15"/>
            <p:cNvPicPr/>
            <p:nvPr/>
          </p:nvPicPr>
          <p:blipFill>
            <a:blip r:embed="rId8" cstate="print"/>
            <a:stretch>
              <a:fillRect/>
            </a:stretch>
          </p:blipFill>
          <p:spPr>
            <a:xfrm>
              <a:off x="4768456" y="2529687"/>
              <a:ext cx="265239" cy="1101678"/>
            </a:xfrm>
            <a:prstGeom prst="rect">
              <a:avLst/>
            </a:prstGeom>
          </p:spPr>
        </p:pic>
        <p:pic>
          <p:nvPicPr>
            <p:cNvPr id="16" name="object 16"/>
            <p:cNvPicPr/>
            <p:nvPr/>
          </p:nvPicPr>
          <p:blipFill>
            <a:blip r:embed="rId9" cstate="print"/>
            <a:stretch>
              <a:fillRect/>
            </a:stretch>
          </p:blipFill>
          <p:spPr>
            <a:xfrm>
              <a:off x="2650109" y="3037009"/>
              <a:ext cx="2119388" cy="509186"/>
            </a:xfrm>
            <a:prstGeom prst="rect">
              <a:avLst/>
            </a:prstGeom>
          </p:spPr>
        </p:pic>
        <p:pic>
          <p:nvPicPr>
            <p:cNvPr id="17" name="object 17"/>
            <p:cNvPicPr/>
            <p:nvPr/>
          </p:nvPicPr>
          <p:blipFill>
            <a:blip r:embed="rId10" cstate="print"/>
            <a:stretch>
              <a:fillRect/>
            </a:stretch>
          </p:blipFill>
          <p:spPr>
            <a:xfrm>
              <a:off x="2650578" y="3544887"/>
              <a:ext cx="2119055" cy="254596"/>
            </a:xfrm>
            <a:prstGeom prst="rect">
              <a:avLst/>
            </a:prstGeom>
          </p:spPr>
        </p:pic>
        <p:pic>
          <p:nvPicPr>
            <p:cNvPr id="18" name="object 18"/>
            <p:cNvPicPr/>
            <p:nvPr/>
          </p:nvPicPr>
          <p:blipFill>
            <a:blip r:embed="rId11" cstate="print"/>
            <a:stretch>
              <a:fillRect/>
            </a:stretch>
          </p:blipFill>
          <p:spPr>
            <a:xfrm>
              <a:off x="4768456" y="3629863"/>
              <a:ext cx="265239" cy="169583"/>
            </a:xfrm>
            <a:prstGeom prst="rect">
              <a:avLst/>
            </a:prstGeom>
          </p:spPr>
        </p:pic>
        <p:sp>
          <p:nvSpPr>
            <p:cNvPr id="19" name="object 19"/>
            <p:cNvSpPr/>
            <p:nvPr/>
          </p:nvSpPr>
          <p:spPr>
            <a:xfrm>
              <a:off x="2646438" y="2525572"/>
              <a:ext cx="2391410" cy="1277620"/>
            </a:xfrm>
            <a:custGeom>
              <a:avLst/>
              <a:gdLst/>
              <a:ahLst/>
              <a:cxnLst/>
              <a:rect l="l" t="t" r="r" b="b"/>
              <a:pathLst>
                <a:path w="2391410" h="1277620">
                  <a:moveTo>
                    <a:pt x="2390851" y="0"/>
                  </a:moveTo>
                  <a:lnTo>
                    <a:pt x="2383434" y="0"/>
                  </a:lnTo>
                  <a:lnTo>
                    <a:pt x="2383434" y="7620"/>
                  </a:lnTo>
                  <a:lnTo>
                    <a:pt x="2383434" y="1270000"/>
                  </a:lnTo>
                  <a:lnTo>
                    <a:pt x="7429" y="1270000"/>
                  </a:lnTo>
                  <a:lnTo>
                    <a:pt x="7429" y="7620"/>
                  </a:lnTo>
                  <a:lnTo>
                    <a:pt x="2383434" y="7620"/>
                  </a:lnTo>
                  <a:lnTo>
                    <a:pt x="2383434" y="0"/>
                  </a:lnTo>
                  <a:lnTo>
                    <a:pt x="0" y="0"/>
                  </a:lnTo>
                  <a:lnTo>
                    <a:pt x="0" y="7620"/>
                  </a:lnTo>
                  <a:lnTo>
                    <a:pt x="0" y="1270000"/>
                  </a:lnTo>
                  <a:lnTo>
                    <a:pt x="0" y="1273810"/>
                  </a:lnTo>
                  <a:lnTo>
                    <a:pt x="0" y="1277620"/>
                  </a:lnTo>
                  <a:lnTo>
                    <a:pt x="2390851" y="1277620"/>
                  </a:lnTo>
                  <a:lnTo>
                    <a:pt x="2390851" y="1273810"/>
                  </a:lnTo>
                  <a:lnTo>
                    <a:pt x="2390851" y="1270101"/>
                  </a:lnTo>
                  <a:lnTo>
                    <a:pt x="2387142" y="1270101"/>
                  </a:lnTo>
                  <a:lnTo>
                    <a:pt x="2390851" y="1270000"/>
                  </a:lnTo>
                  <a:lnTo>
                    <a:pt x="2390851" y="7620"/>
                  </a:lnTo>
                  <a:lnTo>
                    <a:pt x="2390851" y="0"/>
                  </a:lnTo>
                  <a:close/>
                </a:path>
              </a:pathLst>
            </a:custGeom>
            <a:solidFill>
              <a:srgbClr val="231F20"/>
            </a:solidFill>
          </p:spPr>
          <p:txBody>
            <a:bodyPr wrap="square" lIns="0" tIns="0" rIns="0" bIns="0" rtlCol="0"/>
            <a:lstStyle/>
            <a:p>
              <a:endParaRPr/>
            </a:p>
          </p:txBody>
        </p:sp>
      </p:grpSp>
      <p:sp>
        <p:nvSpPr>
          <p:cNvPr id="20" name="object 20"/>
          <p:cNvSpPr txBox="1"/>
          <p:nvPr/>
        </p:nvSpPr>
        <p:spPr>
          <a:xfrm>
            <a:off x="3350422" y="5829564"/>
            <a:ext cx="7150126" cy="228268"/>
          </a:xfrm>
          <a:prstGeom prst="rect">
            <a:avLst/>
          </a:prstGeom>
        </p:spPr>
        <p:txBody>
          <a:bodyPr vert="horz" wrap="square" lIns="0" tIns="12700" rIns="0" bIns="0" rtlCol="0">
            <a:spAutoFit/>
          </a:bodyPr>
          <a:lstStyle/>
          <a:p>
            <a:pPr marL="12701">
              <a:spcBef>
                <a:spcPts val="100"/>
              </a:spcBef>
            </a:pPr>
            <a:r>
              <a:rPr sz="1400" i="1" spc="50" dirty="0">
                <a:solidFill>
                  <a:srgbClr val="231F20"/>
                </a:solidFill>
                <a:latin typeface="Calibri"/>
                <a:cs typeface="Calibri"/>
              </a:rPr>
              <a:t>4  </a:t>
            </a:r>
            <a:r>
              <a:rPr sz="1400" i="1" spc="175" dirty="0">
                <a:solidFill>
                  <a:srgbClr val="231F20"/>
                </a:solidFill>
                <a:latin typeface="Calibri"/>
                <a:cs typeface="Calibri"/>
              </a:rPr>
              <a:t> </a:t>
            </a:r>
            <a:r>
              <a:rPr lang="es-ES" sz="1400" i="1" dirty="0">
                <a:solidFill>
                  <a:srgbClr val="231F20"/>
                </a:solidFill>
                <a:cs typeface="Calibri"/>
              </a:rPr>
              <a:t>Registre su huella digital como se muestra en la siguiente figura.</a:t>
            </a:r>
            <a:r>
              <a:rPr sz="1400" i="1" spc="-25" dirty="0">
                <a:solidFill>
                  <a:srgbClr val="231F20"/>
                </a:solidFill>
                <a:latin typeface="Calibri"/>
                <a:cs typeface="Calibri"/>
              </a:rPr>
              <a:t>.</a:t>
            </a:r>
            <a:endParaRPr sz="1400" dirty="0">
              <a:latin typeface="Calibri"/>
              <a:cs typeface="Calibri"/>
            </a:endParaRPr>
          </a:p>
        </p:txBody>
      </p:sp>
      <p:grpSp>
        <p:nvGrpSpPr>
          <p:cNvPr id="21" name="object 21"/>
          <p:cNvGrpSpPr/>
          <p:nvPr/>
        </p:nvGrpSpPr>
        <p:grpSpPr>
          <a:xfrm>
            <a:off x="2244435" y="6510265"/>
            <a:ext cx="10547418" cy="678180"/>
            <a:chOff x="756004" y="5056441"/>
            <a:chExt cx="6264275" cy="678180"/>
          </a:xfrm>
        </p:grpSpPr>
        <p:sp>
          <p:nvSpPr>
            <p:cNvPr id="22" name="object 22"/>
            <p:cNvSpPr/>
            <p:nvPr/>
          </p:nvSpPr>
          <p:spPr>
            <a:xfrm>
              <a:off x="759179" y="5125270"/>
              <a:ext cx="6257925" cy="605790"/>
            </a:xfrm>
            <a:custGeom>
              <a:avLst/>
              <a:gdLst/>
              <a:ahLst/>
              <a:cxnLst/>
              <a:rect l="l" t="t" r="r" b="b"/>
              <a:pathLst>
                <a:path w="6257925" h="605789">
                  <a:moveTo>
                    <a:pt x="71996" y="0"/>
                  </a:moveTo>
                  <a:lnTo>
                    <a:pt x="30373" y="1124"/>
                  </a:lnTo>
                  <a:lnTo>
                    <a:pt x="8999" y="8999"/>
                  </a:lnTo>
                  <a:lnTo>
                    <a:pt x="1124" y="30373"/>
                  </a:lnTo>
                  <a:lnTo>
                    <a:pt x="0" y="71996"/>
                  </a:lnTo>
                  <a:lnTo>
                    <a:pt x="0" y="533654"/>
                  </a:lnTo>
                  <a:lnTo>
                    <a:pt x="1124" y="575276"/>
                  </a:lnTo>
                  <a:lnTo>
                    <a:pt x="8999" y="596650"/>
                  </a:lnTo>
                  <a:lnTo>
                    <a:pt x="30373" y="604525"/>
                  </a:lnTo>
                  <a:lnTo>
                    <a:pt x="71996" y="605650"/>
                  </a:lnTo>
                  <a:lnTo>
                    <a:pt x="6185649" y="605650"/>
                  </a:lnTo>
                  <a:lnTo>
                    <a:pt x="6227272" y="604525"/>
                  </a:lnTo>
                  <a:lnTo>
                    <a:pt x="6248646" y="596650"/>
                  </a:lnTo>
                  <a:lnTo>
                    <a:pt x="6256520" y="575276"/>
                  </a:lnTo>
                  <a:lnTo>
                    <a:pt x="6257645" y="533654"/>
                  </a:lnTo>
                  <a:lnTo>
                    <a:pt x="6257645" y="71996"/>
                  </a:lnTo>
                  <a:lnTo>
                    <a:pt x="6256520" y="30373"/>
                  </a:lnTo>
                  <a:lnTo>
                    <a:pt x="6248646" y="8999"/>
                  </a:lnTo>
                  <a:lnTo>
                    <a:pt x="6227272" y="1124"/>
                  </a:lnTo>
                  <a:lnTo>
                    <a:pt x="6185649" y="0"/>
                  </a:lnTo>
                  <a:lnTo>
                    <a:pt x="71996" y="0"/>
                  </a:lnTo>
                  <a:close/>
                </a:path>
              </a:pathLst>
            </a:custGeom>
            <a:ln w="6349">
              <a:solidFill>
                <a:srgbClr val="95979A"/>
              </a:solidFill>
            </a:ln>
          </p:spPr>
          <p:txBody>
            <a:bodyPr wrap="square" lIns="0" tIns="0" rIns="0" bIns="0" rtlCol="0"/>
            <a:lstStyle/>
            <a:p>
              <a:endParaRPr/>
            </a:p>
          </p:txBody>
        </p:sp>
        <p:sp>
          <p:nvSpPr>
            <p:cNvPr id="23" name="object 23"/>
            <p:cNvSpPr/>
            <p:nvPr/>
          </p:nvSpPr>
          <p:spPr>
            <a:xfrm>
              <a:off x="1079995" y="5056441"/>
              <a:ext cx="568960" cy="194945"/>
            </a:xfrm>
            <a:custGeom>
              <a:avLst/>
              <a:gdLst/>
              <a:ahLst/>
              <a:cxnLst/>
              <a:rect l="l" t="t" r="r" b="b"/>
              <a:pathLst>
                <a:path w="568960" h="194945">
                  <a:moveTo>
                    <a:pt x="568794" y="0"/>
                  </a:moveTo>
                  <a:lnTo>
                    <a:pt x="0" y="0"/>
                  </a:lnTo>
                  <a:lnTo>
                    <a:pt x="0" y="194817"/>
                  </a:lnTo>
                  <a:lnTo>
                    <a:pt x="568794" y="194817"/>
                  </a:lnTo>
                  <a:lnTo>
                    <a:pt x="568794" y="0"/>
                  </a:lnTo>
                  <a:close/>
                </a:path>
              </a:pathLst>
            </a:custGeom>
            <a:solidFill>
              <a:srgbClr val="FFFFFF"/>
            </a:solidFill>
          </p:spPr>
          <p:txBody>
            <a:bodyPr wrap="square" lIns="0" tIns="0" rIns="0" bIns="0" rtlCol="0"/>
            <a:lstStyle/>
            <a:p>
              <a:endParaRPr/>
            </a:p>
          </p:txBody>
        </p:sp>
      </p:grpSp>
      <p:sp>
        <p:nvSpPr>
          <p:cNvPr id="24" name="object 24"/>
          <p:cNvSpPr txBox="1"/>
          <p:nvPr/>
        </p:nvSpPr>
        <p:spPr>
          <a:xfrm>
            <a:off x="2328069" y="6383580"/>
            <a:ext cx="10768584" cy="546303"/>
          </a:xfrm>
          <a:prstGeom prst="rect">
            <a:avLst/>
          </a:prstGeom>
        </p:spPr>
        <p:txBody>
          <a:bodyPr vert="horz" wrap="square" lIns="0" tIns="12700" rIns="0" bIns="0" rtlCol="0">
            <a:spAutoFit/>
          </a:bodyPr>
          <a:lstStyle/>
          <a:p>
            <a:pPr marL="257819">
              <a:spcBef>
                <a:spcPts val="100"/>
              </a:spcBef>
            </a:pPr>
            <a:r>
              <a:rPr lang="es-ES" sz="1400" b="1" i="1" spc="30" dirty="0" smtClean="0">
                <a:solidFill>
                  <a:srgbClr val="C00C3F"/>
                </a:solidFill>
                <a:latin typeface="Calibri"/>
                <a:cs typeface="Calibri"/>
              </a:rPr>
              <a:t>         </a:t>
            </a:r>
            <a:r>
              <a:rPr sz="1400" b="1" i="1" spc="30" dirty="0" smtClean="0">
                <a:solidFill>
                  <a:srgbClr val="C00C3F"/>
                </a:solidFill>
                <a:latin typeface="Calibri"/>
                <a:cs typeface="Calibri"/>
              </a:rPr>
              <a:t>NOTE</a:t>
            </a:r>
            <a:endParaRPr sz="1400" dirty="0">
              <a:latin typeface="Calibri"/>
              <a:cs typeface="Calibri"/>
            </a:endParaRPr>
          </a:p>
          <a:p>
            <a:pPr marL="156216" marR="5080" indent="-144151">
              <a:spcBef>
                <a:spcPts val="765"/>
              </a:spcBef>
              <a:buFont typeface="Calibri"/>
              <a:buChar char="•"/>
              <a:tabLst>
                <a:tab pos="156851" algn="l"/>
              </a:tabLst>
            </a:pPr>
            <a:r>
              <a:rPr lang="es-ES" sz="1400" i="1" spc="-15" dirty="0">
                <a:solidFill>
                  <a:srgbClr val="231F20"/>
                </a:solidFill>
                <a:cs typeface="Calibri"/>
              </a:rPr>
              <a:t>Puede registrar hasta 10 huellas digitales, pero registrar más de 10 restablecerá el registro y tendrá que registrar su huella digital nuevamente.</a:t>
            </a:r>
            <a:endParaRPr sz="1400" dirty="0">
              <a:latin typeface="Calibri"/>
              <a:cs typeface="Calibri"/>
            </a:endParaRPr>
          </a:p>
        </p:txBody>
      </p:sp>
      <p:grpSp>
        <p:nvGrpSpPr>
          <p:cNvPr id="26" name="object 26"/>
          <p:cNvGrpSpPr/>
          <p:nvPr/>
        </p:nvGrpSpPr>
        <p:grpSpPr>
          <a:xfrm>
            <a:off x="11548269" y="7420253"/>
            <a:ext cx="2226230" cy="2667709"/>
            <a:chOff x="5819216" y="5881382"/>
            <a:chExt cx="1200785" cy="1438910"/>
          </a:xfrm>
        </p:grpSpPr>
        <p:pic>
          <p:nvPicPr>
            <p:cNvPr id="27" name="object 27"/>
            <p:cNvPicPr/>
            <p:nvPr/>
          </p:nvPicPr>
          <p:blipFill>
            <a:blip r:embed="rId12" cstate="print"/>
            <a:stretch>
              <a:fillRect/>
            </a:stretch>
          </p:blipFill>
          <p:spPr>
            <a:xfrm>
              <a:off x="5820625" y="5882056"/>
              <a:ext cx="1198143" cy="1436522"/>
            </a:xfrm>
            <a:prstGeom prst="rect">
              <a:avLst/>
            </a:prstGeom>
          </p:spPr>
        </p:pic>
        <p:sp>
          <p:nvSpPr>
            <p:cNvPr id="28" name="object 28"/>
            <p:cNvSpPr/>
            <p:nvPr/>
          </p:nvSpPr>
          <p:spPr>
            <a:xfrm>
              <a:off x="5820092" y="5882259"/>
              <a:ext cx="1199515" cy="1437005"/>
            </a:xfrm>
            <a:custGeom>
              <a:avLst/>
              <a:gdLst/>
              <a:ahLst/>
              <a:cxnLst/>
              <a:rect l="l" t="t" r="r" b="b"/>
              <a:pathLst>
                <a:path w="1199515" h="1437004">
                  <a:moveTo>
                    <a:pt x="1199032" y="1436738"/>
                  </a:moveTo>
                  <a:lnTo>
                    <a:pt x="0" y="1436738"/>
                  </a:lnTo>
                  <a:lnTo>
                    <a:pt x="0" y="0"/>
                  </a:lnTo>
                  <a:lnTo>
                    <a:pt x="1199032" y="0"/>
                  </a:lnTo>
                  <a:lnTo>
                    <a:pt x="1199032" y="1436738"/>
                  </a:lnTo>
                  <a:close/>
                </a:path>
              </a:pathLst>
            </a:custGeom>
            <a:ln w="3175">
              <a:solidFill>
                <a:srgbClr val="231F20"/>
              </a:solidFill>
            </a:ln>
          </p:spPr>
          <p:txBody>
            <a:bodyPr wrap="square" lIns="0" tIns="0" rIns="0" bIns="0" rtlCol="0"/>
            <a:lstStyle/>
            <a:p>
              <a:endParaRPr/>
            </a:p>
          </p:txBody>
        </p:sp>
      </p:grpSp>
      <p:grpSp>
        <p:nvGrpSpPr>
          <p:cNvPr id="29" name="object 29"/>
          <p:cNvGrpSpPr/>
          <p:nvPr/>
        </p:nvGrpSpPr>
        <p:grpSpPr>
          <a:xfrm>
            <a:off x="956469" y="7404100"/>
            <a:ext cx="2226230" cy="2667709"/>
            <a:chOff x="755992" y="5881382"/>
            <a:chExt cx="1200785" cy="1438910"/>
          </a:xfrm>
        </p:grpSpPr>
        <p:pic>
          <p:nvPicPr>
            <p:cNvPr id="30" name="object 30"/>
            <p:cNvPicPr/>
            <p:nvPr/>
          </p:nvPicPr>
          <p:blipFill>
            <a:blip r:embed="rId13" cstate="print"/>
            <a:stretch>
              <a:fillRect/>
            </a:stretch>
          </p:blipFill>
          <p:spPr>
            <a:xfrm>
              <a:off x="757085" y="5882056"/>
              <a:ext cx="1198982" cy="1436522"/>
            </a:xfrm>
            <a:prstGeom prst="rect">
              <a:avLst/>
            </a:prstGeom>
          </p:spPr>
        </p:pic>
        <p:sp>
          <p:nvSpPr>
            <p:cNvPr id="31" name="object 31"/>
            <p:cNvSpPr/>
            <p:nvPr/>
          </p:nvSpPr>
          <p:spPr>
            <a:xfrm>
              <a:off x="756869" y="5882259"/>
              <a:ext cx="1199515" cy="1437005"/>
            </a:xfrm>
            <a:custGeom>
              <a:avLst/>
              <a:gdLst/>
              <a:ahLst/>
              <a:cxnLst/>
              <a:rect l="l" t="t" r="r" b="b"/>
              <a:pathLst>
                <a:path w="1199514" h="1437004">
                  <a:moveTo>
                    <a:pt x="1199032" y="1436738"/>
                  </a:moveTo>
                  <a:lnTo>
                    <a:pt x="0" y="1436738"/>
                  </a:lnTo>
                  <a:lnTo>
                    <a:pt x="0" y="0"/>
                  </a:lnTo>
                  <a:lnTo>
                    <a:pt x="1199032" y="0"/>
                  </a:lnTo>
                  <a:lnTo>
                    <a:pt x="1199032" y="1436738"/>
                  </a:lnTo>
                  <a:close/>
                </a:path>
              </a:pathLst>
            </a:custGeom>
            <a:ln w="3175">
              <a:solidFill>
                <a:srgbClr val="231F20"/>
              </a:solidFill>
            </a:ln>
          </p:spPr>
          <p:txBody>
            <a:bodyPr wrap="square" lIns="0" tIns="0" rIns="0" bIns="0" rtlCol="0"/>
            <a:lstStyle/>
            <a:p>
              <a:endParaRPr/>
            </a:p>
          </p:txBody>
        </p:sp>
      </p:grpSp>
      <p:grpSp>
        <p:nvGrpSpPr>
          <p:cNvPr id="32" name="object 32"/>
          <p:cNvGrpSpPr/>
          <p:nvPr/>
        </p:nvGrpSpPr>
        <p:grpSpPr>
          <a:xfrm>
            <a:off x="3674907" y="7405350"/>
            <a:ext cx="2226230" cy="2667709"/>
            <a:chOff x="2021801" y="5881382"/>
            <a:chExt cx="1200785" cy="1438910"/>
          </a:xfrm>
        </p:grpSpPr>
        <p:pic>
          <p:nvPicPr>
            <p:cNvPr id="33" name="object 33"/>
            <p:cNvPicPr/>
            <p:nvPr/>
          </p:nvPicPr>
          <p:blipFill>
            <a:blip r:embed="rId14" cstate="print"/>
            <a:stretch>
              <a:fillRect/>
            </a:stretch>
          </p:blipFill>
          <p:spPr>
            <a:xfrm>
              <a:off x="2022514" y="5882056"/>
              <a:ext cx="1198866" cy="1436522"/>
            </a:xfrm>
            <a:prstGeom prst="rect">
              <a:avLst/>
            </a:prstGeom>
          </p:spPr>
        </p:pic>
        <p:sp>
          <p:nvSpPr>
            <p:cNvPr id="34" name="object 34"/>
            <p:cNvSpPr/>
            <p:nvPr/>
          </p:nvSpPr>
          <p:spPr>
            <a:xfrm>
              <a:off x="2022678" y="5882259"/>
              <a:ext cx="1199515" cy="1437005"/>
            </a:xfrm>
            <a:custGeom>
              <a:avLst/>
              <a:gdLst/>
              <a:ahLst/>
              <a:cxnLst/>
              <a:rect l="l" t="t" r="r" b="b"/>
              <a:pathLst>
                <a:path w="1199514" h="1437004">
                  <a:moveTo>
                    <a:pt x="1199032" y="1436738"/>
                  </a:moveTo>
                  <a:lnTo>
                    <a:pt x="0" y="1436738"/>
                  </a:lnTo>
                  <a:lnTo>
                    <a:pt x="0" y="0"/>
                  </a:lnTo>
                  <a:lnTo>
                    <a:pt x="1199032" y="0"/>
                  </a:lnTo>
                  <a:lnTo>
                    <a:pt x="1199032" y="1436738"/>
                  </a:lnTo>
                  <a:close/>
                </a:path>
              </a:pathLst>
            </a:custGeom>
            <a:ln w="3175">
              <a:solidFill>
                <a:srgbClr val="231F20"/>
              </a:solidFill>
            </a:ln>
          </p:spPr>
          <p:txBody>
            <a:bodyPr wrap="square" lIns="0" tIns="0" rIns="0" bIns="0" rtlCol="0"/>
            <a:lstStyle/>
            <a:p>
              <a:endParaRPr/>
            </a:p>
          </p:txBody>
        </p:sp>
      </p:grpSp>
      <p:grpSp>
        <p:nvGrpSpPr>
          <p:cNvPr id="35" name="object 35"/>
          <p:cNvGrpSpPr/>
          <p:nvPr/>
        </p:nvGrpSpPr>
        <p:grpSpPr>
          <a:xfrm>
            <a:off x="6311806" y="7419003"/>
            <a:ext cx="2226230" cy="2667709"/>
            <a:chOff x="3287598" y="5881382"/>
            <a:chExt cx="1200785" cy="1438910"/>
          </a:xfrm>
        </p:grpSpPr>
        <p:pic>
          <p:nvPicPr>
            <p:cNvPr id="36" name="object 36"/>
            <p:cNvPicPr/>
            <p:nvPr/>
          </p:nvPicPr>
          <p:blipFill>
            <a:blip r:embed="rId15" cstate="print"/>
            <a:stretch>
              <a:fillRect/>
            </a:stretch>
          </p:blipFill>
          <p:spPr>
            <a:xfrm>
              <a:off x="3288322" y="5882056"/>
              <a:ext cx="1199222" cy="1436522"/>
            </a:xfrm>
            <a:prstGeom prst="rect">
              <a:avLst/>
            </a:prstGeom>
          </p:spPr>
        </p:pic>
        <p:sp>
          <p:nvSpPr>
            <p:cNvPr id="37" name="object 37"/>
            <p:cNvSpPr/>
            <p:nvPr/>
          </p:nvSpPr>
          <p:spPr>
            <a:xfrm>
              <a:off x="3288474" y="5882259"/>
              <a:ext cx="1199515" cy="1437005"/>
            </a:xfrm>
            <a:custGeom>
              <a:avLst/>
              <a:gdLst/>
              <a:ahLst/>
              <a:cxnLst/>
              <a:rect l="l" t="t" r="r" b="b"/>
              <a:pathLst>
                <a:path w="1199514" h="1437004">
                  <a:moveTo>
                    <a:pt x="1199032" y="1436738"/>
                  </a:moveTo>
                  <a:lnTo>
                    <a:pt x="0" y="1436738"/>
                  </a:lnTo>
                  <a:lnTo>
                    <a:pt x="0" y="0"/>
                  </a:lnTo>
                  <a:lnTo>
                    <a:pt x="1199032" y="0"/>
                  </a:lnTo>
                  <a:lnTo>
                    <a:pt x="1199032" y="1436738"/>
                  </a:lnTo>
                  <a:close/>
                </a:path>
              </a:pathLst>
            </a:custGeom>
            <a:ln w="3175">
              <a:solidFill>
                <a:srgbClr val="231F20"/>
              </a:solidFill>
            </a:ln>
          </p:spPr>
          <p:txBody>
            <a:bodyPr wrap="square" lIns="0" tIns="0" rIns="0" bIns="0" rtlCol="0"/>
            <a:lstStyle/>
            <a:p>
              <a:endParaRPr/>
            </a:p>
          </p:txBody>
        </p:sp>
      </p:grpSp>
      <p:grpSp>
        <p:nvGrpSpPr>
          <p:cNvPr id="38" name="object 38"/>
          <p:cNvGrpSpPr/>
          <p:nvPr/>
        </p:nvGrpSpPr>
        <p:grpSpPr>
          <a:xfrm>
            <a:off x="8911489" y="7420253"/>
            <a:ext cx="2226230" cy="2667709"/>
            <a:chOff x="4553419" y="5881382"/>
            <a:chExt cx="1200785" cy="1438910"/>
          </a:xfrm>
        </p:grpSpPr>
        <p:pic>
          <p:nvPicPr>
            <p:cNvPr id="39" name="object 39"/>
            <p:cNvPicPr/>
            <p:nvPr/>
          </p:nvPicPr>
          <p:blipFill>
            <a:blip r:embed="rId16" cstate="print"/>
            <a:stretch>
              <a:fillRect/>
            </a:stretch>
          </p:blipFill>
          <p:spPr>
            <a:xfrm>
              <a:off x="4554473" y="5882056"/>
              <a:ext cx="1198997" cy="1436522"/>
            </a:xfrm>
            <a:prstGeom prst="rect">
              <a:avLst/>
            </a:prstGeom>
          </p:spPr>
        </p:pic>
        <p:sp>
          <p:nvSpPr>
            <p:cNvPr id="40" name="object 40"/>
            <p:cNvSpPr/>
            <p:nvPr/>
          </p:nvSpPr>
          <p:spPr>
            <a:xfrm>
              <a:off x="4554296" y="5882259"/>
              <a:ext cx="1199515" cy="1437005"/>
            </a:xfrm>
            <a:custGeom>
              <a:avLst/>
              <a:gdLst/>
              <a:ahLst/>
              <a:cxnLst/>
              <a:rect l="l" t="t" r="r" b="b"/>
              <a:pathLst>
                <a:path w="1199514" h="1437004">
                  <a:moveTo>
                    <a:pt x="1199032" y="1436738"/>
                  </a:moveTo>
                  <a:lnTo>
                    <a:pt x="0" y="1436738"/>
                  </a:lnTo>
                  <a:lnTo>
                    <a:pt x="0" y="0"/>
                  </a:lnTo>
                  <a:lnTo>
                    <a:pt x="1199032" y="0"/>
                  </a:lnTo>
                  <a:lnTo>
                    <a:pt x="1199032" y="1436738"/>
                  </a:lnTo>
                  <a:close/>
                </a:path>
              </a:pathLst>
            </a:custGeom>
            <a:ln w="3175">
              <a:solidFill>
                <a:srgbClr val="231F20"/>
              </a:solidFill>
            </a:ln>
          </p:spPr>
          <p:txBody>
            <a:bodyPr wrap="square" lIns="0" tIns="0" rIns="0" bIns="0" rtlCol="0"/>
            <a:lstStyle/>
            <a:p>
              <a:endParaRPr/>
            </a:p>
          </p:txBody>
        </p:sp>
      </p:grpSp>
      <p:sp>
        <p:nvSpPr>
          <p:cNvPr id="41" name="object 41"/>
          <p:cNvSpPr txBox="1">
            <a:spLocks noGrp="1"/>
          </p:cNvSpPr>
          <p:nvPr>
            <p:ph type="dt" sz="half" idx="6"/>
          </p:nvPr>
        </p:nvSpPr>
        <p:spPr>
          <a:xfrm>
            <a:off x="17283364" y="10229296"/>
            <a:ext cx="7113689" cy="126317"/>
          </a:xfrm>
          <a:prstGeom prst="rect">
            <a:avLst/>
          </a:prstGeom>
        </p:spPr>
        <p:txBody>
          <a:bodyPr vert="horz" wrap="square" lIns="0" tIns="3175" rIns="0" bIns="0" rtlCol="0">
            <a:spAutoFit/>
          </a:bodyPr>
          <a:lstStyle/>
          <a:p>
            <a:pPr marL="12701" marR="5080">
              <a:spcBef>
                <a:spcPts val="25"/>
              </a:spcBef>
            </a:pPr>
            <a:r>
              <a:rPr spc="-5" dirty="0"/>
              <a:t>Copyright </a:t>
            </a:r>
            <a:r>
              <a:rPr dirty="0"/>
              <a:t>© </a:t>
            </a:r>
            <a:r>
              <a:rPr spc="-5" dirty="0"/>
              <a:t>2019-2020 LG </a:t>
            </a:r>
            <a:r>
              <a:rPr dirty="0"/>
              <a:t>Electronics Inc. All rights reserved. </a:t>
            </a:r>
            <a:r>
              <a:rPr spc="-210" dirty="0"/>
              <a:t> </a:t>
            </a:r>
            <a:r>
              <a:rPr dirty="0"/>
              <a:t>Only</a:t>
            </a:r>
            <a:r>
              <a:rPr spc="-5" dirty="0"/>
              <a:t> </a:t>
            </a:r>
            <a:r>
              <a:rPr dirty="0"/>
              <a:t>training </a:t>
            </a:r>
            <a:r>
              <a:rPr spc="-5" dirty="0"/>
              <a:t>and</a:t>
            </a:r>
            <a:r>
              <a:rPr spc="-10" dirty="0"/>
              <a:t> </a:t>
            </a:r>
            <a:r>
              <a:rPr dirty="0"/>
              <a:t>service </a:t>
            </a:r>
            <a:r>
              <a:rPr spc="-5" dirty="0"/>
              <a:t>purposes.</a:t>
            </a:r>
          </a:p>
        </p:txBody>
      </p:sp>
      <p:sp>
        <p:nvSpPr>
          <p:cNvPr id="42" name="object 42"/>
          <p:cNvSpPr txBox="1">
            <a:spLocks noGrp="1"/>
          </p:cNvSpPr>
          <p:nvPr>
            <p:ph type="ftr" sz="quarter" idx="5"/>
          </p:nvPr>
        </p:nvSpPr>
        <p:spPr>
          <a:xfrm>
            <a:off x="4676982" y="10351231"/>
            <a:ext cx="2623101" cy="126317"/>
          </a:xfrm>
          <a:prstGeom prst="rect">
            <a:avLst/>
          </a:prstGeom>
        </p:spPr>
        <p:txBody>
          <a:bodyPr vert="horz" wrap="square" lIns="0" tIns="3175" rIns="0" bIns="0" rtlCol="0">
            <a:spAutoFit/>
          </a:bodyPr>
          <a:lstStyle/>
          <a:p>
            <a:pPr marL="12701">
              <a:spcBef>
                <a:spcPts val="25"/>
              </a:spcBef>
            </a:pPr>
            <a:r>
              <a:rPr spc="-5" dirty="0"/>
              <a:t>LGE</a:t>
            </a:r>
            <a:r>
              <a:rPr spc="-30" dirty="0"/>
              <a:t> </a:t>
            </a:r>
            <a:r>
              <a:rPr dirty="0"/>
              <a:t>Internal</a:t>
            </a:r>
            <a:r>
              <a:rPr spc="-25" dirty="0"/>
              <a:t> </a:t>
            </a:r>
            <a:r>
              <a:rPr spc="-5" dirty="0"/>
              <a:t>Use</a:t>
            </a:r>
            <a:r>
              <a:rPr spc="-30" dirty="0"/>
              <a:t> </a:t>
            </a:r>
            <a:r>
              <a:rPr dirty="0"/>
              <a:t>Only</a:t>
            </a:r>
          </a:p>
        </p:txBody>
      </p:sp>
    </p:spTree>
    <p:extLst>
      <p:ext uri="{BB962C8B-B14F-4D97-AF65-F5344CB8AC3E}">
        <p14:creationId xmlns:p14="http://schemas.microsoft.com/office/powerpoint/2010/main" val="11419011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731432" y="325629"/>
            <a:ext cx="1652270" cy="182101"/>
          </a:xfrm>
          <a:prstGeom prst="rect">
            <a:avLst/>
          </a:prstGeom>
        </p:spPr>
        <p:txBody>
          <a:bodyPr vert="horz" wrap="square" lIns="0" tIns="12700" rIns="0" bIns="0" rtlCol="0">
            <a:spAutoFit/>
          </a:bodyPr>
          <a:lstStyle/>
          <a:p>
            <a:pPr marL="12701">
              <a:spcBef>
                <a:spcPts val="100"/>
              </a:spcBef>
              <a:tabLst>
                <a:tab pos="1481506" algn="l"/>
              </a:tabLst>
            </a:pPr>
            <a:r>
              <a:rPr sz="1500" i="1" spc="-15" baseline="2777" dirty="0">
                <a:solidFill>
                  <a:srgbClr val="6D6E71"/>
                </a:solidFill>
                <a:latin typeface="Calibri"/>
                <a:cs typeface="Calibri"/>
              </a:rPr>
              <a:t>Using</a:t>
            </a:r>
            <a:r>
              <a:rPr sz="1500" i="1" spc="22" baseline="2777" dirty="0">
                <a:solidFill>
                  <a:srgbClr val="6D6E71"/>
                </a:solidFill>
                <a:latin typeface="Calibri"/>
                <a:cs typeface="Calibri"/>
              </a:rPr>
              <a:t> </a:t>
            </a:r>
            <a:r>
              <a:rPr sz="1500" i="1" baseline="2777" dirty="0">
                <a:solidFill>
                  <a:srgbClr val="6D6E71"/>
                </a:solidFill>
                <a:latin typeface="Calibri"/>
                <a:cs typeface="Calibri"/>
              </a:rPr>
              <a:t>the</a:t>
            </a:r>
            <a:r>
              <a:rPr sz="1500" i="1" spc="22" baseline="2777" dirty="0">
                <a:solidFill>
                  <a:srgbClr val="6D6E71"/>
                </a:solidFill>
                <a:latin typeface="Calibri"/>
                <a:cs typeface="Calibri"/>
              </a:rPr>
              <a:t> </a:t>
            </a:r>
            <a:r>
              <a:rPr sz="1500" i="1" baseline="2777" dirty="0">
                <a:solidFill>
                  <a:srgbClr val="6D6E71"/>
                </a:solidFill>
                <a:latin typeface="Calibri"/>
                <a:cs typeface="Calibri"/>
              </a:rPr>
              <a:t>New</a:t>
            </a:r>
            <a:r>
              <a:rPr sz="1500" i="1" spc="22" baseline="2777" dirty="0">
                <a:solidFill>
                  <a:srgbClr val="6D6E71"/>
                </a:solidFill>
                <a:latin typeface="Calibri"/>
                <a:cs typeface="Calibri"/>
              </a:rPr>
              <a:t> </a:t>
            </a:r>
            <a:r>
              <a:rPr sz="1500" i="1" baseline="2777" dirty="0">
                <a:solidFill>
                  <a:srgbClr val="6D6E71"/>
                </a:solidFill>
                <a:latin typeface="Calibri"/>
                <a:cs typeface="Calibri"/>
              </a:rPr>
              <a:t>Functions	</a:t>
            </a:r>
            <a:r>
              <a:rPr sz="1100" b="1" i="1" spc="60" dirty="0">
                <a:solidFill>
                  <a:srgbClr val="231F20"/>
                </a:solidFill>
                <a:latin typeface="Calibri"/>
                <a:cs typeface="Calibri"/>
              </a:rPr>
              <a:t>41</a:t>
            </a:r>
            <a:endParaRPr sz="1100">
              <a:latin typeface="Calibri"/>
              <a:cs typeface="Calibri"/>
            </a:endParaRPr>
          </a:p>
        </p:txBody>
      </p:sp>
      <p:sp>
        <p:nvSpPr>
          <p:cNvPr id="3" name="object 3"/>
          <p:cNvSpPr/>
          <p:nvPr/>
        </p:nvSpPr>
        <p:spPr>
          <a:xfrm>
            <a:off x="3890423" y="538415"/>
            <a:ext cx="6130925" cy="0"/>
          </a:xfrm>
          <a:custGeom>
            <a:avLst/>
            <a:gdLst/>
            <a:ahLst/>
            <a:cxnLst/>
            <a:rect l="l" t="t" r="r" b="b"/>
            <a:pathLst>
              <a:path w="6130925">
                <a:moveTo>
                  <a:pt x="6130798" y="0"/>
                </a:moveTo>
                <a:lnTo>
                  <a:pt x="0" y="0"/>
                </a:lnTo>
              </a:path>
            </a:pathLst>
          </a:custGeom>
          <a:ln w="3175">
            <a:solidFill>
              <a:srgbClr val="C00C3F"/>
            </a:solidFill>
          </a:ln>
        </p:spPr>
        <p:txBody>
          <a:bodyPr wrap="square" lIns="0" tIns="0" rIns="0" bIns="0" rtlCol="0"/>
          <a:lstStyle/>
          <a:p>
            <a:endParaRPr/>
          </a:p>
        </p:txBody>
      </p:sp>
      <p:sp>
        <p:nvSpPr>
          <p:cNvPr id="6" name="object 6"/>
          <p:cNvSpPr txBox="1"/>
          <p:nvPr/>
        </p:nvSpPr>
        <p:spPr>
          <a:xfrm>
            <a:off x="10631846" y="1461815"/>
            <a:ext cx="104139" cy="182101"/>
          </a:xfrm>
          <a:prstGeom prst="rect">
            <a:avLst/>
          </a:prstGeom>
        </p:spPr>
        <p:txBody>
          <a:bodyPr vert="horz" wrap="square" lIns="0" tIns="12700" rIns="0" bIns="0" rtlCol="0">
            <a:spAutoFit/>
          </a:bodyPr>
          <a:lstStyle/>
          <a:p>
            <a:pPr marL="12701">
              <a:spcBef>
                <a:spcPts val="100"/>
              </a:spcBef>
            </a:pPr>
            <a:r>
              <a:rPr sz="1100" b="1" i="1" spc="60" dirty="0">
                <a:solidFill>
                  <a:srgbClr val="FFFFFF"/>
                </a:solidFill>
                <a:latin typeface="Calibri"/>
                <a:cs typeface="Calibri"/>
              </a:rPr>
              <a:t>5</a:t>
            </a:r>
            <a:endParaRPr sz="1100">
              <a:latin typeface="Calibri"/>
              <a:cs typeface="Calibri"/>
            </a:endParaRPr>
          </a:p>
        </p:txBody>
      </p:sp>
      <p:sp>
        <p:nvSpPr>
          <p:cNvPr id="7" name="object 7"/>
          <p:cNvSpPr txBox="1"/>
          <p:nvPr/>
        </p:nvSpPr>
        <p:spPr>
          <a:xfrm>
            <a:off x="2853325" y="627925"/>
            <a:ext cx="9258049" cy="1097736"/>
          </a:xfrm>
          <a:prstGeom prst="rect">
            <a:avLst/>
          </a:prstGeom>
        </p:spPr>
        <p:txBody>
          <a:bodyPr vert="horz" wrap="square" lIns="0" tIns="12700" rIns="0" bIns="0" rtlCol="0">
            <a:spAutoFit/>
          </a:bodyPr>
          <a:lstStyle/>
          <a:p>
            <a:pPr marL="12701">
              <a:spcBef>
                <a:spcPts val="100"/>
              </a:spcBef>
            </a:pPr>
            <a:r>
              <a:rPr lang="es-ES" sz="2000" b="1" i="1" spc="-15" dirty="0">
                <a:solidFill>
                  <a:srgbClr val="231F20"/>
                </a:solidFill>
                <a:cs typeface="Calibri"/>
              </a:rPr>
              <a:t>Inicio de sesión con su huella digital.</a:t>
            </a:r>
          </a:p>
          <a:p>
            <a:pPr marL="12701">
              <a:spcBef>
                <a:spcPts val="100"/>
              </a:spcBef>
            </a:pPr>
            <a:endParaRPr lang="es-ES" sz="2000" b="1" i="1" spc="-15" dirty="0">
              <a:solidFill>
                <a:srgbClr val="231F20"/>
              </a:solidFill>
              <a:latin typeface="Calibri"/>
              <a:cs typeface="Calibri"/>
            </a:endParaRPr>
          </a:p>
          <a:p>
            <a:pPr marL="12701">
              <a:spcBef>
                <a:spcPts val="100"/>
              </a:spcBef>
            </a:pPr>
            <a:r>
              <a:rPr sz="1400" b="1" i="1" spc="55" dirty="0">
                <a:solidFill>
                  <a:srgbClr val="231F20"/>
                </a:solidFill>
                <a:latin typeface="Calibri"/>
                <a:cs typeface="Calibri"/>
              </a:rPr>
              <a:t>1 </a:t>
            </a:r>
            <a:r>
              <a:rPr sz="1400" b="1" i="1" spc="305" dirty="0">
                <a:solidFill>
                  <a:srgbClr val="231F20"/>
                </a:solidFill>
                <a:latin typeface="Calibri"/>
                <a:cs typeface="Calibri"/>
              </a:rPr>
              <a:t> </a:t>
            </a:r>
            <a:r>
              <a:rPr lang="es-ES" sz="1400" i="1" spc="-5" dirty="0">
                <a:solidFill>
                  <a:srgbClr val="231F20"/>
                </a:solidFill>
                <a:cs typeface="Calibri"/>
              </a:rPr>
              <a:t>Inicio de sesión de Windows</a:t>
            </a:r>
          </a:p>
          <a:p>
            <a:pPr marL="12701">
              <a:spcBef>
                <a:spcPts val="100"/>
              </a:spcBef>
            </a:pPr>
            <a:r>
              <a:rPr lang="es-ES" sz="1400" i="1" spc="10" dirty="0">
                <a:solidFill>
                  <a:srgbClr val="231F20"/>
                </a:solidFill>
                <a:cs typeface="Calibri"/>
              </a:rPr>
              <a:t>Puede iniciar sesión con su huella digital registrada sin ingresar una contraseña</a:t>
            </a:r>
            <a:r>
              <a:rPr sz="1400" i="1" spc="-15" dirty="0">
                <a:solidFill>
                  <a:srgbClr val="231F20"/>
                </a:solidFill>
                <a:latin typeface="Calibri"/>
                <a:cs typeface="Calibri"/>
              </a:rPr>
              <a:t>.</a:t>
            </a:r>
            <a:endParaRPr sz="1400" dirty="0">
              <a:latin typeface="Calibri"/>
              <a:cs typeface="Calibri"/>
            </a:endParaRPr>
          </a:p>
        </p:txBody>
      </p:sp>
      <p:grpSp>
        <p:nvGrpSpPr>
          <p:cNvPr id="8" name="object 8"/>
          <p:cNvGrpSpPr/>
          <p:nvPr/>
        </p:nvGrpSpPr>
        <p:grpSpPr>
          <a:xfrm>
            <a:off x="4301647" y="1776951"/>
            <a:ext cx="5875022" cy="3511090"/>
            <a:chOff x="1432382" y="1747202"/>
            <a:chExt cx="4697095" cy="2642870"/>
          </a:xfrm>
        </p:grpSpPr>
        <p:sp>
          <p:nvSpPr>
            <p:cNvPr id="9" name="object 9"/>
            <p:cNvSpPr/>
            <p:nvPr/>
          </p:nvSpPr>
          <p:spPr>
            <a:xfrm>
              <a:off x="1432383" y="1747203"/>
              <a:ext cx="4697095" cy="2642870"/>
            </a:xfrm>
            <a:custGeom>
              <a:avLst/>
              <a:gdLst/>
              <a:ahLst/>
              <a:cxnLst/>
              <a:rect l="l" t="t" r="r" b="b"/>
              <a:pathLst>
                <a:path w="4697095" h="2642870">
                  <a:moveTo>
                    <a:pt x="4696612" y="0"/>
                  </a:moveTo>
                  <a:lnTo>
                    <a:pt x="4696612" y="2642615"/>
                  </a:lnTo>
                  <a:lnTo>
                    <a:pt x="0" y="2642628"/>
                  </a:lnTo>
                  <a:lnTo>
                    <a:pt x="4696612" y="2642628"/>
                  </a:lnTo>
                  <a:lnTo>
                    <a:pt x="4696612" y="0"/>
                  </a:lnTo>
                  <a:close/>
                </a:path>
              </a:pathLst>
            </a:custGeom>
            <a:solidFill>
              <a:srgbClr val="D1D3D4"/>
            </a:solidFill>
          </p:spPr>
          <p:txBody>
            <a:bodyPr wrap="square" lIns="0" tIns="0" rIns="0" bIns="0" rtlCol="0"/>
            <a:lstStyle/>
            <a:p>
              <a:endParaRPr sz="2800"/>
            </a:p>
          </p:txBody>
        </p:sp>
        <p:pic>
          <p:nvPicPr>
            <p:cNvPr id="10" name="object 10"/>
            <p:cNvPicPr/>
            <p:nvPr/>
          </p:nvPicPr>
          <p:blipFill>
            <a:blip r:embed="rId2" cstate="print"/>
            <a:stretch>
              <a:fillRect/>
            </a:stretch>
          </p:blipFill>
          <p:spPr>
            <a:xfrm>
              <a:off x="1432382" y="1747202"/>
              <a:ext cx="4696599" cy="882103"/>
            </a:xfrm>
            <a:prstGeom prst="rect">
              <a:avLst/>
            </a:prstGeom>
          </p:spPr>
        </p:pic>
        <p:pic>
          <p:nvPicPr>
            <p:cNvPr id="11" name="object 11"/>
            <p:cNvPicPr/>
            <p:nvPr/>
          </p:nvPicPr>
          <p:blipFill>
            <a:blip r:embed="rId3" cstate="print"/>
            <a:stretch>
              <a:fillRect/>
            </a:stretch>
          </p:blipFill>
          <p:spPr>
            <a:xfrm>
              <a:off x="1432382" y="2626855"/>
              <a:ext cx="4696599" cy="883323"/>
            </a:xfrm>
            <a:prstGeom prst="rect">
              <a:avLst/>
            </a:prstGeom>
          </p:spPr>
        </p:pic>
        <p:pic>
          <p:nvPicPr>
            <p:cNvPr id="12" name="object 12"/>
            <p:cNvPicPr/>
            <p:nvPr/>
          </p:nvPicPr>
          <p:blipFill>
            <a:blip r:embed="rId4" cstate="print"/>
            <a:stretch>
              <a:fillRect/>
            </a:stretch>
          </p:blipFill>
          <p:spPr>
            <a:xfrm>
              <a:off x="1432382" y="3507714"/>
              <a:ext cx="4696599" cy="882103"/>
            </a:xfrm>
            <a:prstGeom prst="rect">
              <a:avLst/>
            </a:prstGeom>
          </p:spPr>
        </p:pic>
        <p:pic>
          <p:nvPicPr>
            <p:cNvPr id="13" name="object 13"/>
            <p:cNvPicPr/>
            <p:nvPr/>
          </p:nvPicPr>
          <p:blipFill>
            <a:blip r:embed="rId5" cstate="print"/>
            <a:stretch>
              <a:fillRect/>
            </a:stretch>
          </p:blipFill>
          <p:spPr>
            <a:xfrm>
              <a:off x="3354959" y="3800487"/>
              <a:ext cx="853719" cy="264680"/>
            </a:xfrm>
            <a:prstGeom prst="rect">
              <a:avLst/>
            </a:prstGeom>
          </p:spPr>
        </p:pic>
        <p:pic>
          <p:nvPicPr>
            <p:cNvPr id="14" name="object 14"/>
            <p:cNvPicPr/>
            <p:nvPr/>
          </p:nvPicPr>
          <p:blipFill>
            <a:blip r:embed="rId6" cstate="print"/>
            <a:stretch>
              <a:fillRect/>
            </a:stretch>
          </p:blipFill>
          <p:spPr>
            <a:xfrm>
              <a:off x="3646868" y="3800500"/>
              <a:ext cx="560705" cy="263232"/>
            </a:xfrm>
            <a:prstGeom prst="rect">
              <a:avLst/>
            </a:prstGeom>
          </p:spPr>
        </p:pic>
        <p:pic>
          <p:nvPicPr>
            <p:cNvPr id="15" name="object 15"/>
            <p:cNvPicPr/>
            <p:nvPr/>
          </p:nvPicPr>
          <p:blipFill>
            <a:blip r:embed="rId7" cstate="print"/>
            <a:stretch>
              <a:fillRect/>
            </a:stretch>
          </p:blipFill>
          <p:spPr>
            <a:xfrm>
              <a:off x="3646868" y="3801224"/>
              <a:ext cx="269595" cy="262508"/>
            </a:xfrm>
            <a:prstGeom prst="rect">
              <a:avLst/>
            </a:prstGeom>
          </p:spPr>
        </p:pic>
        <p:sp>
          <p:nvSpPr>
            <p:cNvPr id="16" name="object 16"/>
            <p:cNvSpPr/>
            <p:nvPr/>
          </p:nvSpPr>
          <p:spPr>
            <a:xfrm>
              <a:off x="3638080" y="3795293"/>
              <a:ext cx="279400" cy="279400"/>
            </a:xfrm>
            <a:custGeom>
              <a:avLst/>
              <a:gdLst/>
              <a:ahLst/>
              <a:cxnLst/>
              <a:rect l="l" t="t" r="r" b="b"/>
              <a:pathLst>
                <a:path w="279400" h="279400">
                  <a:moveTo>
                    <a:pt x="279247" y="0"/>
                  </a:moveTo>
                  <a:lnTo>
                    <a:pt x="267131" y="0"/>
                  </a:lnTo>
                  <a:lnTo>
                    <a:pt x="267131" y="11430"/>
                  </a:lnTo>
                  <a:lnTo>
                    <a:pt x="267131" y="266700"/>
                  </a:lnTo>
                  <a:lnTo>
                    <a:pt x="12128" y="266700"/>
                  </a:lnTo>
                  <a:lnTo>
                    <a:pt x="12128" y="11430"/>
                  </a:lnTo>
                  <a:lnTo>
                    <a:pt x="267131" y="11430"/>
                  </a:lnTo>
                  <a:lnTo>
                    <a:pt x="267131" y="0"/>
                  </a:lnTo>
                  <a:lnTo>
                    <a:pt x="0" y="0"/>
                  </a:lnTo>
                  <a:lnTo>
                    <a:pt x="0" y="11430"/>
                  </a:lnTo>
                  <a:lnTo>
                    <a:pt x="0" y="266700"/>
                  </a:lnTo>
                  <a:lnTo>
                    <a:pt x="0" y="273050"/>
                  </a:lnTo>
                  <a:lnTo>
                    <a:pt x="0" y="279400"/>
                  </a:lnTo>
                  <a:lnTo>
                    <a:pt x="279247" y="279400"/>
                  </a:lnTo>
                  <a:lnTo>
                    <a:pt x="279247" y="273050"/>
                  </a:lnTo>
                  <a:lnTo>
                    <a:pt x="279247" y="266992"/>
                  </a:lnTo>
                  <a:lnTo>
                    <a:pt x="273189" y="266992"/>
                  </a:lnTo>
                  <a:lnTo>
                    <a:pt x="273189" y="266700"/>
                  </a:lnTo>
                  <a:lnTo>
                    <a:pt x="279247" y="266700"/>
                  </a:lnTo>
                  <a:lnTo>
                    <a:pt x="279247" y="11430"/>
                  </a:lnTo>
                  <a:lnTo>
                    <a:pt x="279247" y="0"/>
                  </a:lnTo>
                  <a:close/>
                </a:path>
              </a:pathLst>
            </a:custGeom>
            <a:solidFill>
              <a:srgbClr val="BCBEC0"/>
            </a:solidFill>
          </p:spPr>
          <p:txBody>
            <a:bodyPr wrap="square" lIns="0" tIns="0" rIns="0" bIns="0" rtlCol="0"/>
            <a:lstStyle/>
            <a:p>
              <a:endParaRPr sz="2800"/>
            </a:p>
          </p:txBody>
        </p:sp>
        <p:pic>
          <p:nvPicPr>
            <p:cNvPr id="17" name="object 17"/>
            <p:cNvPicPr/>
            <p:nvPr/>
          </p:nvPicPr>
          <p:blipFill>
            <a:blip r:embed="rId8" cstate="print"/>
            <a:stretch>
              <a:fillRect/>
            </a:stretch>
          </p:blipFill>
          <p:spPr>
            <a:xfrm>
              <a:off x="3669671" y="3055926"/>
              <a:ext cx="229360" cy="174091"/>
            </a:xfrm>
            <a:prstGeom prst="rect">
              <a:avLst/>
            </a:prstGeom>
          </p:spPr>
        </p:pic>
        <p:pic>
          <p:nvPicPr>
            <p:cNvPr id="18" name="object 18"/>
            <p:cNvPicPr/>
            <p:nvPr/>
          </p:nvPicPr>
          <p:blipFill>
            <a:blip r:embed="rId9" cstate="print"/>
            <a:stretch>
              <a:fillRect/>
            </a:stretch>
          </p:blipFill>
          <p:spPr>
            <a:xfrm>
              <a:off x="3451606" y="2203069"/>
              <a:ext cx="660349" cy="660336"/>
            </a:xfrm>
            <a:prstGeom prst="rect">
              <a:avLst/>
            </a:prstGeom>
          </p:spPr>
        </p:pic>
        <p:pic>
          <p:nvPicPr>
            <p:cNvPr id="19" name="object 19"/>
            <p:cNvPicPr/>
            <p:nvPr/>
          </p:nvPicPr>
          <p:blipFill>
            <a:blip r:embed="rId10" cstate="print"/>
            <a:stretch>
              <a:fillRect/>
            </a:stretch>
          </p:blipFill>
          <p:spPr>
            <a:xfrm>
              <a:off x="3670452" y="2329150"/>
              <a:ext cx="222643" cy="222643"/>
            </a:xfrm>
            <a:prstGeom prst="rect">
              <a:avLst/>
            </a:prstGeom>
          </p:spPr>
        </p:pic>
        <p:sp>
          <p:nvSpPr>
            <p:cNvPr id="20" name="object 20"/>
            <p:cNvSpPr/>
            <p:nvPr/>
          </p:nvSpPr>
          <p:spPr>
            <a:xfrm>
              <a:off x="3588647" y="2533675"/>
              <a:ext cx="386715" cy="193675"/>
            </a:xfrm>
            <a:custGeom>
              <a:avLst/>
              <a:gdLst/>
              <a:ahLst/>
              <a:cxnLst/>
              <a:rect l="l" t="t" r="r" b="b"/>
              <a:pathLst>
                <a:path w="386714" h="193675">
                  <a:moveTo>
                    <a:pt x="193128" y="0"/>
                  </a:moveTo>
                  <a:lnTo>
                    <a:pt x="148841" y="5101"/>
                  </a:lnTo>
                  <a:lnTo>
                    <a:pt x="108190" y="19631"/>
                  </a:lnTo>
                  <a:lnTo>
                    <a:pt x="72333" y="42430"/>
                  </a:lnTo>
                  <a:lnTo>
                    <a:pt x="42427" y="72339"/>
                  </a:lnTo>
                  <a:lnTo>
                    <a:pt x="19632" y="108199"/>
                  </a:lnTo>
                  <a:lnTo>
                    <a:pt x="5103" y="148848"/>
                  </a:lnTo>
                  <a:lnTo>
                    <a:pt x="0" y="193128"/>
                  </a:lnTo>
                  <a:lnTo>
                    <a:pt x="21043" y="193128"/>
                  </a:lnTo>
                  <a:lnTo>
                    <a:pt x="24537" y="158439"/>
                  </a:lnTo>
                  <a:lnTo>
                    <a:pt x="34559" y="126144"/>
                  </a:lnTo>
                  <a:lnTo>
                    <a:pt x="71450" y="71437"/>
                  </a:lnTo>
                  <a:lnTo>
                    <a:pt x="126141" y="34551"/>
                  </a:lnTo>
                  <a:lnTo>
                    <a:pt x="193128" y="21031"/>
                  </a:lnTo>
                  <a:lnTo>
                    <a:pt x="227825" y="24526"/>
                  </a:lnTo>
                  <a:lnTo>
                    <a:pt x="289346" y="50418"/>
                  </a:lnTo>
                  <a:lnTo>
                    <a:pt x="335842" y="96918"/>
                  </a:lnTo>
                  <a:lnTo>
                    <a:pt x="361722" y="158439"/>
                  </a:lnTo>
                  <a:lnTo>
                    <a:pt x="365213" y="193128"/>
                  </a:lnTo>
                  <a:lnTo>
                    <a:pt x="386257" y="193128"/>
                  </a:lnTo>
                  <a:lnTo>
                    <a:pt x="381154" y="148848"/>
                  </a:lnTo>
                  <a:lnTo>
                    <a:pt x="366625" y="108199"/>
                  </a:lnTo>
                  <a:lnTo>
                    <a:pt x="343829" y="72339"/>
                  </a:lnTo>
                  <a:lnTo>
                    <a:pt x="313924" y="42430"/>
                  </a:lnTo>
                  <a:lnTo>
                    <a:pt x="278067" y="19631"/>
                  </a:lnTo>
                  <a:lnTo>
                    <a:pt x="237416" y="5101"/>
                  </a:lnTo>
                  <a:lnTo>
                    <a:pt x="193128" y="0"/>
                  </a:lnTo>
                  <a:close/>
                </a:path>
              </a:pathLst>
            </a:custGeom>
            <a:solidFill>
              <a:srgbClr val="FFFFFF"/>
            </a:solidFill>
          </p:spPr>
          <p:txBody>
            <a:bodyPr wrap="square" lIns="0" tIns="0" rIns="0" bIns="0" rtlCol="0"/>
            <a:lstStyle/>
            <a:p>
              <a:endParaRPr sz="2800"/>
            </a:p>
          </p:txBody>
        </p:sp>
      </p:grpSp>
      <p:sp>
        <p:nvSpPr>
          <p:cNvPr id="21" name="object 21"/>
          <p:cNvSpPr txBox="1"/>
          <p:nvPr/>
        </p:nvSpPr>
        <p:spPr>
          <a:xfrm>
            <a:off x="6548718" y="3834286"/>
            <a:ext cx="1841220" cy="628377"/>
          </a:xfrm>
          <a:prstGeom prst="rect">
            <a:avLst/>
          </a:prstGeom>
        </p:spPr>
        <p:txBody>
          <a:bodyPr vert="horz" wrap="square" lIns="0" tIns="12700" rIns="0" bIns="0" rtlCol="0">
            <a:spAutoFit/>
          </a:bodyPr>
          <a:lstStyle/>
          <a:p>
            <a:pPr marL="12701" marR="5080">
              <a:spcBef>
                <a:spcPts val="100"/>
              </a:spcBef>
            </a:pPr>
            <a:r>
              <a:rPr sz="1000" spc="-80" dirty="0">
                <a:solidFill>
                  <a:srgbClr val="FFFFFF"/>
                </a:solidFill>
                <a:latin typeface="Calibri"/>
                <a:cs typeface="Calibri"/>
              </a:rPr>
              <a:t>T</a:t>
            </a:r>
            <a:r>
              <a:rPr sz="1000" spc="-5" dirty="0">
                <a:solidFill>
                  <a:srgbClr val="FFFFFF"/>
                </a:solidFill>
                <a:latin typeface="Calibri"/>
                <a:cs typeface="Calibri"/>
              </a:rPr>
              <a:t>o</a:t>
            </a:r>
            <a:r>
              <a:rPr sz="1000" spc="10" dirty="0">
                <a:solidFill>
                  <a:srgbClr val="FFFFFF"/>
                </a:solidFill>
                <a:latin typeface="Calibri"/>
                <a:cs typeface="Calibri"/>
              </a:rPr>
              <a:t> </a:t>
            </a:r>
            <a:r>
              <a:rPr sz="1000" dirty="0">
                <a:solidFill>
                  <a:srgbClr val="FFFFFF"/>
                </a:solidFill>
                <a:latin typeface="Calibri"/>
                <a:cs typeface="Calibri"/>
              </a:rPr>
              <a:t>sign</a:t>
            </a:r>
            <a:r>
              <a:rPr sz="1000" spc="10" dirty="0">
                <a:solidFill>
                  <a:srgbClr val="FFFFFF"/>
                </a:solidFill>
                <a:latin typeface="Calibri"/>
                <a:cs typeface="Calibri"/>
              </a:rPr>
              <a:t> </a:t>
            </a:r>
            <a:r>
              <a:rPr sz="1000" spc="-30" dirty="0">
                <a:solidFill>
                  <a:srgbClr val="FFFFFF"/>
                </a:solidFill>
                <a:latin typeface="Calibri"/>
                <a:cs typeface="Calibri"/>
              </a:rPr>
              <a:t>in,</a:t>
            </a:r>
            <a:r>
              <a:rPr sz="1000" spc="10" dirty="0">
                <a:solidFill>
                  <a:srgbClr val="FFFFFF"/>
                </a:solidFill>
                <a:latin typeface="Calibri"/>
                <a:cs typeface="Calibri"/>
              </a:rPr>
              <a:t> s</a:t>
            </a:r>
            <a:r>
              <a:rPr sz="1000" dirty="0">
                <a:solidFill>
                  <a:srgbClr val="FFFFFF"/>
                </a:solidFill>
                <a:latin typeface="Calibri"/>
                <a:cs typeface="Calibri"/>
              </a:rPr>
              <a:t>c</a:t>
            </a:r>
            <a:r>
              <a:rPr sz="1000" spc="-15" dirty="0">
                <a:solidFill>
                  <a:srgbClr val="FFFFFF"/>
                </a:solidFill>
                <a:latin typeface="Calibri"/>
                <a:cs typeface="Calibri"/>
              </a:rPr>
              <a:t>an</a:t>
            </a:r>
            <a:r>
              <a:rPr sz="1000" spc="10" dirty="0">
                <a:solidFill>
                  <a:srgbClr val="FFFFFF"/>
                </a:solidFill>
                <a:latin typeface="Calibri"/>
                <a:cs typeface="Calibri"/>
              </a:rPr>
              <a:t> </a:t>
            </a:r>
            <a:r>
              <a:rPr sz="1000" spc="-15" dirty="0">
                <a:solidFill>
                  <a:srgbClr val="FFFFFF"/>
                </a:solidFill>
                <a:latin typeface="Calibri"/>
                <a:cs typeface="Calibri"/>
              </a:rPr>
              <a:t>your</a:t>
            </a:r>
            <a:r>
              <a:rPr sz="1000" spc="10" dirty="0">
                <a:solidFill>
                  <a:srgbClr val="FFFFFF"/>
                </a:solidFill>
                <a:latin typeface="Calibri"/>
                <a:cs typeface="Calibri"/>
              </a:rPr>
              <a:t> </a:t>
            </a:r>
            <a:r>
              <a:rPr sz="1000" spc="-5" dirty="0">
                <a:solidFill>
                  <a:srgbClr val="FFFFFF"/>
                </a:solidFill>
                <a:latin typeface="Calibri"/>
                <a:cs typeface="Calibri"/>
              </a:rPr>
              <a:t>finger</a:t>
            </a:r>
            <a:r>
              <a:rPr sz="1000" spc="10" dirty="0">
                <a:solidFill>
                  <a:srgbClr val="FFFFFF"/>
                </a:solidFill>
                <a:latin typeface="Calibri"/>
                <a:cs typeface="Calibri"/>
              </a:rPr>
              <a:t> </a:t>
            </a:r>
            <a:r>
              <a:rPr sz="1000" spc="-15" dirty="0">
                <a:solidFill>
                  <a:srgbClr val="FFFFFF"/>
                </a:solidFill>
                <a:latin typeface="Calibri"/>
                <a:cs typeface="Calibri"/>
              </a:rPr>
              <a:t>on</a:t>
            </a:r>
            <a:r>
              <a:rPr sz="1000" spc="10" dirty="0">
                <a:solidFill>
                  <a:srgbClr val="FFFFFF"/>
                </a:solidFill>
                <a:latin typeface="Calibri"/>
                <a:cs typeface="Calibri"/>
              </a:rPr>
              <a:t> </a:t>
            </a:r>
            <a:r>
              <a:rPr sz="1000" spc="-5" dirty="0">
                <a:solidFill>
                  <a:srgbClr val="FFFFFF"/>
                </a:solidFill>
                <a:latin typeface="Calibri"/>
                <a:cs typeface="Calibri"/>
              </a:rPr>
              <a:t>the  </a:t>
            </a:r>
            <a:r>
              <a:rPr sz="1000" spc="-10" dirty="0">
                <a:solidFill>
                  <a:srgbClr val="FFFFFF"/>
                </a:solidFill>
                <a:latin typeface="Calibri"/>
                <a:cs typeface="Calibri"/>
              </a:rPr>
              <a:t>fingerprint</a:t>
            </a:r>
            <a:r>
              <a:rPr sz="1000" spc="5" dirty="0">
                <a:solidFill>
                  <a:srgbClr val="FFFFFF"/>
                </a:solidFill>
                <a:latin typeface="Calibri"/>
                <a:cs typeface="Calibri"/>
              </a:rPr>
              <a:t> </a:t>
            </a:r>
            <a:r>
              <a:rPr sz="1000" spc="-30" dirty="0">
                <a:solidFill>
                  <a:srgbClr val="FFFFFF"/>
                </a:solidFill>
                <a:latin typeface="Calibri"/>
                <a:cs typeface="Calibri"/>
              </a:rPr>
              <a:t>reader.</a:t>
            </a:r>
            <a:endParaRPr sz="1000" dirty="0">
              <a:latin typeface="Calibri"/>
              <a:cs typeface="Calibri"/>
            </a:endParaRPr>
          </a:p>
          <a:p>
            <a:pPr>
              <a:spcBef>
                <a:spcPts val="15"/>
              </a:spcBef>
            </a:pPr>
            <a:endParaRPr sz="1000" dirty="0">
              <a:latin typeface="Calibri"/>
              <a:cs typeface="Calibri"/>
            </a:endParaRPr>
          </a:p>
          <a:p>
            <a:pPr marL="297190"/>
            <a:r>
              <a:rPr sz="1000" dirty="0">
                <a:solidFill>
                  <a:srgbClr val="FFFFFF"/>
                </a:solidFill>
                <a:latin typeface="Calibri"/>
                <a:cs typeface="Calibri"/>
              </a:rPr>
              <a:t>Sige-in</a:t>
            </a:r>
            <a:r>
              <a:rPr sz="1000" spc="-10" dirty="0">
                <a:solidFill>
                  <a:srgbClr val="FFFFFF"/>
                </a:solidFill>
                <a:latin typeface="Calibri"/>
                <a:cs typeface="Calibri"/>
              </a:rPr>
              <a:t> options</a:t>
            </a:r>
            <a:endParaRPr sz="1000" dirty="0">
              <a:latin typeface="Calibri"/>
              <a:cs typeface="Calibri"/>
            </a:endParaRPr>
          </a:p>
        </p:txBody>
      </p:sp>
      <p:grpSp>
        <p:nvGrpSpPr>
          <p:cNvPr id="22" name="object 22"/>
          <p:cNvGrpSpPr/>
          <p:nvPr/>
        </p:nvGrpSpPr>
        <p:grpSpPr>
          <a:xfrm>
            <a:off x="3293291" y="6139824"/>
            <a:ext cx="7617611" cy="534035"/>
            <a:chOff x="756004" y="5335371"/>
            <a:chExt cx="6264275" cy="534035"/>
          </a:xfrm>
        </p:grpSpPr>
        <p:sp>
          <p:nvSpPr>
            <p:cNvPr id="23" name="object 23"/>
            <p:cNvSpPr/>
            <p:nvPr/>
          </p:nvSpPr>
          <p:spPr>
            <a:xfrm>
              <a:off x="759179" y="5404195"/>
              <a:ext cx="6257925" cy="461645"/>
            </a:xfrm>
            <a:custGeom>
              <a:avLst/>
              <a:gdLst/>
              <a:ahLst/>
              <a:cxnLst/>
              <a:rect l="l" t="t" r="r" b="b"/>
              <a:pathLst>
                <a:path w="6257925" h="461645">
                  <a:moveTo>
                    <a:pt x="71996" y="0"/>
                  </a:moveTo>
                  <a:lnTo>
                    <a:pt x="30373" y="1124"/>
                  </a:lnTo>
                  <a:lnTo>
                    <a:pt x="8999" y="8999"/>
                  </a:lnTo>
                  <a:lnTo>
                    <a:pt x="1124" y="30373"/>
                  </a:lnTo>
                  <a:lnTo>
                    <a:pt x="0" y="71996"/>
                  </a:lnTo>
                  <a:lnTo>
                    <a:pt x="0" y="389648"/>
                  </a:lnTo>
                  <a:lnTo>
                    <a:pt x="1124" y="431271"/>
                  </a:lnTo>
                  <a:lnTo>
                    <a:pt x="8999" y="452645"/>
                  </a:lnTo>
                  <a:lnTo>
                    <a:pt x="30373" y="460520"/>
                  </a:lnTo>
                  <a:lnTo>
                    <a:pt x="71996" y="461645"/>
                  </a:lnTo>
                  <a:lnTo>
                    <a:pt x="6185649" y="461645"/>
                  </a:lnTo>
                  <a:lnTo>
                    <a:pt x="6227272" y="460520"/>
                  </a:lnTo>
                  <a:lnTo>
                    <a:pt x="6248646" y="452645"/>
                  </a:lnTo>
                  <a:lnTo>
                    <a:pt x="6256520" y="431271"/>
                  </a:lnTo>
                  <a:lnTo>
                    <a:pt x="6257645" y="389648"/>
                  </a:lnTo>
                  <a:lnTo>
                    <a:pt x="6257645" y="71996"/>
                  </a:lnTo>
                  <a:lnTo>
                    <a:pt x="6256520" y="30373"/>
                  </a:lnTo>
                  <a:lnTo>
                    <a:pt x="6248646" y="8999"/>
                  </a:lnTo>
                  <a:lnTo>
                    <a:pt x="6227272" y="1124"/>
                  </a:lnTo>
                  <a:lnTo>
                    <a:pt x="6185649" y="0"/>
                  </a:lnTo>
                  <a:lnTo>
                    <a:pt x="71996" y="0"/>
                  </a:lnTo>
                  <a:close/>
                </a:path>
              </a:pathLst>
            </a:custGeom>
            <a:ln w="6350">
              <a:solidFill>
                <a:srgbClr val="95979A"/>
              </a:solidFill>
            </a:ln>
          </p:spPr>
          <p:txBody>
            <a:bodyPr wrap="square" lIns="0" tIns="0" rIns="0" bIns="0" rtlCol="0"/>
            <a:lstStyle/>
            <a:p>
              <a:endParaRPr/>
            </a:p>
          </p:txBody>
        </p:sp>
        <p:sp>
          <p:nvSpPr>
            <p:cNvPr id="24" name="object 24"/>
            <p:cNvSpPr/>
            <p:nvPr/>
          </p:nvSpPr>
          <p:spPr>
            <a:xfrm>
              <a:off x="1079995" y="5335371"/>
              <a:ext cx="568960" cy="194945"/>
            </a:xfrm>
            <a:custGeom>
              <a:avLst/>
              <a:gdLst/>
              <a:ahLst/>
              <a:cxnLst/>
              <a:rect l="l" t="t" r="r" b="b"/>
              <a:pathLst>
                <a:path w="568960" h="194945">
                  <a:moveTo>
                    <a:pt x="568794" y="0"/>
                  </a:moveTo>
                  <a:lnTo>
                    <a:pt x="0" y="0"/>
                  </a:lnTo>
                  <a:lnTo>
                    <a:pt x="0" y="194817"/>
                  </a:lnTo>
                  <a:lnTo>
                    <a:pt x="568794" y="194817"/>
                  </a:lnTo>
                  <a:lnTo>
                    <a:pt x="568794" y="0"/>
                  </a:lnTo>
                  <a:close/>
                </a:path>
              </a:pathLst>
            </a:custGeom>
            <a:solidFill>
              <a:srgbClr val="FFFFFF"/>
            </a:solidFill>
          </p:spPr>
          <p:txBody>
            <a:bodyPr wrap="square" lIns="0" tIns="0" rIns="0" bIns="0" rtlCol="0"/>
            <a:lstStyle/>
            <a:p>
              <a:endParaRPr/>
            </a:p>
          </p:txBody>
        </p:sp>
      </p:grpSp>
      <p:sp>
        <p:nvSpPr>
          <p:cNvPr id="25" name="object 25"/>
          <p:cNvSpPr txBox="1"/>
          <p:nvPr/>
        </p:nvSpPr>
        <p:spPr>
          <a:xfrm>
            <a:off x="3156095" y="5318727"/>
            <a:ext cx="9116648" cy="1229183"/>
          </a:xfrm>
          <a:prstGeom prst="rect">
            <a:avLst/>
          </a:prstGeom>
        </p:spPr>
        <p:txBody>
          <a:bodyPr vert="horz" wrap="square" lIns="0" tIns="84455" rIns="0" bIns="0" rtlCol="0">
            <a:spAutoFit/>
          </a:bodyPr>
          <a:lstStyle/>
          <a:p>
            <a:pPr>
              <a:spcBef>
                <a:spcPts val="665"/>
              </a:spcBef>
            </a:pPr>
            <a:r>
              <a:rPr sz="1400" b="1" i="1" spc="55" dirty="0">
                <a:solidFill>
                  <a:srgbClr val="231F20"/>
                </a:solidFill>
                <a:latin typeface="Calibri"/>
                <a:cs typeface="Calibri"/>
              </a:rPr>
              <a:t>2  </a:t>
            </a:r>
            <a:r>
              <a:rPr sz="1400" b="1" i="1" spc="70" dirty="0">
                <a:solidFill>
                  <a:srgbClr val="231F20"/>
                </a:solidFill>
                <a:latin typeface="Calibri"/>
                <a:cs typeface="Calibri"/>
              </a:rPr>
              <a:t> </a:t>
            </a:r>
            <a:r>
              <a:rPr lang="es-ES" sz="1400" i="1" spc="-15" dirty="0">
                <a:solidFill>
                  <a:srgbClr val="231F20"/>
                </a:solidFill>
                <a:cs typeface="Calibri"/>
              </a:rPr>
              <a:t>Inicio de sesión con un solo toque (actualmente solo es compatible con LG </a:t>
            </a:r>
            <a:r>
              <a:rPr lang="es-ES" sz="1400" i="1" spc="-15" dirty="0" err="1">
                <a:solidFill>
                  <a:srgbClr val="231F20"/>
                </a:solidFill>
                <a:cs typeface="Calibri"/>
              </a:rPr>
              <a:t>gram</a:t>
            </a:r>
            <a:r>
              <a:rPr lang="es-ES" sz="1400" i="1" spc="-15" dirty="0">
                <a:solidFill>
                  <a:srgbClr val="231F20"/>
                </a:solidFill>
                <a:cs typeface="Calibri"/>
              </a:rPr>
              <a:t>)</a:t>
            </a:r>
          </a:p>
          <a:p>
            <a:pPr>
              <a:spcBef>
                <a:spcPts val="665"/>
              </a:spcBef>
            </a:pPr>
            <a:r>
              <a:rPr lang="es-ES" sz="1400" i="1" spc="10" dirty="0">
                <a:solidFill>
                  <a:srgbClr val="231F20"/>
                </a:solidFill>
                <a:cs typeface="Calibri"/>
              </a:rPr>
              <a:t>Puede encender la PC e iniciar sesión en Windows simultáneamente con la huella digital registrada.</a:t>
            </a:r>
          </a:p>
          <a:p>
            <a:pPr>
              <a:spcBef>
                <a:spcPts val="665"/>
              </a:spcBef>
            </a:pPr>
            <a:r>
              <a:rPr lang="es-ES" sz="1400" b="1" i="1" spc="10" dirty="0">
                <a:solidFill>
                  <a:srgbClr val="231F20"/>
                </a:solidFill>
                <a:latin typeface="Calibri"/>
                <a:cs typeface="Calibri"/>
              </a:rPr>
              <a:t>               </a:t>
            </a:r>
            <a:r>
              <a:rPr sz="1400" b="1" i="1" spc="30" dirty="0">
                <a:solidFill>
                  <a:srgbClr val="C00C3F"/>
                </a:solidFill>
                <a:latin typeface="Calibri"/>
                <a:cs typeface="Calibri"/>
              </a:rPr>
              <a:t>NOTE</a:t>
            </a:r>
            <a:endParaRPr sz="1400" dirty="0">
              <a:latin typeface="Calibri"/>
              <a:cs typeface="Calibri"/>
            </a:endParaRPr>
          </a:p>
          <a:p>
            <a:pPr marL="365772" lvl="1" indent="-144151">
              <a:spcBef>
                <a:spcPts val="765"/>
              </a:spcBef>
              <a:buFont typeface="Calibri"/>
              <a:buChar char="•"/>
              <a:tabLst>
                <a:tab pos="366407" algn="l"/>
              </a:tabLst>
            </a:pPr>
            <a:r>
              <a:rPr lang="es-ES" sz="1400" i="1" spc="-5" dirty="0">
                <a:solidFill>
                  <a:srgbClr val="231F20"/>
                </a:solidFill>
                <a:cs typeface="Calibri"/>
              </a:rPr>
              <a:t>Actualmente, la función de inicio de sesión de </a:t>
            </a:r>
            <a:r>
              <a:rPr lang="es-ES" sz="1400" i="1" spc="-5" dirty="0" err="1">
                <a:solidFill>
                  <a:srgbClr val="231F20"/>
                </a:solidFill>
                <a:cs typeface="Calibri"/>
              </a:rPr>
              <a:t>One</a:t>
            </a:r>
            <a:r>
              <a:rPr lang="es-ES" sz="1400" i="1" spc="-5" dirty="0">
                <a:solidFill>
                  <a:srgbClr val="231F20"/>
                </a:solidFill>
                <a:cs typeface="Calibri"/>
              </a:rPr>
              <a:t> </a:t>
            </a:r>
            <a:r>
              <a:rPr lang="es-ES" sz="1400" i="1" spc="-5" dirty="0" err="1">
                <a:solidFill>
                  <a:srgbClr val="231F20"/>
                </a:solidFill>
                <a:cs typeface="Calibri"/>
              </a:rPr>
              <a:t>Touch</a:t>
            </a:r>
            <a:r>
              <a:rPr lang="es-ES" sz="1400" i="1" spc="-5" dirty="0">
                <a:solidFill>
                  <a:srgbClr val="231F20"/>
                </a:solidFill>
                <a:cs typeface="Calibri"/>
              </a:rPr>
              <a:t> solo está disponible en los modelos LG </a:t>
            </a:r>
            <a:r>
              <a:rPr lang="es-ES" sz="1400" i="1" spc="-5" dirty="0" err="1">
                <a:solidFill>
                  <a:srgbClr val="231F20"/>
                </a:solidFill>
                <a:cs typeface="Calibri"/>
              </a:rPr>
              <a:t>gram</a:t>
            </a:r>
            <a:r>
              <a:rPr lang="es-ES" sz="1000" i="1" spc="-5" dirty="0">
                <a:solidFill>
                  <a:srgbClr val="231F20"/>
                </a:solidFill>
                <a:cs typeface="Calibri"/>
              </a:rPr>
              <a:t>.</a:t>
            </a:r>
            <a:endParaRPr sz="1000" dirty="0">
              <a:latin typeface="Calibri"/>
              <a:cs typeface="Calibri"/>
            </a:endParaRPr>
          </a:p>
        </p:txBody>
      </p:sp>
      <p:pic>
        <p:nvPicPr>
          <p:cNvPr id="27" name="object 27"/>
          <p:cNvPicPr/>
          <p:nvPr/>
        </p:nvPicPr>
        <p:blipFill>
          <a:blip r:embed="rId11" cstate="print"/>
          <a:stretch>
            <a:fillRect/>
          </a:stretch>
        </p:blipFill>
        <p:spPr>
          <a:xfrm>
            <a:off x="7325784" y="7035509"/>
            <a:ext cx="4733280" cy="2662111"/>
          </a:xfrm>
          <a:prstGeom prst="rect">
            <a:avLst/>
          </a:prstGeom>
        </p:spPr>
      </p:pic>
      <p:pic>
        <p:nvPicPr>
          <p:cNvPr id="28" name="object 28"/>
          <p:cNvPicPr/>
          <p:nvPr/>
        </p:nvPicPr>
        <p:blipFill>
          <a:blip r:embed="rId12" cstate="print"/>
          <a:stretch>
            <a:fillRect/>
          </a:stretch>
        </p:blipFill>
        <p:spPr>
          <a:xfrm>
            <a:off x="5929715" y="8150507"/>
            <a:ext cx="653134" cy="608837"/>
          </a:xfrm>
          <a:prstGeom prst="rect">
            <a:avLst/>
          </a:prstGeom>
        </p:spPr>
      </p:pic>
      <p:pic>
        <p:nvPicPr>
          <p:cNvPr id="29" name="object 29"/>
          <p:cNvPicPr/>
          <p:nvPr/>
        </p:nvPicPr>
        <p:blipFill>
          <a:blip r:embed="rId13" cstate="print"/>
          <a:stretch>
            <a:fillRect/>
          </a:stretch>
        </p:blipFill>
        <p:spPr>
          <a:xfrm>
            <a:off x="2853325" y="7208151"/>
            <a:ext cx="2619279" cy="2582888"/>
          </a:xfrm>
          <a:prstGeom prst="rect">
            <a:avLst/>
          </a:prstGeom>
        </p:spPr>
      </p:pic>
      <p:sp>
        <p:nvSpPr>
          <p:cNvPr id="30" name="object 30"/>
          <p:cNvSpPr txBox="1"/>
          <p:nvPr/>
        </p:nvSpPr>
        <p:spPr>
          <a:xfrm>
            <a:off x="3753080" y="9901894"/>
            <a:ext cx="1205683" cy="227626"/>
          </a:xfrm>
          <a:prstGeom prst="rect">
            <a:avLst/>
          </a:prstGeom>
        </p:spPr>
        <p:txBody>
          <a:bodyPr vert="horz" wrap="square" lIns="0" tIns="12065" rIns="0" bIns="0" rtlCol="0">
            <a:spAutoFit/>
          </a:bodyPr>
          <a:lstStyle/>
          <a:p>
            <a:pPr marL="12701">
              <a:spcBef>
                <a:spcPts val="95"/>
              </a:spcBef>
            </a:pPr>
            <a:r>
              <a:rPr sz="1400" spc="-20" dirty="0">
                <a:solidFill>
                  <a:srgbClr val="231F20"/>
                </a:solidFill>
                <a:latin typeface="Lucida Sans"/>
                <a:cs typeface="Lucida Sans"/>
              </a:rPr>
              <a:t>1PXFS</a:t>
            </a:r>
            <a:r>
              <a:rPr sz="1400" spc="-45" dirty="0">
                <a:solidFill>
                  <a:srgbClr val="231F20"/>
                </a:solidFill>
                <a:latin typeface="Lucida Sans"/>
                <a:cs typeface="Lucida Sans"/>
              </a:rPr>
              <a:t> </a:t>
            </a:r>
            <a:r>
              <a:rPr sz="1400" spc="-90" dirty="0">
                <a:solidFill>
                  <a:srgbClr val="231F20"/>
                </a:solidFill>
                <a:latin typeface="Lucida Sans"/>
                <a:cs typeface="Lucida Sans"/>
              </a:rPr>
              <a:t>0O</a:t>
            </a:r>
            <a:endParaRPr sz="1400">
              <a:latin typeface="Lucida Sans"/>
              <a:cs typeface="Lucida Sans"/>
            </a:endParaRPr>
          </a:p>
        </p:txBody>
      </p:sp>
      <p:sp>
        <p:nvSpPr>
          <p:cNvPr id="32" name="object 32"/>
          <p:cNvSpPr txBox="1">
            <a:spLocks noGrp="1"/>
          </p:cNvSpPr>
          <p:nvPr>
            <p:ph type="dt" sz="half" idx="6"/>
          </p:nvPr>
        </p:nvSpPr>
        <p:spPr>
          <a:xfrm>
            <a:off x="17283364" y="10229296"/>
            <a:ext cx="7113689" cy="126317"/>
          </a:xfrm>
          <a:prstGeom prst="rect">
            <a:avLst/>
          </a:prstGeom>
        </p:spPr>
        <p:txBody>
          <a:bodyPr vert="horz" wrap="square" lIns="0" tIns="3175" rIns="0" bIns="0" rtlCol="0">
            <a:spAutoFit/>
          </a:bodyPr>
          <a:lstStyle/>
          <a:p>
            <a:pPr marL="12701" marR="5080">
              <a:spcBef>
                <a:spcPts val="25"/>
              </a:spcBef>
            </a:pPr>
            <a:r>
              <a:rPr spc="-5" dirty="0"/>
              <a:t>Copyright </a:t>
            </a:r>
            <a:r>
              <a:rPr dirty="0"/>
              <a:t>© </a:t>
            </a:r>
            <a:r>
              <a:rPr spc="-5" dirty="0"/>
              <a:t>2019-2020 LG </a:t>
            </a:r>
            <a:r>
              <a:rPr dirty="0"/>
              <a:t>Electronics Inc. All rights reserved. </a:t>
            </a:r>
            <a:r>
              <a:rPr spc="-210" dirty="0"/>
              <a:t> </a:t>
            </a:r>
            <a:r>
              <a:rPr dirty="0"/>
              <a:t>Only</a:t>
            </a:r>
            <a:r>
              <a:rPr spc="-5" dirty="0"/>
              <a:t> </a:t>
            </a:r>
            <a:r>
              <a:rPr dirty="0"/>
              <a:t>training </a:t>
            </a:r>
            <a:r>
              <a:rPr spc="-5" dirty="0"/>
              <a:t>and</a:t>
            </a:r>
            <a:r>
              <a:rPr spc="-10" dirty="0"/>
              <a:t> </a:t>
            </a:r>
            <a:r>
              <a:rPr dirty="0"/>
              <a:t>service </a:t>
            </a:r>
            <a:r>
              <a:rPr spc="-5" dirty="0"/>
              <a:t>purposes.</a:t>
            </a:r>
          </a:p>
        </p:txBody>
      </p:sp>
      <p:sp>
        <p:nvSpPr>
          <p:cNvPr id="33" name="object 33"/>
          <p:cNvSpPr txBox="1">
            <a:spLocks noGrp="1"/>
          </p:cNvSpPr>
          <p:nvPr>
            <p:ph type="ftr" sz="quarter" idx="5"/>
          </p:nvPr>
        </p:nvSpPr>
        <p:spPr>
          <a:xfrm>
            <a:off x="4676982" y="10351231"/>
            <a:ext cx="2623101" cy="126317"/>
          </a:xfrm>
          <a:prstGeom prst="rect">
            <a:avLst/>
          </a:prstGeom>
        </p:spPr>
        <p:txBody>
          <a:bodyPr vert="horz" wrap="square" lIns="0" tIns="3175" rIns="0" bIns="0" rtlCol="0">
            <a:spAutoFit/>
          </a:bodyPr>
          <a:lstStyle/>
          <a:p>
            <a:pPr marL="12701">
              <a:spcBef>
                <a:spcPts val="25"/>
              </a:spcBef>
            </a:pPr>
            <a:r>
              <a:rPr spc="-5" dirty="0"/>
              <a:t>LGE</a:t>
            </a:r>
            <a:r>
              <a:rPr spc="-30" dirty="0"/>
              <a:t> </a:t>
            </a:r>
            <a:r>
              <a:rPr dirty="0"/>
              <a:t>Internal</a:t>
            </a:r>
            <a:r>
              <a:rPr spc="-25" dirty="0"/>
              <a:t> </a:t>
            </a:r>
            <a:r>
              <a:rPr spc="-5" dirty="0"/>
              <a:t>Use</a:t>
            </a:r>
            <a:r>
              <a:rPr spc="-30" dirty="0"/>
              <a:t> </a:t>
            </a:r>
            <a:r>
              <a:rPr dirty="0"/>
              <a:t>Only</a:t>
            </a:r>
          </a:p>
        </p:txBody>
      </p:sp>
      <p:sp>
        <p:nvSpPr>
          <p:cNvPr id="31" name="object 31"/>
          <p:cNvSpPr txBox="1"/>
          <p:nvPr/>
        </p:nvSpPr>
        <p:spPr>
          <a:xfrm>
            <a:off x="8634266" y="9886885"/>
            <a:ext cx="1846601" cy="227626"/>
          </a:xfrm>
          <a:prstGeom prst="rect">
            <a:avLst/>
          </a:prstGeom>
        </p:spPr>
        <p:txBody>
          <a:bodyPr vert="horz" wrap="square" lIns="0" tIns="12065" rIns="0" bIns="0" rtlCol="0">
            <a:spAutoFit/>
          </a:bodyPr>
          <a:lstStyle/>
          <a:p>
            <a:pPr marL="12701">
              <a:spcBef>
                <a:spcPts val="95"/>
              </a:spcBef>
            </a:pPr>
            <a:r>
              <a:rPr sz="1400" dirty="0">
                <a:solidFill>
                  <a:srgbClr val="231F20"/>
                </a:solidFill>
                <a:latin typeface="Lucida Sans"/>
                <a:cs typeface="Lucida Sans"/>
              </a:rPr>
              <a:t>8JOEPXT</a:t>
            </a:r>
            <a:r>
              <a:rPr sz="1400" spc="-85" dirty="0">
                <a:solidFill>
                  <a:srgbClr val="231F20"/>
                </a:solidFill>
                <a:latin typeface="Lucida Sans"/>
                <a:cs typeface="Lucida Sans"/>
              </a:rPr>
              <a:t> </a:t>
            </a:r>
            <a:r>
              <a:rPr sz="1400" spc="-130" dirty="0">
                <a:solidFill>
                  <a:srgbClr val="231F20"/>
                </a:solidFill>
                <a:latin typeface="Lucida Sans"/>
                <a:cs typeface="Lucida Sans"/>
              </a:rPr>
              <a:t>4JHO-JO</a:t>
            </a:r>
            <a:endParaRPr sz="1400">
              <a:latin typeface="Lucida Sans"/>
              <a:cs typeface="Lucida Sans"/>
            </a:endParaRPr>
          </a:p>
        </p:txBody>
      </p:sp>
    </p:spTree>
    <p:extLst>
      <p:ext uri="{BB962C8B-B14F-4D97-AF65-F5344CB8AC3E}">
        <p14:creationId xmlns:p14="http://schemas.microsoft.com/office/powerpoint/2010/main" val="228841934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239623" y="538415"/>
            <a:ext cx="6130925" cy="0"/>
          </a:xfrm>
          <a:custGeom>
            <a:avLst/>
            <a:gdLst/>
            <a:ahLst/>
            <a:cxnLst/>
            <a:rect l="l" t="t" r="r" b="b"/>
            <a:pathLst>
              <a:path w="6130925">
                <a:moveTo>
                  <a:pt x="6130798" y="0"/>
                </a:moveTo>
                <a:lnTo>
                  <a:pt x="0" y="0"/>
                </a:lnTo>
              </a:path>
            </a:pathLst>
          </a:custGeom>
          <a:ln w="3175">
            <a:solidFill>
              <a:srgbClr val="C00C3F"/>
            </a:solidFill>
          </a:ln>
        </p:spPr>
        <p:txBody>
          <a:bodyPr wrap="square" lIns="0" tIns="0" rIns="0" bIns="0" rtlCol="0"/>
          <a:lstStyle/>
          <a:p>
            <a:endParaRPr/>
          </a:p>
        </p:txBody>
      </p:sp>
      <p:sp>
        <p:nvSpPr>
          <p:cNvPr id="5" name="object 5"/>
          <p:cNvSpPr txBox="1"/>
          <p:nvPr/>
        </p:nvSpPr>
        <p:spPr>
          <a:xfrm>
            <a:off x="2014025" y="1468816"/>
            <a:ext cx="9244651" cy="1769715"/>
          </a:xfrm>
          <a:prstGeom prst="rect">
            <a:avLst/>
          </a:prstGeom>
        </p:spPr>
        <p:txBody>
          <a:bodyPr vert="horz" wrap="square" lIns="0" tIns="0" rIns="0" bIns="0" rtlCol="0">
            <a:spAutoFit/>
          </a:bodyPr>
          <a:lstStyle/>
          <a:p>
            <a:pPr>
              <a:lnSpc>
                <a:spcPct val="100000"/>
              </a:lnSpc>
            </a:pPr>
            <a:endParaRPr sz="2000" dirty="0">
              <a:latin typeface="Calibri"/>
              <a:cs typeface="Calibri"/>
            </a:endParaRPr>
          </a:p>
          <a:p>
            <a:pPr>
              <a:spcBef>
                <a:spcPts val="30"/>
              </a:spcBef>
            </a:pPr>
            <a:endParaRPr sz="1400" dirty="0">
              <a:latin typeface="Calibri"/>
              <a:cs typeface="Calibri"/>
            </a:endParaRPr>
          </a:p>
          <a:p>
            <a:pPr marL="511827"/>
            <a:r>
              <a:rPr sz="1400" b="1" i="1" spc="55" dirty="0">
                <a:solidFill>
                  <a:srgbClr val="231F20"/>
                </a:solidFill>
                <a:latin typeface="Calibri"/>
                <a:cs typeface="Calibri"/>
              </a:rPr>
              <a:t>3   </a:t>
            </a:r>
            <a:r>
              <a:rPr lang="es-ES" sz="1400" i="1" spc="5" dirty="0">
                <a:solidFill>
                  <a:srgbClr val="231F20"/>
                </a:solidFill>
                <a:cs typeface="Calibri"/>
              </a:rPr>
              <a:t>Operación de botones en la pantalla de inicio de sesión</a:t>
            </a:r>
          </a:p>
          <a:p>
            <a:pPr marL="511827"/>
            <a:endParaRPr lang="es-ES" sz="1400" i="1" spc="5" dirty="0">
              <a:solidFill>
                <a:srgbClr val="231F20"/>
              </a:solidFill>
              <a:latin typeface="Calibri"/>
              <a:cs typeface="Calibri"/>
            </a:endParaRPr>
          </a:p>
          <a:p>
            <a:pPr marL="683283" indent="-171456">
              <a:buFont typeface="Arial" panose="020B0604020202020204" pitchFamily="34" charset="0"/>
              <a:buChar char="•"/>
            </a:pPr>
            <a:r>
              <a:rPr lang="es-ES" sz="1400" i="1" spc="30" dirty="0">
                <a:solidFill>
                  <a:srgbClr val="231F20"/>
                </a:solidFill>
                <a:cs typeface="Calibri"/>
              </a:rPr>
              <a:t>Como el dispositivo de reconocimiento de huellas dactilares está en el botón de encendido. la huella </a:t>
            </a:r>
            <a:r>
              <a:rPr lang="es-ES" sz="1400" i="1" spc="30" dirty="0" smtClean="0">
                <a:solidFill>
                  <a:srgbClr val="231F20"/>
                </a:solidFill>
                <a:cs typeface="Calibri"/>
              </a:rPr>
              <a:t>dactilar </a:t>
            </a:r>
            <a:r>
              <a:rPr lang="es-ES" sz="1400" i="1" spc="30" dirty="0">
                <a:solidFill>
                  <a:srgbClr val="231F20"/>
                </a:solidFill>
                <a:cs typeface="Calibri"/>
              </a:rPr>
              <a:t>no se reconoce durante el inicio de sesión, o la PC ingresa al modo de suspensión de acuerdo con la configuración de energía cuando presiona el botón de encendido.</a:t>
            </a:r>
            <a:endParaRPr sz="1400" dirty="0">
              <a:latin typeface="Calibri"/>
              <a:cs typeface="Calibri"/>
            </a:endParaRPr>
          </a:p>
          <a:p>
            <a:pPr marL="12701"/>
            <a:r>
              <a:rPr sz="1100" b="1" i="1" spc="60" dirty="0">
                <a:solidFill>
                  <a:srgbClr val="FFFFFF"/>
                </a:solidFill>
                <a:latin typeface="Calibri"/>
                <a:cs typeface="Calibri"/>
              </a:rPr>
              <a:t>5</a:t>
            </a:r>
            <a:endParaRPr sz="1100" dirty="0">
              <a:latin typeface="Calibri"/>
              <a:cs typeface="Calibri"/>
            </a:endParaRPr>
          </a:p>
        </p:txBody>
      </p:sp>
      <p:grpSp>
        <p:nvGrpSpPr>
          <p:cNvPr id="6" name="object 6"/>
          <p:cNvGrpSpPr/>
          <p:nvPr/>
        </p:nvGrpSpPr>
        <p:grpSpPr>
          <a:xfrm>
            <a:off x="3166269" y="4645368"/>
            <a:ext cx="6930069" cy="4130331"/>
            <a:chOff x="1432382" y="1610957"/>
            <a:chExt cx="4697095" cy="2642870"/>
          </a:xfrm>
        </p:grpSpPr>
        <p:sp>
          <p:nvSpPr>
            <p:cNvPr id="7" name="object 7"/>
            <p:cNvSpPr/>
            <p:nvPr/>
          </p:nvSpPr>
          <p:spPr>
            <a:xfrm>
              <a:off x="1432383" y="1610959"/>
              <a:ext cx="4697095" cy="2642870"/>
            </a:xfrm>
            <a:custGeom>
              <a:avLst/>
              <a:gdLst/>
              <a:ahLst/>
              <a:cxnLst/>
              <a:rect l="l" t="t" r="r" b="b"/>
              <a:pathLst>
                <a:path w="4697095" h="2642870">
                  <a:moveTo>
                    <a:pt x="4696612" y="0"/>
                  </a:moveTo>
                  <a:lnTo>
                    <a:pt x="4696612" y="2642615"/>
                  </a:lnTo>
                  <a:lnTo>
                    <a:pt x="0" y="2642628"/>
                  </a:lnTo>
                  <a:lnTo>
                    <a:pt x="4696612" y="2642628"/>
                  </a:lnTo>
                  <a:lnTo>
                    <a:pt x="4696612" y="0"/>
                  </a:lnTo>
                  <a:close/>
                </a:path>
              </a:pathLst>
            </a:custGeom>
            <a:solidFill>
              <a:srgbClr val="D1D3D4"/>
            </a:solidFill>
          </p:spPr>
          <p:txBody>
            <a:bodyPr wrap="square" lIns="0" tIns="0" rIns="0" bIns="0" rtlCol="0"/>
            <a:lstStyle/>
            <a:p>
              <a:endParaRPr/>
            </a:p>
          </p:txBody>
        </p:sp>
        <p:pic>
          <p:nvPicPr>
            <p:cNvPr id="8" name="object 8"/>
            <p:cNvPicPr/>
            <p:nvPr/>
          </p:nvPicPr>
          <p:blipFill>
            <a:blip r:embed="rId2" cstate="print"/>
            <a:stretch>
              <a:fillRect/>
            </a:stretch>
          </p:blipFill>
          <p:spPr>
            <a:xfrm>
              <a:off x="1432382" y="1610957"/>
              <a:ext cx="4696599" cy="882103"/>
            </a:xfrm>
            <a:prstGeom prst="rect">
              <a:avLst/>
            </a:prstGeom>
          </p:spPr>
        </p:pic>
        <p:pic>
          <p:nvPicPr>
            <p:cNvPr id="9" name="object 9"/>
            <p:cNvPicPr/>
            <p:nvPr/>
          </p:nvPicPr>
          <p:blipFill>
            <a:blip r:embed="rId3" cstate="print"/>
            <a:stretch>
              <a:fillRect/>
            </a:stretch>
          </p:blipFill>
          <p:spPr>
            <a:xfrm>
              <a:off x="1432382" y="2490609"/>
              <a:ext cx="4696599" cy="883323"/>
            </a:xfrm>
            <a:prstGeom prst="rect">
              <a:avLst/>
            </a:prstGeom>
          </p:spPr>
        </p:pic>
        <p:pic>
          <p:nvPicPr>
            <p:cNvPr id="10" name="object 10"/>
            <p:cNvPicPr/>
            <p:nvPr/>
          </p:nvPicPr>
          <p:blipFill>
            <a:blip r:embed="rId4" cstate="print"/>
            <a:stretch>
              <a:fillRect/>
            </a:stretch>
          </p:blipFill>
          <p:spPr>
            <a:xfrm>
              <a:off x="1432382" y="3371481"/>
              <a:ext cx="4696599" cy="882091"/>
            </a:xfrm>
            <a:prstGeom prst="rect">
              <a:avLst/>
            </a:prstGeom>
          </p:spPr>
        </p:pic>
        <p:pic>
          <p:nvPicPr>
            <p:cNvPr id="11" name="object 11"/>
            <p:cNvPicPr/>
            <p:nvPr/>
          </p:nvPicPr>
          <p:blipFill>
            <a:blip r:embed="rId5" cstate="print"/>
            <a:stretch>
              <a:fillRect/>
            </a:stretch>
          </p:blipFill>
          <p:spPr>
            <a:xfrm>
              <a:off x="3354959" y="3664242"/>
              <a:ext cx="853719" cy="264439"/>
            </a:xfrm>
            <a:prstGeom prst="rect">
              <a:avLst/>
            </a:prstGeom>
          </p:spPr>
        </p:pic>
        <p:pic>
          <p:nvPicPr>
            <p:cNvPr id="12" name="object 12"/>
            <p:cNvPicPr/>
            <p:nvPr/>
          </p:nvPicPr>
          <p:blipFill>
            <a:blip r:embed="rId6" cstate="print"/>
            <a:stretch>
              <a:fillRect/>
            </a:stretch>
          </p:blipFill>
          <p:spPr>
            <a:xfrm>
              <a:off x="3646868" y="3664255"/>
              <a:ext cx="560705" cy="263232"/>
            </a:xfrm>
            <a:prstGeom prst="rect">
              <a:avLst/>
            </a:prstGeom>
          </p:spPr>
        </p:pic>
        <p:pic>
          <p:nvPicPr>
            <p:cNvPr id="13" name="object 13"/>
            <p:cNvPicPr/>
            <p:nvPr/>
          </p:nvPicPr>
          <p:blipFill>
            <a:blip r:embed="rId7" cstate="print"/>
            <a:stretch>
              <a:fillRect/>
            </a:stretch>
          </p:blipFill>
          <p:spPr>
            <a:xfrm>
              <a:off x="3646868" y="3664978"/>
              <a:ext cx="269595" cy="262508"/>
            </a:xfrm>
            <a:prstGeom prst="rect">
              <a:avLst/>
            </a:prstGeom>
          </p:spPr>
        </p:pic>
        <p:sp>
          <p:nvSpPr>
            <p:cNvPr id="14" name="object 14"/>
            <p:cNvSpPr/>
            <p:nvPr/>
          </p:nvSpPr>
          <p:spPr>
            <a:xfrm>
              <a:off x="3638080" y="3659047"/>
              <a:ext cx="279400" cy="279400"/>
            </a:xfrm>
            <a:custGeom>
              <a:avLst/>
              <a:gdLst/>
              <a:ahLst/>
              <a:cxnLst/>
              <a:rect l="l" t="t" r="r" b="b"/>
              <a:pathLst>
                <a:path w="279400" h="279400">
                  <a:moveTo>
                    <a:pt x="279247" y="0"/>
                  </a:moveTo>
                  <a:lnTo>
                    <a:pt x="267131" y="0"/>
                  </a:lnTo>
                  <a:lnTo>
                    <a:pt x="267131" y="11430"/>
                  </a:lnTo>
                  <a:lnTo>
                    <a:pt x="267131" y="266700"/>
                  </a:lnTo>
                  <a:lnTo>
                    <a:pt x="12128" y="266700"/>
                  </a:lnTo>
                  <a:lnTo>
                    <a:pt x="12128" y="11430"/>
                  </a:lnTo>
                  <a:lnTo>
                    <a:pt x="267131" y="11430"/>
                  </a:lnTo>
                  <a:lnTo>
                    <a:pt x="267131" y="0"/>
                  </a:lnTo>
                  <a:lnTo>
                    <a:pt x="0" y="0"/>
                  </a:lnTo>
                  <a:lnTo>
                    <a:pt x="0" y="11430"/>
                  </a:lnTo>
                  <a:lnTo>
                    <a:pt x="0" y="266700"/>
                  </a:lnTo>
                  <a:lnTo>
                    <a:pt x="0" y="273050"/>
                  </a:lnTo>
                  <a:lnTo>
                    <a:pt x="0" y="279400"/>
                  </a:lnTo>
                  <a:lnTo>
                    <a:pt x="279247" y="279400"/>
                  </a:lnTo>
                  <a:lnTo>
                    <a:pt x="279247" y="273050"/>
                  </a:lnTo>
                  <a:lnTo>
                    <a:pt x="279247" y="266992"/>
                  </a:lnTo>
                  <a:lnTo>
                    <a:pt x="273189" y="266992"/>
                  </a:lnTo>
                  <a:lnTo>
                    <a:pt x="273189" y="266700"/>
                  </a:lnTo>
                  <a:lnTo>
                    <a:pt x="279247" y="266700"/>
                  </a:lnTo>
                  <a:lnTo>
                    <a:pt x="279247" y="11430"/>
                  </a:lnTo>
                  <a:lnTo>
                    <a:pt x="279247" y="0"/>
                  </a:lnTo>
                  <a:close/>
                </a:path>
              </a:pathLst>
            </a:custGeom>
            <a:solidFill>
              <a:srgbClr val="BCBEC0"/>
            </a:solidFill>
          </p:spPr>
          <p:txBody>
            <a:bodyPr wrap="square" lIns="0" tIns="0" rIns="0" bIns="0" rtlCol="0"/>
            <a:lstStyle/>
            <a:p>
              <a:endParaRPr/>
            </a:p>
          </p:txBody>
        </p:sp>
        <p:pic>
          <p:nvPicPr>
            <p:cNvPr id="15" name="object 15"/>
            <p:cNvPicPr/>
            <p:nvPr/>
          </p:nvPicPr>
          <p:blipFill>
            <a:blip r:embed="rId8" cstate="print"/>
            <a:stretch>
              <a:fillRect/>
            </a:stretch>
          </p:blipFill>
          <p:spPr>
            <a:xfrm>
              <a:off x="3669671" y="2919681"/>
              <a:ext cx="229360" cy="174091"/>
            </a:xfrm>
            <a:prstGeom prst="rect">
              <a:avLst/>
            </a:prstGeom>
          </p:spPr>
        </p:pic>
        <p:pic>
          <p:nvPicPr>
            <p:cNvPr id="16" name="object 16"/>
            <p:cNvPicPr/>
            <p:nvPr/>
          </p:nvPicPr>
          <p:blipFill>
            <a:blip r:embed="rId9" cstate="print"/>
            <a:stretch>
              <a:fillRect/>
            </a:stretch>
          </p:blipFill>
          <p:spPr>
            <a:xfrm>
              <a:off x="3451606" y="2066823"/>
              <a:ext cx="660349" cy="660336"/>
            </a:xfrm>
            <a:prstGeom prst="rect">
              <a:avLst/>
            </a:prstGeom>
          </p:spPr>
        </p:pic>
        <p:pic>
          <p:nvPicPr>
            <p:cNvPr id="17" name="object 17"/>
            <p:cNvPicPr/>
            <p:nvPr/>
          </p:nvPicPr>
          <p:blipFill>
            <a:blip r:embed="rId10" cstate="print"/>
            <a:stretch>
              <a:fillRect/>
            </a:stretch>
          </p:blipFill>
          <p:spPr>
            <a:xfrm>
              <a:off x="3670452" y="2192906"/>
              <a:ext cx="222643" cy="222643"/>
            </a:xfrm>
            <a:prstGeom prst="rect">
              <a:avLst/>
            </a:prstGeom>
          </p:spPr>
        </p:pic>
        <p:sp>
          <p:nvSpPr>
            <p:cNvPr id="18" name="object 18"/>
            <p:cNvSpPr/>
            <p:nvPr/>
          </p:nvSpPr>
          <p:spPr>
            <a:xfrm>
              <a:off x="3588647" y="2397431"/>
              <a:ext cx="386715" cy="193675"/>
            </a:xfrm>
            <a:custGeom>
              <a:avLst/>
              <a:gdLst/>
              <a:ahLst/>
              <a:cxnLst/>
              <a:rect l="l" t="t" r="r" b="b"/>
              <a:pathLst>
                <a:path w="386714" h="193675">
                  <a:moveTo>
                    <a:pt x="193128" y="0"/>
                  </a:moveTo>
                  <a:lnTo>
                    <a:pt x="148841" y="5101"/>
                  </a:lnTo>
                  <a:lnTo>
                    <a:pt x="108190" y="19631"/>
                  </a:lnTo>
                  <a:lnTo>
                    <a:pt x="72333" y="42430"/>
                  </a:lnTo>
                  <a:lnTo>
                    <a:pt x="42427" y="72339"/>
                  </a:lnTo>
                  <a:lnTo>
                    <a:pt x="19632" y="108199"/>
                  </a:lnTo>
                  <a:lnTo>
                    <a:pt x="5103" y="148848"/>
                  </a:lnTo>
                  <a:lnTo>
                    <a:pt x="0" y="193128"/>
                  </a:lnTo>
                  <a:lnTo>
                    <a:pt x="21043" y="193128"/>
                  </a:lnTo>
                  <a:lnTo>
                    <a:pt x="24537" y="158439"/>
                  </a:lnTo>
                  <a:lnTo>
                    <a:pt x="34559" y="126144"/>
                  </a:lnTo>
                  <a:lnTo>
                    <a:pt x="71450" y="71437"/>
                  </a:lnTo>
                  <a:lnTo>
                    <a:pt x="126141" y="34551"/>
                  </a:lnTo>
                  <a:lnTo>
                    <a:pt x="193128" y="21031"/>
                  </a:lnTo>
                  <a:lnTo>
                    <a:pt x="227825" y="24526"/>
                  </a:lnTo>
                  <a:lnTo>
                    <a:pt x="289346" y="50418"/>
                  </a:lnTo>
                  <a:lnTo>
                    <a:pt x="335842" y="96918"/>
                  </a:lnTo>
                  <a:lnTo>
                    <a:pt x="361722" y="158439"/>
                  </a:lnTo>
                  <a:lnTo>
                    <a:pt x="365213" y="193128"/>
                  </a:lnTo>
                  <a:lnTo>
                    <a:pt x="386257" y="193128"/>
                  </a:lnTo>
                  <a:lnTo>
                    <a:pt x="381154" y="148848"/>
                  </a:lnTo>
                  <a:lnTo>
                    <a:pt x="366625" y="108199"/>
                  </a:lnTo>
                  <a:lnTo>
                    <a:pt x="343829" y="72339"/>
                  </a:lnTo>
                  <a:lnTo>
                    <a:pt x="313924" y="42430"/>
                  </a:lnTo>
                  <a:lnTo>
                    <a:pt x="278067" y="19631"/>
                  </a:lnTo>
                  <a:lnTo>
                    <a:pt x="237416" y="5101"/>
                  </a:lnTo>
                  <a:lnTo>
                    <a:pt x="193128" y="0"/>
                  </a:lnTo>
                  <a:close/>
                </a:path>
              </a:pathLst>
            </a:custGeom>
            <a:solidFill>
              <a:srgbClr val="FFFFFF"/>
            </a:solidFill>
          </p:spPr>
          <p:txBody>
            <a:bodyPr wrap="square" lIns="0" tIns="0" rIns="0" bIns="0" rtlCol="0"/>
            <a:lstStyle/>
            <a:p>
              <a:endParaRPr/>
            </a:p>
          </p:txBody>
        </p:sp>
      </p:grpSp>
      <p:sp>
        <p:nvSpPr>
          <p:cNvPr id="19" name="object 19"/>
          <p:cNvSpPr txBox="1"/>
          <p:nvPr/>
        </p:nvSpPr>
        <p:spPr>
          <a:xfrm>
            <a:off x="6582849" y="3173086"/>
            <a:ext cx="1131570" cy="428322"/>
          </a:xfrm>
          <a:prstGeom prst="rect">
            <a:avLst/>
          </a:prstGeom>
        </p:spPr>
        <p:txBody>
          <a:bodyPr vert="horz" wrap="square" lIns="0" tIns="12700" rIns="0" bIns="0" rtlCol="0">
            <a:spAutoFit/>
          </a:bodyPr>
          <a:lstStyle/>
          <a:p>
            <a:pPr marL="12701" marR="5080">
              <a:spcBef>
                <a:spcPts val="100"/>
              </a:spcBef>
            </a:pPr>
            <a:r>
              <a:rPr sz="650" spc="-80" dirty="0">
                <a:solidFill>
                  <a:srgbClr val="FFFFFF"/>
                </a:solidFill>
                <a:latin typeface="Calibri"/>
                <a:cs typeface="Calibri"/>
              </a:rPr>
              <a:t>T</a:t>
            </a:r>
            <a:r>
              <a:rPr sz="650" spc="-5" dirty="0">
                <a:solidFill>
                  <a:srgbClr val="FFFFFF"/>
                </a:solidFill>
                <a:latin typeface="Calibri"/>
                <a:cs typeface="Calibri"/>
              </a:rPr>
              <a:t>o</a:t>
            </a:r>
            <a:r>
              <a:rPr sz="650" spc="10" dirty="0">
                <a:solidFill>
                  <a:srgbClr val="FFFFFF"/>
                </a:solidFill>
                <a:latin typeface="Calibri"/>
                <a:cs typeface="Calibri"/>
              </a:rPr>
              <a:t> </a:t>
            </a:r>
            <a:r>
              <a:rPr sz="650" dirty="0">
                <a:solidFill>
                  <a:srgbClr val="FFFFFF"/>
                </a:solidFill>
                <a:latin typeface="Calibri"/>
                <a:cs typeface="Calibri"/>
              </a:rPr>
              <a:t>sign</a:t>
            </a:r>
            <a:r>
              <a:rPr sz="650" spc="10" dirty="0">
                <a:solidFill>
                  <a:srgbClr val="FFFFFF"/>
                </a:solidFill>
                <a:latin typeface="Calibri"/>
                <a:cs typeface="Calibri"/>
              </a:rPr>
              <a:t> </a:t>
            </a:r>
            <a:r>
              <a:rPr sz="650" spc="-30" dirty="0">
                <a:solidFill>
                  <a:srgbClr val="FFFFFF"/>
                </a:solidFill>
                <a:latin typeface="Calibri"/>
                <a:cs typeface="Calibri"/>
              </a:rPr>
              <a:t>in,</a:t>
            </a:r>
            <a:r>
              <a:rPr sz="650" spc="10" dirty="0">
                <a:solidFill>
                  <a:srgbClr val="FFFFFF"/>
                </a:solidFill>
                <a:latin typeface="Calibri"/>
                <a:cs typeface="Calibri"/>
              </a:rPr>
              <a:t> s</a:t>
            </a:r>
            <a:r>
              <a:rPr sz="650" dirty="0">
                <a:solidFill>
                  <a:srgbClr val="FFFFFF"/>
                </a:solidFill>
                <a:latin typeface="Calibri"/>
                <a:cs typeface="Calibri"/>
              </a:rPr>
              <a:t>c</a:t>
            </a:r>
            <a:r>
              <a:rPr sz="650" spc="-15" dirty="0">
                <a:solidFill>
                  <a:srgbClr val="FFFFFF"/>
                </a:solidFill>
                <a:latin typeface="Calibri"/>
                <a:cs typeface="Calibri"/>
              </a:rPr>
              <a:t>an</a:t>
            </a:r>
            <a:r>
              <a:rPr sz="650" spc="10" dirty="0">
                <a:solidFill>
                  <a:srgbClr val="FFFFFF"/>
                </a:solidFill>
                <a:latin typeface="Calibri"/>
                <a:cs typeface="Calibri"/>
              </a:rPr>
              <a:t> </a:t>
            </a:r>
            <a:r>
              <a:rPr sz="650" spc="-15" dirty="0">
                <a:solidFill>
                  <a:srgbClr val="FFFFFF"/>
                </a:solidFill>
                <a:latin typeface="Calibri"/>
                <a:cs typeface="Calibri"/>
              </a:rPr>
              <a:t>your</a:t>
            </a:r>
            <a:r>
              <a:rPr sz="650" spc="10" dirty="0">
                <a:solidFill>
                  <a:srgbClr val="FFFFFF"/>
                </a:solidFill>
                <a:latin typeface="Calibri"/>
                <a:cs typeface="Calibri"/>
              </a:rPr>
              <a:t> </a:t>
            </a:r>
            <a:r>
              <a:rPr sz="650" spc="-5" dirty="0">
                <a:solidFill>
                  <a:srgbClr val="FFFFFF"/>
                </a:solidFill>
                <a:latin typeface="Calibri"/>
                <a:cs typeface="Calibri"/>
              </a:rPr>
              <a:t>finger</a:t>
            </a:r>
            <a:r>
              <a:rPr sz="650" spc="10" dirty="0">
                <a:solidFill>
                  <a:srgbClr val="FFFFFF"/>
                </a:solidFill>
                <a:latin typeface="Calibri"/>
                <a:cs typeface="Calibri"/>
              </a:rPr>
              <a:t> </a:t>
            </a:r>
            <a:r>
              <a:rPr sz="650" spc="-15" dirty="0">
                <a:solidFill>
                  <a:srgbClr val="FFFFFF"/>
                </a:solidFill>
                <a:latin typeface="Calibri"/>
                <a:cs typeface="Calibri"/>
              </a:rPr>
              <a:t>on</a:t>
            </a:r>
            <a:r>
              <a:rPr sz="650" spc="10" dirty="0">
                <a:solidFill>
                  <a:srgbClr val="FFFFFF"/>
                </a:solidFill>
                <a:latin typeface="Calibri"/>
                <a:cs typeface="Calibri"/>
              </a:rPr>
              <a:t> </a:t>
            </a:r>
            <a:r>
              <a:rPr sz="650" spc="-5" dirty="0">
                <a:solidFill>
                  <a:srgbClr val="FFFFFF"/>
                </a:solidFill>
                <a:latin typeface="Calibri"/>
                <a:cs typeface="Calibri"/>
              </a:rPr>
              <a:t>the  </a:t>
            </a:r>
            <a:r>
              <a:rPr sz="650" spc="-10" dirty="0">
                <a:solidFill>
                  <a:srgbClr val="FFFFFF"/>
                </a:solidFill>
                <a:latin typeface="Calibri"/>
                <a:cs typeface="Calibri"/>
              </a:rPr>
              <a:t>fingerprint</a:t>
            </a:r>
            <a:r>
              <a:rPr sz="650" spc="5" dirty="0">
                <a:solidFill>
                  <a:srgbClr val="FFFFFF"/>
                </a:solidFill>
                <a:latin typeface="Calibri"/>
                <a:cs typeface="Calibri"/>
              </a:rPr>
              <a:t> </a:t>
            </a:r>
            <a:r>
              <a:rPr sz="650" spc="-30" dirty="0">
                <a:solidFill>
                  <a:srgbClr val="FFFFFF"/>
                </a:solidFill>
                <a:latin typeface="Calibri"/>
                <a:cs typeface="Calibri"/>
              </a:rPr>
              <a:t>reader.</a:t>
            </a:r>
            <a:endParaRPr sz="650">
              <a:latin typeface="Calibri"/>
              <a:cs typeface="Calibri"/>
            </a:endParaRPr>
          </a:p>
          <a:p>
            <a:pPr>
              <a:spcBef>
                <a:spcPts val="15"/>
              </a:spcBef>
            </a:pPr>
            <a:endParaRPr sz="750">
              <a:latin typeface="Calibri"/>
              <a:cs typeface="Calibri"/>
            </a:endParaRPr>
          </a:p>
          <a:p>
            <a:pPr marL="297190"/>
            <a:r>
              <a:rPr sz="650" dirty="0">
                <a:solidFill>
                  <a:srgbClr val="FFFFFF"/>
                </a:solidFill>
                <a:latin typeface="Calibri"/>
                <a:cs typeface="Calibri"/>
              </a:rPr>
              <a:t>Sige-in</a:t>
            </a:r>
            <a:r>
              <a:rPr sz="650" spc="-10" dirty="0">
                <a:solidFill>
                  <a:srgbClr val="FFFFFF"/>
                </a:solidFill>
                <a:latin typeface="Calibri"/>
                <a:cs typeface="Calibri"/>
              </a:rPr>
              <a:t> options</a:t>
            </a:r>
            <a:endParaRPr sz="650">
              <a:latin typeface="Calibri"/>
              <a:cs typeface="Calibri"/>
            </a:endParaRPr>
          </a:p>
        </p:txBody>
      </p:sp>
      <p:sp>
        <p:nvSpPr>
          <p:cNvPr id="25" name="object 25"/>
          <p:cNvSpPr txBox="1">
            <a:spLocks noGrp="1"/>
          </p:cNvSpPr>
          <p:nvPr>
            <p:ph type="dt" sz="half" idx="6"/>
          </p:nvPr>
        </p:nvSpPr>
        <p:spPr>
          <a:xfrm>
            <a:off x="17283364" y="10229296"/>
            <a:ext cx="7113689" cy="126317"/>
          </a:xfrm>
          <a:prstGeom prst="rect">
            <a:avLst/>
          </a:prstGeom>
        </p:spPr>
        <p:txBody>
          <a:bodyPr vert="horz" wrap="square" lIns="0" tIns="3175" rIns="0" bIns="0" rtlCol="0">
            <a:spAutoFit/>
          </a:bodyPr>
          <a:lstStyle/>
          <a:p>
            <a:pPr marL="12701" marR="5080">
              <a:spcBef>
                <a:spcPts val="25"/>
              </a:spcBef>
            </a:pPr>
            <a:r>
              <a:rPr spc="-5" dirty="0"/>
              <a:t>Copyright </a:t>
            </a:r>
            <a:r>
              <a:rPr dirty="0"/>
              <a:t>© </a:t>
            </a:r>
            <a:r>
              <a:rPr spc="-5" dirty="0"/>
              <a:t>2019-2020 LG </a:t>
            </a:r>
            <a:r>
              <a:rPr dirty="0"/>
              <a:t>Electronics Inc. All rights reserved. </a:t>
            </a:r>
            <a:r>
              <a:rPr spc="-210" dirty="0"/>
              <a:t> </a:t>
            </a:r>
            <a:r>
              <a:rPr dirty="0"/>
              <a:t>Only</a:t>
            </a:r>
            <a:r>
              <a:rPr spc="-5" dirty="0"/>
              <a:t> </a:t>
            </a:r>
            <a:r>
              <a:rPr dirty="0"/>
              <a:t>training </a:t>
            </a:r>
            <a:r>
              <a:rPr spc="-5" dirty="0"/>
              <a:t>and</a:t>
            </a:r>
            <a:r>
              <a:rPr spc="-10" dirty="0"/>
              <a:t> </a:t>
            </a:r>
            <a:r>
              <a:rPr dirty="0"/>
              <a:t>service </a:t>
            </a:r>
            <a:r>
              <a:rPr spc="-5" dirty="0"/>
              <a:t>purposes.</a:t>
            </a:r>
          </a:p>
        </p:txBody>
      </p:sp>
      <p:sp>
        <p:nvSpPr>
          <p:cNvPr id="26" name="object 26"/>
          <p:cNvSpPr txBox="1">
            <a:spLocks noGrp="1"/>
          </p:cNvSpPr>
          <p:nvPr>
            <p:ph type="ftr" sz="quarter" idx="5"/>
          </p:nvPr>
        </p:nvSpPr>
        <p:spPr>
          <a:xfrm>
            <a:off x="4676982" y="10351231"/>
            <a:ext cx="2623101" cy="126317"/>
          </a:xfrm>
          <a:prstGeom prst="rect">
            <a:avLst/>
          </a:prstGeom>
        </p:spPr>
        <p:txBody>
          <a:bodyPr vert="horz" wrap="square" lIns="0" tIns="3175" rIns="0" bIns="0" rtlCol="0">
            <a:spAutoFit/>
          </a:bodyPr>
          <a:lstStyle/>
          <a:p>
            <a:pPr marL="12701">
              <a:spcBef>
                <a:spcPts val="25"/>
              </a:spcBef>
            </a:pPr>
            <a:r>
              <a:rPr spc="-5" dirty="0"/>
              <a:t>LGE</a:t>
            </a:r>
            <a:r>
              <a:rPr spc="-30" dirty="0"/>
              <a:t> </a:t>
            </a:r>
            <a:r>
              <a:rPr dirty="0"/>
              <a:t>Internal</a:t>
            </a:r>
            <a:r>
              <a:rPr spc="-25" dirty="0"/>
              <a:t> </a:t>
            </a:r>
            <a:r>
              <a:rPr spc="-5" dirty="0"/>
              <a:t>Use</a:t>
            </a:r>
            <a:r>
              <a:rPr spc="-30" dirty="0"/>
              <a:t> </a:t>
            </a:r>
            <a:r>
              <a:rPr dirty="0"/>
              <a:t>Only</a:t>
            </a:r>
          </a:p>
        </p:txBody>
      </p:sp>
    </p:spTree>
    <p:extLst>
      <p:ext uri="{BB962C8B-B14F-4D97-AF65-F5344CB8AC3E}">
        <p14:creationId xmlns:p14="http://schemas.microsoft.com/office/powerpoint/2010/main" val="21297687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13669" y="2451100"/>
            <a:ext cx="9531071" cy="3970318"/>
          </a:xfrm>
          <a:prstGeom prst="rect">
            <a:avLst/>
          </a:prstGeom>
          <a:noFill/>
        </p:spPr>
        <p:txBody>
          <a:bodyPr wrap="none" rtlCol="0">
            <a:spAutoFit/>
          </a:bodyPr>
          <a:lstStyle/>
          <a:p>
            <a:r>
              <a:rPr lang="es-ES" dirty="0" smtClean="0"/>
              <a:t>Duración </a:t>
            </a:r>
            <a:r>
              <a:rPr lang="es-ES" dirty="0" err="1" smtClean="0"/>
              <a:t>Bateria</a:t>
            </a:r>
            <a:r>
              <a:rPr lang="es-ES" dirty="0" smtClean="0"/>
              <a:t>:</a:t>
            </a:r>
          </a:p>
          <a:p>
            <a:endParaRPr lang="es-ES" dirty="0" smtClean="0"/>
          </a:p>
          <a:p>
            <a:pPr marL="285750" indent="-285750">
              <a:buFontTx/>
              <a:buChar char="-"/>
            </a:pPr>
            <a:r>
              <a:rPr lang="es-ES" dirty="0" smtClean="0"/>
              <a:t>Entre 8 a 12 Horas (dependiendo del uso y los ciclos de carga)</a:t>
            </a:r>
          </a:p>
          <a:p>
            <a:pPr marL="285750" indent="-285750">
              <a:buFontTx/>
              <a:buChar char="-"/>
            </a:pPr>
            <a:r>
              <a:rPr lang="es-ES" dirty="0" smtClean="0"/>
              <a:t>Si el cliente desde el día 1, hace mal los ciclos de carga la vida útil de la batería se ira reduciendo.</a:t>
            </a:r>
          </a:p>
          <a:p>
            <a:pPr marL="285750" indent="-285750">
              <a:buFontTx/>
              <a:buChar char="-"/>
            </a:pPr>
            <a:r>
              <a:rPr lang="es-ES" dirty="0" smtClean="0"/>
              <a:t>Para mejorar los ciclos, cargarla hasta el 100% y desconectarla del cargador</a:t>
            </a:r>
          </a:p>
          <a:p>
            <a:pPr marL="285750" indent="-285750">
              <a:buFontTx/>
              <a:buChar char="-"/>
            </a:pPr>
            <a:r>
              <a:rPr lang="es-ES" dirty="0" smtClean="0"/>
              <a:t>Volver a conectarla cuando alcance un 15 o un 20%</a:t>
            </a:r>
          </a:p>
          <a:p>
            <a:pPr marL="285750" indent="-285750">
              <a:buFontTx/>
              <a:buChar char="-"/>
            </a:pPr>
            <a:endParaRPr lang="es-ES" dirty="0"/>
          </a:p>
          <a:p>
            <a:r>
              <a:rPr lang="es-ES" dirty="0" smtClean="0"/>
              <a:t>Embalajes:</a:t>
            </a:r>
          </a:p>
          <a:p>
            <a:endParaRPr lang="es-ES" dirty="0"/>
          </a:p>
          <a:p>
            <a:pPr marL="285750" indent="-285750">
              <a:buFontTx/>
              <a:buChar char="-"/>
            </a:pPr>
            <a:r>
              <a:rPr lang="es-ES" dirty="0" smtClean="0"/>
              <a:t>Dentro de su caja original y luego en otra caja con papel burbuja</a:t>
            </a:r>
          </a:p>
          <a:p>
            <a:pPr marL="285750" indent="-285750">
              <a:buFontTx/>
              <a:buChar char="-"/>
            </a:pPr>
            <a:r>
              <a:rPr lang="es-ES" dirty="0" smtClean="0"/>
              <a:t>De no disponer de su caja original, en otra caja con mucho papel burbuja</a:t>
            </a:r>
          </a:p>
          <a:p>
            <a:pPr marL="285750" indent="-285750">
              <a:buFontTx/>
              <a:buChar char="-"/>
            </a:pPr>
            <a:r>
              <a:rPr lang="es-ES" dirty="0" smtClean="0"/>
              <a:t>Enviar los accesorios según sea el fallo.</a:t>
            </a:r>
          </a:p>
          <a:p>
            <a:pPr marL="285750" indent="-285750">
              <a:buFontTx/>
              <a:buChar char="-"/>
            </a:pPr>
            <a:endParaRPr lang="es-ES" dirty="0"/>
          </a:p>
          <a:p>
            <a:r>
              <a:rPr lang="es-ES" dirty="0" smtClean="0"/>
              <a:t>Sobrecalentamiento:</a:t>
            </a:r>
            <a:endParaRPr lang="es-ES" dirty="0"/>
          </a:p>
        </p:txBody>
      </p:sp>
    </p:spTree>
    <p:extLst>
      <p:ext uri="{BB962C8B-B14F-4D97-AF65-F5344CB8AC3E}">
        <p14:creationId xmlns:p14="http://schemas.microsoft.com/office/powerpoint/2010/main" val="16170736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6"/>
          <p:cNvSpPr txBox="1"/>
          <p:nvPr/>
        </p:nvSpPr>
        <p:spPr>
          <a:xfrm>
            <a:off x="10631846" y="1461815"/>
            <a:ext cx="104139" cy="182101"/>
          </a:xfrm>
          <a:prstGeom prst="rect">
            <a:avLst/>
          </a:prstGeom>
        </p:spPr>
        <p:txBody>
          <a:bodyPr vert="horz" wrap="square" lIns="0" tIns="12700" rIns="0" bIns="0" rtlCol="0">
            <a:spAutoFit/>
          </a:bodyPr>
          <a:lstStyle/>
          <a:p>
            <a:pPr marL="12701">
              <a:spcBef>
                <a:spcPts val="100"/>
              </a:spcBef>
            </a:pPr>
            <a:r>
              <a:rPr sz="1100" b="1" i="1" spc="60" dirty="0">
                <a:solidFill>
                  <a:srgbClr val="FFFFFF"/>
                </a:solidFill>
                <a:latin typeface="Calibri"/>
                <a:cs typeface="Calibri"/>
              </a:rPr>
              <a:t>3</a:t>
            </a:r>
            <a:endParaRPr sz="1100">
              <a:latin typeface="Calibri"/>
              <a:cs typeface="Calibri"/>
            </a:endParaRPr>
          </a:p>
        </p:txBody>
      </p:sp>
      <p:sp>
        <p:nvSpPr>
          <p:cNvPr id="7" name="object 7"/>
          <p:cNvSpPr txBox="1"/>
          <p:nvPr/>
        </p:nvSpPr>
        <p:spPr>
          <a:xfrm>
            <a:off x="727869" y="1057771"/>
            <a:ext cx="7315200" cy="571951"/>
          </a:xfrm>
          <a:prstGeom prst="rect">
            <a:avLst/>
          </a:prstGeom>
        </p:spPr>
        <p:txBody>
          <a:bodyPr vert="horz" wrap="square" lIns="0" tIns="12700" rIns="0" bIns="0" rtlCol="0">
            <a:spAutoFit/>
          </a:bodyPr>
          <a:lstStyle/>
          <a:p>
            <a:pPr marL="12701">
              <a:spcBef>
                <a:spcPts val="100"/>
              </a:spcBef>
            </a:pPr>
            <a:r>
              <a:rPr sz="1400" b="1" i="1" spc="65" dirty="0">
                <a:solidFill>
                  <a:srgbClr val="231F20"/>
                </a:solidFill>
                <a:latin typeface="Calibri"/>
                <a:cs typeface="Calibri"/>
              </a:rPr>
              <a:t>BIOS</a:t>
            </a:r>
            <a:r>
              <a:rPr sz="1400" b="1" i="1" spc="-25" dirty="0">
                <a:solidFill>
                  <a:srgbClr val="231F20"/>
                </a:solidFill>
                <a:latin typeface="Calibri"/>
                <a:cs typeface="Calibri"/>
              </a:rPr>
              <a:t> </a:t>
            </a:r>
            <a:r>
              <a:rPr sz="1400" b="1" i="1" spc="15" dirty="0">
                <a:solidFill>
                  <a:srgbClr val="231F20"/>
                </a:solidFill>
                <a:latin typeface="Calibri"/>
                <a:cs typeface="Calibri"/>
              </a:rPr>
              <a:t>Flash</a:t>
            </a:r>
            <a:endParaRPr sz="1400" dirty="0">
              <a:latin typeface="Calibri"/>
              <a:cs typeface="Calibri"/>
            </a:endParaRPr>
          </a:p>
          <a:p>
            <a:pPr marL="12701">
              <a:spcBef>
                <a:spcPts val="985"/>
              </a:spcBef>
            </a:pPr>
            <a:r>
              <a:rPr lang="es-ES" sz="1400" i="1" spc="-10" dirty="0">
                <a:solidFill>
                  <a:srgbClr val="231F20"/>
                </a:solidFill>
                <a:cs typeface="Calibri"/>
              </a:rPr>
              <a:t>Usando la memoria USB, actualice la configuración del BIOS</a:t>
            </a:r>
            <a:r>
              <a:rPr sz="1400" i="1" spc="-10" dirty="0">
                <a:solidFill>
                  <a:srgbClr val="231F20"/>
                </a:solidFill>
                <a:latin typeface="Calibri"/>
                <a:cs typeface="Calibri"/>
              </a:rPr>
              <a:t>.</a:t>
            </a:r>
            <a:endParaRPr sz="1400" dirty="0">
              <a:latin typeface="Calibri"/>
              <a:cs typeface="Calibri"/>
            </a:endParaRPr>
          </a:p>
        </p:txBody>
      </p:sp>
      <p:sp>
        <p:nvSpPr>
          <p:cNvPr id="8" name="object 8"/>
          <p:cNvSpPr txBox="1"/>
          <p:nvPr/>
        </p:nvSpPr>
        <p:spPr>
          <a:xfrm>
            <a:off x="1032669" y="2298700"/>
            <a:ext cx="11582400" cy="1305486"/>
          </a:xfrm>
          <a:prstGeom prst="rect">
            <a:avLst/>
          </a:prstGeom>
        </p:spPr>
        <p:txBody>
          <a:bodyPr vert="horz" wrap="square" lIns="0" tIns="12700" rIns="0" bIns="0" rtlCol="0">
            <a:spAutoFit/>
          </a:bodyPr>
          <a:lstStyle/>
          <a:p>
            <a:r>
              <a:rPr lang="es-ES" sz="1400" dirty="0"/>
              <a:t> El sistema no proporciona un dispositivo USB en el paquete básico, por lo que debe utilizar un dispositivo USB adicional. Si ingresa al menú de configuración en el sistema Windows 10, debe usar "Reiniciar" en lugar de "Terminar sistema". Antes de arrancar con EFI Shell, primero debe desactivar la opción de arranque seguro. </a:t>
            </a:r>
          </a:p>
          <a:p>
            <a:r>
              <a:rPr lang="es-ES" sz="1400" dirty="0"/>
              <a:t>Para iniciar el sistema con un USB, primero presione la tecla [F2] para ingresar al menú de configuración del BIOS y en el menú de inicio, cambie el dispositivo USB a la prioridad de inicio más alta o presione la tecla [F10] cuando se muestre el logotipo de LG para recupere el menú de arranque y seleccione el dispositivo que usará la próxima vez. </a:t>
            </a:r>
          </a:p>
        </p:txBody>
      </p:sp>
      <p:sp>
        <p:nvSpPr>
          <p:cNvPr id="9" name="object 9"/>
          <p:cNvSpPr txBox="1"/>
          <p:nvPr/>
        </p:nvSpPr>
        <p:spPr>
          <a:xfrm>
            <a:off x="1032669" y="5194300"/>
            <a:ext cx="6019800" cy="3286156"/>
          </a:xfrm>
          <a:prstGeom prst="rect">
            <a:avLst/>
          </a:prstGeom>
        </p:spPr>
        <p:txBody>
          <a:bodyPr vert="horz" wrap="square" lIns="0" tIns="84455" rIns="0" bIns="0" rtlCol="0">
            <a:spAutoFit/>
          </a:bodyPr>
          <a:lstStyle/>
          <a:p>
            <a:pPr marL="171456" indent="-171456">
              <a:spcBef>
                <a:spcPts val="565"/>
              </a:spcBef>
              <a:buFont typeface="Wingdings" panose="05000000000000000000" pitchFamily="2" charset="2"/>
              <a:buChar char="q"/>
              <a:tabLst>
                <a:tab pos="180347" algn="l"/>
              </a:tabLst>
            </a:pPr>
            <a:r>
              <a:rPr lang="es-ES" sz="1400" dirty="0">
                <a:cs typeface="Calibri"/>
              </a:rPr>
              <a:t>La secuencia de </a:t>
            </a:r>
            <a:r>
              <a:rPr lang="es-ES" sz="1400" dirty="0" err="1">
                <a:cs typeface="Calibri"/>
              </a:rPr>
              <a:t>Flasheo</a:t>
            </a:r>
            <a:r>
              <a:rPr lang="es-ES" sz="1400" dirty="0">
                <a:cs typeface="Calibri"/>
              </a:rPr>
              <a:t> es la siguiente.</a:t>
            </a:r>
          </a:p>
          <a:p>
            <a:pPr marL="228608" indent="-228608">
              <a:spcBef>
                <a:spcPts val="565"/>
              </a:spcBef>
              <a:buFont typeface="+mj-lt"/>
              <a:buAutoNum type="arabicPeriod"/>
              <a:tabLst>
                <a:tab pos="180347" algn="l"/>
              </a:tabLst>
            </a:pPr>
            <a:r>
              <a:rPr lang="es-ES" sz="1400" dirty="0">
                <a:cs typeface="Calibri"/>
              </a:rPr>
              <a:t>Prepare una memoria USB que pueda arrancar como un </a:t>
            </a:r>
            <a:r>
              <a:rPr lang="es-ES" sz="1400" dirty="0" err="1">
                <a:cs typeface="Calibri"/>
              </a:rPr>
              <a:t>shell</a:t>
            </a:r>
            <a:r>
              <a:rPr lang="es-ES" sz="1400" dirty="0">
                <a:cs typeface="Calibri"/>
              </a:rPr>
              <a:t> EFI.</a:t>
            </a:r>
          </a:p>
          <a:p>
            <a:pPr marL="228608" indent="-228608">
              <a:spcBef>
                <a:spcPts val="565"/>
              </a:spcBef>
              <a:buFont typeface="+mj-lt"/>
              <a:buAutoNum type="arabicPeriod"/>
              <a:tabLst>
                <a:tab pos="180347" algn="l"/>
              </a:tabLst>
            </a:pPr>
            <a:r>
              <a:rPr lang="es-ES" sz="1400" dirty="0">
                <a:cs typeface="Calibri"/>
              </a:rPr>
              <a:t>Después de descomprimir los archivos BIOS Flash, cópielos al dispositivo USB.</a:t>
            </a:r>
          </a:p>
          <a:p>
            <a:pPr marL="228608" indent="-228608">
              <a:spcBef>
                <a:spcPts val="565"/>
              </a:spcBef>
              <a:buFont typeface="+mj-lt"/>
              <a:buAutoNum type="arabicPeriod"/>
              <a:tabLst>
                <a:tab pos="180347" algn="l"/>
              </a:tabLst>
            </a:pPr>
            <a:r>
              <a:rPr lang="es-ES" sz="1400" dirty="0">
                <a:cs typeface="Calibri"/>
              </a:rPr>
              <a:t>Conecte una memoria USB al puerto USB para que el sistema para </a:t>
            </a:r>
            <a:r>
              <a:rPr lang="es-ES" sz="1400" dirty="0" err="1">
                <a:cs typeface="Calibri"/>
              </a:rPr>
              <a:t>Flashear</a:t>
            </a:r>
            <a:endParaRPr lang="es-ES" sz="1400" dirty="0">
              <a:cs typeface="Calibri"/>
            </a:endParaRPr>
          </a:p>
          <a:p>
            <a:pPr marL="228608" indent="-228608">
              <a:spcBef>
                <a:spcPts val="565"/>
              </a:spcBef>
              <a:buFont typeface="+mj-lt"/>
              <a:buAutoNum type="arabicPeriod"/>
              <a:tabLst>
                <a:tab pos="180347" algn="l"/>
              </a:tabLst>
            </a:pPr>
            <a:r>
              <a:rPr lang="es-ES" sz="1400" dirty="0">
                <a:cs typeface="Calibri"/>
              </a:rPr>
              <a:t>En Windows 10, seleccione "Reiniciar“</a:t>
            </a:r>
          </a:p>
          <a:p>
            <a:pPr marL="228608" indent="-228608">
              <a:spcBef>
                <a:spcPts val="565"/>
              </a:spcBef>
              <a:buFont typeface="+mj-lt"/>
              <a:buAutoNum type="arabicPeriod"/>
              <a:tabLst>
                <a:tab pos="180347" algn="l"/>
              </a:tabLst>
            </a:pPr>
            <a:r>
              <a:rPr lang="es-ES" sz="1400" dirty="0">
                <a:cs typeface="Calibri"/>
              </a:rPr>
              <a:t>Durante el arranque, presione la tecla [F2] para ejecutar el menú de configuración del BIOS y luego presione el botón [Seguridad]</a:t>
            </a:r>
          </a:p>
          <a:p>
            <a:pPr marL="228608" indent="-228608">
              <a:spcBef>
                <a:spcPts val="565"/>
              </a:spcBef>
              <a:buFont typeface="+mj-lt"/>
              <a:buAutoNum type="arabicPeriod"/>
              <a:tabLst>
                <a:tab pos="180347" algn="l"/>
              </a:tabLst>
            </a:pPr>
            <a:r>
              <a:rPr lang="es-ES" sz="1400" dirty="0">
                <a:cs typeface="Calibri"/>
              </a:rPr>
              <a:t>Desactive la opción Arranque seguro.</a:t>
            </a:r>
          </a:p>
          <a:p>
            <a:pPr marL="228608" indent="-228608">
              <a:spcBef>
                <a:spcPts val="565"/>
              </a:spcBef>
              <a:buFont typeface="+mj-lt"/>
              <a:buAutoNum type="arabicPeriod"/>
              <a:tabLst>
                <a:tab pos="180347" algn="l"/>
              </a:tabLst>
            </a:pPr>
            <a:r>
              <a:rPr lang="es-ES" sz="1400" dirty="0">
                <a:cs typeface="Calibri"/>
              </a:rPr>
              <a:t>Presione Salir y guardar cambios o la tecla [F10] para guardarlo y usar la memoria USB para arrancar con EFI Shell.</a:t>
            </a:r>
          </a:p>
          <a:p>
            <a:pPr marL="228608" indent="-228608">
              <a:spcBef>
                <a:spcPts val="565"/>
              </a:spcBef>
              <a:buFont typeface="+mj-lt"/>
              <a:buAutoNum type="arabicPeriod"/>
              <a:tabLst>
                <a:tab pos="180347" algn="l"/>
              </a:tabLst>
            </a:pPr>
            <a:r>
              <a:rPr lang="es-ES" sz="1400" dirty="0">
                <a:cs typeface="Calibri"/>
              </a:rPr>
              <a:t>Después de escribir el nombre del archivo del BIOS, presione Entrar para ejecutar la actualización del BIOS.</a:t>
            </a:r>
            <a:endParaRPr sz="1400" dirty="0">
              <a:latin typeface="Calibri"/>
              <a:cs typeface="Calibri"/>
            </a:endParaRPr>
          </a:p>
        </p:txBody>
      </p:sp>
      <p:pic>
        <p:nvPicPr>
          <p:cNvPr id="10" name="object 10"/>
          <p:cNvPicPr/>
          <p:nvPr/>
        </p:nvPicPr>
        <p:blipFill>
          <a:blip r:embed="rId2" cstate="print"/>
          <a:stretch>
            <a:fillRect/>
          </a:stretch>
        </p:blipFill>
        <p:spPr>
          <a:xfrm>
            <a:off x="7052469" y="4508500"/>
            <a:ext cx="6402710" cy="5096369"/>
          </a:xfrm>
          <a:prstGeom prst="rect">
            <a:avLst/>
          </a:prstGeom>
        </p:spPr>
      </p:pic>
      <p:sp>
        <p:nvSpPr>
          <p:cNvPr id="11" name="object 11"/>
          <p:cNvSpPr txBox="1"/>
          <p:nvPr/>
        </p:nvSpPr>
        <p:spPr>
          <a:xfrm>
            <a:off x="1032669" y="8968528"/>
            <a:ext cx="8001000" cy="228268"/>
          </a:xfrm>
          <a:prstGeom prst="rect">
            <a:avLst/>
          </a:prstGeom>
        </p:spPr>
        <p:txBody>
          <a:bodyPr vert="horz" wrap="square" lIns="0" tIns="12700" rIns="0" bIns="0" rtlCol="0">
            <a:spAutoFit/>
          </a:bodyPr>
          <a:lstStyle/>
          <a:p>
            <a:pPr marL="12701">
              <a:spcBef>
                <a:spcPts val="100"/>
              </a:spcBef>
            </a:pPr>
            <a:r>
              <a:rPr sz="1400" b="1" i="1" spc="55" dirty="0">
                <a:solidFill>
                  <a:srgbClr val="231F20"/>
                </a:solidFill>
                <a:latin typeface="Calibri"/>
                <a:cs typeface="Calibri"/>
              </a:rPr>
              <a:t>9  </a:t>
            </a:r>
            <a:r>
              <a:rPr sz="1400" b="1" i="1" spc="85" dirty="0">
                <a:solidFill>
                  <a:srgbClr val="231F20"/>
                </a:solidFill>
                <a:latin typeface="Calibri"/>
                <a:cs typeface="Calibri"/>
              </a:rPr>
              <a:t> </a:t>
            </a:r>
            <a:r>
              <a:rPr lang="es-ES" sz="1400" i="1" spc="-5" dirty="0">
                <a:solidFill>
                  <a:srgbClr val="231F20"/>
                </a:solidFill>
                <a:cs typeface="Calibri"/>
              </a:rPr>
              <a:t>Cuando finalice el </a:t>
            </a:r>
            <a:r>
              <a:rPr lang="es-ES" sz="1400" i="1" spc="-5" dirty="0" err="1">
                <a:solidFill>
                  <a:srgbClr val="231F20"/>
                </a:solidFill>
                <a:cs typeface="Calibri"/>
              </a:rPr>
              <a:t>flasheo</a:t>
            </a:r>
            <a:r>
              <a:rPr lang="es-ES" sz="1400" i="1" spc="-5" dirty="0">
                <a:solidFill>
                  <a:srgbClr val="231F20"/>
                </a:solidFill>
                <a:cs typeface="Calibri"/>
              </a:rPr>
              <a:t>, el sistema se reiniciará automáticamente</a:t>
            </a:r>
            <a:r>
              <a:rPr sz="1400" i="1" spc="-10" dirty="0">
                <a:solidFill>
                  <a:srgbClr val="231F20"/>
                </a:solidFill>
                <a:latin typeface="Calibri"/>
                <a:cs typeface="Calibri"/>
              </a:rPr>
              <a:t>.</a:t>
            </a:r>
            <a:endParaRPr sz="1400" dirty="0">
              <a:latin typeface="Calibri"/>
              <a:cs typeface="Calibri"/>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930827" y="447641"/>
            <a:ext cx="12674842" cy="646331"/>
          </a:xfrm>
          <a:prstGeom prst="rect">
            <a:avLst/>
          </a:prstGeom>
        </p:spPr>
        <p:txBody>
          <a:bodyPr vert="horz" wrap="square" lIns="0" tIns="0" rIns="0" bIns="0" rtlCol="0">
            <a:spAutoFit/>
          </a:bodyPr>
          <a:lstStyle/>
          <a:p>
            <a:pPr>
              <a:lnSpc>
                <a:spcPct val="100000"/>
              </a:lnSpc>
            </a:pPr>
            <a:endParaRPr sz="1400" dirty="0">
              <a:latin typeface="Calibri"/>
              <a:cs typeface="Calibri"/>
            </a:endParaRPr>
          </a:p>
          <a:p>
            <a:pPr>
              <a:spcBef>
                <a:spcPts val="30"/>
              </a:spcBef>
            </a:pPr>
            <a:endParaRPr sz="1400" dirty="0">
              <a:latin typeface="Calibri"/>
              <a:cs typeface="Calibri"/>
            </a:endParaRPr>
          </a:p>
          <a:p>
            <a:pPr marL="336562" marR="5080" indent="-215908"/>
            <a:r>
              <a:rPr sz="1400" b="1" i="1" spc="55" dirty="0">
                <a:solidFill>
                  <a:srgbClr val="231F20"/>
                </a:solidFill>
                <a:latin typeface="Calibri"/>
                <a:cs typeface="Calibri"/>
              </a:rPr>
              <a:t>10</a:t>
            </a:r>
            <a:r>
              <a:rPr sz="1400" b="1" i="1" spc="80" dirty="0">
                <a:solidFill>
                  <a:srgbClr val="231F20"/>
                </a:solidFill>
                <a:latin typeface="Calibri"/>
                <a:cs typeface="Calibri"/>
              </a:rPr>
              <a:t> </a:t>
            </a:r>
            <a:r>
              <a:rPr lang="es-ES" sz="1400" i="1" spc="15" dirty="0">
                <a:solidFill>
                  <a:srgbClr val="231F20"/>
                </a:solidFill>
                <a:cs typeface="Calibri"/>
              </a:rPr>
              <a:t>Presione la tecla [F2] para ingresar al menú de configuración y verifique si se realiza la actualización del BIOS. Además, verifique también la versión de KBC.</a:t>
            </a:r>
            <a:endParaRPr sz="1400" dirty="0">
              <a:latin typeface="Calibri"/>
              <a:cs typeface="Calibri"/>
            </a:endParaRPr>
          </a:p>
        </p:txBody>
      </p:sp>
      <p:sp>
        <p:nvSpPr>
          <p:cNvPr id="6" name="object 6"/>
          <p:cNvSpPr txBox="1"/>
          <p:nvPr/>
        </p:nvSpPr>
        <p:spPr>
          <a:xfrm>
            <a:off x="3522821" y="1461815"/>
            <a:ext cx="104139" cy="182101"/>
          </a:xfrm>
          <a:prstGeom prst="rect">
            <a:avLst/>
          </a:prstGeom>
        </p:spPr>
        <p:txBody>
          <a:bodyPr vert="horz" wrap="square" lIns="0" tIns="12700" rIns="0" bIns="0" rtlCol="0">
            <a:spAutoFit/>
          </a:bodyPr>
          <a:lstStyle/>
          <a:p>
            <a:pPr marL="12701">
              <a:spcBef>
                <a:spcPts val="100"/>
              </a:spcBef>
            </a:pPr>
            <a:r>
              <a:rPr sz="1100" b="1" i="1" spc="60" dirty="0">
                <a:solidFill>
                  <a:srgbClr val="FFFFFF"/>
                </a:solidFill>
                <a:latin typeface="Calibri"/>
                <a:cs typeface="Calibri"/>
              </a:rPr>
              <a:t>3</a:t>
            </a:r>
            <a:endParaRPr sz="1100">
              <a:latin typeface="Calibri"/>
              <a:cs typeface="Calibri"/>
            </a:endParaRPr>
          </a:p>
        </p:txBody>
      </p:sp>
      <p:pic>
        <p:nvPicPr>
          <p:cNvPr id="7" name="object 7"/>
          <p:cNvPicPr/>
          <p:nvPr/>
        </p:nvPicPr>
        <p:blipFill>
          <a:blip r:embed="rId2" cstate="print"/>
          <a:stretch>
            <a:fillRect/>
          </a:stretch>
        </p:blipFill>
        <p:spPr>
          <a:xfrm>
            <a:off x="3855356" y="1283360"/>
            <a:ext cx="7229239" cy="4063340"/>
          </a:xfrm>
          <a:prstGeom prst="rect">
            <a:avLst/>
          </a:prstGeom>
        </p:spPr>
      </p:pic>
      <p:sp>
        <p:nvSpPr>
          <p:cNvPr id="8" name="object 8"/>
          <p:cNvSpPr txBox="1"/>
          <p:nvPr/>
        </p:nvSpPr>
        <p:spPr>
          <a:xfrm>
            <a:off x="956469" y="5651500"/>
            <a:ext cx="8869047" cy="228268"/>
          </a:xfrm>
          <a:prstGeom prst="rect">
            <a:avLst/>
          </a:prstGeom>
        </p:spPr>
        <p:txBody>
          <a:bodyPr vert="horz" wrap="square" lIns="0" tIns="12700" rIns="0" bIns="0" rtlCol="0">
            <a:spAutoFit/>
          </a:bodyPr>
          <a:lstStyle/>
          <a:p>
            <a:pPr marL="12701">
              <a:spcBef>
                <a:spcPts val="100"/>
              </a:spcBef>
            </a:pPr>
            <a:r>
              <a:rPr sz="1400" b="1" i="1" spc="55" dirty="0">
                <a:solidFill>
                  <a:srgbClr val="231F20"/>
                </a:solidFill>
                <a:latin typeface="Calibri"/>
                <a:cs typeface="Calibri"/>
              </a:rPr>
              <a:t>11 </a:t>
            </a:r>
            <a:r>
              <a:rPr sz="1400" b="1" i="1" spc="65" dirty="0">
                <a:solidFill>
                  <a:srgbClr val="231F20"/>
                </a:solidFill>
                <a:latin typeface="Calibri"/>
                <a:cs typeface="Calibri"/>
              </a:rPr>
              <a:t> </a:t>
            </a:r>
            <a:r>
              <a:rPr lang="es-ES" sz="1400" i="1" spc="-25" dirty="0">
                <a:solidFill>
                  <a:srgbClr val="231F20"/>
                </a:solidFill>
                <a:cs typeface="Calibri"/>
              </a:rPr>
              <a:t>En el menú </a:t>
            </a:r>
            <a:r>
              <a:rPr lang="es-ES" sz="1400" i="1" spc="-25" dirty="0" err="1">
                <a:solidFill>
                  <a:srgbClr val="231F20"/>
                </a:solidFill>
                <a:cs typeface="Calibri"/>
              </a:rPr>
              <a:t>Exit</a:t>
            </a:r>
            <a:r>
              <a:rPr lang="es-ES" sz="1400" i="1" spc="-25" dirty="0">
                <a:solidFill>
                  <a:srgbClr val="231F20"/>
                </a:solidFill>
                <a:cs typeface="Calibri"/>
              </a:rPr>
              <a:t>, seleccione Load </a:t>
            </a:r>
            <a:r>
              <a:rPr lang="es-ES" sz="1400" i="1" spc="-25" dirty="0" err="1">
                <a:solidFill>
                  <a:srgbClr val="231F20"/>
                </a:solidFill>
                <a:cs typeface="Calibri"/>
              </a:rPr>
              <a:t>Setup</a:t>
            </a:r>
            <a:r>
              <a:rPr lang="es-ES" sz="1400" i="1" spc="-25" dirty="0">
                <a:solidFill>
                  <a:srgbClr val="231F20"/>
                </a:solidFill>
                <a:cs typeface="Calibri"/>
              </a:rPr>
              <a:t> Defaults o presione la tecla [F9] para recuperar la configuración inicial del BIOS.</a:t>
            </a:r>
            <a:endParaRPr sz="1400" dirty="0">
              <a:latin typeface="Calibri"/>
              <a:cs typeface="Calibri"/>
            </a:endParaRPr>
          </a:p>
        </p:txBody>
      </p:sp>
      <p:pic>
        <p:nvPicPr>
          <p:cNvPr id="9" name="object 9"/>
          <p:cNvPicPr/>
          <p:nvPr/>
        </p:nvPicPr>
        <p:blipFill>
          <a:blip r:embed="rId3" cstate="print"/>
          <a:stretch>
            <a:fillRect/>
          </a:stretch>
        </p:blipFill>
        <p:spPr>
          <a:xfrm>
            <a:off x="3857085" y="6337300"/>
            <a:ext cx="7185223" cy="4038600"/>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956469" y="3136061"/>
            <a:ext cx="12496800" cy="1090042"/>
          </a:xfrm>
          <a:prstGeom prst="rect">
            <a:avLst/>
          </a:prstGeom>
        </p:spPr>
        <p:txBody>
          <a:bodyPr vert="horz" wrap="square" lIns="0" tIns="12700" rIns="0" bIns="0" rtlCol="0">
            <a:spAutoFit/>
          </a:bodyPr>
          <a:lstStyle/>
          <a:p>
            <a:pPr>
              <a:lnSpc>
                <a:spcPct val="100000"/>
              </a:lnSpc>
            </a:pPr>
            <a:endParaRPr sz="1400" dirty="0">
              <a:latin typeface="Calibri"/>
              <a:cs typeface="Calibri"/>
            </a:endParaRPr>
          </a:p>
          <a:p>
            <a:pPr>
              <a:spcBef>
                <a:spcPts val="15"/>
              </a:spcBef>
            </a:pPr>
            <a:endParaRPr sz="1400" dirty="0">
              <a:latin typeface="Calibri"/>
              <a:cs typeface="Calibri"/>
            </a:endParaRPr>
          </a:p>
          <a:p>
            <a:pPr marL="12701"/>
            <a:r>
              <a:rPr lang="en-US" sz="1400" b="1" i="1" spc="45" dirty="0" err="1">
                <a:solidFill>
                  <a:srgbClr val="231F20"/>
                </a:solidFill>
                <a:cs typeface="Calibri"/>
              </a:rPr>
              <a:t>Compruebe</a:t>
            </a:r>
            <a:r>
              <a:rPr lang="en-US" sz="1400" b="1" i="1" spc="45" dirty="0">
                <a:solidFill>
                  <a:srgbClr val="231F20"/>
                </a:solidFill>
                <a:cs typeface="Calibri"/>
              </a:rPr>
              <a:t> el </a:t>
            </a:r>
            <a:r>
              <a:rPr lang="en-US" sz="1400" b="1" i="1" spc="45" dirty="0" err="1">
                <a:solidFill>
                  <a:srgbClr val="231F20"/>
                </a:solidFill>
                <a:cs typeface="Calibri"/>
              </a:rPr>
              <a:t>arranque</a:t>
            </a:r>
            <a:r>
              <a:rPr lang="en-US" sz="1400" b="1" i="1" spc="45" dirty="0">
                <a:solidFill>
                  <a:srgbClr val="231F20"/>
                </a:solidFill>
                <a:cs typeface="Calibri"/>
              </a:rPr>
              <a:t> </a:t>
            </a:r>
            <a:r>
              <a:rPr lang="en-US" sz="1400" b="1" i="1" spc="45" dirty="0" err="1">
                <a:solidFill>
                  <a:srgbClr val="231F20"/>
                </a:solidFill>
                <a:cs typeface="Calibri"/>
              </a:rPr>
              <a:t>seguro</a:t>
            </a:r>
            <a:endParaRPr lang="en-US" sz="1400" b="1" i="1" spc="45" dirty="0">
              <a:solidFill>
                <a:srgbClr val="231F20"/>
              </a:solidFill>
              <a:cs typeface="Calibri"/>
            </a:endParaRPr>
          </a:p>
          <a:p>
            <a:pPr marL="12701"/>
            <a:endParaRPr lang="en-US" sz="1400" b="1" i="1" spc="45" dirty="0">
              <a:solidFill>
                <a:srgbClr val="231F20"/>
              </a:solidFill>
              <a:latin typeface="Calibri"/>
              <a:cs typeface="Calibri"/>
            </a:endParaRPr>
          </a:p>
          <a:p>
            <a:pPr marL="12701"/>
            <a:r>
              <a:rPr lang="es-ES" sz="1400" i="1" spc="-5" dirty="0">
                <a:solidFill>
                  <a:srgbClr val="231F20"/>
                </a:solidFill>
                <a:cs typeface="Calibri"/>
              </a:rPr>
              <a:t>Cuando el producto se entrega a un usuario, asegúrese de que el Arranque seguro esté habilitado. El arranque seguro se puede desactivar en los siguientes casos.</a:t>
            </a:r>
            <a:endParaRPr sz="1400" dirty="0">
              <a:latin typeface="Calibri"/>
              <a:cs typeface="Calibri"/>
            </a:endParaRPr>
          </a:p>
        </p:txBody>
      </p:sp>
      <p:sp>
        <p:nvSpPr>
          <p:cNvPr id="6" name="object 6"/>
          <p:cNvSpPr txBox="1"/>
          <p:nvPr/>
        </p:nvSpPr>
        <p:spPr>
          <a:xfrm>
            <a:off x="10631846" y="1461815"/>
            <a:ext cx="104139" cy="182101"/>
          </a:xfrm>
          <a:prstGeom prst="rect">
            <a:avLst/>
          </a:prstGeom>
        </p:spPr>
        <p:txBody>
          <a:bodyPr vert="horz" wrap="square" lIns="0" tIns="12700" rIns="0" bIns="0" rtlCol="0">
            <a:spAutoFit/>
          </a:bodyPr>
          <a:lstStyle/>
          <a:p>
            <a:pPr marL="12701">
              <a:spcBef>
                <a:spcPts val="100"/>
              </a:spcBef>
            </a:pPr>
            <a:r>
              <a:rPr sz="1100" b="1" i="1" spc="60" dirty="0">
                <a:solidFill>
                  <a:srgbClr val="FFFFFF"/>
                </a:solidFill>
                <a:latin typeface="Calibri"/>
                <a:cs typeface="Calibri"/>
              </a:rPr>
              <a:t>3</a:t>
            </a:r>
            <a:endParaRPr sz="1100">
              <a:latin typeface="Calibri"/>
              <a:cs typeface="Calibri"/>
            </a:endParaRPr>
          </a:p>
        </p:txBody>
      </p:sp>
      <p:sp>
        <p:nvSpPr>
          <p:cNvPr id="7" name="object 7"/>
          <p:cNvSpPr txBox="1"/>
          <p:nvPr/>
        </p:nvSpPr>
        <p:spPr>
          <a:xfrm>
            <a:off x="1524615" y="4244779"/>
            <a:ext cx="9221650" cy="1177887"/>
          </a:xfrm>
          <a:prstGeom prst="rect">
            <a:avLst/>
          </a:prstGeom>
        </p:spPr>
        <p:txBody>
          <a:bodyPr vert="horz" wrap="square" lIns="0" tIns="84455" rIns="0" bIns="0" rtlCol="0">
            <a:spAutoFit/>
          </a:bodyPr>
          <a:lstStyle/>
          <a:p>
            <a:pPr marL="228608" indent="-228608">
              <a:spcBef>
                <a:spcPts val="565"/>
              </a:spcBef>
              <a:buClr>
                <a:schemeClr val="tx1"/>
              </a:buClr>
              <a:buFont typeface="+mj-lt"/>
              <a:buAutoNum type="arabicPeriod"/>
              <a:tabLst>
                <a:tab pos="144151" algn="l"/>
              </a:tabLst>
            </a:pPr>
            <a:r>
              <a:rPr lang="es-ES" sz="1400" dirty="0">
                <a:cs typeface="Calibri"/>
              </a:rPr>
              <a:t>Cuando se reemplaza SPI ROM,</a:t>
            </a:r>
          </a:p>
          <a:p>
            <a:pPr marL="228608" indent="-228608">
              <a:spcBef>
                <a:spcPts val="565"/>
              </a:spcBef>
              <a:buFont typeface="+mj-lt"/>
              <a:buAutoNum type="arabicPeriod"/>
              <a:tabLst>
                <a:tab pos="144151" algn="l"/>
              </a:tabLst>
            </a:pPr>
            <a:r>
              <a:rPr lang="es-ES" sz="1400" dirty="0">
                <a:cs typeface="Calibri"/>
              </a:rPr>
              <a:t>Cuando la opción </a:t>
            </a:r>
            <a:r>
              <a:rPr lang="es-ES" sz="1400" dirty="0" err="1">
                <a:cs typeface="Calibri"/>
              </a:rPr>
              <a:t>Secure</a:t>
            </a:r>
            <a:r>
              <a:rPr lang="es-ES" sz="1400" dirty="0">
                <a:cs typeface="Calibri"/>
              </a:rPr>
              <a:t> </a:t>
            </a:r>
            <a:r>
              <a:rPr lang="es-ES" sz="1400" dirty="0" err="1">
                <a:cs typeface="Calibri"/>
              </a:rPr>
              <a:t>Boot</a:t>
            </a:r>
            <a:r>
              <a:rPr lang="es-ES" sz="1400" dirty="0">
                <a:cs typeface="Calibri"/>
              </a:rPr>
              <a:t> está deshabilitada para EFI Shell </a:t>
            </a:r>
            <a:r>
              <a:rPr lang="es-ES" sz="1400" dirty="0" err="1">
                <a:cs typeface="Calibri"/>
              </a:rPr>
              <a:t>Booting</a:t>
            </a:r>
            <a:r>
              <a:rPr lang="es-ES" sz="1400" dirty="0">
                <a:cs typeface="Calibri"/>
              </a:rPr>
              <a:t>,</a:t>
            </a:r>
          </a:p>
          <a:p>
            <a:pPr marL="228608" indent="-228608">
              <a:spcBef>
                <a:spcPts val="565"/>
              </a:spcBef>
              <a:buFont typeface="+mj-lt"/>
              <a:buAutoNum type="arabicPeriod"/>
              <a:tabLst>
                <a:tab pos="144151" algn="l"/>
              </a:tabLst>
            </a:pPr>
            <a:r>
              <a:rPr lang="es-ES" sz="1400" dirty="0">
                <a:cs typeface="Calibri"/>
              </a:rPr>
              <a:t>Cuando no es un modelo de Windows 10 (modelo sin sistema operativo, etc.)</a:t>
            </a:r>
          </a:p>
          <a:p>
            <a:pPr marL="171456" indent="-171456">
              <a:spcBef>
                <a:spcPts val="565"/>
              </a:spcBef>
              <a:buFont typeface="Arial" panose="020B0604020202020204" pitchFamily="34" charset="0"/>
              <a:buChar char="•"/>
              <a:tabLst>
                <a:tab pos="144151" algn="l"/>
              </a:tabLst>
            </a:pPr>
            <a:r>
              <a:rPr lang="es-ES" sz="1400" dirty="0">
                <a:cs typeface="Calibri"/>
              </a:rPr>
              <a:t>A continuación se explica cómo habilitar la opción de arranque seguro.</a:t>
            </a:r>
            <a:endParaRPr sz="1400" dirty="0">
              <a:latin typeface="Calibri"/>
              <a:cs typeface="Calibri"/>
            </a:endParaRPr>
          </a:p>
        </p:txBody>
      </p:sp>
      <p:sp>
        <p:nvSpPr>
          <p:cNvPr id="8" name="object 8"/>
          <p:cNvSpPr txBox="1"/>
          <p:nvPr/>
        </p:nvSpPr>
        <p:spPr>
          <a:xfrm>
            <a:off x="1524615" y="914871"/>
            <a:ext cx="11014254" cy="2193549"/>
          </a:xfrm>
          <a:prstGeom prst="rect">
            <a:avLst/>
          </a:prstGeom>
        </p:spPr>
        <p:txBody>
          <a:bodyPr vert="horz" wrap="square" lIns="0" tIns="84455" rIns="0" bIns="0" rtlCol="0">
            <a:spAutoFit/>
          </a:bodyPr>
          <a:lstStyle/>
          <a:p>
            <a:pPr marL="188602" indent="-176537">
              <a:spcBef>
                <a:spcPts val="570"/>
              </a:spcBef>
              <a:buAutoNum type="arabicPlain"/>
              <a:tabLst>
                <a:tab pos="189237" algn="l"/>
              </a:tabLst>
            </a:pPr>
            <a:r>
              <a:rPr lang="es-ES" sz="1400" dirty="0">
                <a:cs typeface="Calibri"/>
              </a:rPr>
              <a:t>Ingrese al menú de configuración del BIOS, seleccione el menú Seguridad y vaya a "Configuración de arranque seguro“</a:t>
            </a:r>
          </a:p>
          <a:p>
            <a:pPr marL="188602" indent="-176537">
              <a:spcBef>
                <a:spcPts val="570"/>
              </a:spcBef>
              <a:buAutoNum type="arabicPlain"/>
              <a:tabLst>
                <a:tab pos="189237" algn="l"/>
              </a:tabLst>
            </a:pPr>
            <a:r>
              <a:rPr lang="es-ES" sz="1400" dirty="0">
                <a:cs typeface="Calibri"/>
              </a:rPr>
              <a:t>En la parte superior de la pantalla, compruebe si están habilitadas todas las firmas protegidas y el arranque seguro de UEFI.</a:t>
            </a:r>
          </a:p>
          <a:p>
            <a:pPr marL="188602" indent="-176537">
              <a:spcBef>
                <a:spcPts val="570"/>
              </a:spcBef>
              <a:buAutoNum type="arabicPlain"/>
              <a:tabLst>
                <a:tab pos="189237" algn="l"/>
              </a:tabLst>
            </a:pPr>
            <a:r>
              <a:rPr lang="es-ES" sz="1400" dirty="0">
                <a:cs typeface="Calibri"/>
              </a:rPr>
              <a:t>Arranque seguro UEFI: Firmas deshabilitadas / protegidas: si está deshabilitado, cambie la Opción de arranque seguro a Habilitar.</a:t>
            </a:r>
            <a:endParaRPr sz="1400" dirty="0">
              <a:latin typeface="Calibri"/>
              <a:cs typeface="Calibri"/>
            </a:endParaRPr>
          </a:p>
          <a:p>
            <a:pPr marL="188602" marR="222893" indent="-176537">
              <a:spcBef>
                <a:spcPts val="565"/>
              </a:spcBef>
              <a:buAutoNum type="arabicPlain"/>
              <a:tabLst>
                <a:tab pos="189237" algn="l"/>
              </a:tabLst>
            </a:pPr>
            <a:r>
              <a:rPr lang="es-ES" sz="1400" dirty="0">
                <a:cs typeface="Calibri"/>
              </a:rPr>
              <a:t>Arranque seguro UEFI: Firmas deshabilitadas / protegidas: si está deshabilitado, ejecute la opción Restablecer valores predeterminados (mensaje de advertencia: Sí) y cambie la Opción de arranque seguro a Habilitar.</a:t>
            </a:r>
          </a:p>
          <a:p>
            <a:pPr marL="188602" marR="222893" indent="-176537">
              <a:spcBef>
                <a:spcPts val="565"/>
              </a:spcBef>
              <a:buAutoNum type="arabicPlain"/>
              <a:tabLst>
                <a:tab pos="189237" algn="l"/>
              </a:tabLst>
            </a:pPr>
            <a:r>
              <a:rPr lang="es-ES" sz="1400" dirty="0">
                <a:cs typeface="Calibri"/>
              </a:rPr>
              <a:t>En el menú Salir, seleccione Salir guardando cambios o presione la tecla [F10] para guardar la configuración y terminar.</a:t>
            </a:r>
          </a:p>
          <a:p>
            <a:pPr marL="188602" marR="222893" indent="-176537">
              <a:spcBef>
                <a:spcPts val="565"/>
              </a:spcBef>
              <a:buAutoNum type="arabicPlain"/>
              <a:tabLst>
                <a:tab pos="189237" algn="l"/>
              </a:tabLst>
            </a:pPr>
            <a:r>
              <a:rPr lang="es-ES" sz="1400" dirty="0">
                <a:cs typeface="Calibri"/>
              </a:rPr>
              <a:t>Cuando se reinicia el sistema, ingrese al menú de configuración del BIOS nuevamente y verifique si la configuración de Arranque seguro es como se muestra en la siguiente figura. (Marque UEFI </a:t>
            </a:r>
            <a:r>
              <a:rPr lang="es-ES" sz="1400" dirty="0" err="1">
                <a:cs typeface="Calibri"/>
              </a:rPr>
              <a:t>Secure</a:t>
            </a:r>
            <a:r>
              <a:rPr lang="es-ES" sz="1400" dirty="0">
                <a:cs typeface="Calibri"/>
              </a:rPr>
              <a:t> </a:t>
            </a:r>
            <a:r>
              <a:rPr lang="es-ES" sz="1400" dirty="0" err="1">
                <a:cs typeface="Calibri"/>
              </a:rPr>
              <a:t>Boot</a:t>
            </a:r>
            <a:r>
              <a:rPr lang="es-ES" sz="1400" dirty="0">
                <a:cs typeface="Calibri"/>
              </a:rPr>
              <a:t> / </a:t>
            </a:r>
            <a:r>
              <a:rPr lang="es-ES" sz="1400" dirty="0" err="1">
                <a:cs typeface="Calibri"/>
              </a:rPr>
              <a:t>Protected</a:t>
            </a:r>
            <a:r>
              <a:rPr lang="es-ES" sz="1400" dirty="0">
                <a:cs typeface="Calibri"/>
              </a:rPr>
              <a:t> </a:t>
            </a:r>
            <a:r>
              <a:rPr lang="es-ES" sz="1400" dirty="0" err="1">
                <a:cs typeface="Calibri"/>
              </a:rPr>
              <a:t>Signatures</a:t>
            </a:r>
            <a:r>
              <a:rPr lang="es-ES" sz="1400" dirty="0">
                <a:cs typeface="Calibri"/>
              </a:rPr>
              <a:t> / </a:t>
            </a:r>
            <a:r>
              <a:rPr lang="es-ES" sz="1400" dirty="0" err="1">
                <a:cs typeface="Calibri"/>
              </a:rPr>
              <a:t>Secure</a:t>
            </a:r>
            <a:r>
              <a:rPr lang="es-ES" sz="1400" dirty="0">
                <a:cs typeface="Calibri"/>
              </a:rPr>
              <a:t> </a:t>
            </a:r>
            <a:r>
              <a:rPr lang="es-ES" sz="1400" dirty="0" err="1">
                <a:cs typeface="Calibri"/>
              </a:rPr>
              <a:t>Boot</a:t>
            </a:r>
            <a:r>
              <a:rPr lang="es-ES" sz="1400" dirty="0">
                <a:cs typeface="Calibri"/>
              </a:rPr>
              <a:t> Opción.)</a:t>
            </a:r>
            <a:endParaRPr sz="1400" dirty="0">
              <a:latin typeface="Calibri"/>
              <a:cs typeface="Calibri"/>
            </a:endParaRPr>
          </a:p>
        </p:txBody>
      </p:sp>
      <p:pic>
        <p:nvPicPr>
          <p:cNvPr id="9" name="object 9"/>
          <p:cNvPicPr/>
          <p:nvPr/>
        </p:nvPicPr>
        <p:blipFill>
          <a:blip r:embed="rId2" cstate="print"/>
          <a:stretch>
            <a:fillRect/>
          </a:stretch>
        </p:blipFill>
        <p:spPr>
          <a:xfrm>
            <a:off x="3120495" y="5803900"/>
            <a:ext cx="6873348" cy="4476855"/>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1261269" y="1213647"/>
            <a:ext cx="4165350" cy="984885"/>
          </a:xfrm>
          <a:prstGeom prst="rect">
            <a:avLst/>
          </a:prstGeom>
        </p:spPr>
        <p:txBody>
          <a:bodyPr vert="horz" wrap="square" lIns="0" tIns="0" rIns="0" bIns="0" rtlCol="0">
            <a:spAutoFit/>
          </a:bodyPr>
          <a:lstStyle/>
          <a:p>
            <a:pPr>
              <a:spcBef>
                <a:spcPts val="15"/>
              </a:spcBef>
            </a:pPr>
            <a:endParaRPr sz="1600" dirty="0">
              <a:latin typeface="Calibri"/>
              <a:cs typeface="Calibri"/>
            </a:endParaRPr>
          </a:p>
          <a:p>
            <a:pPr marL="12701"/>
            <a:r>
              <a:rPr lang="en-US" sz="1600" b="1" i="1" spc="65" dirty="0" err="1">
                <a:solidFill>
                  <a:srgbClr val="231F20"/>
                </a:solidFill>
                <a:cs typeface="Calibri"/>
              </a:rPr>
              <a:t>Configuración</a:t>
            </a:r>
            <a:r>
              <a:rPr lang="en-US" sz="1600" b="1" i="1" spc="65" dirty="0">
                <a:solidFill>
                  <a:srgbClr val="231F20"/>
                </a:solidFill>
                <a:cs typeface="Calibri"/>
              </a:rPr>
              <a:t> del BIOS</a:t>
            </a:r>
          </a:p>
          <a:p>
            <a:pPr marL="12701"/>
            <a:endParaRPr lang="en-US" sz="1600" b="1" i="1" spc="65" dirty="0">
              <a:solidFill>
                <a:srgbClr val="231F20"/>
              </a:solidFill>
              <a:cs typeface="Calibri"/>
            </a:endParaRPr>
          </a:p>
          <a:p>
            <a:pPr marL="12701"/>
            <a:r>
              <a:rPr lang="es-ES" sz="1600" i="1" spc="-15" dirty="0">
                <a:solidFill>
                  <a:srgbClr val="231F20"/>
                </a:solidFill>
                <a:cs typeface="Calibri"/>
              </a:rPr>
              <a:t>Comprensión de la configuración del BIOS</a:t>
            </a:r>
            <a:endParaRPr sz="1600" dirty="0">
              <a:latin typeface="Calibri"/>
              <a:cs typeface="Calibri"/>
            </a:endParaRPr>
          </a:p>
        </p:txBody>
      </p:sp>
      <p:sp>
        <p:nvSpPr>
          <p:cNvPr id="6" name="object 6"/>
          <p:cNvSpPr txBox="1"/>
          <p:nvPr/>
        </p:nvSpPr>
        <p:spPr>
          <a:xfrm>
            <a:off x="3522821" y="1461815"/>
            <a:ext cx="104139" cy="182101"/>
          </a:xfrm>
          <a:prstGeom prst="rect">
            <a:avLst/>
          </a:prstGeom>
        </p:spPr>
        <p:txBody>
          <a:bodyPr vert="horz" wrap="square" lIns="0" tIns="12700" rIns="0" bIns="0" rtlCol="0">
            <a:spAutoFit/>
          </a:bodyPr>
          <a:lstStyle/>
          <a:p>
            <a:pPr marL="12701">
              <a:spcBef>
                <a:spcPts val="100"/>
              </a:spcBef>
            </a:pPr>
            <a:r>
              <a:rPr sz="1100" b="1" i="1" spc="60" dirty="0">
                <a:solidFill>
                  <a:srgbClr val="FFFFFF"/>
                </a:solidFill>
                <a:latin typeface="Calibri"/>
                <a:cs typeface="Calibri"/>
              </a:rPr>
              <a:t>3</a:t>
            </a:r>
            <a:endParaRPr sz="1100">
              <a:latin typeface="Calibri"/>
              <a:cs typeface="Calibri"/>
            </a:endParaRPr>
          </a:p>
        </p:txBody>
      </p:sp>
      <p:sp>
        <p:nvSpPr>
          <p:cNvPr id="7" name="object 7"/>
          <p:cNvSpPr txBox="1"/>
          <p:nvPr/>
        </p:nvSpPr>
        <p:spPr>
          <a:xfrm>
            <a:off x="1337469" y="3703669"/>
            <a:ext cx="12115800" cy="659155"/>
          </a:xfrm>
          <a:prstGeom prst="rect">
            <a:avLst/>
          </a:prstGeom>
        </p:spPr>
        <p:txBody>
          <a:bodyPr vert="horz" wrap="square" lIns="0" tIns="12700" rIns="0" bIns="0" rtlCol="0">
            <a:spAutoFit/>
          </a:bodyPr>
          <a:lstStyle/>
          <a:p>
            <a:pPr marL="12701" marR="5080">
              <a:spcBef>
                <a:spcPts val="100"/>
              </a:spcBef>
            </a:pPr>
            <a:r>
              <a:rPr lang="es-ES" sz="1400" i="1" spc="10" dirty="0">
                <a:solidFill>
                  <a:srgbClr val="231F20"/>
                </a:solidFill>
                <a:cs typeface="Calibri"/>
              </a:rPr>
              <a:t>La configuración del BIOS (sistema básico de entrada y salida) le permite guardar la configuración del sistema desde el BIOS del sistema en la RAM CMOS, de modo que los elementos de configuración del sistema se puedan verificar durante el inicio del sistema. Un usuario puede configurar las funciones para cambiar la configuración del entorno de la computadora portátil, cambiar el hardware instalado en ella o ahorrar energía eléctrica.</a:t>
            </a:r>
            <a:endParaRPr sz="1400" dirty="0">
              <a:latin typeface="Calibri"/>
              <a:cs typeface="Calibri"/>
            </a:endParaRPr>
          </a:p>
        </p:txBody>
      </p:sp>
      <p:sp>
        <p:nvSpPr>
          <p:cNvPr id="8" name="object 8"/>
          <p:cNvSpPr txBox="1"/>
          <p:nvPr/>
        </p:nvSpPr>
        <p:spPr>
          <a:xfrm>
            <a:off x="2937669" y="5499100"/>
            <a:ext cx="7924800" cy="1463862"/>
          </a:xfrm>
          <a:prstGeom prst="rect">
            <a:avLst/>
          </a:prstGeom>
          <a:solidFill>
            <a:srgbClr val="E6E7E8"/>
          </a:solidFill>
          <a:ln w="6350">
            <a:solidFill>
              <a:srgbClr val="231F20"/>
            </a:solidFill>
          </a:ln>
        </p:spPr>
        <p:txBody>
          <a:bodyPr vert="horz" wrap="square" lIns="0" tIns="78105" rIns="0" bIns="0" rtlCol="0">
            <a:spAutoFit/>
          </a:bodyPr>
          <a:lstStyle/>
          <a:p>
            <a:pPr marL="50802">
              <a:spcBef>
                <a:spcPts val="615"/>
              </a:spcBef>
            </a:pPr>
            <a:r>
              <a:rPr lang="es-ES" sz="1400" i="1" spc="10" dirty="0">
                <a:solidFill>
                  <a:srgbClr val="231F20"/>
                </a:solidFill>
                <a:cs typeface="Calibri"/>
              </a:rPr>
              <a:t>La ejecución de la configuración es necesaria en los siguientes casos</a:t>
            </a:r>
          </a:p>
          <a:p>
            <a:pPr marL="222258" indent="-171456">
              <a:spcBef>
                <a:spcPts val="615"/>
              </a:spcBef>
              <a:buFont typeface="Arial" panose="020B0604020202020204" pitchFamily="34" charset="0"/>
              <a:buChar char="•"/>
            </a:pPr>
            <a:r>
              <a:rPr lang="es-ES" sz="1400" i="1" spc="-5" dirty="0">
                <a:solidFill>
                  <a:srgbClr val="231F20"/>
                </a:solidFill>
                <a:cs typeface="Calibri"/>
              </a:rPr>
              <a:t>Cuando cambia la configuración necesaria para el usuario</a:t>
            </a:r>
          </a:p>
          <a:p>
            <a:pPr marL="222258" indent="-171456">
              <a:spcBef>
                <a:spcPts val="615"/>
              </a:spcBef>
              <a:buFont typeface="Arial" panose="020B0604020202020204" pitchFamily="34" charset="0"/>
              <a:buChar char="•"/>
            </a:pPr>
            <a:r>
              <a:rPr lang="es-ES" sz="1400" i="1" spc="-5" dirty="0">
                <a:solidFill>
                  <a:srgbClr val="231F20"/>
                </a:solidFill>
                <a:cs typeface="Calibri"/>
              </a:rPr>
              <a:t>En caso de errores de composición del sistema en el sistema</a:t>
            </a:r>
          </a:p>
          <a:p>
            <a:pPr marL="222258" indent="-171456">
              <a:spcBef>
                <a:spcPts val="615"/>
              </a:spcBef>
              <a:buFont typeface="Arial" panose="020B0604020202020204" pitchFamily="34" charset="0"/>
              <a:buChar char="•"/>
            </a:pPr>
            <a:r>
              <a:rPr lang="es-ES" sz="1400" i="1" spc="-5" dirty="0">
                <a:solidFill>
                  <a:srgbClr val="231F20"/>
                </a:solidFill>
                <a:cs typeface="Calibri"/>
              </a:rPr>
              <a:t>Cuando cambia la secuencia de arranque</a:t>
            </a:r>
          </a:p>
          <a:p>
            <a:pPr marL="222258" indent="-171456">
              <a:spcBef>
                <a:spcPts val="615"/>
              </a:spcBef>
              <a:buFont typeface="Arial" panose="020B0604020202020204" pitchFamily="34" charset="0"/>
              <a:buChar char="•"/>
            </a:pPr>
            <a:r>
              <a:rPr lang="es-ES" sz="1400" i="1" spc="-5" dirty="0">
                <a:solidFill>
                  <a:srgbClr val="231F20"/>
                </a:solidFill>
                <a:cs typeface="Calibri"/>
              </a:rPr>
              <a:t>Cuando establece y cambia la contraseña</a:t>
            </a:r>
            <a:endParaRPr sz="1400" dirty="0">
              <a:latin typeface="Calibri"/>
              <a:cs typeface="Calibri"/>
            </a:endParaRPr>
          </a:p>
        </p:txBody>
      </p:sp>
      <p:sp>
        <p:nvSpPr>
          <p:cNvPr id="9" name="object 9"/>
          <p:cNvSpPr txBox="1"/>
          <p:nvPr/>
        </p:nvSpPr>
        <p:spPr>
          <a:xfrm>
            <a:off x="1261269" y="7937500"/>
            <a:ext cx="11887200" cy="821379"/>
          </a:xfrm>
          <a:prstGeom prst="rect">
            <a:avLst/>
          </a:prstGeom>
        </p:spPr>
        <p:txBody>
          <a:bodyPr vert="horz" wrap="square" lIns="0" tIns="84455" rIns="0" bIns="0" rtlCol="0">
            <a:spAutoFit/>
          </a:bodyPr>
          <a:lstStyle/>
          <a:p>
            <a:pPr marL="192412" indent="-180347">
              <a:spcBef>
                <a:spcPts val="665"/>
              </a:spcBef>
              <a:buFont typeface="Calibri"/>
              <a:buAutoNum type="arabicPlain"/>
              <a:tabLst>
                <a:tab pos="193047" algn="l"/>
              </a:tabLst>
            </a:pPr>
            <a:r>
              <a:rPr lang="es-ES" sz="1400" i="1" spc="-25" dirty="0">
                <a:solidFill>
                  <a:srgbClr val="231F20"/>
                </a:solidFill>
                <a:cs typeface="Calibri"/>
              </a:rPr>
              <a:t>En Windows 10, seleccione "Reiniciar".</a:t>
            </a:r>
          </a:p>
          <a:p>
            <a:pPr marL="192412" indent="-180347">
              <a:spcBef>
                <a:spcPts val="665"/>
              </a:spcBef>
              <a:buFont typeface="Calibri"/>
              <a:buAutoNum type="arabicPlain"/>
              <a:tabLst>
                <a:tab pos="193047" algn="l"/>
              </a:tabLst>
            </a:pPr>
            <a:r>
              <a:rPr lang="es-ES" sz="1400" i="1" spc="10" dirty="0">
                <a:solidFill>
                  <a:srgbClr val="231F20"/>
                </a:solidFill>
                <a:cs typeface="Calibri"/>
              </a:rPr>
              <a:t>Después del reinicio, presione la tecla [F2]. La velocidad de arranque es más rápida que en los modelos existentes. Será mejor que lo presione tan pronto como se reinicie el sistema.</a:t>
            </a:r>
            <a:endParaRPr sz="1400" dirty="0">
              <a:latin typeface="Calibri"/>
              <a:cs typeface="Calibri"/>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6"/>
          <p:cNvSpPr txBox="1"/>
          <p:nvPr/>
        </p:nvSpPr>
        <p:spPr>
          <a:xfrm>
            <a:off x="10631846" y="1461815"/>
            <a:ext cx="104139" cy="182101"/>
          </a:xfrm>
          <a:prstGeom prst="rect">
            <a:avLst/>
          </a:prstGeom>
        </p:spPr>
        <p:txBody>
          <a:bodyPr vert="horz" wrap="square" lIns="0" tIns="12700" rIns="0" bIns="0" rtlCol="0">
            <a:spAutoFit/>
          </a:bodyPr>
          <a:lstStyle/>
          <a:p>
            <a:pPr marL="12701">
              <a:spcBef>
                <a:spcPts val="100"/>
              </a:spcBef>
            </a:pPr>
            <a:r>
              <a:rPr sz="1100" b="1" i="1" spc="60" dirty="0">
                <a:solidFill>
                  <a:srgbClr val="FFFFFF"/>
                </a:solidFill>
                <a:latin typeface="Calibri"/>
                <a:cs typeface="Calibri"/>
              </a:rPr>
              <a:t>3</a:t>
            </a:r>
            <a:endParaRPr sz="1100">
              <a:latin typeface="Calibri"/>
              <a:cs typeface="Calibri"/>
            </a:endParaRPr>
          </a:p>
        </p:txBody>
      </p:sp>
      <p:sp>
        <p:nvSpPr>
          <p:cNvPr id="7" name="object 7"/>
          <p:cNvSpPr txBox="1"/>
          <p:nvPr/>
        </p:nvSpPr>
        <p:spPr>
          <a:xfrm>
            <a:off x="1013661" y="901835"/>
            <a:ext cx="1574550" cy="259045"/>
          </a:xfrm>
          <a:prstGeom prst="rect">
            <a:avLst/>
          </a:prstGeom>
        </p:spPr>
        <p:txBody>
          <a:bodyPr vert="horz" wrap="square" lIns="0" tIns="12700" rIns="0" bIns="0" rtlCol="0">
            <a:spAutoFit/>
          </a:bodyPr>
          <a:lstStyle/>
          <a:p>
            <a:pPr marL="12701">
              <a:spcBef>
                <a:spcPts val="100"/>
              </a:spcBef>
            </a:pPr>
            <a:r>
              <a:rPr lang="es-ES" sz="1600" b="1" i="1" spc="-15" dirty="0">
                <a:solidFill>
                  <a:srgbClr val="231F20"/>
                </a:solidFill>
                <a:latin typeface="Calibri"/>
                <a:cs typeface="Calibri"/>
              </a:rPr>
              <a:t>Pantalla de inicio</a:t>
            </a:r>
            <a:endParaRPr sz="1600" dirty="0">
              <a:latin typeface="Calibri"/>
              <a:cs typeface="Calibri"/>
            </a:endParaRPr>
          </a:p>
        </p:txBody>
      </p:sp>
      <p:pic>
        <p:nvPicPr>
          <p:cNvPr id="8" name="object 8"/>
          <p:cNvPicPr/>
          <p:nvPr/>
        </p:nvPicPr>
        <p:blipFill>
          <a:blip r:embed="rId2" cstate="print"/>
          <a:stretch>
            <a:fillRect/>
          </a:stretch>
        </p:blipFill>
        <p:spPr>
          <a:xfrm>
            <a:off x="2956118" y="1160880"/>
            <a:ext cx="8131496" cy="4946665"/>
          </a:xfrm>
          <a:prstGeom prst="rect">
            <a:avLst/>
          </a:prstGeom>
        </p:spPr>
      </p:pic>
      <p:sp>
        <p:nvSpPr>
          <p:cNvPr id="9" name="object 9"/>
          <p:cNvSpPr txBox="1"/>
          <p:nvPr/>
        </p:nvSpPr>
        <p:spPr>
          <a:xfrm>
            <a:off x="575469" y="6108700"/>
            <a:ext cx="12892795" cy="3675365"/>
          </a:xfrm>
          <a:prstGeom prst="rect">
            <a:avLst/>
          </a:prstGeom>
        </p:spPr>
        <p:txBody>
          <a:bodyPr vert="horz" wrap="square" lIns="0" tIns="12700" rIns="0" bIns="0" rtlCol="0">
            <a:spAutoFit/>
          </a:bodyPr>
          <a:lstStyle/>
          <a:p>
            <a:pPr marL="156216"/>
            <a:endParaRPr lang="es-ES" sz="1400" dirty="0">
              <a:cs typeface="Calibri"/>
            </a:endParaRPr>
          </a:p>
          <a:p>
            <a:pPr marL="327671" indent="-171456">
              <a:buFont typeface="Arial" panose="020B0604020202020204" pitchFamily="34" charset="0"/>
              <a:buChar char="•"/>
            </a:pPr>
            <a:r>
              <a:rPr lang="es-ES" sz="1400" dirty="0">
                <a:cs typeface="Calibri"/>
              </a:rPr>
              <a:t>Hay cinco menús en la parte inferior de la pantalla de </a:t>
            </a:r>
            <a:r>
              <a:rPr lang="es-ES" sz="1400" dirty="0" smtClean="0">
                <a:cs typeface="Calibri"/>
              </a:rPr>
              <a:t>configuración:</a:t>
            </a:r>
            <a:endParaRPr lang="es-ES" sz="1400" dirty="0">
              <a:cs typeface="Calibri"/>
            </a:endParaRPr>
          </a:p>
          <a:p>
            <a:pPr marL="156216"/>
            <a:r>
              <a:rPr lang="es-ES" sz="1400" dirty="0">
                <a:cs typeface="Calibri"/>
              </a:rPr>
              <a:t>      </a:t>
            </a:r>
          </a:p>
          <a:p>
            <a:pPr marL="327671" indent="-171456">
              <a:buFont typeface="Arial" panose="020B0604020202020204" pitchFamily="34" charset="0"/>
              <a:buChar char="•"/>
            </a:pPr>
            <a:r>
              <a:rPr lang="es-ES" sz="1400" b="1" dirty="0">
                <a:cs typeface="Calibri"/>
              </a:rPr>
              <a:t>Principal:</a:t>
            </a:r>
          </a:p>
          <a:p>
            <a:pPr marL="156216"/>
            <a:r>
              <a:rPr lang="es-ES" sz="1400" dirty="0">
                <a:cs typeface="Calibri"/>
              </a:rPr>
              <a:t>      Corresponde a la configuración básica del entorno. Puede verificar la información básica del sistema y cambiar la       fecha y hora del sistema.</a:t>
            </a:r>
          </a:p>
          <a:p>
            <a:pPr marL="156216"/>
            <a:endParaRPr lang="es-ES" sz="1400" dirty="0">
              <a:cs typeface="Calibri"/>
            </a:endParaRPr>
          </a:p>
          <a:p>
            <a:pPr marL="327671" indent="-171456">
              <a:buFont typeface="Arial" panose="020B0604020202020204" pitchFamily="34" charset="0"/>
              <a:buChar char="•"/>
            </a:pPr>
            <a:r>
              <a:rPr lang="es-ES" sz="1400" b="1" dirty="0">
                <a:cs typeface="Calibri"/>
              </a:rPr>
              <a:t>Avanzado</a:t>
            </a:r>
            <a:r>
              <a:rPr lang="es-ES" sz="1400" dirty="0">
                <a:cs typeface="Calibri"/>
              </a:rPr>
              <a:t>:</a:t>
            </a:r>
          </a:p>
          <a:p>
            <a:pPr marL="156216"/>
            <a:r>
              <a:rPr lang="es-ES" sz="1400" dirty="0">
                <a:cs typeface="Calibri"/>
              </a:rPr>
              <a:t>Corresponde a la configuración del entorno necesaria para utilizar los periféricos. Puede seleccionar habilitar o deshabilitar el USB heredado (teclado / mouse USB incluido).</a:t>
            </a:r>
          </a:p>
          <a:p>
            <a:pPr marL="156216"/>
            <a:endParaRPr lang="es-ES" sz="1400" dirty="0">
              <a:cs typeface="Calibri"/>
            </a:endParaRPr>
          </a:p>
          <a:p>
            <a:pPr marL="327671" indent="-171456">
              <a:buFont typeface="Arial" panose="020B0604020202020204" pitchFamily="34" charset="0"/>
              <a:buChar char="•"/>
            </a:pPr>
            <a:r>
              <a:rPr lang="es-ES" sz="1400" b="1" dirty="0">
                <a:cs typeface="Calibri"/>
              </a:rPr>
              <a:t>Seguridad:</a:t>
            </a:r>
          </a:p>
          <a:p>
            <a:pPr marL="156216"/>
            <a:r>
              <a:rPr lang="es-ES" sz="1400" dirty="0">
                <a:cs typeface="Calibri"/>
              </a:rPr>
              <a:t>     Puede configurar las contraseñas de supervisor y de usuario y las opciones de arranque seguro.</a:t>
            </a:r>
          </a:p>
          <a:p>
            <a:pPr marL="156216"/>
            <a:endParaRPr lang="es-ES" sz="1400" dirty="0">
              <a:cs typeface="Calibri"/>
            </a:endParaRPr>
          </a:p>
          <a:p>
            <a:pPr marL="327671" indent="-171456">
              <a:buFont typeface="Arial" panose="020B0604020202020204" pitchFamily="34" charset="0"/>
              <a:buChar char="•"/>
            </a:pPr>
            <a:r>
              <a:rPr lang="es-ES" sz="1400" b="1" dirty="0" err="1">
                <a:cs typeface="Calibri"/>
              </a:rPr>
              <a:t>Boot</a:t>
            </a:r>
            <a:r>
              <a:rPr lang="es-ES" sz="1400" b="1" dirty="0">
                <a:cs typeface="Calibri"/>
              </a:rPr>
              <a:t>:</a:t>
            </a:r>
          </a:p>
          <a:p>
            <a:pPr marL="156216"/>
            <a:r>
              <a:rPr lang="es-ES" sz="1400" dirty="0">
                <a:cs typeface="Calibri"/>
              </a:rPr>
              <a:t>      Especifique en qué controlador comenzará a buscar el sistema operativo. Presione las teclas [F5], [F6] para cambiar la secuencia de arranque.</a:t>
            </a:r>
          </a:p>
          <a:p>
            <a:pPr marL="156216"/>
            <a:endParaRPr lang="es-ES" sz="1400" dirty="0">
              <a:cs typeface="Calibri"/>
            </a:endParaRPr>
          </a:p>
          <a:p>
            <a:pPr marL="327671" indent="-171456">
              <a:buFont typeface="Arial" panose="020B0604020202020204" pitchFamily="34" charset="0"/>
              <a:buChar char="•"/>
            </a:pPr>
            <a:r>
              <a:rPr lang="es-ES" sz="1400" b="1" dirty="0">
                <a:cs typeface="Calibri"/>
              </a:rPr>
              <a:t>Salida:</a:t>
            </a:r>
          </a:p>
          <a:p>
            <a:pPr marL="156216"/>
            <a:r>
              <a:rPr lang="es-ES" sz="1400" dirty="0">
                <a:cs typeface="Calibri"/>
              </a:rPr>
              <a:t>      Puede guardar los cambios en la configuración o restablecer el valor inicial.</a:t>
            </a:r>
            <a:endParaRPr sz="1400" dirty="0">
              <a:latin typeface="Calibri"/>
              <a:cs typeface="Calibri"/>
            </a:endParaRPr>
          </a:p>
        </p:txBody>
      </p:sp>
      <p:sp>
        <p:nvSpPr>
          <p:cNvPr id="10" name="object 10"/>
          <p:cNvSpPr txBox="1">
            <a:spLocks noGrp="1"/>
          </p:cNvSpPr>
          <p:nvPr>
            <p:ph type="dt" sz="half" idx="6"/>
          </p:nvPr>
        </p:nvSpPr>
        <p:spPr>
          <a:xfrm>
            <a:off x="17283364" y="10229296"/>
            <a:ext cx="7113689" cy="126317"/>
          </a:xfrm>
          <a:prstGeom prst="rect">
            <a:avLst/>
          </a:prstGeom>
        </p:spPr>
        <p:txBody>
          <a:bodyPr vert="horz" wrap="square" lIns="0" tIns="3175" rIns="0" bIns="0" rtlCol="0">
            <a:spAutoFit/>
          </a:bodyPr>
          <a:lstStyle/>
          <a:p>
            <a:pPr marL="12701" marR="5080">
              <a:spcBef>
                <a:spcPts val="25"/>
              </a:spcBef>
            </a:pPr>
            <a:r>
              <a:rPr spc="-5" dirty="0"/>
              <a:t>Copyright </a:t>
            </a:r>
            <a:r>
              <a:rPr dirty="0"/>
              <a:t>© </a:t>
            </a:r>
            <a:r>
              <a:rPr spc="-5" dirty="0"/>
              <a:t>2019-2020 LG </a:t>
            </a:r>
            <a:r>
              <a:rPr dirty="0"/>
              <a:t>Electronics Inc. All rights reserved. </a:t>
            </a:r>
            <a:r>
              <a:rPr spc="-210" dirty="0"/>
              <a:t> </a:t>
            </a:r>
            <a:r>
              <a:rPr dirty="0"/>
              <a:t>Only</a:t>
            </a:r>
            <a:r>
              <a:rPr spc="-5" dirty="0"/>
              <a:t> </a:t>
            </a:r>
            <a:r>
              <a:rPr dirty="0"/>
              <a:t>training </a:t>
            </a:r>
            <a:r>
              <a:rPr spc="-5" dirty="0"/>
              <a:t>and</a:t>
            </a:r>
            <a:r>
              <a:rPr spc="-10" dirty="0"/>
              <a:t> </a:t>
            </a:r>
            <a:r>
              <a:rPr dirty="0"/>
              <a:t>service </a:t>
            </a:r>
            <a:r>
              <a:rPr spc="-5" dirty="0"/>
              <a:t>purposes.</a:t>
            </a:r>
          </a:p>
        </p:txBody>
      </p:sp>
      <p:sp>
        <p:nvSpPr>
          <p:cNvPr id="11" name="object 11"/>
          <p:cNvSpPr txBox="1">
            <a:spLocks noGrp="1"/>
          </p:cNvSpPr>
          <p:nvPr>
            <p:ph type="ftr" sz="quarter" idx="5"/>
          </p:nvPr>
        </p:nvSpPr>
        <p:spPr>
          <a:xfrm>
            <a:off x="4676982" y="10351231"/>
            <a:ext cx="2623101" cy="126317"/>
          </a:xfrm>
          <a:prstGeom prst="rect">
            <a:avLst/>
          </a:prstGeom>
        </p:spPr>
        <p:txBody>
          <a:bodyPr vert="horz" wrap="square" lIns="0" tIns="3175" rIns="0" bIns="0" rtlCol="0">
            <a:spAutoFit/>
          </a:bodyPr>
          <a:lstStyle/>
          <a:p>
            <a:pPr marL="12701">
              <a:spcBef>
                <a:spcPts val="25"/>
              </a:spcBef>
            </a:pPr>
            <a:r>
              <a:rPr spc="-5" dirty="0"/>
              <a:t>LGE</a:t>
            </a:r>
            <a:r>
              <a:rPr spc="-30" dirty="0"/>
              <a:t> </a:t>
            </a:r>
            <a:r>
              <a:rPr dirty="0"/>
              <a:t>Internal</a:t>
            </a:r>
            <a:r>
              <a:rPr spc="-25" dirty="0"/>
              <a:t> </a:t>
            </a:r>
            <a:r>
              <a:rPr spc="-5" dirty="0"/>
              <a:t>Use</a:t>
            </a:r>
            <a:r>
              <a:rPr spc="-30" dirty="0"/>
              <a:t> </a:t>
            </a:r>
            <a:r>
              <a:rPr dirty="0"/>
              <a:t>Only</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1489869" y="655603"/>
            <a:ext cx="1847850" cy="246221"/>
          </a:xfrm>
          <a:prstGeom prst="rect">
            <a:avLst/>
          </a:prstGeom>
        </p:spPr>
        <p:txBody>
          <a:bodyPr vert="horz" wrap="square" lIns="0" tIns="0" rIns="0" bIns="0" rtlCol="0">
            <a:spAutoFit/>
          </a:bodyPr>
          <a:lstStyle/>
          <a:p>
            <a:pPr marL="12701"/>
            <a:r>
              <a:rPr lang="en-US" sz="1600" b="1" i="1" spc="-55" dirty="0" err="1">
                <a:solidFill>
                  <a:srgbClr val="231F20"/>
                </a:solidFill>
                <a:cs typeface="Calibri"/>
              </a:rPr>
              <a:t>Menú</a:t>
            </a:r>
            <a:r>
              <a:rPr lang="en-US" sz="1600" b="1" i="1" spc="-55" dirty="0">
                <a:solidFill>
                  <a:srgbClr val="231F20"/>
                </a:solidFill>
                <a:cs typeface="Calibri"/>
              </a:rPr>
              <a:t> principal</a:t>
            </a:r>
            <a:endParaRPr sz="1600" dirty="0">
              <a:latin typeface="Calibri"/>
              <a:cs typeface="Calibri"/>
            </a:endParaRPr>
          </a:p>
        </p:txBody>
      </p:sp>
      <p:sp>
        <p:nvSpPr>
          <p:cNvPr id="6" name="object 6"/>
          <p:cNvSpPr txBox="1"/>
          <p:nvPr/>
        </p:nvSpPr>
        <p:spPr>
          <a:xfrm>
            <a:off x="3522821" y="1461815"/>
            <a:ext cx="104139" cy="182101"/>
          </a:xfrm>
          <a:prstGeom prst="rect">
            <a:avLst/>
          </a:prstGeom>
        </p:spPr>
        <p:txBody>
          <a:bodyPr vert="horz" wrap="square" lIns="0" tIns="12700" rIns="0" bIns="0" rtlCol="0">
            <a:spAutoFit/>
          </a:bodyPr>
          <a:lstStyle/>
          <a:p>
            <a:pPr marL="12701">
              <a:spcBef>
                <a:spcPts val="100"/>
              </a:spcBef>
            </a:pPr>
            <a:r>
              <a:rPr sz="1100" b="1" i="1" spc="60" dirty="0">
                <a:solidFill>
                  <a:srgbClr val="FFFFFF"/>
                </a:solidFill>
                <a:latin typeface="Calibri"/>
                <a:cs typeface="Calibri"/>
              </a:rPr>
              <a:t>3</a:t>
            </a:r>
            <a:endParaRPr sz="1100">
              <a:latin typeface="Calibri"/>
              <a:cs typeface="Calibri"/>
            </a:endParaRPr>
          </a:p>
        </p:txBody>
      </p:sp>
      <p:pic>
        <p:nvPicPr>
          <p:cNvPr id="7" name="object 7"/>
          <p:cNvPicPr/>
          <p:nvPr/>
        </p:nvPicPr>
        <p:blipFill>
          <a:blip r:embed="rId2" cstate="print"/>
          <a:stretch>
            <a:fillRect/>
          </a:stretch>
        </p:blipFill>
        <p:spPr>
          <a:xfrm>
            <a:off x="2809767" y="1359024"/>
            <a:ext cx="8179192" cy="4597276"/>
          </a:xfrm>
          <a:prstGeom prst="rect">
            <a:avLst/>
          </a:prstGeom>
        </p:spPr>
      </p:pic>
      <p:sp>
        <p:nvSpPr>
          <p:cNvPr id="8" name="object 8"/>
          <p:cNvSpPr txBox="1"/>
          <p:nvPr/>
        </p:nvSpPr>
        <p:spPr>
          <a:xfrm>
            <a:off x="1718469" y="6413500"/>
            <a:ext cx="9660145" cy="3310906"/>
          </a:xfrm>
          <a:prstGeom prst="rect">
            <a:avLst/>
          </a:prstGeom>
        </p:spPr>
        <p:txBody>
          <a:bodyPr vert="horz" wrap="square" lIns="0" tIns="12700" rIns="0" bIns="0" rtlCol="0">
            <a:spAutoFit/>
          </a:bodyPr>
          <a:lstStyle/>
          <a:p>
            <a:pPr marL="156216" indent="-144151">
              <a:spcBef>
                <a:spcPts val="100"/>
              </a:spcBef>
              <a:buClr>
                <a:srgbClr val="C00C3F"/>
              </a:buClr>
              <a:buFont typeface="Calibri"/>
              <a:buChar char="•"/>
              <a:tabLst>
                <a:tab pos="156851" algn="l"/>
              </a:tabLst>
            </a:pPr>
            <a:r>
              <a:rPr sz="1400" i="1" spc="10" dirty="0">
                <a:solidFill>
                  <a:srgbClr val="231F20"/>
                </a:solidFill>
                <a:latin typeface="Calibri"/>
                <a:cs typeface="Calibri"/>
              </a:rPr>
              <a:t>System</a:t>
            </a:r>
            <a:r>
              <a:rPr sz="1400" i="1" spc="-15" dirty="0">
                <a:solidFill>
                  <a:srgbClr val="231F20"/>
                </a:solidFill>
                <a:latin typeface="Calibri"/>
                <a:cs typeface="Calibri"/>
              </a:rPr>
              <a:t> </a:t>
            </a:r>
            <a:r>
              <a:rPr sz="1400" i="1" spc="-25" dirty="0">
                <a:solidFill>
                  <a:srgbClr val="231F20"/>
                </a:solidFill>
                <a:latin typeface="Calibri"/>
                <a:cs typeface="Calibri"/>
              </a:rPr>
              <a:t>Date:</a:t>
            </a:r>
            <a:endParaRPr sz="1400" dirty="0">
              <a:latin typeface="Calibri"/>
              <a:cs typeface="Calibri"/>
            </a:endParaRPr>
          </a:p>
          <a:p>
            <a:pPr marL="156216"/>
            <a:r>
              <a:rPr lang="es-ES" sz="1400" i="1" spc="-10" dirty="0">
                <a:solidFill>
                  <a:srgbClr val="231F20"/>
                </a:solidFill>
                <a:cs typeface="Calibri"/>
              </a:rPr>
              <a:t>Con las teclas de Fecha del sistema F5, F6, puede cambiar la fecha del sistema.</a:t>
            </a:r>
          </a:p>
          <a:p>
            <a:pPr marL="156216" indent="-144151">
              <a:spcBef>
                <a:spcPts val="565"/>
              </a:spcBef>
              <a:buClr>
                <a:srgbClr val="C00C3F"/>
              </a:buClr>
              <a:buFont typeface="Calibri"/>
              <a:buChar char="•"/>
              <a:tabLst>
                <a:tab pos="156851" algn="l"/>
              </a:tabLst>
            </a:pPr>
            <a:r>
              <a:rPr sz="1400" i="1" spc="10" dirty="0">
                <a:solidFill>
                  <a:srgbClr val="231F20"/>
                </a:solidFill>
                <a:latin typeface="Calibri"/>
                <a:cs typeface="Calibri"/>
              </a:rPr>
              <a:t>System</a:t>
            </a:r>
            <a:r>
              <a:rPr sz="1400" i="1" spc="-20" dirty="0">
                <a:solidFill>
                  <a:srgbClr val="231F20"/>
                </a:solidFill>
                <a:latin typeface="Calibri"/>
                <a:cs typeface="Calibri"/>
              </a:rPr>
              <a:t> </a:t>
            </a:r>
            <a:r>
              <a:rPr sz="1400" i="1" spc="-30" dirty="0">
                <a:solidFill>
                  <a:srgbClr val="231F20"/>
                </a:solidFill>
                <a:latin typeface="Calibri"/>
                <a:cs typeface="Calibri"/>
              </a:rPr>
              <a:t>Time:</a:t>
            </a:r>
            <a:endParaRPr sz="1400" dirty="0">
              <a:latin typeface="Calibri"/>
              <a:cs typeface="Calibri"/>
            </a:endParaRPr>
          </a:p>
          <a:p>
            <a:pPr marL="156216"/>
            <a:r>
              <a:rPr lang="es-ES" sz="1400" i="1" spc="-10" dirty="0">
                <a:solidFill>
                  <a:srgbClr val="231F20"/>
                </a:solidFill>
                <a:cs typeface="Calibri"/>
              </a:rPr>
              <a:t>Con las teclas </a:t>
            </a:r>
            <a:r>
              <a:rPr lang="es-ES" sz="1400" i="1" spc="-10" dirty="0" err="1">
                <a:solidFill>
                  <a:srgbClr val="231F20"/>
                </a:solidFill>
                <a:cs typeface="Calibri"/>
              </a:rPr>
              <a:t>System</a:t>
            </a:r>
            <a:r>
              <a:rPr lang="es-ES" sz="1400" i="1" spc="-10" dirty="0">
                <a:solidFill>
                  <a:srgbClr val="231F20"/>
                </a:solidFill>
                <a:cs typeface="Calibri"/>
              </a:rPr>
              <a:t> Time F5, F6, puede cambiar la hora del sistema.</a:t>
            </a:r>
          </a:p>
          <a:p>
            <a:pPr marL="156216"/>
            <a:endParaRPr lang="es-ES" sz="1400" i="1" spc="-10" dirty="0">
              <a:solidFill>
                <a:srgbClr val="231F20"/>
              </a:solidFill>
              <a:cs typeface="Calibri"/>
            </a:endParaRPr>
          </a:p>
          <a:p>
            <a:pPr marL="156216" marR="2004129" indent="-144151">
              <a:spcBef>
                <a:spcPts val="565"/>
              </a:spcBef>
              <a:buClr>
                <a:srgbClr val="C00C3F"/>
              </a:buClr>
              <a:buFont typeface="Calibri"/>
              <a:buChar char="•"/>
              <a:tabLst>
                <a:tab pos="156851" algn="l"/>
              </a:tabLst>
            </a:pPr>
            <a:r>
              <a:rPr sz="1400" i="1" spc="10" dirty="0">
                <a:solidFill>
                  <a:srgbClr val="231F20"/>
                </a:solidFill>
                <a:latin typeface="Calibri"/>
                <a:cs typeface="Calibri"/>
              </a:rPr>
              <a:t>System  </a:t>
            </a:r>
            <a:r>
              <a:rPr sz="1400" i="1" spc="-20" dirty="0">
                <a:solidFill>
                  <a:srgbClr val="231F20"/>
                </a:solidFill>
                <a:latin typeface="Calibri"/>
                <a:cs typeface="Calibri"/>
              </a:rPr>
              <a:t>Information: </a:t>
            </a:r>
            <a:r>
              <a:rPr sz="1400" i="1" spc="-15" dirty="0">
                <a:solidFill>
                  <a:srgbClr val="231F20"/>
                </a:solidFill>
                <a:latin typeface="Calibri"/>
                <a:cs typeface="Calibri"/>
              </a:rPr>
              <a:t> </a:t>
            </a:r>
            <a:r>
              <a:rPr lang="en-US" sz="1400" i="1" spc="-10" dirty="0" err="1">
                <a:solidFill>
                  <a:srgbClr val="231F20"/>
                </a:solidFill>
                <a:cs typeface="Calibri"/>
              </a:rPr>
              <a:t>indica</a:t>
            </a:r>
            <a:r>
              <a:rPr lang="en-US" sz="1400" i="1" spc="-10" dirty="0">
                <a:solidFill>
                  <a:srgbClr val="231F20"/>
                </a:solidFill>
                <a:cs typeface="Calibri"/>
              </a:rPr>
              <a:t> </a:t>
            </a:r>
            <a:r>
              <a:rPr lang="en-US" sz="1400" i="1" spc="-10" dirty="0" err="1">
                <a:solidFill>
                  <a:srgbClr val="231F20"/>
                </a:solidFill>
                <a:cs typeface="Calibri"/>
              </a:rPr>
              <a:t>información</a:t>
            </a:r>
            <a:r>
              <a:rPr lang="en-US" sz="1400" i="1" spc="-10" dirty="0">
                <a:solidFill>
                  <a:srgbClr val="231F20"/>
                </a:solidFill>
                <a:cs typeface="Calibri"/>
              </a:rPr>
              <a:t> del </a:t>
            </a:r>
            <a:r>
              <a:rPr lang="en-US" sz="1400" i="1" spc="-10" dirty="0" err="1">
                <a:solidFill>
                  <a:srgbClr val="231F20"/>
                </a:solidFill>
                <a:cs typeface="Calibri"/>
              </a:rPr>
              <a:t>sistema</a:t>
            </a:r>
            <a:r>
              <a:rPr lang="en-US" sz="1400" i="1" spc="-10" dirty="0">
                <a:solidFill>
                  <a:srgbClr val="231F20"/>
                </a:solidFill>
                <a:cs typeface="Calibri"/>
              </a:rPr>
              <a:t>.</a:t>
            </a:r>
          </a:p>
          <a:p>
            <a:pPr marL="156216" marR="2623911" lvl="1">
              <a:lnSpc>
                <a:spcPct val="147200"/>
              </a:lnSpc>
              <a:spcBef>
                <a:spcPts val="5"/>
              </a:spcBef>
              <a:buChar char="-"/>
              <a:tabLst>
                <a:tab pos="301000" algn="l"/>
              </a:tabLst>
            </a:pPr>
            <a:r>
              <a:rPr sz="1400" i="1" spc="20" dirty="0">
                <a:solidFill>
                  <a:srgbClr val="231F20"/>
                </a:solidFill>
                <a:latin typeface="Calibri"/>
                <a:cs typeface="Calibri"/>
              </a:rPr>
              <a:t>P</a:t>
            </a:r>
            <a:r>
              <a:rPr sz="1400" i="1" spc="-30" dirty="0">
                <a:solidFill>
                  <a:srgbClr val="231F20"/>
                </a:solidFill>
                <a:latin typeface="Calibri"/>
                <a:cs typeface="Calibri"/>
              </a:rPr>
              <a:t>r</a:t>
            </a:r>
            <a:r>
              <a:rPr sz="1400" i="1" dirty="0">
                <a:solidFill>
                  <a:srgbClr val="231F20"/>
                </a:solidFill>
                <a:latin typeface="Calibri"/>
                <a:cs typeface="Calibri"/>
              </a:rPr>
              <a:t>oduct</a:t>
            </a:r>
            <a:r>
              <a:rPr sz="1400" i="1" spc="15" dirty="0">
                <a:solidFill>
                  <a:srgbClr val="231F20"/>
                </a:solidFill>
                <a:latin typeface="Calibri"/>
                <a:cs typeface="Calibri"/>
              </a:rPr>
              <a:t> </a:t>
            </a:r>
            <a:r>
              <a:rPr sz="1400" i="1" spc="-15" dirty="0">
                <a:solidFill>
                  <a:srgbClr val="231F20"/>
                </a:solidFill>
                <a:latin typeface="Calibri"/>
                <a:cs typeface="Calibri"/>
              </a:rPr>
              <a:t>Name </a:t>
            </a:r>
            <a:r>
              <a:rPr sz="1400" i="1" spc="-10" dirty="0">
                <a:solidFill>
                  <a:srgbClr val="231F20"/>
                </a:solidFill>
                <a:latin typeface="Calibri"/>
                <a:cs typeface="Calibri"/>
              </a:rPr>
              <a:t> </a:t>
            </a:r>
            <a:r>
              <a:rPr sz="1400" i="1" spc="380" dirty="0">
                <a:solidFill>
                  <a:srgbClr val="231F20"/>
                </a:solidFill>
                <a:latin typeface="Calibri"/>
                <a:cs typeface="Calibri"/>
              </a:rPr>
              <a:t>Ʃ </a:t>
            </a:r>
            <a:r>
              <a:rPr sz="1400" i="1" spc="10" dirty="0">
                <a:solidFill>
                  <a:srgbClr val="231F20"/>
                </a:solidFill>
                <a:latin typeface="Calibri"/>
                <a:cs typeface="Calibri"/>
              </a:rPr>
              <a:t>BIOS </a:t>
            </a:r>
            <a:r>
              <a:rPr sz="1400" i="1" spc="-15" dirty="0">
                <a:solidFill>
                  <a:srgbClr val="231F20"/>
                </a:solidFill>
                <a:latin typeface="Calibri"/>
                <a:cs typeface="Calibri"/>
              </a:rPr>
              <a:t>Version </a:t>
            </a:r>
            <a:r>
              <a:rPr sz="1400" i="1" spc="-10" dirty="0">
                <a:solidFill>
                  <a:srgbClr val="231F20"/>
                </a:solidFill>
                <a:latin typeface="Calibri"/>
                <a:cs typeface="Calibri"/>
              </a:rPr>
              <a:t> </a:t>
            </a:r>
            <a:r>
              <a:rPr sz="1400" i="1" spc="380" dirty="0">
                <a:solidFill>
                  <a:srgbClr val="231F20"/>
                </a:solidFill>
                <a:latin typeface="Calibri"/>
                <a:cs typeface="Calibri"/>
              </a:rPr>
              <a:t>Ʃ</a:t>
            </a:r>
            <a:r>
              <a:rPr sz="1400" i="1" spc="320" dirty="0">
                <a:solidFill>
                  <a:srgbClr val="231F20"/>
                </a:solidFill>
                <a:latin typeface="Calibri"/>
                <a:cs typeface="Calibri"/>
              </a:rPr>
              <a:t> </a:t>
            </a:r>
            <a:r>
              <a:rPr sz="1400" i="1" spc="-15" dirty="0">
                <a:solidFill>
                  <a:srgbClr val="231F20"/>
                </a:solidFill>
                <a:latin typeface="Calibri"/>
                <a:cs typeface="Calibri"/>
              </a:rPr>
              <a:t>Build</a:t>
            </a:r>
            <a:r>
              <a:rPr sz="1400" i="1" spc="-25" dirty="0">
                <a:solidFill>
                  <a:srgbClr val="231F20"/>
                </a:solidFill>
                <a:latin typeface="Calibri"/>
                <a:cs typeface="Calibri"/>
              </a:rPr>
              <a:t> </a:t>
            </a:r>
            <a:r>
              <a:rPr sz="1400" i="1" spc="-15" dirty="0">
                <a:solidFill>
                  <a:srgbClr val="231F20"/>
                </a:solidFill>
                <a:latin typeface="Calibri"/>
                <a:cs typeface="Calibri"/>
              </a:rPr>
              <a:t>Time</a:t>
            </a:r>
            <a:endParaRPr sz="1400" dirty="0">
              <a:latin typeface="Calibri"/>
              <a:cs typeface="Calibri"/>
            </a:endParaRPr>
          </a:p>
          <a:p>
            <a:pPr marL="156216" marR="2537547" lvl="1">
              <a:lnSpc>
                <a:spcPct val="147200"/>
              </a:lnSpc>
              <a:buChar char="-"/>
              <a:tabLst>
                <a:tab pos="301000" algn="l"/>
              </a:tabLst>
            </a:pPr>
            <a:r>
              <a:rPr sz="1400" i="1" spc="5" dirty="0">
                <a:solidFill>
                  <a:srgbClr val="231F20"/>
                </a:solidFill>
                <a:latin typeface="Calibri"/>
                <a:cs typeface="Calibri"/>
              </a:rPr>
              <a:t>SMBIOS</a:t>
            </a:r>
            <a:r>
              <a:rPr sz="1400" i="1" spc="-55" dirty="0">
                <a:solidFill>
                  <a:srgbClr val="231F20"/>
                </a:solidFill>
                <a:latin typeface="Calibri"/>
                <a:cs typeface="Calibri"/>
              </a:rPr>
              <a:t> </a:t>
            </a:r>
            <a:r>
              <a:rPr sz="1400" i="1" spc="-15" dirty="0">
                <a:solidFill>
                  <a:srgbClr val="231F20"/>
                </a:solidFill>
                <a:latin typeface="Calibri"/>
                <a:cs typeface="Calibri"/>
              </a:rPr>
              <a:t>Version </a:t>
            </a:r>
            <a:r>
              <a:rPr sz="1400" i="1" spc="-210" dirty="0">
                <a:solidFill>
                  <a:srgbClr val="231F20"/>
                </a:solidFill>
                <a:latin typeface="Calibri"/>
                <a:cs typeface="Calibri"/>
              </a:rPr>
              <a:t> </a:t>
            </a:r>
            <a:r>
              <a:rPr sz="1400" i="1" spc="380" dirty="0">
                <a:solidFill>
                  <a:srgbClr val="231F20"/>
                </a:solidFill>
                <a:latin typeface="Calibri"/>
                <a:cs typeface="Calibri"/>
              </a:rPr>
              <a:t>Ʃ</a:t>
            </a:r>
            <a:r>
              <a:rPr sz="1400" i="1" spc="320" dirty="0">
                <a:solidFill>
                  <a:srgbClr val="231F20"/>
                </a:solidFill>
                <a:latin typeface="Calibri"/>
                <a:cs typeface="Calibri"/>
              </a:rPr>
              <a:t> </a:t>
            </a:r>
            <a:r>
              <a:rPr sz="1400" i="1" spc="35" dirty="0">
                <a:solidFill>
                  <a:srgbClr val="231F20"/>
                </a:solidFill>
                <a:latin typeface="Calibri"/>
                <a:cs typeface="Calibri"/>
              </a:rPr>
              <a:t>KBC</a:t>
            </a:r>
            <a:r>
              <a:rPr sz="1400" i="1" spc="5" dirty="0">
                <a:solidFill>
                  <a:srgbClr val="231F20"/>
                </a:solidFill>
                <a:latin typeface="Calibri"/>
                <a:cs typeface="Calibri"/>
              </a:rPr>
              <a:t> </a:t>
            </a:r>
            <a:r>
              <a:rPr sz="1400" i="1" spc="-15" dirty="0">
                <a:solidFill>
                  <a:srgbClr val="231F20"/>
                </a:solidFill>
                <a:latin typeface="Calibri"/>
                <a:cs typeface="Calibri"/>
              </a:rPr>
              <a:t>Version</a:t>
            </a:r>
            <a:endParaRPr sz="1400" dirty="0">
              <a:latin typeface="Calibri"/>
              <a:cs typeface="Calibri"/>
            </a:endParaRPr>
          </a:p>
          <a:p>
            <a:pPr marL="156216" marR="2600414" lvl="1" algn="just">
              <a:lnSpc>
                <a:spcPct val="147200"/>
              </a:lnSpc>
              <a:buChar char="-"/>
              <a:tabLst>
                <a:tab pos="301000" algn="l"/>
              </a:tabLst>
            </a:pPr>
            <a:r>
              <a:rPr sz="1400" i="1" spc="-10" dirty="0">
                <a:solidFill>
                  <a:srgbClr val="231F20"/>
                </a:solidFill>
                <a:latin typeface="Calibri"/>
                <a:cs typeface="Calibri"/>
              </a:rPr>
              <a:t>Serial Number </a:t>
            </a:r>
            <a:r>
              <a:rPr sz="1400" i="1" spc="-5" dirty="0">
                <a:solidFill>
                  <a:srgbClr val="231F20"/>
                </a:solidFill>
                <a:latin typeface="Calibri"/>
                <a:cs typeface="Calibri"/>
              </a:rPr>
              <a:t> </a:t>
            </a:r>
            <a:r>
              <a:rPr sz="1400" i="1" spc="380" dirty="0">
                <a:solidFill>
                  <a:srgbClr val="231F20"/>
                </a:solidFill>
                <a:latin typeface="Calibri"/>
                <a:cs typeface="Calibri"/>
              </a:rPr>
              <a:t>Ʃ </a:t>
            </a:r>
            <a:r>
              <a:rPr sz="1400" i="1" spc="-20" dirty="0">
                <a:solidFill>
                  <a:srgbClr val="231F20"/>
                </a:solidFill>
                <a:latin typeface="Calibri"/>
                <a:cs typeface="Calibri"/>
              </a:rPr>
              <a:t>UUID </a:t>
            </a:r>
            <a:r>
              <a:rPr sz="1400" i="1" spc="-10" dirty="0">
                <a:solidFill>
                  <a:srgbClr val="231F20"/>
                </a:solidFill>
                <a:latin typeface="Calibri"/>
                <a:cs typeface="Calibri"/>
              </a:rPr>
              <a:t>Number </a:t>
            </a:r>
            <a:r>
              <a:rPr sz="1400" i="1" spc="-215" dirty="0">
                <a:solidFill>
                  <a:srgbClr val="231F20"/>
                </a:solidFill>
                <a:latin typeface="Calibri"/>
                <a:cs typeface="Calibri"/>
              </a:rPr>
              <a:t> </a:t>
            </a:r>
            <a:r>
              <a:rPr sz="1400" i="1" spc="380" dirty="0">
                <a:solidFill>
                  <a:srgbClr val="231F20"/>
                </a:solidFill>
                <a:latin typeface="Calibri"/>
                <a:cs typeface="Calibri"/>
              </a:rPr>
              <a:t>Ʃ</a:t>
            </a:r>
            <a:r>
              <a:rPr sz="1400" i="1" spc="305" dirty="0">
                <a:solidFill>
                  <a:srgbClr val="231F20"/>
                </a:solidFill>
                <a:latin typeface="Calibri"/>
                <a:cs typeface="Calibri"/>
              </a:rPr>
              <a:t> </a:t>
            </a:r>
            <a:r>
              <a:rPr sz="1400" i="1" dirty="0">
                <a:solidFill>
                  <a:srgbClr val="231F20"/>
                </a:solidFill>
                <a:latin typeface="Calibri"/>
                <a:cs typeface="Calibri"/>
              </a:rPr>
              <a:t>Processor</a:t>
            </a:r>
            <a:r>
              <a:rPr sz="1400" i="1" spc="-35" dirty="0">
                <a:solidFill>
                  <a:srgbClr val="231F20"/>
                </a:solidFill>
                <a:latin typeface="Calibri"/>
                <a:cs typeface="Calibri"/>
              </a:rPr>
              <a:t> </a:t>
            </a:r>
            <a:r>
              <a:rPr sz="1400" i="1" spc="-110" dirty="0">
                <a:solidFill>
                  <a:srgbClr val="231F20"/>
                </a:solidFill>
                <a:latin typeface="Calibri"/>
                <a:cs typeface="Calibri"/>
              </a:rPr>
              <a:t>Type</a:t>
            </a:r>
            <a:endParaRPr sz="1400" dirty="0">
              <a:latin typeface="Calibri"/>
              <a:cs typeface="Calibri"/>
            </a:endParaRPr>
          </a:p>
          <a:p>
            <a:pPr marL="300365" lvl="1" indent="-144785">
              <a:spcBef>
                <a:spcPts val="565"/>
              </a:spcBef>
              <a:buChar char="-"/>
              <a:tabLst>
                <a:tab pos="301000" algn="l"/>
              </a:tabLst>
            </a:pPr>
            <a:r>
              <a:rPr sz="1400" i="1" dirty="0">
                <a:solidFill>
                  <a:srgbClr val="231F20"/>
                </a:solidFill>
                <a:latin typeface="Calibri"/>
                <a:cs typeface="Calibri"/>
              </a:rPr>
              <a:t>Processor</a:t>
            </a:r>
            <a:r>
              <a:rPr sz="1400" i="1" spc="-10" dirty="0">
                <a:solidFill>
                  <a:srgbClr val="231F20"/>
                </a:solidFill>
                <a:latin typeface="Calibri"/>
                <a:cs typeface="Calibri"/>
              </a:rPr>
              <a:t> </a:t>
            </a:r>
            <a:r>
              <a:rPr sz="1400" i="1" dirty="0">
                <a:solidFill>
                  <a:srgbClr val="231F20"/>
                </a:solidFill>
                <a:latin typeface="Calibri"/>
                <a:cs typeface="Calibri"/>
              </a:rPr>
              <a:t>Speed</a:t>
            </a:r>
            <a:endParaRPr sz="1400" dirty="0">
              <a:latin typeface="Calibri"/>
              <a:cs typeface="Calibri"/>
            </a:endParaRPr>
          </a:p>
          <a:p>
            <a:pPr marL="156216" marR="2182571" lvl="1">
              <a:lnSpc>
                <a:spcPct val="147200"/>
              </a:lnSpc>
              <a:buChar char="-"/>
              <a:tabLst>
                <a:tab pos="301000" algn="l"/>
              </a:tabLst>
            </a:pPr>
            <a:r>
              <a:rPr sz="1400" i="1" spc="10" dirty="0">
                <a:solidFill>
                  <a:srgbClr val="231F20"/>
                </a:solidFill>
                <a:latin typeface="Calibri"/>
                <a:cs typeface="Calibri"/>
              </a:rPr>
              <a:t>System</a:t>
            </a:r>
            <a:r>
              <a:rPr sz="1400" i="1" spc="-5" dirty="0">
                <a:solidFill>
                  <a:srgbClr val="231F20"/>
                </a:solidFill>
                <a:latin typeface="Calibri"/>
                <a:cs typeface="Calibri"/>
              </a:rPr>
              <a:t> </a:t>
            </a:r>
            <a:r>
              <a:rPr sz="1400" i="1" spc="-20" dirty="0">
                <a:solidFill>
                  <a:srgbClr val="231F20"/>
                </a:solidFill>
                <a:latin typeface="Calibri"/>
                <a:cs typeface="Calibri"/>
              </a:rPr>
              <a:t>Memory</a:t>
            </a:r>
            <a:r>
              <a:rPr sz="1400" i="1" spc="-5" dirty="0">
                <a:solidFill>
                  <a:srgbClr val="231F20"/>
                </a:solidFill>
                <a:latin typeface="Calibri"/>
                <a:cs typeface="Calibri"/>
              </a:rPr>
              <a:t> </a:t>
            </a:r>
            <a:r>
              <a:rPr sz="1400" i="1" dirty="0">
                <a:solidFill>
                  <a:srgbClr val="231F20"/>
                </a:solidFill>
                <a:latin typeface="Calibri"/>
                <a:cs typeface="Calibri"/>
              </a:rPr>
              <a:t>Speed </a:t>
            </a:r>
            <a:r>
              <a:rPr sz="1400" i="1" spc="-215" dirty="0">
                <a:solidFill>
                  <a:srgbClr val="231F20"/>
                </a:solidFill>
                <a:latin typeface="Calibri"/>
                <a:cs typeface="Calibri"/>
              </a:rPr>
              <a:t> </a:t>
            </a:r>
            <a:r>
              <a:rPr sz="1400" i="1" spc="380" dirty="0">
                <a:solidFill>
                  <a:srgbClr val="231F20"/>
                </a:solidFill>
                <a:latin typeface="Calibri"/>
                <a:cs typeface="Calibri"/>
              </a:rPr>
              <a:t>Ʃ</a:t>
            </a:r>
            <a:r>
              <a:rPr sz="1400" i="1" spc="330" dirty="0">
                <a:solidFill>
                  <a:srgbClr val="231F20"/>
                </a:solidFill>
                <a:latin typeface="Calibri"/>
                <a:cs typeface="Calibri"/>
              </a:rPr>
              <a:t> </a:t>
            </a:r>
            <a:r>
              <a:rPr sz="1400" i="1" spc="-35" dirty="0">
                <a:solidFill>
                  <a:srgbClr val="231F20"/>
                </a:solidFill>
                <a:latin typeface="Calibri"/>
                <a:cs typeface="Calibri"/>
              </a:rPr>
              <a:t>Total</a:t>
            </a:r>
            <a:r>
              <a:rPr sz="1400" i="1" spc="10" dirty="0">
                <a:solidFill>
                  <a:srgbClr val="231F20"/>
                </a:solidFill>
                <a:latin typeface="Calibri"/>
                <a:cs typeface="Calibri"/>
              </a:rPr>
              <a:t> </a:t>
            </a:r>
            <a:r>
              <a:rPr sz="1400" i="1" spc="-20" dirty="0">
                <a:solidFill>
                  <a:srgbClr val="231F20"/>
                </a:solidFill>
                <a:latin typeface="Calibri"/>
                <a:cs typeface="Calibri"/>
              </a:rPr>
              <a:t>Memory</a:t>
            </a:r>
            <a:endParaRPr sz="1400" dirty="0">
              <a:latin typeface="Calibri"/>
              <a:cs typeface="Calibri"/>
            </a:endParaRPr>
          </a:p>
          <a:p>
            <a:pPr marL="300365" lvl="1" indent="-144785">
              <a:spcBef>
                <a:spcPts val="570"/>
              </a:spcBef>
              <a:buChar char="-"/>
              <a:tabLst>
                <a:tab pos="301000" algn="l"/>
              </a:tabLst>
            </a:pPr>
            <a:r>
              <a:rPr sz="1400" i="1" spc="-15" dirty="0">
                <a:solidFill>
                  <a:srgbClr val="231F20"/>
                </a:solidFill>
                <a:latin typeface="Calibri"/>
                <a:cs typeface="Calibri"/>
              </a:rPr>
              <a:t>Open</a:t>
            </a:r>
            <a:r>
              <a:rPr sz="1400" i="1" spc="-5" dirty="0">
                <a:solidFill>
                  <a:srgbClr val="231F20"/>
                </a:solidFill>
                <a:latin typeface="Calibri"/>
                <a:cs typeface="Calibri"/>
              </a:rPr>
              <a:t> </a:t>
            </a:r>
            <a:r>
              <a:rPr sz="1400" i="1" dirty="0">
                <a:solidFill>
                  <a:srgbClr val="231F20"/>
                </a:solidFill>
                <a:latin typeface="Calibri"/>
                <a:cs typeface="Calibri"/>
              </a:rPr>
              <a:t>Source Licenses</a:t>
            </a:r>
            <a:endParaRPr lang="es-ES" sz="1400" i="1" dirty="0">
              <a:solidFill>
                <a:srgbClr val="231F20"/>
              </a:solidFill>
              <a:latin typeface="Calibri"/>
              <a:cs typeface="Calibri"/>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510201" y="325629"/>
            <a:ext cx="1873250" cy="182101"/>
          </a:xfrm>
          <a:prstGeom prst="rect">
            <a:avLst/>
          </a:prstGeom>
        </p:spPr>
        <p:txBody>
          <a:bodyPr vert="horz" wrap="square" lIns="0" tIns="12700" rIns="0" bIns="0" rtlCol="0">
            <a:spAutoFit/>
          </a:bodyPr>
          <a:lstStyle/>
          <a:p>
            <a:pPr marL="12701">
              <a:spcBef>
                <a:spcPts val="100"/>
              </a:spcBef>
              <a:tabLst>
                <a:tab pos="1702494" algn="l"/>
              </a:tabLst>
            </a:pPr>
            <a:r>
              <a:rPr sz="1500" i="1" spc="15" baseline="2777" dirty="0">
                <a:solidFill>
                  <a:srgbClr val="6D6E71"/>
                </a:solidFill>
                <a:latin typeface="Calibri"/>
                <a:cs typeface="Calibri"/>
              </a:rPr>
              <a:t>System</a:t>
            </a:r>
            <a:r>
              <a:rPr sz="1500" i="1" spc="22" baseline="2777" dirty="0">
                <a:solidFill>
                  <a:srgbClr val="6D6E71"/>
                </a:solidFill>
                <a:latin typeface="Calibri"/>
                <a:cs typeface="Calibri"/>
              </a:rPr>
              <a:t> </a:t>
            </a:r>
            <a:r>
              <a:rPr sz="1500" i="1" spc="-22" baseline="2777" dirty="0">
                <a:solidFill>
                  <a:srgbClr val="6D6E71"/>
                </a:solidFill>
                <a:latin typeface="Calibri"/>
                <a:cs typeface="Calibri"/>
              </a:rPr>
              <a:t>Information</a:t>
            </a:r>
            <a:r>
              <a:rPr sz="1500" i="1" spc="22" baseline="2777" dirty="0">
                <a:solidFill>
                  <a:srgbClr val="6D6E71"/>
                </a:solidFill>
                <a:latin typeface="Calibri"/>
                <a:cs typeface="Calibri"/>
              </a:rPr>
              <a:t> </a:t>
            </a:r>
            <a:r>
              <a:rPr sz="1600" i="1" spc="-44" baseline="2777" dirty="0">
                <a:solidFill>
                  <a:srgbClr val="6D6E71"/>
                </a:solidFill>
                <a:latin typeface="Calibri"/>
                <a:cs typeface="Calibri"/>
              </a:rPr>
              <a:t>and</a:t>
            </a:r>
            <a:r>
              <a:rPr sz="1500" i="1" spc="22" baseline="2777" dirty="0">
                <a:solidFill>
                  <a:srgbClr val="6D6E71"/>
                </a:solidFill>
                <a:latin typeface="Calibri"/>
                <a:cs typeface="Calibri"/>
              </a:rPr>
              <a:t> </a:t>
            </a:r>
            <a:r>
              <a:rPr sz="1500" i="1" spc="15" baseline="2777" dirty="0">
                <a:solidFill>
                  <a:srgbClr val="6D6E71"/>
                </a:solidFill>
                <a:latin typeface="Calibri"/>
                <a:cs typeface="Calibri"/>
              </a:rPr>
              <a:t>BIOS</a:t>
            </a:r>
            <a:r>
              <a:rPr sz="1500" i="1" baseline="2777" dirty="0">
                <a:solidFill>
                  <a:srgbClr val="6D6E71"/>
                </a:solidFill>
                <a:latin typeface="Calibri"/>
                <a:cs typeface="Calibri"/>
              </a:rPr>
              <a:t>	</a:t>
            </a:r>
            <a:r>
              <a:rPr sz="1100" b="1" i="1" spc="60" dirty="0">
                <a:solidFill>
                  <a:srgbClr val="231F20"/>
                </a:solidFill>
                <a:latin typeface="Calibri"/>
                <a:cs typeface="Calibri"/>
              </a:rPr>
              <a:t>23</a:t>
            </a:r>
            <a:endParaRPr sz="1100" dirty="0">
              <a:latin typeface="Calibri"/>
              <a:cs typeface="Calibri"/>
            </a:endParaRPr>
          </a:p>
        </p:txBody>
      </p:sp>
      <p:sp>
        <p:nvSpPr>
          <p:cNvPr id="3" name="object 3"/>
          <p:cNvSpPr/>
          <p:nvPr/>
        </p:nvSpPr>
        <p:spPr>
          <a:xfrm>
            <a:off x="3890423" y="538415"/>
            <a:ext cx="6130925" cy="0"/>
          </a:xfrm>
          <a:custGeom>
            <a:avLst/>
            <a:gdLst/>
            <a:ahLst/>
            <a:cxnLst/>
            <a:rect l="l" t="t" r="r" b="b"/>
            <a:pathLst>
              <a:path w="6130925">
                <a:moveTo>
                  <a:pt x="6130798" y="0"/>
                </a:moveTo>
                <a:lnTo>
                  <a:pt x="0" y="0"/>
                </a:lnTo>
              </a:path>
            </a:pathLst>
          </a:custGeom>
          <a:ln w="3175">
            <a:solidFill>
              <a:srgbClr val="C00C3F"/>
            </a:solidFill>
          </a:ln>
        </p:spPr>
        <p:txBody>
          <a:bodyPr wrap="square" lIns="0" tIns="0" rIns="0" bIns="0" rtlCol="0"/>
          <a:lstStyle/>
          <a:p>
            <a:endParaRPr/>
          </a:p>
        </p:txBody>
      </p:sp>
      <p:sp>
        <p:nvSpPr>
          <p:cNvPr id="4" name="object 4"/>
          <p:cNvSpPr txBox="1"/>
          <p:nvPr/>
        </p:nvSpPr>
        <p:spPr>
          <a:xfrm>
            <a:off x="13795053" y="1710692"/>
            <a:ext cx="115416" cy="2264407"/>
          </a:xfrm>
          <a:prstGeom prst="rect">
            <a:avLst/>
          </a:prstGeom>
        </p:spPr>
        <p:txBody>
          <a:bodyPr vert="vert" wrap="square" lIns="0" tIns="0" rIns="0" bIns="0" rtlCol="0">
            <a:spAutoFit/>
          </a:bodyPr>
          <a:lstStyle/>
          <a:p>
            <a:pPr marL="12701">
              <a:lnSpc>
                <a:spcPts val="925"/>
              </a:lnSpc>
            </a:pPr>
            <a:r>
              <a:rPr sz="1200" i="1" spc="10" dirty="0">
                <a:solidFill>
                  <a:srgbClr val="6D6E71"/>
                </a:solidFill>
                <a:latin typeface="Calibri"/>
                <a:cs typeface="Calibri"/>
              </a:rPr>
              <a:t>System</a:t>
            </a:r>
            <a:r>
              <a:rPr sz="1200" i="1" spc="-5" dirty="0">
                <a:solidFill>
                  <a:srgbClr val="6D6E71"/>
                </a:solidFill>
                <a:latin typeface="Calibri"/>
                <a:cs typeface="Calibri"/>
              </a:rPr>
              <a:t> </a:t>
            </a:r>
            <a:r>
              <a:rPr sz="1200" i="1" spc="-15" dirty="0">
                <a:solidFill>
                  <a:srgbClr val="6D6E71"/>
                </a:solidFill>
                <a:latin typeface="Calibri"/>
                <a:cs typeface="Calibri"/>
              </a:rPr>
              <a:t>Information</a:t>
            </a:r>
            <a:r>
              <a:rPr sz="1200" i="1" dirty="0">
                <a:solidFill>
                  <a:srgbClr val="6D6E71"/>
                </a:solidFill>
                <a:latin typeface="Calibri"/>
                <a:cs typeface="Calibri"/>
              </a:rPr>
              <a:t> </a:t>
            </a:r>
            <a:r>
              <a:rPr sz="1200" i="1" spc="-25" dirty="0">
                <a:solidFill>
                  <a:srgbClr val="6D6E71"/>
                </a:solidFill>
                <a:latin typeface="Calibri"/>
                <a:cs typeface="Calibri"/>
              </a:rPr>
              <a:t>and</a:t>
            </a:r>
            <a:r>
              <a:rPr sz="1200" i="1" dirty="0">
                <a:solidFill>
                  <a:srgbClr val="6D6E71"/>
                </a:solidFill>
                <a:latin typeface="Calibri"/>
                <a:cs typeface="Calibri"/>
              </a:rPr>
              <a:t> </a:t>
            </a:r>
            <a:r>
              <a:rPr sz="1200" i="1" spc="10" dirty="0">
                <a:solidFill>
                  <a:srgbClr val="6D6E71"/>
                </a:solidFill>
                <a:latin typeface="Calibri"/>
                <a:cs typeface="Calibri"/>
              </a:rPr>
              <a:t>BIOS</a:t>
            </a:r>
            <a:endParaRPr sz="1200">
              <a:latin typeface="Calibri"/>
              <a:cs typeface="Calibri"/>
            </a:endParaRPr>
          </a:p>
        </p:txBody>
      </p:sp>
      <p:sp>
        <p:nvSpPr>
          <p:cNvPr id="5" name="object 5"/>
          <p:cNvSpPr/>
          <p:nvPr/>
        </p:nvSpPr>
        <p:spPr>
          <a:xfrm>
            <a:off x="13585984" y="437621"/>
            <a:ext cx="324485" cy="792480"/>
          </a:xfrm>
          <a:custGeom>
            <a:avLst/>
            <a:gdLst/>
            <a:ahLst/>
            <a:cxnLst/>
            <a:rect l="l" t="t" r="r" b="b"/>
            <a:pathLst>
              <a:path w="324484" h="792480">
                <a:moveTo>
                  <a:pt x="311302" y="0"/>
                </a:moveTo>
                <a:lnTo>
                  <a:pt x="36004" y="0"/>
                </a:lnTo>
                <a:lnTo>
                  <a:pt x="15189" y="562"/>
                </a:lnTo>
                <a:lnTo>
                  <a:pt x="4500" y="4500"/>
                </a:lnTo>
                <a:lnTo>
                  <a:pt x="562" y="15189"/>
                </a:lnTo>
                <a:lnTo>
                  <a:pt x="0" y="36004"/>
                </a:lnTo>
                <a:lnTo>
                  <a:pt x="0" y="756005"/>
                </a:lnTo>
                <a:lnTo>
                  <a:pt x="562" y="776813"/>
                </a:lnTo>
                <a:lnTo>
                  <a:pt x="4500" y="787498"/>
                </a:lnTo>
                <a:lnTo>
                  <a:pt x="15189" y="791435"/>
                </a:lnTo>
                <a:lnTo>
                  <a:pt x="36004" y="791997"/>
                </a:lnTo>
                <a:lnTo>
                  <a:pt x="311302" y="791997"/>
                </a:lnTo>
                <a:lnTo>
                  <a:pt x="324010" y="791654"/>
                </a:lnTo>
                <a:lnTo>
                  <a:pt x="324010" y="343"/>
                </a:lnTo>
                <a:lnTo>
                  <a:pt x="311302" y="0"/>
                </a:lnTo>
                <a:close/>
              </a:path>
            </a:pathLst>
          </a:custGeom>
          <a:solidFill>
            <a:srgbClr val="C00C3F"/>
          </a:solidFill>
        </p:spPr>
        <p:txBody>
          <a:bodyPr wrap="square" lIns="0" tIns="0" rIns="0" bIns="0" rtlCol="0"/>
          <a:lstStyle/>
          <a:p>
            <a:endParaRPr/>
          </a:p>
        </p:txBody>
      </p:sp>
      <p:sp>
        <p:nvSpPr>
          <p:cNvPr id="6" name="object 6"/>
          <p:cNvSpPr txBox="1"/>
          <p:nvPr/>
        </p:nvSpPr>
        <p:spPr>
          <a:xfrm>
            <a:off x="10631846" y="1461815"/>
            <a:ext cx="104139" cy="182101"/>
          </a:xfrm>
          <a:prstGeom prst="rect">
            <a:avLst/>
          </a:prstGeom>
        </p:spPr>
        <p:txBody>
          <a:bodyPr vert="horz" wrap="square" lIns="0" tIns="12700" rIns="0" bIns="0" rtlCol="0">
            <a:spAutoFit/>
          </a:bodyPr>
          <a:lstStyle/>
          <a:p>
            <a:pPr marL="12701">
              <a:spcBef>
                <a:spcPts val="100"/>
              </a:spcBef>
            </a:pPr>
            <a:r>
              <a:rPr sz="1100" b="1" i="1" spc="60" dirty="0">
                <a:solidFill>
                  <a:srgbClr val="FFFFFF"/>
                </a:solidFill>
                <a:latin typeface="Calibri"/>
                <a:cs typeface="Calibri"/>
              </a:rPr>
              <a:t>3</a:t>
            </a:r>
            <a:endParaRPr sz="1100">
              <a:latin typeface="Calibri"/>
              <a:cs typeface="Calibri"/>
            </a:endParaRPr>
          </a:p>
        </p:txBody>
      </p:sp>
      <p:sp>
        <p:nvSpPr>
          <p:cNvPr id="7" name="object 7"/>
          <p:cNvSpPr txBox="1"/>
          <p:nvPr/>
        </p:nvSpPr>
        <p:spPr>
          <a:xfrm>
            <a:off x="1238624" y="719727"/>
            <a:ext cx="2631523" cy="228268"/>
          </a:xfrm>
          <a:prstGeom prst="rect">
            <a:avLst/>
          </a:prstGeom>
        </p:spPr>
        <p:txBody>
          <a:bodyPr vert="horz" wrap="square" lIns="0" tIns="12700" rIns="0" bIns="0" rtlCol="0">
            <a:spAutoFit/>
          </a:bodyPr>
          <a:lstStyle/>
          <a:p>
            <a:pPr marL="12701">
              <a:spcBef>
                <a:spcPts val="100"/>
              </a:spcBef>
            </a:pPr>
            <a:r>
              <a:rPr sz="1400" b="1" i="1" spc="-20" dirty="0">
                <a:solidFill>
                  <a:srgbClr val="231F20"/>
                </a:solidFill>
                <a:latin typeface="Calibri"/>
                <a:cs typeface="Calibri"/>
              </a:rPr>
              <a:t>Advanced</a:t>
            </a:r>
            <a:r>
              <a:rPr sz="1400" b="1" i="1" spc="-30" dirty="0">
                <a:solidFill>
                  <a:srgbClr val="231F20"/>
                </a:solidFill>
                <a:latin typeface="Calibri"/>
                <a:cs typeface="Calibri"/>
              </a:rPr>
              <a:t> </a:t>
            </a:r>
            <a:r>
              <a:rPr sz="1400" b="1" i="1" spc="-35" dirty="0">
                <a:solidFill>
                  <a:srgbClr val="231F20"/>
                </a:solidFill>
                <a:latin typeface="Calibri"/>
                <a:cs typeface="Calibri"/>
              </a:rPr>
              <a:t>Menu</a:t>
            </a:r>
            <a:endParaRPr sz="1400" dirty="0">
              <a:latin typeface="Calibri"/>
              <a:cs typeface="Calibri"/>
            </a:endParaRPr>
          </a:p>
        </p:txBody>
      </p:sp>
      <p:pic>
        <p:nvPicPr>
          <p:cNvPr id="8" name="object 8"/>
          <p:cNvPicPr/>
          <p:nvPr/>
        </p:nvPicPr>
        <p:blipFill>
          <a:blip r:embed="rId2" cstate="print"/>
          <a:stretch>
            <a:fillRect/>
          </a:stretch>
        </p:blipFill>
        <p:spPr>
          <a:xfrm>
            <a:off x="2316576" y="1681828"/>
            <a:ext cx="8419409" cy="5121812"/>
          </a:xfrm>
          <a:prstGeom prst="rect">
            <a:avLst/>
          </a:prstGeom>
        </p:spPr>
      </p:pic>
      <p:sp>
        <p:nvSpPr>
          <p:cNvPr id="9" name="object 9"/>
          <p:cNvSpPr txBox="1"/>
          <p:nvPr/>
        </p:nvSpPr>
        <p:spPr>
          <a:xfrm>
            <a:off x="1211420" y="7871003"/>
            <a:ext cx="8974345" cy="228268"/>
          </a:xfrm>
          <a:prstGeom prst="rect">
            <a:avLst/>
          </a:prstGeom>
        </p:spPr>
        <p:txBody>
          <a:bodyPr vert="horz" wrap="square" lIns="0" tIns="12700" rIns="0" bIns="0" rtlCol="0">
            <a:spAutoFit/>
          </a:bodyPr>
          <a:lstStyle/>
          <a:p>
            <a:pPr marL="156216" indent="-144151">
              <a:spcBef>
                <a:spcPts val="100"/>
              </a:spcBef>
              <a:buClr>
                <a:srgbClr val="C00C3F"/>
              </a:buClr>
              <a:buFont typeface="Calibri"/>
              <a:buChar char="•"/>
              <a:tabLst>
                <a:tab pos="156851" algn="l"/>
              </a:tabLst>
            </a:pPr>
            <a:r>
              <a:rPr lang="es-ES" sz="1400" i="1" spc="30" dirty="0">
                <a:solidFill>
                  <a:srgbClr val="231F20"/>
                </a:solidFill>
                <a:cs typeface="Calibri"/>
              </a:rPr>
              <a:t>Activación de RTC desde S4:Válido solo para ACPI. Controla el valor de la bandera RTC S4 en la tabla FACP.</a:t>
            </a:r>
            <a:r>
              <a:rPr sz="1400" i="1" spc="-25" dirty="0">
                <a:solidFill>
                  <a:srgbClr val="231F20"/>
                </a:solidFill>
                <a:latin typeface="Calibri"/>
                <a:cs typeface="Calibri"/>
              </a:rPr>
              <a:t>.</a:t>
            </a:r>
            <a:endParaRPr sz="1400" dirty="0">
              <a:latin typeface="Calibri"/>
              <a:cs typeface="Calibri"/>
            </a:endParaRPr>
          </a:p>
        </p:txBody>
      </p:sp>
      <p:sp>
        <p:nvSpPr>
          <p:cNvPr id="10" name="object 10"/>
          <p:cNvSpPr txBox="1">
            <a:spLocks noGrp="1"/>
          </p:cNvSpPr>
          <p:nvPr>
            <p:ph type="dt" sz="half" idx="6"/>
          </p:nvPr>
        </p:nvSpPr>
        <p:spPr>
          <a:xfrm>
            <a:off x="17283364" y="10229296"/>
            <a:ext cx="7113689" cy="126317"/>
          </a:xfrm>
          <a:prstGeom prst="rect">
            <a:avLst/>
          </a:prstGeom>
        </p:spPr>
        <p:txBody>
          <a:bodyPr vert="horz" wrap="square" lIns="0" tIns="3175" rIns="0" bIns="0" rtlCol="0">
            <a:spAutoFit/>
          </a:bodyPr>
          <a:lstStyle/>
          <a:p>
            <a:pPr marL="12701" marR="5080">
              <a:spcBef>
                <a:spcPts val="25"/>
              </a:spcBef>
            </a:pPr>
            <a:r>
              <a:rPr spc="-5" dirty="0"/>
              <a:t>Copyright </a:t>
            </a:r>
            <a:r>
              <a:rPr dirty="0"/>
              <a:t>© </a:t>
            </a:r>
            <a:r>
              <a:rPr spc="-5" dirty="0"/>
              <a:t>2019-2020 LG </a:t>
            </a:r>
            <a:r>
              <a:rPr dirty="0"/>
              <a:t>Electronics Inc. All rights reserved. </a:t>
            </a:r>
            <a:r>
              <a:rPr spc="-210" dirty="0"/>
              <a:t> </a:t>
            </a:r>
            <a:r>
              <a:rPr dirty="0"/>
              <a:t>Only</a:t>
            </a:r>
            <a:r>
              <a:rPr spc="-5" dirty="0"/>
              <a:t> </a:t>
            </a:r>
            <a:r>
              <a:rPr dirty="0"/>
              <a:t>training </a:t>
            </a:r>
            <a:r>
              <a:rPr spc="-5" dirty="0"/>
              <a:t>and</a:t>
            </a:r>
            <a:r>
              <a:rPr spc="-10" dirty="0"/>
              <a:t> </a:t>
            </a:r>
            <a:r>
              <a:rPr dirty="0"/>
              <a:t>service </a:t>
            </a:r>
            <a:r>
              <a:rPr spc="-5" dirty="0"/>
              <a:t>purposes.</a:t>
            </a:r>
          </a:p>
        </p:txBody>
      </p:sp>
      <p:sp>
        <p:nvSpPr>
          <p:cNvPr id="11" name="object 11"/>
          <p:cNvSpPr txBox="1">
            <a:spLocks noGrp="1"/>
          </p:cNvSpPr>
          <p:nvPr>
            <p:ph type="ftr" sz="quarter" idx="5"/>
          </p:nvPr>
        </p:nvSpPr>
        <p:spPr>
          <a:xfrm>
            <a:off x="4676982" y="10351231"/>
            <a:ext cx="2623101" cy="126317"/>
          </a:xfrm>
          <a:prstGeom prst="rect">
            <a:avLst/>
          </a:prstGeom>
        </p:spPr>
        <p:txBody>
          <a:bodyPr vert="horz" wrap="square" lIns="0" tIns="3175" rIns="0" bIns="0" rtlCol="0">
            <a:spAutoFit/>
          </a:bodyPr>
          <a:lstStyle/>
          <a:p>
            <a:pPr marL="12701">
              <a:spcBef>
                <a:spcPts val="25"/>
              </a:spcBef>
            </a:pPr>
            <a:r>
              <a:rPr spc="-5" dirty="0"/>
              <a:t>LGE</a:t>
            </a:r>
            <a:r>
              <a:rPr spc="-30" dirty="0"/>
              <a:t> </a:t>
            </a:r>
            <a:r>
              <a:rPr dirty="0"/>
              <a:t>Internal</a:t>
            </a:r>
            <a:r>
              <a:rPr spc="-25" dirty="0"/>
              <a:t> </a:t>
            </a:r>
            <a:r>
              <a:rPr spc="-5" dirty="0"/>
              <a:t>Use</a:t>
            </a:r>
            <a:r>
              <a:rPr spc="-30" dirty="0"/>
              <a:t> </a:t>
            </a:r>
            <a:r>
              <a:rPr dirty="0"/>
              <a:t>Only</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239623" y="538415"/>
            <a:ext cx="6130925" cy="0"/>
          </a:xfrm>
          <a:custGeom>
            <a:avLst/>
            <a:gdLst/>
            <a:ahLst/>
            <a:cxnLst/>
            <a:rect l="l" t="t" r="r" b="b"/>
            <a:pathLst>
              <a:path w="6130925">
                <a:moveTo>
                  <a:pt x="6130798" y="0"/>
                </a:moveTo>
                <a:lnTo>
                  <a:pt x="0" y="0"/>
                </a:lnTo>
              </a:path>
            </a:pathLst>
          </a:custGeom>
          <a:ln w="3175">
            <a:solidFill>
              <a:srgbClr val="C00C3F"/>
            </a:solidFill>
          </a:ln>
        </p:spPr>
        <p:txBody>
          <a:bodyPr wrap="square" lIns="0" tIns="0" rIns="0" bIns="0" rtlCol="0"/>
          <a:lstStyle/>
          <a:p>
            <a:endParaRPr/>
          </a:p>
        </p:txBody>
      </p:sp>
      <p:sp>
        <p:nvSpPr>
          <p:cNvPr id="3" name="object 3"/>
          <p:cNvSpPr txBox="1"/>
          <p:nvPr/>
        </p:nvSpPr>
        <p:spPr>
          <a:xfrm>
            <a:off x="1899083" y="355552"/>
            <a:ext cx="1847850" cy="830997"/>
          </a:xfrm>
          <a:prstGeom prst="rect">
            <a:avLst/>
          </a:prstGeom>
        </p:spPr>
        <p:txBody>
          <a:bodyPr vert="horz" wrap="square" lIns="0" tIns="0" rIns="0" bIns="0" rtlCol="0">
            <a:spAutoFit/>
          </a:bodyPr>
          <a:lstStyle/>
          <a:p>
            <a:pPr marL="12701">
              <a:tabLst>
                <a:tab pos="336562" algn="l"/>
              </a:tabLst>
            </a:pPr>
            <a:r>
              <a:rPr sz="1100" b="1" i="1" spc="60" dirty="0">
                <a:solidFill>
                  <a:srgbClr val="231F20"/>
                </a:solidFill>
                <a:latin typeface="Calibri"/>
                <a:cs typeface="Calibri"/>
              </a:rPr>
              <a:t>24	</a:t>
            </a:r>
            <a:r>
              <a:rPr sz="1500" i="1" spc="15" baseline="2777" dirty="0">
                <a:solidFill>
                  <a:srgbClr val="6D6E71"/>
                </a:solidFill>
                <a:latin typeface="Calibri"/>
                <a:cs typeface="Calibri"/>
              </a:rPr>
              <a:t>System</a:t>
            </a:r>
            <a:r>
              <a:rPr sz="1500" i="1" spc="7" baseline="2777" dirty="0">
                <a:solidFill>
                  <a:srgbClr val="6D6E71"/>
                </a:solidFill>
                <a:latin typeface="Calibri"/>
                <a:cs typeface="Calibri"/>
              </a:rPr>
              <a:t> </a:t>
            </a:r>
            <a:r>
              <a:rPr sz="1500" i="1" spc="-22" baseline="2777" dirty="0">
                <a:solidFill>
                  <a:srgbClr val="6D6E71"/>
                </a:solidFill>
                <a:latin typeface="Calibri"/>
                <a:cs typeface="Calibri"/>
              </a:rPr>
              <a:t>Information</a:t>
            </a:r>
            <a:r>
              <a:rPr sz="1500" i="1" spc="7" baseline="2777" dirty="0">
                <a:solidFill>
                  <a:srgbClr val="6D6E71"/>
                </a:solidFill>
                <a:latin typeface="Calibri"/>
                <a:cs typeface="Calibri"/>
              </a:rPr>
              <a:t> </a:t>
            </a:r>
            <a:r>
              <a:rPr sz="1500" i="1" spc="-44" baseline="2777" dirty="0">
                <a:solidFill>
                  <a:srgbClr val="6D6E71"/>
                </a:solidFill>
                <a:latin typeface="Calibri"/>
                <a:cs typeface="Calibri"/>
              </a:rPr>
              <a:t>and</a:t>
            </a:r>
            <a:r>
              <a:rPr sz="1500" i="1" spc="7" baseline="2777" dirty="0">
                <a:solidFill>
                  <a:srgbClr val="6D6E71"/>
                </a:solidFill>
                <a:latin typeface="Calibri"/>
                <a:cs typeface="Calibri"/>
              </a:rPr>
              <a:t> </a:t>
            </a:r>
            <a:r>
              <a:rPr sz="1500" i="1" spc="15" baseline="2777" dirty="0">
                <a:solidFill>
                  <a:srgbClr val="6D6E71"/>
                </a:solidFill>
                <a:latin typeface="Calibri"/>
                <a:cs typeface="Calibri"/>
              </a:rPr>
              <a:t>BIOS</a:t>
            </a:r>
            <a:endParaRPr sz="1500" baseline="2777" dirty="0">
              <a:latin typeface="Calibri"/>
              <a:cs typeface="Calibri"/>
            </a:endParaRPr>
          </a:p>
          <a:p>
            <a:pPr>
              <a:lnSpc>
                <a:spcPct val="100000"/>
              </a:lnSpc>
            </a:pPr>
            <a:endParaRPr sz="1100" dirty="0">
              <a:latin typeface="Calibri"/>
              <a:cs typeface="Calibri"/>
            </a:endParaRPr>
          </a:p>
          <a:p>
            <a:pPr>
              <a:spcBef>
                <a:spcPts val="40"/>
              </a:spcBef>
            </a:pPr>
            <a:endParaRPr sz="1600" dirty="0">
              <a:latin typeface="Calibri"/>
              <a:cs typeface="Calibri"/>
            </a:endParaRPr>
          </a:p>
          <a:p>
            <a:pPr marL="12701"/>
            <a:r>
              <a:rPr sz="1600" b="1" i="1" spc="10" dirty="0">
                <a:solidFill>
                  <a:srgbClr val="231F20"/>
                </a:solidFill>
                <a:latin typeface="Calibri"/>
                <a:cs typeface="Calibri"/>
              </a:rPr>
              <a:t>Security</a:t>
            </a:r>
            <a:r>
              <a:rPr sz="1600" b="1" i="1" spc="-10" dirty="0">
                <a:solidFill>
                  <a:srgbClr val="231F20"/>
                </a:solidFill>
                <a:latin typeface="Calibri"/>
                <a:cs typeface="Calibri"/>
              </a:rPr>
              <a:t> </a:t>
            </a:r>
            <a:r>
              <a:rPr sz="1600" b="1" i="1" spc="-35" dirty="0">
                <a:solidFill>
                  <a:srgbClr val="231F20"/>
                </a:solidFill>
                <a:latin typeface="Calibri"/>
                <a:cs typeface="Calibri"/>
              </a:rPr>
              <a:t>Menu</a:t>
            </a:r>
            <a:endParaRPr sz="1600" dirty="0">
              <a:latin typeface="Calibri"/>
              <a:cs typeface="Calibri"/>
            </a:endParaRPr>
          </a:p>
        </p:txBody>
      </p:sp>
      <p:sp>
        <p:nvSpPr>
          <p:cNvPr id="6" name="object 6"/>
          <p:cNvSpPr txBox="1"/>
          <p:nvPr/>
        </p:nvSpPr>
        <p:spPr>
          <a:xfrm>
            <a:off x="3522821" y="1461815"/>
            <a:ext cx="104139" cy="182101"/>
          </a:xfrm>
          <a:prstGeom prst="rect">
            <a:avLst/>
          </a:prstGeom>
        </p:spPr>
        <p:txBody>
          <a:bodyPr vert="horz" wrap="square" lIns="0" tIns="12700" rIns="0" bIns="0" rtlCol="0">
            <a:spAutoFit/>
          </a:bodyPr>
          <a:lstStyle/>
          <a:p>
            <a:pPr marL="12701">
              <a:spcBef>
                <a:spcPts val="100"/>
              </a:spcBef>
            </a:pPr>
            <a:r>
              <a:rPr sz="1100" b="1" i="1" spc="60" dirty="0">
                <a:solidFill>
                  <a:srgbClr val="FFFFFF"/>
                </a:solidFill>
                <a:latin typeface="Calibri"/>
                <a:cs typeface="Calibri"/>
              </a:rPr>
              <a:t>3</a:t>
            </a:r>
            <a:endParaRPr sz="1100" dirty="0">
              <a:latin typeface="Calibri"/>
              <a:cs typeface="Calibri"/>
            </a:endParaRPr>
          </a:p>
        </p:txBody>
      </p:sp>
      <p:pic>
        <p:nvPicPr>
          <p:cNvPr id="7" name="object 7"/>
          <p:cNvPicPr/>
          <p:nvPr/>
        </p:nvPicPr>
        <p:blipFill>
          <a:blip r:embed="rId2" cstate="print"/>
          <a:stretch>
            <a:fillRect/>
          </a:stretch>
        </p:blipFill>
        <p:spPr>
          <a:xfrm>
            <a:off x="3626960" y="1252636"/>
            <a:ext cx="7613119" cy="4279103"/>
          </a:xfrm>
          <a:prstGeom prst="rect">
            <a:avLst/>
          </a:prstGeom>
        </p:spPr>
      </p:pic>
      <p:sp>
        <p:nvSpPr>
          <p:cNvPr id="8" name="object 8"/>
          <p:cNvSpPr txBox="1"/>
          <p:nvPr/>
        </p:nvSpPr>
        <p:spPr>
          <a:xfrm>
            <a:off x="1870869" y="5956300"/>
            <a:ext cx="9812550" cy="3195747"/>
          </a:xfrm>
          <a:prstGeom prst="rect">
            <a:avLst/>
          </a:prstGeom>
        </p:spPr>
        <p:txBody>
          <a:bodyPr vert="horz" wrap="square" lIns="0" tIns="12700" rIns="0" bIns="0" rtlCol="0">
            <a:spAutoFit/>
          </a:bodyPr>
          <a:lstStyle/>
          <a:p>
            <a:pPr marL="156216" indent="-144151">
              <a:spcBef>
                <a:spcPts val="100"/>
              </a:spcBef>
              <a:buClr>
                <a:srgbClr val="C00C3F"/>
              </a:buClr>
              <a:buFont typeface="Calibri"/>
              <a:buChar char="•"/>
              <a:tabLst>
                <a:tab pos="156851" algn="l"/>
              </a:tabLst>
            </a:pPr>
            <a:r>
              <a:rPr lang="en-US" sz="1400" b="1" i="1" spc="5" dirty="0">
                <a:solidFill>
                  <a:srgbClr val="231F20"/>
                </a:solidFill>
                <a:cs typeface="Calibri"/>
              </a:rPr>
              <a:t>Secure Boot Configuration:</a:t>
            </a:r>
          </a:p>
          <a:p>
            <a:pPr marL="12065">
              <a:spcBef>
                <a:spcPts val="100"/>
              </a:spcBef>
              <a:buClr>
                <a:srgbClr val="C00C3F"/>
              </a:buClr>
              <a:tabLst>
                <a:tab pos="156851" algn="l"/>
              </a:tabLst>
            </a:pPr>
            <a:r>
              <a:rPr lang="en-US" sz="1400" i="1" spc="5" dirty="0" err="1">
                <a:solidFill>
                  <a:srgbClr val="231F20"/>
                </a:solidFill>
                <a:cs typeface="Calibri"/>
              </a:rPr>
              <a:t>Ajustes</a:t>
            </a:r>
            <a:r>
              <a:rPr lang="en-US" sz="1400" i="1" spc="5" dirty="0">
                <a:solidFill>
                  <a:srgbClr val="231F20"/>
                </a:solidFill>
                <a:cs typeface="Calibri"/>
              </a:rPr>
              <a:t> de </a:t>
            </a:r>
            <a:r>
              <a:rPr lang="en-US" sz="1400" i="1" spc="5" dirty="0" err="1">
                <a:solidFill>
                  <a:srgbClr val="231F20"/>
                </a:solidFill>
                <a:cs typeface="Calibri"/>
              </a:rPr>
              <a:t>configuración</a:t>
            </a:r>
            <a:r>
              <a:rPr lang="en-US" sz="1400" i="1" spc="5" dirty="0">
                <a:solidFill>
                  <a:srgbClr val="231F20"/>
                </a:solidFill>
                <a:cs typeface="Calibri"/>
              </a:rPr>
              <a:t> de </a:t>
            </a:r>
            <a:r>
              <a:rPr lang="en-US" sz="1400" i="1" spc="5" dirty="0" err="1">
                <a:solidFill>
                  <a:srgbClr val="231F20"/>
                </a:solidFill>
                <a:cs typeface="Calibri"/>
              </a:rPr>
              <a:t>arranque</a:t>
            </a:r>
            <a:r>
              <a:rPr lang="en-US" sz="1400" i="1" spc="5" dirty="0">
                <a:solidFill>
                  <a:srgbClr val="231F20"/>
                </a:solidFill>
                <a:cs typeface="Calibri"/>
              </a:rPr>
              <a:t> </a:t>
            </a:r>
            <a:r>
              <a:rPr lang="en-US" sz="1400" i="1" spc="5" dirty="0" err="1">
                <a:solidFill>
                  <a:srgbClr val="231F20"/>
                </a:solidFill>
                <a:cs typeface="Calibri"/>
              </a:rPr>
              <a:t>seguro</a:t>
            </a:r>
            <a:r>
              <a:rPr lang="en-US" sz="1400" i="1" spc="5" dirty="0">
                <a:solidFill>
                  <a:srgbClr val="231F20"/>
                </a:solidFill>
                <a:cs typeface="Calibri"/>
              </a:rPr>
              <a:t>.</a:t>
            </a:r>
          </a:p>
          <a:p>
            <a:pPr marL="156216" indent="-144151">
              <a:spcBef>
                <a:spcPts val="100"/>
              </a:spcBef>
              <a:buClr>
                <a:srgbClr val="C00C3F"/>
              </a:buClr>
              <a:buFont typeface="Calibri"/>
              <a:buChar char="•"/>
              <a:tabLst>
                <a:tab pos="156851" algn="l"/>
              </a:tabLst>
            </a:pPr>
            <a:r>
              <a:rPr lang="en-US" sz="1400" b="1" i="1" spc="5" dirty="0">
                <a:solidFill>
                  <a:srgbClr val="231F20"/>
                </a:solidFill>
                <a:cs typeface="Calibri"/>
              </a:rPr>
              <a:t>Set Supervisor Password: </a:t>
            </a:r>
          </a:p>
          <a:p>
            <a:pPr marL="12065">
              <a:spcBef>
                <a:spcPts val="100"/>
              </a:spcBef>
              <a:buClr>
                <a:srgbClr val="C00C3F"/>
              </a:buClr>
              <a:tabLst>
                <a:tab pos="156851" algn="l"/>
              </a:tabLst>
            </a:pPr>
            <a:r>
              <a:rPr lang="en-US" sz="1400" i="1" spc="5" dirty="0" err="1">
                <a:solidFill>
                  <a:srgbClr val="231F20"/>
                </a:solidFill>
                <a:cs typeface="Calibri"/>
              </a:rPr>
              <a:t>Establecer</a:t>
            </a:r>
            <a:r>
              <a:rPr lang="en-US" sz="1400" i="1" spc="5" dirty="0">
                <a:solidFill>
                  <a:srgbClr val="231F20"/>
                </a:solidFill>
                <a:cs typeface="Calibri"/>
              </a:rPr>
              <a:t> </a:t>
            </a:r>
            <a:r>
              <a:rPr lang="en-US" sz="1400" i="1" spc="5" dirty="0" err="1">
                <a:solidFill>
                  <a:srgbClr val="231F20"/>
                </a:solidFill>
                <a:cs typeface="Calibri"/>
              </a:rPr>
              <a:t>contraseña</a:t>
            </a:r>
            <a:r>
              <a:rPr lang="en-US" sz="1400" i="1" spc="5" dirty="0">
                <a:solidFill>
                  <a:srgbClr val="231F20"/>
                </a:solidFill>
                <a:cs typeface="Calibri"/>
              </a:rPr>
              <a:t> de supervisor.</a:t>
            </a:r>
          </a:p>
          <a:p>
            <a:pPr marL="156216" indent="-144151">
              <a:spcBef>
                <a:spcPts val="100"/>
              </a:spcBef>
              <a:buClr>
                <a:srgbClr val="C00C3F"/>
              </a:buClr>
              <a:buFont typeface="Calibri"/>
              <a:buChar char="•"/>
              <a:tabLst>
                <a:tab pos="156851" algn="l"/>
              </a:tabLst>
            </a:pPr>
            <a:r>
              <a:rPr lang="en-US" sz="1400" b="1" i="1" spc="5" dirty="0">
                <a:solidFill>
                  <a:srgbClr val="231F20"/>
                </a:solidFill>
                <a:cs typeface="Calibri"/>
              </a:rPr>
              <a:t>Set User Password: </a:t>
            </a:r>
          </a:p>
          <a:p>
            <a:pPr marL="12065">
              <a:spcBef>
                <a:spcPts val="100"/>
              </a:spcBef>
              <a:buClr>
                <a:srgbClr val="C00C3F"/>
              </a:buClr>
              <a:tabLst>
                <a:tab pos="156851" algn="l"/>
              </a:tabLst>
            </a:pPr>
            <a:r>
              <a:rPr lang="en-US" sz="1400" i="1" spc="5" dirty="0">
                <a:solidFill>
                  <a:srgbClr val="231F20"/>
                </a:solidFill>
                <a:cs typeface="Calibri"/>
              </a:rPr>
              <a:t> </a:t>
            </a:r>
            <a:r>
              <a:rPr lang="en-US" sz="1400" i="1" spc="5" dirty="0" err="1">
                <a:solidFill>
                  <a:srgbClr val="231F20"/>
                </a:solidFill>
                <a:cs typeface="Calibri"/>
              </a:rPr>
              <a:t>Establecer</a:t>
            </a:r>
            <a:r>
              <a:rPr lang="en-US" sz="1400" i="1" spc="5" dirty="0">
                <a:solidFill>
                  <a:srgbClr val="231F20"/>
                </a:solidFill>
                <a:cs typeface="Calibri"/>
              </a:rPr>
              <a:t> </a:t>
            </a:r>
            <a:r>
              <a:rPr lang="en-US" sz="1400" i="1" spc="5" dirty="0" err="1">
                <a:solidFill>
                  <a:srgbClr val="231F20"/>
                </a:solidFill>
                <a:cs typeface="Calibri"/>
              </a:rPr>
              <a:t>contraseña</a:t>
            </a:r>
            <a:r>
              <a:rPr lang="en-US" sz="1400" i="1" spc="5" dirty="0">
                <a:solidFill>
                  <a:srgbClr val="231F20"/>
                </a:solidFill>
                <a:cs typeface="Calibri"/>
              </a:rPr>
              <a:t> de </a:t>
            </a:r>
            <a:r>
              <a:rPr lang="en-US" sz="1400" i="1" spc="5" dirty="0" err="1">
                <a:solidFill>
                  <a:srgbClr val="231F20"/>
                </a:solidFill>
                <a:cs typeface="Calibri"/>
              </a:rPr>
              <a:t>usuario</a:t>
            </a:r>
            <a:r>
              <a:rPr lang="en-US" sz="1400" i="1" spc="5" dirty="0">
                <a:solidFill>
                  <a:srgbClr val="231F20"/>
                </a:solidFill>
                <a:cs typeface="Calibri"/>
              </a:rPr>
              <a:t>.</a:t>
            </a:r>
          </a:p>
          <a:p>
            <a:pPr marL="156216" indent="-144151">
              <a:spcBef>
                <a:spcPts val="100"/>
              </a:spcBef>
              <a:buClr>
                <a:srgbClr val="C00C3F"/>
              </a:buClr>
              <a:buFont typeface="Calibri"/>
              <a:buChar char="•"/>
              <a:tabLst>
                <a:tab pos="156851" algn="l"/>
              </a:tabLst>
            </a:pPr>
            <a:r>
              <a:rPr lang="en-US" sz="1400" b="1" i="1" spc="5" dirty="0">
                <a:solidFill>
                  <a:srgbClr val="231F20"/>
                </a:solidFill>
                <a:cs typeface="Calibri"/>
              </a:rPr>
              <a:t>Password on boot</a:t>
            </a:r>
            <a:r>
              <a:rPr lang="en-US" sz="1400" i="1" spc="5" dirty="0">
                <a:solidFill>
                  <a:srgbClr val="231F20"/>
                </a:solidFill>
                <a:cs typeface="Calibri"/>
              </a:rPr>
              <a:t>:</a:t>
            </a:r>
          </a:p>
          <a:p>
            <a:pPr marL="12065">
              <a:spcBef>
                <a:spcPts val="100"/>
              </a:spcBef>
              <a:buClr>
                <a:srgbClr val="C00C3F"/>
              </a:buClr>
              <a:tabLst>
                <a:tab pos="156851" algn="l"/>
              </a:tabLst>
            </a:pPr>
            <a:r>
              <a:rPr lang="en-US" sz="1400" i="1" spc="5" dirty="0" err="1">
                <a:solidFill>
                  <a:srgbClr val="231F20"/>
                </a:solidFill>
                <a:cs typeface="Calibri"/>
              </a:rPr>
              <a:t>Establezca</a:t>
            </a:r>
            <a:r>
              <a:rPr lang="en-US" sz="1400" i="1" spc="5" dirty="0">
                <a:solidFill>
                  <a:srgbClr val="231F20"/>
                </a:solidFill>
                <a:cs typeface="Calibri"/>
              </a:rPr>
              <a:t> </a:t>
            </a:r>
            <a:r>
              <a:rPr lang="en-US" sz="1400" i="1" spc="5" dirty="0" err="1">
                <a:solidFill>
                  <a:srgbClr val="231F20"/>
                </a:solidFill>
                <a:cs typeface="Calibri"/>
              </a:rPr>
              <a:t>si</a:t>
            </a:r>
            <a:r>
              <a:rPr lang="en-US" sz="1400" i="1" spc="5" dirty="0">
                <a:solidFill>
                  <a:srgbClr val="231F20"/>
                </a:solidFill>
                <a:cs typeface="Calibri"/>
              </a:rPr>
              <a:t> </a:t>
            </a:r>
            <a:r>
              <a:rPr lang="en-US" sz="1400" i="1" spc="5" dirty="0" err="1">
                <a:solidFill>
                  <a:srgbClr val="231F20"/>
                </a:solidFill>
                <a:cs typeface="Calibri"/>
              </a:rPr>
              <a:t>desea</a:t>
            </a:r>
            <a:r>
              <a:rPr lang="en-US" sz="1400" i="1" spc="5" dirty="0">
                <a:solidFill>
                  <a:srgbClr val="231F20"/>
                </a:solidFill>
                <a:cs typeface="Calibri"/>
              </a:rPr>
              <a:t> </a:t>
            </a:r>
            <a:r>
              <a:rPr lang="en-US" sz="1400" i="1" spc="5" dirty="0" err="1">
                <a:solidFill>
                  <a:srgbClr val="231F20"/>
                </a:solidFill>
                <a:cs typeface="Calibri"/>
              </a:rPr>
              <a:t>utilizar</a:t>
            </a:r>
            <a:r>
              <a:rPr lang="en-US" sz="1400" i="1" spc="5" dirty="0">
                <a:solidFill>
                  <a:srgbClr val="231F20"/>
                </a:solidFill>
                <a:cs typeface="Calibri"/>
              </a:rPr>
              <a:t> la </a:t>
            </a:r>
            <a:r>
              <a:rPr lang="en-US" sz="1400" i="1" spc="5" dirty="0" err="1">
                <a:solidFill>
                  <a:srgbClr val="231F20"/>
                </a:solidFill>
                <a:cs typeface="Calibri"/>
              </a:rPr>
              <a:t>contraseña</a:t>
            </a:r>
            <a:r>
              <a:rPr lang="en-US" sz="1400" i="1" spc="5" dirty="0">
                <a:solidFill>
                  <a:srgbClr val="231F20"/>
                </a:solidFill>
                <a:cs typeface="Calibri"/>
              </a:rPr>
              <a:t> al </a:t>
            </a:r>
            <a:r>
              <a:rPr lang="en-US" sz="1400" i="1" spc="5" dirty="0" err="1">
                <a:solidFill>
                  <a:srgbClr val="231F20"/>
                </a:solidFill>
                <a:cs typeface="Calibri"/>
              </a:rPr>
              <a:t>arrancar</a:t>
            </a:r>
            <a:r>
              <a:rPr lang="en-US" sz="1400" i="1" spc="5" dirty="0">
                <a:solidFill>
                  <a:srgbClr val="231F20"/>
                </a:solidFill>
                <a:cs typeface="Calibri"/>
              </a:rPr>
              <a:t>.</a:t>
            </a:r>
          </a:p>
          <a:p>
            <a:pPr marL="156216" indent="-144151">
              <a:spcBef>
                <a:spcPts val="100"/>
              </a:spcBef>
              <a:buClr>
                <a:srgbClr val="C00C3F"/>
              </a:buClr>
              <a:buFont typeface="Calibri"/>
              <a:buChar char="•"/>
              <a:tabLst>
                <a:tab pos="156851" algn="l"/>
              </a:tabLst>
            </a:pPr>
            <a:r>
              <a:rPr lang="en-US" sz="1400" b="1" i="1" spc="5" dirty="0">
                <a:solidFill>
                  <a:srgbClr val="231F20"/>
                </a:solidFill>
                <a:cs typeface="Calibri"/>
              </a:rPr>
              <a:t>Set SSD User Password:</a:t>
            </a:r>
          </a:p>
          <a:p>
            <a:pPr marL="12065">
              <a:spcBef>
                <a:spcPts val="100"/>
              </a:spcBef>
              <a:buClr>
                <a:srgbClr val="C00C3F"/>
              </a:buClr>
              <a:tabLst>
                <a:tab pos="156851" algn="l"/>
              </a:tabLst>
            </a:pPr>
            <a:r>
              <a:rPr lang="en-US" sz="1400" i="1" spc="5" dirty="0">
                <a:solidFill>
                  <a:srgbClr val="231F20"/>
                </a:solidFill>
                <a:cs typeface="Calibri"/>
              </a:rPr>
              <a:t>Configure </a:t>
            </a:r>
            <a:r>
              <a:rPr lang="en-US" sz="1400" i="1" spc="5" dirty="0" err="1">
                <a:solidFill>
                  <a:srgbClr val="231F20"/>
                </a:solidFill>
                <a:cs typeface="Calibri"/>
              </a:rPr>
              <a:t>una</a:t>
            </a:r>
            <a:r>
              <a:rPr lang="en-US" sz="1400" i="1" spc="5" dirty="0">
                <a:solidFill>
                  <a:srgbClr val="231F20"/>
                </a:solidFill>
                <a:cs typeface="Calibri"/>
              </a:rPr>
              <a:t> </a:t>
            </a:r>
            <a:r>
              <a:rPr lang="en-US" sz="1400" i="1" spc="5" dirty="0" err="1">
                <a:solidFill>
                  <a:srgbClr val="231F20"/>
                </a:solidFill>
                <a:cs typeface="Calibri"/>
              </a:rPr>
              <a:t>contraseña</a:t>
            </a:r>
            <a:r>
              <a:rPr lang="en-US" sz="1400" i="1" spc="5" dirty="0">
                <a:solidFill>
                  <a:srgbClr val="231F20"/>
                </a:solidFill>
                <a:cs typeface="Calibri"/>
              </a:rPr>
              <a:t> </a:t>
            </a:r>
            <a:r>
              <a:rPr lang="en-US" sz="1400" i="1" spc="5" dirty="0" err="1">
                <a:solidFill>
                  <a:srgbClr val="231F20"/>
                </a:solidFill>
                <a:cs typeface="Calibri"/>
              </a:rPr>
              <a:t>en</a:t>
            </a:r>
            <a:r>
              <a:rPr lang="en-US" sz="1400" i="1" spc="5" dirty="0">
                <a:solidFill>
                  <a:srgbClr val="231F20"/>
                </a:solidFill>
                <a:cs typeface="Calibri"/>
              </a:rPr>
              <a:t> el </a:t>
            </a:r>
            <a:r>
              <a:rPr lang="en-US" sz="1400" i="1" spc="5" dirty="0" err="1">
                <a:solidFill>
                  <a:srgbClr val="231F20"/>
                </a:solidFill>
                <a:cs typeface="Calibri"/>
              </a:rPr>
              <a:t>dispositivo</a:t>
            </a:r>
            <a:r>
              <a:rPr lang="en-US" sz="1400" i="1" spc="5" dirty="0">
                <a:solidFill>
                  <a:srgbClr val="231F20"/>
                </a:solidFill>
                <a:cs typeface="Calibri"/>
              </a:rPr>
              <a:t>.</a:t>
            </a:r>
          </a:p>
          <a:p>
            <a:pPr marL="156216" indent="-144151">
              <a:spcBef>
                <a:spcPts val="100"/>
              </a:spcBef>
              <a:buClr>
                <a:srgbClr val="C00C3F"/>
              </a:buClr>
              <a:buFont typeface="Calibri"/>
              <a:buChar char="•"/>
              <a:tabLst>
                <a:tab pos="156851" algn="l"/>
              </a:tabLst>
            </a:pPr>
            <a:r>
              <a:rPr lang="en-US" sz="1400" b="1" i="1" spc="5" dirty="0">
                <a:solidFill>
                  <a:srgbClr val="231F20"/>
                </a:solidFill>
                <a:cs typeface="Calibri"/>
              </a:rPr>
              <a:t>Current </a:t>
            </a:r>
            <a:r>
              <a:rPr lang="en-US" sz="1400" b="1" i="1" spc="5" dirty="0" err="1">
                <a:solidFill>
                  <a:srgbClr val="231F20"/>
                </a:solidFill>
                <a:cs typeface="Calibri"/>
              </a:rPr>
              <a:t>seleted</a:t>
            </a:r>
            <a:r>
              <a:rPr lang="en-US" sz="1400" b="1" i="1" spc="5" dirty="0">
                <a:solidFill>
                  <a:srgbClr val="231F20"/>
                </a:solidFill>
                <a:cs typeface="Calibri"/>
              </a:rPr>
              <a:t> TPM Device</a:t>
            </a:r>
            <a:r>
              <a:rPr lang="en-US" sz="1400" i="1" spc="5" dirty="0">
                <a:solidFill>
                  <a:srgbClr val="231F20"/>
                </a:solidFill>
                <a:cs typeface="Calibri"/>
              </a:rPr>
              <a:t>:</a:t>
            </a:r>
          </a:p>
          <a:p>
            <a:pPr marL="12065">
              <a:spcBef>
                <a:spcPts val="100"/>
              </a:spcBef>
              <a:buClr>
                <a:srgbClr val="C00C3F"/>
              </a:buClr>
              <a:tabLst>
                <a:tab pos="156851" algn="l"/>
              </a:tabLst>
            </a:pPr>
            <a:r>
              <a:rPr lang="en-US" sz="1400" i="1" spc="5" dirty="0" err="1">
                <a:solidFill>
                  <a:srgbClr val="231F20"/>
                </a:solidFill>
                <a:cs typeface="Calibri"/>
              </a:rPr>
              <a:t>Elija</a:t>
            </a:r>
            <a:r>
              <a:rPr lang="en-US" sz="1400" i="1" spc="5" dirty="0">
                <a:solidFill>
                  <a:srgbClr val="231F20"/>
                </a:solidFill>
                <a:cs typeface="Calibri"/>
              </a:rPr>
              <a:t> el </a:t>
            </a:r>
            <a:r>
              <a:rPr lang="en-US" sz="1400" i="1" spc="5" dirty="0" err="1">
                <a:solidFill>
                  <a:srgbClr val="231F20"/>
                </a:solidFill>
                <a:cs typeface="Calibri"/>
              </a:rPr>
              <a:t>dispositivo</a:t>
            </a:r>
            <a:r>
              <a:rPr lang="en-US" sz="1400" i="1" spc="5" dirty="0">
                <a:solidFill>
                  <a:srgbClr val="231F20"/>
                </a:solidFill>
                <a:cs typeface="Calibri"/>
              </a:rPr>
              <a:t> TPM actual a </a:t>
            </a:r>
            <a:r>
              <a:rPr lang="en-US" sz="1400" i="1" spc="5" dirty="0" err="1">
                <a:solidFill>
                  <a:srgbClr val="231F20"/>
                </a:solidFill>
                <a:cs typeface="Calibri"/>
              </a:rPr>
              <a:t>bordo</a:t>
            </a:r>
            <a:r>
              <a:rPr lang="en-US" sz="1400" i="1" spc="5" dirty="0">
                <a:solidFill>
                  <a:srgbClr val="231F20"/>
                </a:solidFill>
                <a:cs typeface="Calibri"/>
              </a:rPr>
              <a:t>.</a:t>
            </a:r>
          </a:p>
          <a:p>
            <a:pPr marL="156216" indent="-144151">
              <a:spcBef>
                <a:spcPts val="100"/>
              </a:spcBef>
              <a:buClr>
                <a:srgbClr val="C00C3F"/>
              </a:buClr>
              <a:buFont typeface="Calibri"/>
              <a:buChar char="•"/>
              <a:tabLst>
                <a:tab pos="156851" algn="l"/>
              </a:tabLst>
            </a:pPr>
            <a:r>
              <a:rPr lang="en-US" sz="1400" b="1" i="1" spc="5" dirty="0">
                <a:solidFill>
                  <a:srgbClr val="231F20"/>
                </a:solidFill>
                <a:cs typeface="Calibri"/>
              </a:rPr>
              <a:t>TPM Configuration</a:t>
            </a:r>
            <a:r>
              <a:rPr lang="en-US" sz="1400" i="1" spc="5" dirty="0">
                <a:solidFill>
                  <a:srgbClr val="231F20"/>
                </a:solidFill>
                <a:cs typeface="Calibri"/>
              </a:rPr>
              <a:t>:  </a:t>
            </a:r>
          </a:p>
          <a:p>
            <a:pPr marL="12065">
              <a:spcBef>
                <a:spcPts val="100"/>
              </a:spcBef>
              <a:buClr>
                <a:srgbClr val="C00C3F"/>
              </a:buClr>
              <a:tabLst>
                <a:tab pos="156851" algn="l"/>
              </a:tabLst>
            </a:pPr>
            <a:r>
              <a:rPr lang="en-US" sz="1400" i="1" spc="5" dirty="0" err="1">
                <a:solidFill>
                  <a:srgbClr val="231F20"/>
                </a:solidFill>
                <a:cs typeface="Calibri"/>
              </a:rPr>
              <a:t>Establezca</a:t>
            </a:r>
            <a:r>
              <a:rPr lang="en-US" sz="1400" i="1" spc="5" dirty="0">
                <a:solidFill>
                  <a:srgbClr val="231F20"/>
                </a:solidFill>
                <a:cs typeface="Calibri"/>
              </a:rPr>
              <a:t> la </a:t>
            </a:r>
            <a:r>
              <a:rPr lang="en-US" sz="1400" i="1" spc="5" dirty="0" err="1">
                <a:solidFill>
                  <a:srgbClr val="231F20"/>
                </a:solidFill>
                <a:cs typeface="Calibri"/>
              </a:rPr>
              <a:t>función</a:t>
            </a:r>
            <a:r>
              <a:rPr lang="en-US" sz="1400" i="1" spc="5" dirty="0">
                <a:solidFill>
                  <a:srgbClr val="231F20"/>
                </a:solidFill>
                <a:cs typeface="Calibri"/>
              </a:rPr>
              <a:t> TPM.</a:t>
            </a:r>
            <a:endParaRPr sz="1400" dirty="0">
              <a:latin typeface="Calibri"/>
              <a:cs typeface="Calibri"/>
            </a:endParaRPr>
          </a:p>
        </p:txBody>
      </p:sp>
      <p:sp>
        <p:nvSpPr>
          <p:cNvPr id="9" name="object 9"/>
          <p:cNvSpPr txBox="1">
            <a:spLocks noGrp="1"/>
          </p:cNvSpPr>
          <p:nvPr>
            <p:ph type="dt" sz="half" idx="6"/>
          </p:nvPr>
        </p:nvSpPr>
        <p:spPr>
          <a:xfrm>
            <a:off x="17283364" y="10229296"/>
            <a:ext cx="7113689" cy="126317"/>
          </a:xfrm>
          <a:prstGeom prst="rect">
            <a:avLst/>
          </a:prstGeom>
        </p:spPr>
        <p:txBody>
          <a:bodyPr vert="horz" wrap="square" lIns="0" tIns="3175" rIns="0" bIns="0" rtlCol="0">
            <a:spAutoFit/>
          </a:bodyPr>
          <a:lstStyle/>
          <a:p>
            <a:pPr marL="12701" marR="5080">
              <a:spcBef>
                <a:spcPts val="25"/>
              </a:spcBef>
            </a:pPr>
            <a:r>
              <a:rPr spc="-5" dirty="0"/>
              <a:t>Copyright </a:t>
            </a:r>
            <a:r>
              <a:rPr dirty="0"/>
              <a:t>© </a:t>
            </a:r>
            <a:r>
              <a:rPr spc="-5" dirty="0"/>
              <a:t>2019-2020 LG </a:t>
            </a:r>
            <a:r>
              <a:rPr dirty="0"/>
              <a:t>Electronics Inc. All rights reserved. </a:t>
            </a:r>
            <a:r>
              <a:rPr spc="-210" dirty="0"/>
              <a:t> </a:t>
            </a:r>
            <a:r>
              <a:rPr dirty="0"/>
              <a:t>Only</a:t>
            </a:r>
            <a:r>
              <a:rPr spc="-5" dirty="0"/>
              <a:t> </a:t>
            </a:r>
            <a:r>
              <a:rPr dirty="0"/>
              <a:t>training </a:t>
            </a:r>
            <a:r>
              <a:rPr spc="-5" dirty="0"/>
              <a:t>and</a:t>
            </a:r>
            <a:r>
              <a:rPr spc="-10" dirty="0"/>
              <a:t> </a:t>
            </a:r>
            <a:r>
              <a:rPr dirty="0"/>
              <a:t>service </a:t>
            </a:r>
            <a:r>
              <a:rPr spc="-5" dirty="0"/>
              <a:t>purposes.</a:t>
            </a:r>
          </a:p>
        </p:txBody>
      </p:sp>
      <p:sp>
        <p:nvSpPr>
          <p:cNvPr id="10" name="object 10"/>
          <p:cNvSpPr txBox="1">
            <a:spLocks noGrp="1"/>
          </p:cNvSpPr>
          <p:nvPr>
            <p:ph type="ftr" sz="quarter" idx="5"/>
          </p:nvPr>
        </p:nvSpPr>
        <p:spPr>
          <a:xfrm>
            <a:off x="4676982" y="10351231"/>
            <a:ext cx="2623101" cy="126317"/>
          </a:xfrm>
          <a:prstGeom prst="rect">
            <a:avLst/>
          </a:prstGeom>
        </p:spPr>
        <p:txBody>
          <a:bodyPr vert="horz" wrap="square" lIns="0" tIns="3175" rIns="0" bIns="0" rtlCol="0">
            <a:spAutoFit/>
          </a:bodyPr>
          <a:lstStyle/>
          <a:p>
            <a:pPr marL="12701">
              <a:spcBef>
                <a:spcPts val="25"/>
              </a:spcBef>
            </a:pPr>
            <a:r>
              <a:rPr spc="-5" dirty="0"/>
              <a:t>LGE</a:t>
            </a:r>
            <a:r>
              <a:rPr spc="-30" dirty="0"/>
              <a:t> </a:t>
            </a:r>
            <a:r>
              <a:rPr dirty="0"/>
              <a:t>Internal</a:t>
            </a:r>
            <a:r>
              <a:rPr spc="-25" dirty="0"/>
              <a:t> </a:t>
            </a:r>
            <a:r>
              <a:rPr spc="-5" dirty="0"/>
              <a:t>Use</a:t>
            </a:r>
            <a:r>
              <a:rPr spc="-30" dirty="0"/>
              <a:t> </a:t>
            </a:r>
            <a:r>
              <a:rPr dirty="0"/>
              <a:t>Only</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1207</TotalTime>
  <Words>2477</Words>
  <Application>Microsoft Office PowerPoint</Application>
  <PresentationFormat>Custom</PresentationFormat>
  <Paragraphs>245</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Lucida Sans</vt:lpstr>
      <vt:lpstr>Lucida Sans Unicode</vt:lpstr>
      <vt:lpstr>Wingdings</vt:lpstr>
      <vt:lpstr>Office Theme</vt:lpstr>
      <vt:lpstr>Service Manual Notebook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Service Manual Notebook</dc:title>
  <dc:creator>JOSE FERRERA/LGEIB SVC(jose.ferrera@lge.com)</dc:creator>
  <cp:lastModifiedBy>VPCAdmin</cp:lastModifiedBy>
  <cp:revision>34</cp:revision>
  <dcterms:created xsi:type="dcterms:W3CDTF">2021-03-01T16:36:28Z</dcterms:created>
  <dcterms:modified xsi:type="dcterms:W3CDTF">2021-06-03T12:01:43Z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2020-04-14T00:00:00Z</vt:filetime>
  </property>
  <property fmtid="{D5CDD505-2E9C-101B-9397-08002B2CF9AE}" pid="3" name="Creator">
    <vt:lpwstr>Adobe InDesign CC 2017 (Windows)</vt:lpwstr>
  </property>
  <property fmtid="{D5CDD505-2E9C-101B-9397-08002B2CF9AE}" pid="4" name="LastSaved">
    <vt:filetime>2021-03-01T00:00:00Z</vt:filetime>
  </property>
</Properties>
</file>