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slides/slide41.xml" ContentType="application/vnd.openxmlformats-officedocument.presentationml.slide+xml"/>
  <Override PartName="/ppt/slides/slide42.xml" ContentType="application/vnd.openxmlformats-officedocument.presentationml.slide+xml"/>
  <Override PartName="/ppt/presentation.xml" ContentType="application/vnd.openxmlformats-officedocument.presentationml.presentation.main+xml"/>
  <Override PartName="/ppt/slides/slide4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20.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47"/>
  </p:notesMasterIdLst>
  <p:sldIdLst>
    <p:sldId id="571" r:id="rId5"/>
    <p:sldId id="572" r:id="rId6"/>
    <p:sldId id="574" r:id="rId7"/>
    <p:sldId id="575" r:id="rId8"/>
    <p:sldId id="534" r:id="rId9"/>
    <p:sldId id="577" r:id="rId10"/>
    <p:sldId id="610" r:id="rId11"/>
    <p:sldId id="611" r:id="rId12"/>
    <p:sldId id="564" r:id="rId13"/>
    <p:sldId id="588" r:id="rId14"/>
    <p:sldId id="589" r:id="rId15"/>
    <p:sldId id="579" r:id="rId16"/>
    <p:sldId id="580" r:id="rId17"/>
    <p:sldId id="591" r:id="rId18"/>
    <p:sldId id="565" r:id="rId19"/>
    <p:sldId id="590" r:id="rId20"/>
    <p:sldId id="566" r:id="rId21"/>
    <p:sldId id="592" r:id="rId22"/>
    <p:sldId id="593" r:id="rId23"/>
    <p:sldId id="567" r:id="rId24"/>
    <p:sldId id="568" r:id="rId25"/>
    <p:sldId id="569" r:id="rId26"/>
    <p:sldId id="609" r:id="rId27"/>
    <p:sldId id="583" r:id="rId28"/>
    <p:sldId id="584" r:id="rId29"/>
    <p:sldId id="594" r:id="rId30"/>
    <p:sldId id="595" r:id="rId31"/>
    <p:sldId id="596" r:id="rId32"/>
    <p:sldId id="597" r:id="rId33"/>
    <p:sldId id="581" r:id="rId34"/>
    <p:sldId id="582" r:id="rId35"/>
    <p:sldId id="570" r:id="rId36"/>
    <p:sldId id="598" r:id="rId37"/>
    <p:sldId id="599" r:id="rId38"/>
    <p:sldId id="600" r:id="rId39"/>
    <p:sldId id="605" r:id="rId40"/>
    <p:sldId id="601" r:id="rId41"/>
    <p:sldId id="602" r:id="rId42"/>
    <p:sldId id="606" r:id="rId43"/>
    <p:sldId id="603" r:id="rId44"/>
    <p:sldId id="607" r:id="rId45"/>
    <p:sldId id="608" r:id="rId46"/>
  </p:sldIdLst>
  <p:sldSz cx="9144000" cy="6858000" type="screen4x3"/>
  <p:notesSz cx="6858000" cy="9144000"/>
  <p:custDataLst>
    <p:tags r:id="rId48"/>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68" d="100"/>
          <a:sy n="68" d="100"/>
        </p:scale>
        <p:origin x="14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C39CF17A-8B47-42FD-8FAB-608D2768870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460803" name="Rectangle 3">
            <a:extLst>
              <a:ext uri="{FF2B5EF4-FFF2-40B4-BE49-F238E27FC236}">
                <a16:creationId xmlns:a16="http://schemas.microsoft.com/office/drawing/2014/main" id="{EEA83D37-DAF2-428F-A2D7-BADC1B2D3B9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BF2C49E8-A001-4770-8E8F-21B3D914DB9F}"/>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017F7F34-96BE-4590-A303-C948920501DD}"/>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60806" name="Rectangle 6">
            <a:extLst>
              <a:ext uri="{FF2B5EF4-FFF2-40B4-BE49-F238E27FC236}">
                <a16:creationId xmlns:a16="http://schemas.microsoft.com/office/drawing/2014/main" id="{3C10F398-954C-4AB5-BECA-BC513C5D8B8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460807" name="Rectangle 7">
            <a:extLst>
              <a:ext uri="{FF2B5EF4-FFF2-40B4-BE49-F238E27FC236}">
                <a16:creationId xmlns:a16="http://schemas.microsoft.com/office/drawing/2014/main" id="{7F782BC8-A1EE-4F66-9A71-A0EC25C9A82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89108FE5-6E34-423B-BFE3-A11A92C6F4B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9492BD8-8A65-405D-BDC8-19AB17E38A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BBB2324-993C-416C-9635-7CAF2E2BF03A}" type="slidenum">
              <a:rPr lang="en-US" altLang="en-US" sz="1200" b="0">
                <a:latin typeface="Times New Roman" panose="02020603050405020304" pitchFamily="18" charset="0"/>
              </a:rPr>
              <a:pPr/>
              <a:t>1</a:t>
            </a:fld>
            <a:endParaRPr lang="en-US" altLang="en-US" sz="1200" b="0">
              <a:latin typeface="Times New Roman" panose="02020603050405020304" pitchFamily="18" charset="0"/>
            </a:endParaRPr>
          </a:p>
        </p:txBody>
      </p:sp>
      <p:sp>
        <p:nvSpPr>
          <p:cNvPr id="5123" name="Rectangle 2">
            <a:extLst>
              <a:ext uri="{FF2B5EF4-FFF2-40B4-BE49-F238E27FC236}">
                <a16:creationId xmlns:a16="http://schemas.microsoft.com/office/drawing/2014/main" id="{EADC3025-F023-4474-8431-A765046A408C}"/>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A0651254-E93B-4F06-9053-3BD6D8F9F8C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2734844-0BF7-4524-A006-54CD4923A5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50437C9-C57F-4A56-9D28-9E4FD70FB4C7}" type="slidenum">
              <a:rPr lang="en-US" altLang="en-US" sz="1200" b="0">
                <a:latin typeface="Times New Roman" panose="02020603050405020304" pitchFamily="18" charset="0"/>
              </a:rPr>
              <a:pPr/>
              <a:t>12</a:t>
            </a:fld>
            <a:endParaRPr lang="en-US" altLang="en-US" sz="1200" b="0">
              <a:latin typeface="Times New Roman" panose="02020603050405020304" pitchFamily="18" charset="0"/>
            </a:endParaRPr>
          </a:p>
        </p:txBody>
      </p:sp>
      <p:sp>
        <p:nvSpPr>
          <p:cNvPr id="25603" name="Rectangle 2">
            <a:extLst>
              <a:ext uri="{FF2B5EF4-FFF2-40B4-BE49-F238E27FC236}">
                <a16:creationId xmlns:a16="http://schemas.microsoft.com/office/drawing/2014/main" id="{80421DCA-439B-403C-BD3E-54407123FB62}"/>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2FE8ADEE-BF78-4AEE-BDC0-0B02CBA0A6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A991C62-7FE1-4328-81EA-322D663030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B819BB3-DD1D-490D-BF0E-DC6D4CAC30A3}" type="slidenum">
              <a:rPr lang="en-US" altLang="en-US" sz="1200" b="0">
                <a:latin typeface="Times New Roman" panose="02020603050405020304" pitchFamily="18" charset="0"/>
              </a:rPr>
              <a:pPr/>
              <a:t>13</a:t>
            </a:fld>
            <a:endParaRPr lang="en-US" altLang="en-US" sz="1200" b="0">
              <a:latin typeface="Times New Roman" panose="02020603050405020304" pitchFamily="18" charset="0"/>
            </a:endParaRPr>
          </a:p>
        </p:txBody>
      </p:sp>
      <p:sp>
        <p:nvSpPr>
          <p:cNvPr id="27651" name="Rectangle 2">
            <a:extLst>
              <a:ext uri="{FF2B5EF4-FFF2-40B4-BE49-F238E27FC236}">
                <a16:creationId xmlns:a16="http://schemas.microsoft.com/office/drawing/2014/main" id="{84132592-DC03-4FA1-AE2B-85C82F7AA403}"/>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CEAB2D07-63AE-4A83-888B-F9D3B3053B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1A7974A-FED5-42D0-8DE8-3807BDD26AC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12A090C-23BA-49E8-AEF8-A79DD2725858}" type="slidenum">
              <a:rPr lang="en-US" altLang="en-US" sz="1200" b="0">
                <a:latin typeface="Times New Roman" panose="02020603050405020304" pitchFamily="18" charset="0"/>
              </a:rPr>
              <a:pPr/>
              <a:t>14</a:t>
            </a:fld>
            <a:endParaRPr lang="en-US" altLang="en-US"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F90E1BF1-B2E6-49C0-856C-FD677A6A298D}"/>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BA2ACEB5-17E0-46DE-9B68-470DF74F16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A7B5A50-5966-415B-B38B-68155A7FEC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9DEFDEF-CCFB-41F4-93DE-A8A1DAF8CD1E}" type="slidenum">
              <a:rPr lang="en-US" altLang="en-US" sz="1200" b="0">
                <a:latin typeface="Times New Roman" panose="02020603050405020304" pitchFamily="18" charset="0"/>
              </a:rPr>
              <a:pPr/>
              <a:t>15</a:t>
            </a:fld>
            <a:endParaRPr lang="en-US" altLang="en-US" sz="1200" b="0">
              <a:latin typeface="Times New Roman" panose="02020603050405020304" pitchFamily="18" charset="0"/>
            </a:endParaRPr>
          </a:p>
        </p:txBody>
      </p:sp>
      <p:sp>
        <p:nvSpPr>
          <p:cNvPr id="31747" name="Rectangle 2">
            <a:extLst>
              <a:ext uri="{FF2B5EF4-FFF2-40B4-BE49-F238E27FC236}">
                <a16:creationId xmlns:a16="http://schemas.microsoft.com/office/drawing/2014/main" id="{56D7E19E-A505-4246-88E4-2EC748D816E1}"/>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9A11D05B-6969-4202-B4D0-3AE48FD827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96AA4C1-F874-4270-9025-8B51837334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58B1205-DD76-45FB-9DA6-7899A3F5E32D}" type="slidenum">
              <a:rPr lang="en-US" altLang="en-US" sz="1200" b="0">
                <a:latin typeface="Times New Roman" panose="02020603050405020304" pitchFamily="18" charset="0"/>
              </a:rPr>
              <a:pPr/>
              <a:t>16</a:t>
            </a:fld>
            <a:endParaRPr lang="en-US" altLang="en-US" sz="1200" b="0">
              <a:latin typeface="Times New Roman" panose="02020603050405020304" pitchFamily="18" charset="0"/>
            </a:endParaRPr>
          </a:p>
        </p:txBody>
      </p:sp>
      <p:sp>
        <p:nvSpPr>
          <p:cNvPr id="33795" name="Rectangle 2">
            <a:extLst>
              <a:ext uri="{FF2B5EF4-FFF2-40B4-BE49-F238E27FC236}">
                <a16:creationId xmlns:a16="http://schemas.microsoft.com/office/drawing/2014/main" id="{E419EE3D-501D-42F1-BD39-5388D705F7BA}"/>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9A2E89D6-ACF0-42F0-82FE-59FB22036B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0222C69-EF8E-4A60-9E81-568E9AB38A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903CB5E-10E2-4D65-8710-8CF876F9A8BF}" type="slidenum">
              <a:rPr lang="en-US" altLang="en-US" sz="1200" b="0">
                <a:latin typeface="Times New Roman" panose="02020603050405020304" pitchFamily="18" charset="0"/>
              </a:rPr>
              <a:pPr/>
              <a:t>17</a:t>
            </a:fld>
            <a:endParaRPr lang="en-US" altLang="en-US" sz="1200" b="0">
              <a:latin typeface="Times New Roman" panose="02020603050405020304" pitchFamily="18" charset="0"/>
            </a:endParaRPr>
          </a:p>
        </p:txBody>
      </p:sp>
      <p:sp>
        <p:nvSpPr>
          <p:cNvPr id="35843" name="Rectangle 2">
            <a:extLst>
              <a:ext uri="{FF2B5EF4-FFF2-40B4-BE49-F238E27FC236}">
                <a16:creationId xmlns:a16="http://schemas.microsoft.com/office/drawing/2014/main" id="{899A5FF9-3EC5-490A-AE04-70E9FDE537FA}"/>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595C2299-7B05-4CC8-861F-F69E55A6DD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8FBEFBC1-5581-43F1-BB43-4A223D7007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403D3B9-A974-4351-AB0C-77F41E033295}" type="slidenum">
              <a:rPr lang="en-US" altLang="en-US" sz="1200" b="0">
                <a:latin typeface="Times New Roman" panose="02020603050405020304" pitchFamily="18" charset="0"/>
              </a:rPr>
              <a:pPr/>
              <a:t>18</a:t>
            </a:fld>
            <a:endParaRPr lang="en-US" altLang="en-US" sz="1200" b="0">
              <a:latin typeface="Times New Roman" panose="02020603050405020304" pitchFamily="18" charset="0"/>
            </a:endParaRPr>
          </a:p>
        </p:txBody>
      </p:sp>
      <p:sp>
        <p:nvSpPr>
          <p:cNvPr id="37891" name="Rectangle 2">
            <a:extLst>
              <a:ext uri="{FF2B5EF4-FFF2-40B4-BE49-F238E27FC236}">
                <a16:creationId xmlns:a16="http://schemas.microsoft.com/office/drawing/2014/main" id="{90C27A2A-9771-4C94-822B-8179BE00F3D4}"/>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63268F89-733B-477E-A031-875EB0C28E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3DF06C6-825A-4FA4-82D6-C903099366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1EDDF18-513F-4599-9F23-3BCF6D82126D}"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39939" name="Rectangle 2">
            <a:extLst>
              <a:ext uri="{FF2B5EF4-FFF2-40B4-BE49-F238E27FC236}">
                <a16:creationId xmlns:a16="http://schemas.microsoft.com/office/drawing/2014/main" id="{6A024C13-A4AA-4E75-A449-006E1CCE050F}"/>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D8F8AF84-E289-49D2-9479-C38772D0E4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574A6F6-24F0-48E3-9457-0702AEF7C81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027F1EF-4A0B-4A0E-9778-31AB1A07046A}"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41987" name="Rectangle 2">
            <a:extLst>
              <a:ext uri="{FF2B5EF4-FFF2-40B4-BE49-F238E27FC236}">
                <a16:creationId xmlns:a16="http://schemas.microsoft.com/office/drawing/2014/main" id="{FF1883C1-A326-478B-82AE-140CD20B02E4}"/>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6919344F-C899-456C-95A2-CE078D5A8D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44CF74E-8D97-4535-B1DB-9DB9113A42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71AC346-0DC7-49CB-98A6-E2DBB6162552}"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44035" name="Rectangle 2">
            <a:extLst>
              <a:ext uri="{FF2B5EF4-FFF2-40B4-BE49-F238E27FC236}">
                <a16:creationId xmlns:a16="http://schemas.microsoft.com/office/drawing/2014/main" id="{D689C7F6-22C5-4D42-A3E5-E352252E0D50}"/>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29F8FFBE-170B-4BA1-904E-F18320C99F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DC1A695-5093-4CEB-A17D-3F1EA4CF11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C021FA9-61F5-4338-869A-8CCB4C1D6C05}" type="slidenum">
              <a:rPr lang="en-US" altLang="en-US" sz="1200" b="0">
                <a:latin typeface="Times New Roman" panose="02020603050405020304" pitchFamily="18" charset="0"/>
              </a:rPr>
              <a:pPr/>
              <a:t>2</a:t>
            </a:fld>
            <a:endParaRPr lang="en-US" altLang="en-US" sz="1200" b="0">
              <a:latin typeface="Times New Roman" panose="02020603050405020304" pitchFamily="18" charset="0"/>
            </a:endParaRPr>
          </a:p>
        </p:txBody>
      </p:sp>
      <p:sp>
        <p:nvSpPr>
          <p:cNvPr id="7171" name="Rectangle 2">
            <a:extLst>
              <a:ext uri="{FF2B5EF4-FFF2-40B4-BE49-F238E27FC236}">
                <a16:creationId xmlns:a16="http://schemas.microsoft.com/office/drawing/2014/main" id="{3E46D11D-121B-4732-9C8A-122CD2C939C4}"/>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E4D799B3-EA85-43DD-B9A4-353B9F5D2D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97C6CBC-E17A-4B5C-877B-648A335ABF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319569A-78A7-44D3-B6E8-7CCB0525BC8F}" type="slidenum">
              <a:rPr lang="en-US" altLang="en-US" sz="1200" b="0">
                <a:latin typeface="Times New Roman" panose="02020603050405020304" pitchFamily="18" charset="0"/>
              </a:rPr>
              <a:pPr/>
              <a:t>22</a:t>
            </a:fld>
            <a:endParaRPr lang="en-US" altLang="en-US" sz="1200" b="0">
              <a:latin typeface="Times New Roman" panose="02020603050405020304" pitchFamily="18" charset="0"/>
            </a:endParaRPr>
          </a:p>
        </p:txBody>
      </p:sp>
      <p:sp>
        <p:nvSpPr>
          <p:cNvPr id="46083" name="Rectangle 2">
            <a:extLst>
              <a:ext uri="{FF2B5EF4-FFF2-40B4-BE49-F238E27FC236}">
                <a16:creationId xmlns:a16="http://schemas.microsoft.com/office/drawing/2014/main" id="{A4EA04E4-77DD-4EDA-8B72-F31437D0B13D}"/>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F0AAE5AE-B26B-47CF-A5A4-735BE05A11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D76D2A3-96DA-4C61-A3EF-539EB8BA2A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185D561-CD1E-4F47-9BCA-B47712A2925B}" type="slidenum">
              <a:rPr lang="en-US" altLang="en-US" sz="1200" b="0">
                <a:latin typeface="Times New Roman" panose="02020603050405020304" pitchFamily="18" charset="0"/>
              </a:rPr>
              <a:pPr/>
              <a:t>23</a:t>
            </a:fld>
            <a:endParaRPr lang="en-US" altLang="en-US" sz="1200" b="0">
              <a:latin typeface="Times New Roman" panose="02020603050405020304" pitchFamily="18" charset="0"/>
            </a:endParaRPr>
          </a:p>
        </p:txBody>
      </p:sp>
      <p:sp>
        <p:nvSpPr>
          <p:cNvPr id="48131" name="Rectangle 2">
            <a:extLst>
              <a:ext uri="{FF2B5EF4-FFF2-40B4-BE49-F238E27FC236}">
                <a16:creationId xmlns:a16="http://schemas.microsoft.com/office/drawing/2014/main" id="{316BB493-FCEE-4224-A043-9F097E6B2282}"/>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0A144111-215D-4C8D-BB5D-7F418C8073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C0139A2-7298-41D3-9188-85207A3133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B763221-C2A3-4D3C-A379-4A99F21BDD24}" type="slidenum">
              <a:rPr lang="en-US" altLang="en-US" sz="1200" b="0">
                <a:latin typeface="Times New Roman" panose="02020603050405020304" pitchFamily="18" charset="0"/>
              </a:rPr>
              <a:pPr/>
              <a:t>24</a:t>
            </a:fld>
            <a:endParaRPr lang="en-US" altLang="en-US" sz="1200" b="0">
              <a:latin typeface="Times New Roman" panose="02020603050405020304" pitchFamily="18" charset="0"/>
            </a:endParaRPr>
          </a:p>
        </p:txBody>
      </p:sp>
      <p:sp>
        <p:nvSpPr>
          <p:cNvPr id="50179" name="Rectangle 2">
            <a:extLst>
              <a:ext uri="{FF2B5EF4-FFF2-40B4-BE49-F238E27FC236}">
                <a16:creationId xmlns:a16="http://schemas.microsoft.com/office/drawing/2014/main" id="{06FB17BB-4C66-482C-98FF-54FB70F41A89}"/>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4026263E-F29F-4809-9E4F-F71E9B5F81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FE5BCC7-27FF-4839-B729-1C3AA862464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66CBD52-9FA4-40EA-B584-5C1FB6C70C5B}"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52227" name="Rectangle 2">
            <a:extLst>
              <a:ext uri="{FF2B5EF4-FFF2-40B4-BE49-F238E27FC236}">
                <a16:creationId xmlns:a16="http://schemas.microsoft.com/office/drawing/2014/main" id="{83BC206B-8D0A-401C-A27F-2AD74476FCF1}"/>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535D0CFF-90D9-492A-948C-8B4750A8FC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DD39890-31CB-4108-9460-69A22149F0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9EE1FF6-2C87-48FF-838C-5FE92EFF5CB3}"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54275" name="Rectangle 2">
            <a:extLst>
              <a:ext uri="{FF2B5EF4-FFF2-40B4-BE49-F238E27FC236}">
                <a16:creationId xmlns:a16="http://schemas.microsoft.com/office/drawing/2014/main" id="{E16B881F-441B-43AB-8066-49A19EAA159F}"/>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9ACD573E-E866-4EE8-8EF9-B6C93625E4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9A6F18A-C03B-49E3-9976-71A5D29430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D8CD2D1-8C83-43A2-AD05-5E04099194D5}" type="slidenum">
              <a:rPr lang="en-US" altLang="en-US" sz="1200" b="0">
                <a:latin typeface="Times New Roman" panose="02020603050405020304" pitchFamily="18" charset="0"/>
              </a:rPr>
              <a:pPr/>
              <a:t>27</a:t>
            </a:fld>
            <a:endParaRPr lang="en-US" altLang="en-US" sz="1200" b="0">
              <a:latin typeface="Times New Roman" panose="02020603050405020304" pitchFamily="18" charset="0"/>
            </a:endParaRPr>
          </a:p>
        </p:txBody>
      </p:sp>
      <p:sp>
        <p:nvSpPr>
          <p:cNvPr id="56323" name="Rectangle 2">
            <a:extLst>
              <a:ext uri="{FF2B5EF4-FFF2-40B4-BE49-F238E27FC236}">
                <a16:creationId xmlns:a16="http://schemas.microsoft.com/office/drawing/2014/main" id="{BB13C372-7657-43A6-A2A6-49D96B90923D}"/>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E40B03E7-C0D6-475B-958C-4E2717AFB3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FA0FC1F-7BDC-43FC-9EDB-5D6F1611C8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EC4C511-6E8B-4BAE-B5F5-3BCB20E31FF2}" type="slidenum">
              <a:rPr lang="en-US" altLang="en-US" sz="1200" b="0">
                <a:latin typeface="Times New Roman" panose="02020603050405020304" pitchFamily="18" charset="0"/>
              </a:rPr>
              <a:pPr/>
              <a:t>28</a:t>
            </a:fld>
            <a:endParaRPr lang="en-US" altLang="en-US" sz="1200" b="0">
              <a:latin typeface="Times New Roman" panose="02020603050405020304" pitchFamily="18" charset="0"/>
            </a:endParaRPr>
          </a:p>
        </p:txBody>
      </p:sp>
      <p:sp>
        <p:nvSpPr>
          <p:cNvPr id="58371" name="Rectangle 2">
            <a:extLst>
              <a:ext uri="{FF2B5EF4-FFF2-40B4-BE49-F238E27FC236}">
                <a16:creationId xmlns:a16="http://schemas.microsoft.com/office/drawing/2014/main" id="{3EF21DEA-DCC3-4467-A1F6-05BF9A6945CA}"/>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BA93600F-CC80-4452-9AE6-2A8C34A99C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39758B4-C6B6-410A-BDDB-78777DFD80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DD3E64D-95E1-4AAF-A9D5-BBD49DF30C4E}" type="slidenum">
              <a:rPr lang="en-US" altLang="en-US" sz="1200" b="0">
                <a:latin typeface="Times New Roman" panose="02020603050405020304" pitchFamily="18" charset="0"/>
              </a:rPr>
              <a:pPr/>
              <a:t>29</a:t>
            </a:fld>
            <a:endParaRPr lang="en-US" altLang="en-US"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FA63E228-8EE6-4F91-9020-9D548CB15698}"/>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4A401791-C359-4890-8259-6A6BA4F00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F88D573-A94F-4B26-A7F6-2AAE03CF72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CC3151F-D348-4EEC-8B08-85B9FF9DA947}"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62467" name="Rectangle 2">
            <a:extLst>
              <a:ext uri="{FF2B5EF4-FFF2-40B4-BE49-F238E27FC236}">
                <a16:creationId xmlns:a16="http://schemas.microsoft.com/office/drawing/2014/main" id="{C913D364-340D-425C-A034-54FA53BF32FA}"/>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7E45B9F7-34EF-494A-AB38-AC8818A1FA4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D3169D9-7F73-4699-91B8-BE3F9C4AD3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1EBDDDF-CEB6-45C3-8A22-3B297FCD6975}" type="slidenum">
              <a:rPr lang="en-US" altLang="en-US" sz="1200" b="0">
                <a:latin typeface="Times New Roman" panose="02020603050405020304" pitchFamily="18" charset="0"/>
              </a:rPr>
              <a:pPr/>
              <a:t>31</a:t>
            </a:fld>
            <a:endParaRPr lang="en-US" altLang="en-US" sz="1200" b="0">
              <a:latin typeface="Times New Roman" panose="02020603050405020304" pitchFamily="18" charset="0"/>
            </a:endParaRPr>
          </a:p>
        </p:txBody>
      </p:sp>
      <p:sp>
        <p:nvSpPr>
          <p:cNvPr id="64515" name="Rectangle 2">
            <a:extLst>
              <a:ext uri="{FF2B5EF4-FFF2-40B4-BE49-F238E27FC236}">
                <a16:creationId xmlns:a16="http://schemas.microsoft.com/office/drawing/2014/main" id="{1532E1AE-1564-4A07-8733-2CE5822A652D}"/>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C9497DD2-33DC-43B8-A957-812AB4511F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06BF435-9786-4122-AB2A-5DBE644B6AC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3C87588-E41E-46C3-BAFD-A4DB1E017C51}" type="slidenum">
              <a:rPr lang="en-US" altLang="en-US" sz="1200" b="0">
                <a:latin typeface="Times New Roman" panose="02020603050405020304" pitchFamily="18" charset="0"/>
              </a:rPr>
              <a:pPr/>
              <a:t>3</a:t>
            </a:fld>
            <a:endParaRPr lang="en-US" altLang="en-US" sz="1200" b="0">
              <a:latin typeface="Times New Roman" panose="02020603050405020304" pitchFamily="18" charset="0"/>
            </a:endParaRPr>
          </a:p>
        </p:txBody>
      </p:sp>
      <p:sp>
        <p:nvSpPr>
          <p:cNvPr id="9219" name="Rectangle 2">
            <a:extLst>
              <a:ext uri="{FF2B5EF4-FFF2-40B4-BE49-F238E27FC236}">
                <a16:creationId xmlns:a16="http://schemas.microsoft.com/office/drawing/2014/main" id="{4E56C554-2F60-4A16-9C5B-F6C5250A3A1D}"/>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53BC0895-7385-47C8-A13A-9D965876EA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4B9D052-251E-4FF7-A6C2-A7AFEBB332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6DB8252-7DAE-4499-BEA1-F21D82E0B150}" type="slidenum">
              <a:rPr lang="en-US" altLang="en-US" sz="1200" b="0">
                <a:latin typeface="Times New Roman" panose="02020603050405020304" pitchFamily="18" charset="0"/>
              </a:rPr>
              <a:pPr/>
              <a:t>32</a:t>
            </a:fld>
            <a:endParaRPr lang="en-US" altLang="en-US" sz="1200" b="0">
              <a:latin typeface="Times New Roman" panose="02020603050405020304" pitchFamily="18" charset="0"/>
            </a:endParaRPr>
          </a:p>
        </p:txBody>
      </p:sp>
      <p:sp>
        <p:nvSpPr>
          <p:cNvPr id="66563" name="Rectangle 2">
            <a:extLst>
              <a:ext uri="{FF2B5EF4-FFF2-40B4-BE49-F238E27FC236}">
                <a16:creationId xmlns:a16="http://schemas.microsoft.com/office/drawing/2014/main" id="{C682EC68-3BC0-4862-9106-B46A70896A0A}"/>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CEB19889-CADA-4011-8F3E-66D5AC6AFD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B6C2660-4665-4F4B-BD28-EB71D1B3F0E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4009CE4-7090-4587-AF2D-E80883805F5D}" type="slidenum">
              <a:rPr lang="en-US" altLang="en-US" sz="1200" b="0">
                <a:latin typeface="Times New Roman" panose="02020603050405020304" pitchFamily="18" charset="0"/>
              </a:rPr>
              <a:pPr/>
              <a:t>33</a:t>
            </a:fld>
            <a:endParaRPr lang="en-US" altLang="en-US" sz="1200" b="0">
              <a:latin typeface="Times New Roman" panose="02020603050405020304" pitchFamily="18" charset="0"/>
            </a:endParaRPr>
          </a:p>
        </p:txBody>
      </p:sp>
      <p:sp>
        <p:nvSpPr>
          <p:cNvPr id="68611" name="Rectangle 2">
            <a:extLst>
              <a:ext uri="{FF2B5EF4-FFF2-40B4-BE49-F238E27FC236}">
                <a16:creationId xmlns:a16="http://schemas.microsoft.com/office/drawing/2014/main" id="{96B8E9EC-9AA8-4650-AEC5-25D31216E28F}"/>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DABEB237-BB4E-4EFA-BC97-C713C1FA86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A17969F-271D-429B-902A-BA4337B461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E1350C4-EED9-4BD6-838B-9BBCE8C48085}" type="slidenum">
              <a:rPr lang="en-US" altLang="en-US" sz="1200" b="0">
                <a:latin typeface="Times New Roman" panose="02020603050405020304" pitchFamily="18" charset="0"/>
              </a:rPr>
              <a:pPr/>
              <a:t>34</a:t>
            </a:fld>
            <a:endParaRPr lang="en-US" altLang="en-US" sz="1200" b="0">
              <a:latin typeface="Times New Roman" panose="02020603050405020304" pitchFamily="18" charset="0"/>
            </a:endParaRPr>
          </a:p>
        </p:txBody>
      </p:sp>
      <p:sp>
        <p:nvSpPr>
          <p:cNvPr id="70659" name="Rectangle 2">
            <a:extLst>
              <a:ext uri="{FF2B5EF4-FFF2-40B4-BE49-F238E27FC236}">
                <a16:creationId xmlns:a16="http://schemas.microsoft.com/office/drawing/2014/main" id="{A2A7035E-D23E-49B3-9ABA-6894FD34B656}"/>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0D31E690-BDEE-40DD-9C98-7B0E8FA71D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5C2324BA-AF4B-4D36-A4A9-6B0C0817AA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AC9C62C-7355-4D7E-ACFD-9B9B440D7EE8}" type="slidenum">
              <a:rPr lang="en-US" altLang="en-US" sz="1200" b="0">
                <a:latin typeface="Times New Roman" panose="02020603050405020304" pitchFamily="18" charset="0"/>
              </a:rPr>
              <a:pPr/>
              <a:t>35</a:t>
            </a:fld>
            <a:endParaRPr lang="en-US" altLang="en-US" sz="1200" b="0">
              <a:latin typeface="Times New Roman" panose="02020603050405020304" pitchFamily="18" charset="0"/>
            </a:endParaRPr>
          </a:p>
        </p:txBody>
      </p:sp>
      <p:sp>
        <p:nvSpPr>
          <p:cNvPr id="72707" name="Rectangle 2">
            <a:extLst>
              <a:ext uri="{FF2B5EF4-FFF2-40B4-BE49-F238E27FC236}">
                <a16:creationId xmlns:a16="http://schemas.microsoft.com/office/drawing/2014/main" id="{3D687A26-2826-45A2-B6B3-7AA36817B2AA}"/>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992D435E-C34F-444B-A77D-1726827259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72BBCD5-DBC7-4E72-837B-5486A95224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D7A7DF5-7831-4E85-8C75-B8CA2C677560}" type="slidenum">
              <a:rPr lang="en-US" altLang="en-US" sz="1200" b="0">
                <a:latin typeface="Times New Roman" panose="02020603050405020304" pitchFamily="18" charset="0"/>
              </a:rPr>
              <a:pPr/>
              <a:t>36</a:t>
            </a:fld>
            <a:endParaRPr lang="en-US" altLang="en-US" sz="1200" b="0">
              <a:latin typeface="Times New Roman" panose="02020603050405020304" pitchFamily="18" charset="0"/>
            </a:endParaRPr>
          </a:p>
        </p:txBody>
      </p:sp>
      <p:sp>
        <p:nvSpPr>
          <p:cNvPr id="74755" name="Rectangle 2">
            <a:extLst>
              <a:ext uri="{FF2B5EF4-FFF2-40B4-BE49-F238E27FC236}">
                <a16:creationId xmlns:a16="http://schemas.microsoft.com/office/drawing/2014/main" id="{77E29AB1-906A-40DB-9418-6BFE70D04709}"/>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A5A1D71D-F7C7-43B1-AE90-8D20926F87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80C0B88-272B-42DC-82CF-A9D89D4B86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A7299F3-6F64-4860-9147-5D910CA96C5B}" type="slidenum">
              <a:rPr lang="en-US" altLang="en-US" sz="1200" b="0">
                <a:latin typeface="Times New Roman" panose="02020603050405020304" pitchFamily="18" charset="0"/>
              </a:rPr>
              <a:pPr/>
              <a:t>37</a:t>
            </a:fld>
            <a:endParaRPr lang="en-US" altLang="en-US" sz="1200" b="0">
              <a:latin typeface="Times New Roman" panose="02020603050405020304" pitchFamily="18" charset="0"/>
            </a:endParaRPr>
          </a:p>
        </p:txBody>
      </p:sp>
      <p:sp>
        <p:nvSpPr>
          <p:cNvPr id="76803" name="Rectangle 2">
            <a:extLst>
              <a:ext uri="{FF2B5EF4-FFF2-40B4-BE49-F238E27FC236}">
                <a16:creationId xmlns:a16="http://schemas.microsoft.com/office/drawing/2014/main" id="{7F350C31-E040-4BEE-98A1-91A91B131068}"/>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9F70BCE2-3914-4402-8FEE-B6784BCDFDF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EA0310D-A2A8-4067-932B-E686CA5527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72BA0A2-DED6-4EE0-8352-C70516CA2CB8}" type="slidenum">
              <a:rPr lang="en-US" altLang="en-US" sz="1200" b="0">
                <a:latin typeface="Times New Roman" panose="02020603050405020304" pitchFamily="18" charset="0"/>
              </a:rPr>
              <a:pPr/>
              <a:t>38</a:t>
            </a:fld>
            <a:endParaRPr lang="en-US" altLang="en-US" sz="1200" b="0">
              <a:latin typeface="Times New Roman" panose="02020603050405020304" pitchFamily="18" charset="0"/>
            </a:endParaRPr>
          </a:p>
        </p:txBody>
      </p:sp>
      <p:sp>
        <p:nvSpPr>
          <p:cNvPr id="78851" name="Rectangle 2">
            <a:extLst>
              <a:ext uri="{FF2B5EF4-FFF2-40B4-BE49-F238E27FC236}">
                <a16:creationId xmlns:a16="http://schemas.microsoft.com/office/drawing/2014/main" id="{06F4A10F-E077-4BCF-A81E-C4A04D8B5425}"/>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3A39577B-57E1-43A9-992E-0F9C25EEB4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8901CA5-8A06-4F67-A58F-834F2CF02A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FF1F0E9-DE2D-4BEC-9F50-7679B2A86C6A}" type="slidenum">
              <a:rPr lang="en-US" altLang="en-US" sz="1200" b="0">
                <a:latin typeface="Times New Roman" panose="02020603050405020304" pitchFamily="18" charset="0"/>
              </a:rPr>
              <a:pPr/>
              <a:t>39</a:t>
            </a:fld>
            <a:endParaRPr lang="en-US" altLang="en-US" sz="1200" b="0">
              <a:latin typeface="Times New Roman" panose="02020603050405020304" pitchFamily="18" charset="0"/>
            </a:endParaRPr>
          </a:p>
        </p:txBody>
      </p:sp>
      <p:sp>
        <p:nvSpPr>
          <p:cNvPr id="80899" name="Rectangle 2">
            <a:extLst>
              <a:ext uri="{FF2B5EF4-FFF2-40B4-BE49-F238E27FC236}">
                <a16:creationId xmlns:a16="http://schemas.microsoft.com/office/drawing/2014/main" id="{E352583A-4714-4D20-98FD-ED80A0C38935}"/>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ACB22FA4-D056-4BDA-8B0A-959CE63611B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04A1BD7-79CE-4D65-9784-A576C31364D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B7DC49F-FCD4-4576-85D0-43ECDF5658F1}" type="slidenum">
              <a:rPr lang="en-US" altLang="en-US" sz="1200" b="0">
                <a:latin typeface="Times New Roman" panose="02020603050405020304" pitchFamily="18" charset="0"/>
              </a:rPr>
              <a:pPr/>
              <a:t>40</a:t>
            </a:fld>
            <a:endParaRPr lang="en-US" altLang="en-US" sz="1200" b="0">
              <a:latin typeface="Times New Roman" panose="02020603050405020304" pitchFamily="18" charset="0"/>
            </a:endParaRPr>
          </a:p>
        </p:txBody>
      </p:sp>
      <p:sp>
        <p:nvSpPr>
          <p:cNvPr id="82947" name="Rectangle 2">
            <a:extLst>
              <a:ext uri="{FF2B5EF4-FFF2-40B4-BE49-F238E27FC236}">
                <a16:creationId xmlns:a16="http://schemas.microsoft.com/office/drawing/2014/main" id="{5C703A49-FFF2-4F2A-8449-76244B74B0FF}"/>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FDEC989C-2A78-4611-8AB0-D7A348752B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0F84C8B-7437-4FC9-8D6B-A22BBECFE1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D201986-D91F-4F45-A3F0-585C90C4DF71}" type="slidenum">
              <a:rPr lang="en-US" altLang="en-US" sz="1200" b="0">
                <a:latin typeface="Times New Roman" panose="02020603050405020304" pitchFamily="18" charset="0"/>
              </a:rPr>
              <a:pPr/>
              <a:t>41</a:t>
            </a:fld>
            <a:endParaRPr lang="en-US" altLang="en-US" sz="1200" b="0">
              <a:latin typeface="Times New Roman" panose="02020603050405020304" pitchFamily="18" charset="0"/>
            </a:endParaRPr>
          </a:p>
        </p:txBody>
      </p:sp>
      <p:sp>
        <p:nvSpPr>
          <p:cNvPr id="84995" name="Rectangle 2">
            <a:extLst>
              <a:ext uri="{FF2B5EF4-FFF2-40B4-BE49-F238E27FC236}">
                <a16:creationId xmlns:a16="http://schemas.microsoft.com/office/drawing/2014/main" id="{2D73C6B1-D5BF-40C4-B984-12C6113A596E}"/>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13BC33D4-0B7B-4122-A202-CD4DAEFEEB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6D450CF-ACE5-4FB1-BD4A-0E0975A6C2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3F1FF52-6B2F-47F8-B93D-DB7C21D68462}" type="slidenum">
              <a:rPr lang="en-US" altLang="en-US" sz="1200" b="0">
                <a:latin typeface="Times New Roman" panose="02020603050405020304" pitchFamily="18" charset="0"/>
              </a:rPr>
              <a:pPr/>
              <a:t>4</a:t>
            </a:fld>
            <a:endParaRPr lang="en-US" altLang="en-US" sz="1200" b="0">
              <a:latin typeface="Times New Roman" panose="02020603050405020304" pitchFamily="18" charset="0"/>
            </a:endParaRPr>
          </a:p>
        </p:txBody>
      </p:sp>
      <p:sp>
        <p:nvSpPr>
          <p:cNvPr id="11267" name="Rectangle 2">
            <a:extLst>
              <a:ext uri="{FF2B5EF4-FFF2-40B4-BE49-F238E27FC236}">
                <a16:creationId xmlns:a16="http://schemas.microsoft.com/office/drawing/2014/main" id="{15713A54-860F-4ABB-A3C2-0D2125D2EB34}"/>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8F00838C-5F62-44C3-802A-3BE065321B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80F897D-2890-44F3-AA55-DAB049DABE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8B66E78-D372-42AE-A7DF-2FFD48EB87D1}" type="slidenum">
              <a:rPr lang="en-US" altLang="en-US" sz="1200" b="0">
                <a:latin typeface="Times New Roman" panose="02020603050405020304" pitchFamily="18" charset="0"/>
              </a:rPr>
              <a:pPr/>
              <a:t>42</a:t>
            </a:fld>
            <a:endParaRPr lang="en-US" altLang="en-US" sz="1200" b="0">
              <a:latin typeface="Times New Roman" panose="02020603050405020304" pitchFamily="18" charset="0"/>
            </a:endParaRPr>
          </a:p>
        </p:txBody>
      </p:sp>
      <p:sp>
        <p:nvSpPr>
          <p:cNvPr id="87043" name="Rectangle 2">
            <a:extLst>
              <a:ext uri="{FF2B5EF4-FFF2-40B4-BE49-F238E27FC236}">
                <a16:creationId xmlns:a16="http://schemas.microsoft.com/office/drawing/2014/main" id="{911D0C61-0134-4CE4-BC8C-928682546064}"/>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4D0C1D68-AA39-4933-A726-B37F7EA465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72AF0B-D2F4-41ED-A59A-6CC3542DD5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F586DA7-8240-48CE-8C33-5C5488127B42}" type="slidenum">
              <a:rPr lang="en-US" altLang="en-US" sz="1200" b="0">
                <a:latin typeface="Times New Roman" panose="02020603050405020304" pitchFamily="18" charset="0"/>
              </a:rPr>
              <a:pPr/>
              <a:t>5</a:t>
            </a:fld>
            <a:endParaRPr lang="en-US" altLang="en-US"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A968CA4E-2436-4B34-8289-EB0C79CE460D}"/>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29CAAC12-A0DA-4BDF-B2E7-2A02E1A8A5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FAE74BF-4A47-4907-BE8D-A999D630AB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547C36E-061B-49E7-8B75-D3BBAC9CA839}" type="slidenum">
              <a:rPr lang="en-US" altLang="en-US" sz="1200" b="0">
                <a:latin typeface="Times New Roman" panose="02020603050405020304" pitchFamily="18" charset="0"/>
              </a:rPr>
              <a:pPr/>
              <a:t>6</a:t>
            </a:fld>
            <a:endParaRPr lang="en-US" altLang="en-US" sz="1200" b="0">
              <a:latin typeface="Times New Roman" panose="02020603050405020304" pitchFamily="18" charset="0"/>
            </a:endParaRPr>
          </a:p>
        </p:txBody>
      </p:sp>
      <p:sp>
        <p:nvSpPr>
          <p:cNvPr id="15363" name="Rectangle 2">
            <a:extLst>
              <a:ext uri="{FF2B5EF4-FFF2-40B4-BE49-F238E27FC236}">
                <a16:creationId xmlns:a16="http://schemas.microsoft.com/office/drawing/2014/main" id="{627CB6F7-1D01-4C1D-8A3A-A336A3D6711D}"/>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190CBBA7-D548-4D20-9441-3995FBFB56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5269093-11CA-41ED-B1AC-D4D4FE276B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7B7389B-BCED-4B54-9E0E-AC9CAC2C3056}" type="slidenum">
              <a:rPr lang="en-US" altLang="en-US" sz="1200" b="0">
                <a:latin typeface="Times New Roman" panose="02020603050405020304" pitchFamily="18" charset="0"/>
              </a:rPr>
              <a:pPr/>
              <a:t>9</a:t>
            </a:fld>
            <a:endParaRPr lang="en-US" altLang="en-US" sz="1200" b="0">
              <a:latin typeface="Times New Roman" panose="02020603050405020304" pitchFamily="18" charset="0"/>
            </a:endParaRPr>
          </a:p>
        </p:txBody>
      </p:sp>
      <p:sp>
        <p:nvSpPr>
          <p:cNvPr id="19459" name="Rectangle 2">
            <a:extLst>
              <a:ext uri="{FF2B5EF4-FFF2-40B4-BE49-F238E27FC236}">
                <a16:creationId xmlns:a16="http://schemas.microsoft.com/office/drawing/2014/main" id="{1F43AC03-CEA3-4330-A986-101195C3AA25}"/>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9F49F880-DFCA-40CE-8566-2D5DD2E560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52FCB61-78DA-461A-A4B5-19BCD5DDD4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16D0FEC-1819-474B-8C54-E1BF78D91F8B}" type="slidenum">
              <a:rPr lang="en-US" altLang="en-US" sz="1200" b="0">
                <a:latin typeface="Times New Roman" panose="02020603050405020304" pitchFamily="18" charset="0"/>
              </a:rPr>
              <a:pPr/>
              <a:t>10</a:t>
            </a:fld>
            <a:endParaRPr lang="en-US" altLang="en-US"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4A755328-89C0-4327-8BC2-35A731139388}"/>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F1B6342E-588C-4BD8-A3B9-DCDF7518A0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F618216-9C06-4296-8B17-9B7F7A3F34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D286D5C-B8C5-43A5-9568-3831B88FEF92}" type="slidenum">
              <a:rPr lang="en-US" altLang="en-US" sz="1200" b="0">
                <a:latin typeface="Times New Roman" panose="02020603050405020304" pitchFamily="18" charset="0"/>
              </a:rPr>
              <a:pPr/>
              <a:t>11</a:t>
            </a:fld>
            <a:endParaRPr lang="en-US" altLang="en-US"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2E39D10F-641E-490D-A936-8478D8085409}"/>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1931709D-BA58-4FF2-8BB9-10A804667C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AC1EC3D-A1E1-432C-BE0B-3D44B8351C3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621C3905-A5A9-4E08-943F-24BB44C09BAD}"/>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D08EBB8B-6E3E-45E5-92DE-3120581066B8}"/>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sp>
            <p:nvSpPr>
              <p:cNvPr id="13" name="Rectangle 5">
                <a:extLst>
                  <a:ext uri="{FF2B5EF4-FFF2-40B4-BE49-F238E27FC236}">
                    <a16:creationId xmlns:a16="http://schemas.microsoft.com/office/drawing/2014/main" id="{BC82D4FF-03FC-4E5A-AD91-FD741552C05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grpSp>
        <p:grpSp>
          <p:nvGrpSpPr>
            <p:cNvPr id="6" name="Group 6">
              <a:extLst>
                <a:ext uri="{FF2B5EF4-FFF2-40B4-BE49-F238E27FC236}">
                  <a16:creationId xmlns:a16="http://schemas.microsoft.com/office/drawing/2014/main" id="{06CD66F6-26CD-4998-BC68-D4474B68F7EF}"/>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D05C33B3-0DF6-4AFC-8098-B052C02B110C}"/>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sp>
            <p:nvSpPr>
              <p:cNvPr id="11" name="Rectangle 8">
                <a:extLst>
                  <a:ext uri="{FF2B5EF4-FFF2-40B4-BE49-F238E27FC236}">
                    <a16:creationId xmlns:a16="http://schemas.microsoft.com/office/drawing/2014/main" id="{DE93494F-70D5-4E83-97D4-A5C50702F22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grpSp>
        <p:sp>
          <p:nvSpPr>
            <p:cNvPr id="7" name="Rectangle 9">
              <a:extLst>
                <a:ext uri="{FF2B5EF4-FFF2-40B4-BE49-F238E27FC236}">
                  <a16:creationId xmlns:a16="http://schemas.microsoft.com/office/drawing/2014/main" id="{8C676FAD-69E4-4AA7-B55F-2CDA717B6A7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sp>
          <p:nvSpPr>
            <p:cNvPr id="8" name="Rectangle 10">
              <a:extLst>
                <a:ext uri="{FF2B5EF4-FFF2-40B4-BE49-F238E27FC236}">
                  <a16:creationId xmlns:a16="http://schemas.microsoft.com/office/drawing/2014/main" id="{B168F1A4-98F2-479A-8583-A71D77CB2E59}"/>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sp>
          <p:nvSpPr>
            <p:cNvPr id="9" name="Rectangle 11">
              <a:extLst>
                <a:ext uri="{FF2B5EF4-FFF2-40B4-BE49-F238E27FC236}">
                  <a16:creationId xmlns:a16="http://schemas.microsoft.com/office/drawing/2014/main" id="{E19071DD-3CD0-49F2-9F7D-F7C117811A5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defRPr/>
              </a:pPr>
              <a:endParaRPr lang="en-IN" altLang="en-US"/>
            </a:p>
          </p:txBody>
        </p:sp>
      </p:grpSp>
      <p:sp>
        <p:nvSpPr>
          <p:cNvPr id="14" name="Text Box 17">
            <a:extLst>
              <a:ext uri="{FF2B5EF4-FFF2-40B4-BE49-F238E27FC236}">
                <a16:creationId xmlns:a16="http://schemas.microsoft.com/office/drawing/2014/main" id="{EA43AFA5-A478-4325-8FCB-7D8FCD5EC125}"/>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a:extLst>
              <a:ext uri="{FF2B5EF4-FFF2-40B4-BE49-F238E27FC236}">
                <a16:creationId xmlns:a16="http://schemas.microsoft.com/office/drawing/2014/main" id="{EBAE712E-8FD4-42A3-9CA5-F12F9F7C64DD}"/>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Rectangle 14">
            <a:extLst>
              <a:ext uri="{FF2B5EF4-FFF2-40B4-BE49-F238E27FC236}">
                <a16:creationId xmlns:a16="http://schemas.microsoft.com/office/drawing/2014/main" id="{7D63621E-1675-4521-95D7-1A77FA1A3572}"/>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ltLang="en-US"/>
          </a:p>
        </p:txBody>
      </p:sp>
      <p:sp>
        <p:nvSpPr>
          <p:cNvPr id="17" name="Rectangle 15">
            <a:extLst>
              <a:ext uri="{FF2B5EF4-FFF2-40B4-BE49-F238E27FC236}">
                <a16:creationId xmlns:a16="http://schemas.microsoft.com/office/drawing/2014/main" id="{65C795ED-C921-4ADA-891B-4525198C9A2E}"/>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en-US"/>
              <a:t>TCP/IP Protocol Suite</a:t>
            </a:r>
          </a:p>
        </p:txBody>
      </p:sp>
      <p:sp>
        <p:nvSpPr>
          <p:cNvPr id="18" name="Rectangle 16">
            <a:extLst>
              <a:ext uri="{FF2B5EF4-FFF2-40B4-BE49-F238E27FC236}">
                <a16:creationId xmlns:a16="http://schemas.microsoft.com/office/drawing/2014/main" id="{8AE28E5D-692D-4E6E-BA7C-2F10E330B1DB}"/>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1E9CEAA3-BECF-42BF-9462-D7CF9644F45E}" type="slidenum">
              <a:rPr lang="en-US" altLang="en-US"/>
              <a:pPr/>
              <a:t>‹#›</a:t>
            </a:fld>
            <a:endParaRPr lang="en-US" altLang="en-US"/>
          </a:p>
        </p:txBody>
      </p:sp>
    </p:spTree>
    <p:extLst>
      <p:ext uri="{BB962C8B-B14F-4D97-AF65-F5344CB8AC3E}">
        <p14:creationId xmlns:p14="http://schemas.microsoft.com/office/powerpoint/2010/main" val="300057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A96CF13E-C6DF-4D23-BC9C-F4F10D5C690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96FD8427-0888-4A06-9DC1-4199D4ACC47D}"/>
              </a:ext>
            </a:extLst>
          </p:cNvPr>
          <p:cNvSpPr>
            <a:spLocks noGrp="1" noChangeArrowheads="1"/>
          </p:cNvSpPr>
          <p:nvPr>
            <p:ph type="sldNum" sz="quarter" idx="11"/>
          </p:nvPr>
        </p:nvSpPr>
        <p:spPr>
          <a:ln/>
        </p:spPr>
        <p:txBody>
          <a:bodyPr/>
          <a:lstStyle>
            <a:lvl1pPr>
              <a:defRPr/>
            </a:lvl1pPr>
          </a:lstStyle>
          <a:p>
            <a:fld id="{51151741-E22E-493D-A914-38F148FC5B61}" type="slidenum">
              <a:rPr lang="en-US" altLang="en-US"/>
              <a:pPr/>
              <a:t>‹#›</a:t>
            </a:fld>
            <a:endParaRPr lang="en-US" altLang="en-US"/>
          </a:p>
        </p:txBody>
      </p:sp>
    </p:spTree>
    <p:extLst>
      <p:ext uri="{BB962C8B-B14F-4D97-AF65-F5344CB8AC3E}">
        <p14:creationId xmlns:p14="http://schemas.microsoft.com/office/powerpoint/2010/main" val="328162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42CA95E5-8D38-4470-88D9-E538EBAE36CA}"/>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9656B64A-95D3-4D0D-B993-84CFB6204444}"/>
              </a:ext>
            </a:extLst>
          </p:cNvPr>
          <p:cNvSpPr>
            <a:spLocks noGrp="1" noChangeArrowheads="1"/>
          </p:cNvSpPr>
          <p:nvPr>
            <p:ph type="sldNum" sz="quarter" idx="11"/>
          </p:nvPr>
        </p:nvSpPr>
        <p:spPr>
          <a:ln/>
        </p:spPr>
        <p:txBody>
          <a:bodyPr/>
          <a:lstStyle>
            <a:lvl1pPr>
              <a:defRPr/>
            </a:lvl1pPr>
          </a:lstStyle>
          <a:p>
            <a:fld id="{AA254858-665B-4EC7-8462-04FF56149BCC}" type="slidenum">
              <a:rPr lang="en-US" altLang="en-US"/>
              <a:pPr/>
              <a:t>‹#›</a:t>
            </a:fld>
            <a:endParaRPr lang="en-US" altLang="en-US"/>
          </a:p>
        </p:txBody>
      </p:sp>
    </p:spTree>
    <p:extLst>
      <p:ext uri="{BB962C8B-B14F-4D97-AF65-F5344CB8AC3E}">
        <p14:creationId xmlns:p14="http://schemas.microsoft.com/office/powerpoint/2010/main" val="1399389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Table Placeholder 2"/>
          <p:cNvSpPr>
            <a:spLocks noGrp="1"/>
          </p:cNvSpPr>
          <p:nvPr>
            <p:ph type="tbl" idx="1"/>
          </p:nvPr>
        </p:nvSpPr>
        <p:spPr>
          <a:xfrm>
            <a:off x="628650" y="1825625"/>
            <a:ext cx="7886700" cy="4351338"/>
          </a:xfrm>
          <a:prstGeom prst="rect">
            <a:avLst/>
          </a:prstGeom>
        </p:spPr>
        <p:txBody>
          <a:bodyPr/>
          <a:lstStyle/>
          <a:p>
            <a:pPr lvl="0"/>
            <a:endParaRPr lang="en-IN" noProof="0"/>
          </a:p>
        </p:txBody>
      </p:sp>
      <p:sp>
        <p:nvSpPr>
          <p:cNvPr id="4" name="Rectangle 12">
            <a:extLst>
              <a:ext uri="{FF2B5EF4-FFF2-40B4-BE49-F238E27FC236}">
                <a16:creationId xmlns:a16="http://schemas.microsoft.com/office/drawing/2014/main" id="{F35F0400-7D89-460E-A473-0002333F404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984201DA-4C70-4973-8F82-2DD39C6A3D81}"/>
              </a:ext>
            </a:extLst>
          </p:cNvPr>
          <p:cNvSpPr>
            <a:spLocks noGrp="1" noChangeArrowheads="1"/>
          </p:cNvSpPr>
          <p:nvPr>
            <p:ph type="sldNum" sz="quarter" idx="11"/>
          </p:nvPr>
        </p:nvSpPr>
        <p:spPr>
          <a:ln/>
        </p:spPr>
        <p:txBody>
          <a:bodyPr/>
          <a:lstStyle>
            <a:lvl1pPr>
              <a:defRPr/>
            </a:lvl1pPr>
          </a:lstStyle>
          <a:p>
            <a:fld id="{1B357723-0817-4B8D-AE40-36384F8721C9}" type="slidenum">
              <a:rPr lang="en-US" altLang="en-US"/>
              <a:pPr/>
              <a:t>‹#›</a:t>
            </a:fld>
            <a:endParaRPr lang="en-US" altLang="en-US"/>
          </a:p>
        </p:txBody>
      </p:sp>
    </p:spTree>
    <p:extLst>
      <p:ext uri="{BB962C8B-B14F-4D97-AF65-F5344CB8AC3E}">
        <p14:creationId xmlns:p14="http://schemas.microsoft.com/office/powerpoint/2010/main" val="4215113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SmartArt Placeholder 2"/>
          <p:cNvSpPr>
            <a:spLocks noGrp="1"/>
          </p:cNvSpPr>
          <p:nvPr>
            <p:ph type="dgm" idx="1"/>
          </p:nvPr>
        </p:nvSpPr>
        <p:spPr>
          <a:xfrm>
            <a:off x="628650" y="1825625"/>
            <a:ext cx="7886700" cy="4351338"/>
          </a:xfrm>
          <a:prstGeom prst="rect">
            <a:avLst/>
          </a:prstGeom>
        </p:spPr>
        <p:txBody>
          <a:bodyPr/>
          <a:lstStyle/>
          <a:p>
            <a:pPr lvl="0"/>
            <a:endParaRPr lang="en-IN" noProof="0"/>
          </a:p>
        </p:txBody>
      </p:sp>
      <p:sp>
        <p:nvSpPr>
          <p:cNvPr id="4" name="Rectangle 12">
            <a:extLst>
              <a:ext uri="{FF2B5EF4-FFF2-40B4-BE49-F238E27FC236}">
                <a16:creationId xmlns:a16="http://schemas.microsoft.com/office/drawing/2014/main" id="{C4960CE1-3226-4511-AA0F-10D10E00161D}"/>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8F978BD3-D6C8-41F5-AD4A-1A7579E2E80E}"/>
              </a:ext>
            </a:extLst>
          </p:cNvPr>
          <p:cNvSpPr>
            <a:spLocks noGrp="1" noChangeArrowheads="1"/>
          </p:cNvSpPr>
          <p:nvPr>
            <p:ph type="sldNum" sz="quarter" idx="11"/>
          </p:nvPr>
        </p:nvSpPr>
        <p:spPr>
          <a:ln/>
        </p:spPr>
        <p:txBody>
          <a:bodyPr/>
          <a:lstStyle>
            <a:lvl1pPr>
              <a:defRPr/>
            </a:lvl1pPr>
          </a:lstStyle>
          <a:p>
            <a:fld id="{DB7A7875-8F6E-4429-B66F-164720542BE4}" type="slidenum">
              <a:rPr lang="en-US" altLang="en-US"/>
              <a:pPr/>
              <a:t>‹#›</a:t>
            </a:fld>
            <a:endParaRPr lang="en-US" altLang="en-US"/>
          </a:p>
        </p:txBody>
      </p:sp>
    </p:spTree>
    <p:extLst>
      <p:ext uri="{BB962C8B-B14F-4D97-AF65-F5344CB8AC3E}">
        <p14:creationId xmlns:p14="http://schemas.microsoft.com/office/powerpoint/2010/main" val="6448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D3D774EF-A677-426B-96DD-B727B2080AB5}"/>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D7051D2A-138E-4641-8BD5-CD27959AAB47}"/>
              </a:ext>
            </a:extLst>
          </p:cNvPr>
          <p:cNvSpPr>
            <a:spLocks noGrp="1" noChangeArrowheads="1"/>
          </p:cNvSpPr>
          <p:nvPr>
            <p:ph type="sldNum" sz="quarter" idx="11"/>
          </p:nvPr>
        </p:nvSpPr>
        <p:spPr>
          <a:ln/>
        </p:spPr>
        <p:txBody>
          <a:bodyPr/>
          <a:lstStyle>
            <a:lvl1pPr>
              <a:defRPr/>
            </a:lvl1pPr>
          </a:lstStyle>
          <a:p>
            <a:fld id="{E6F1C98F-F995-4F78-87E7-A2A448BDE44A}" type="slidenum">
              <a:rPr lang="en-US" altLang="en-US"/>
              <a:pPr/>
              <a:t>‹#›</a:t>
            </a:fld>
            <a:endParaRPr lang="en-US" altLang="en-US"/>
          </a:p>
        </p:txBody>
      </p:sp>
    </p:spTree>
    <p:extLst>
      <p:ext uri="{BB962C8B-B14F-4D97-AF65-F5344CB8AC3E}">
        <p14:creationId xmlns:p14="http://schemas.microsoft.com/office/powerpoint/2010/main" val="34340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2">
            <a:extLst>
              <a:ext uri="{FF2B5EF4-FFF2-40B4-BE49-F238E27FC236}">
                <a16:creationId xmlns:a16="http://schemas.microsoft.com/office/drawing/2014/main" id="{454F5130-AA8C-4E27-9878-FE6C964540CC}"/>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5" name="Rectangle 13">
            <a:extLst>
              <a:ext uri="{FF2B5EF4-FFF2-40B4-BE49-F238E27FC236}">
                <a16:creationId xmlns:a16="http://schemas.microsoft.com/office/drawing/2014/main" id="{DA8D8B8B-6A01-4283-8BF3-E76ABE7E4239}"/>
              </a:ext>
            </a:extLst>
          </p:cNvPr>
          <p:cNvSpPr>
            <a:spLocks noGrp="1" noChangeArrowheads="1"/>
          </p:cNvSpPr>
          <p:nvPr>
            <p:ph type="sldNum" sz="quarter" idx="11"/>
          </p:nvPr>
        </p:nvSpPr>
        <p:spPr>
          <a:ln/>
        </p:spPr>
        <p:txBody>
          <a:bodyPr/>
          <a:lstStyle>
            <a:lvl1pPr>
              <a:defRPr/>
            </a:lvl1pPr>
          </a:lstStyle>
          <a:p>
            <a:fld id="{8F718ADE-058C-4641-80A5-9E1E02AFC7D8}" type="slidenum">
              <a:rPr lang="en-US" altLang="en-US"/>
              <a:pPr/>
              <a:t>‹#›</a:t>
            </a:fld>
            <a:endParaRPr lang="en-US" altLang="en-US"/>
          </a:p>
        </p:txBody>
      </p:sp>
    </p:spTree>
    <p:extLst>
      <p:ext uri="{BB962C8B-B14F-4D97-AF65-F5344CB8AC3E}">
        <p14:creationId xmlns:p14="http://schemas.microsoft.com/office/powerpoint/2010/main" val="307314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2">
            <a:extLst>
              <a:ext uri="{FF2B5EF4-FFF2-40B4-BE49-F238E27FC236}">
                <a16:creationId xmlns:a16="http://schemas.microsoft.com/office/drawing/2014/main" id="{5E25589C-DF4F-482B-A2AD-4A86DF14D119}"/>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2B6559FB-2EFF-42DC-8C3E-191195616967}"/>
              </a:ext>
            </a:extLst>
          </p:cNvPr>
          <p:cNvSpPr>
            <a:spLocks noGrp="1" noChangeArrowheads="1"/>
          </p:cNvSpPr>
          <p:nvPr>
            <p:ph type="sldNum" sz="quarter" idx="11"/>
          </p:nvPr>
        </p:nvSpPr>
        <p:spPr>
          <a:ln/>
        </p:spPr>
        <p:txBody>
          <a:bodyPr/>
          <a:lstStyle>
            <a:lvl1pPr>
              <a:defRPr/>
            </a:lvl1pPr>
          </a:lstStyle>
          <a:p>
            <a:fld id="{D91A564B-39DA-4B35-86EB-7C7B27DAAF8E}" type="slidenum">
              <a:rPr lang="en-US" altLang="en-US"/>
              <a:pPr/>
              <a:t>‹#›</a:t>
            </a:fld>
            <a:endParaRPr lang="en-US" altLang="en-US"/>
          </a:p>
        </p:txBody>
      </p:sp>
    </p:spTree>
    <p:extLst>
      <p:ext uri="{BB962C8B-B14F-4D97-AF65-F5344CB8AC3E}">
        <p14:creationId xmlns:p14="http://schemas.microsoft.com/office/powerpoint/2010/main" val="64260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2">
            <a:extLst>
              <a:ext uri="{FF2B5EF4-FFF2-40B4-BE49-F238E27FC236}">
                <a16:creationId xmlns:a16="http://schemas.microsoft.com/office/drawing/2014/main" id="{BC609788-2D11-494F-9849-98D158BC3078}"/>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8" name="Rectangle 13">
            <a:extLst>
              <a:ext uri="{FF2B5EF4-FFF2-40B4-BE49-F238E27FC236}">
                <a16:creationId xmlns:a16="http://schemas.microsoft.com/office/drawing/2014/main" id="{BB196CFB-2DCE-46C7-ABB9-5D6F36741046}"/>
              </a:ext>
            </a:extLst>
          </p:cNvPr>
          <p:cNvSpPr>
            <a:spLocks noGrp="1" noChangeArrowheads="1"/>
          </p:cNvSpPr>
          <p:nvPr>
            <p:ph type="sldNum" sz="quarter" idx="11"/>
          </p:nvPr>
        </p:nvSpPr>
        <p:spPr>
          <a:ln/>
        </p:spPr>
        <p:txBody>
          <a:bodyPr/>
          <a:lstStyle>
            <a:lvl1pPr>
              <a:defRPr/>
            </a:lvl1pPr>
          </a:lstStyle>
          <a:p>
            <a:fld id="{869B9F2A-1BB5-447E-B30D-1E86920188FF}" type="slidenum">
              <a:rPr lang="en-US" altLang="en-US"/>
              <a:pPr/>
              <a:t>‹#›</a:t>
            </a:fld>
            <a:endParaRPr lang="en-US" altLang="en-US"/>
          </a:p>
        </p:txBody>
      </p:sp>
    </p:spTree>
    <p:extLst>
      <p:ext uri="{BB962C8B-B14F-4D97-AF65-F5344CB8AC3E}">
        <p14:creationId xmlns:p14="http://schemas.microsoft.com/office/powerpoint/2010/main" val="41783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Rectangle 12">
            <a:extLst>
              <a:ext uri="{FF2B5EF4-FFF2-40B4-BE49-F238E27FC236}">
                <a16:creationId xmlns:a16="http://schemas.microsoft.com/office/drawing/2014/main" id="{9E24921A-F9E2-46EB-A076-1C8978E2CB68}"/>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4" name="Rectangle 13">
            <a:extLst>
              <a:ext uri="{FF2B5EF4-FFF2-40B4-BE49-F238E27FC236}">
                <a16:creationId xmlns:a16="http://schemas.microsoft.com/office/drawing/2014/main" id="{A7CCDCF7-52E2-4FDB-9887-08D0B93AB202}"/>
              </a:ext>
            </a:extLst>
          </p:cNvPr>
          <p:cNvSpPr>
            <a:spLocks noGrp="1" noChangeArrowheads="1"/>
          </p:cNvSpPr>
          <p:nvPr>
            <p:ph type="sldNum" sz="quarter" idx="11"/>
          </p:nvPr>
        </p:nvSpPr>
        <p:spPr>
          <a:ln/>
        </p:spPr>
        <p:txBody>
          <a:bodyPr/>
          <a:lstStyle>
            <a:lvl1pPr>
              <a:defRPr/>
            </a:lvl1pPr>
          </a:lstStyle>
          <a:p>
            <a:fld id="{C8011002-0B7A-4720-B082-3C4A39EC1E8A}" type="slidenum">
              <a:rPr lang="en-US" altLang="en-US"/>
              <a:pPr/>
              <a:t>‹#›</a:t>
            </a:fld>
            <a:endParaRPr lang="en-US" altLang="en-US"/>
          </a:p>
        </p:txBody>
      </p:sp>
    </p:spTree>
    <p:extLst>
      <p:ext uri="{BB962C8B-B14F-4D97-AF65-F5344CB8AC3E}">
        <p14:creationId xmlns:p14="http://schemas.microsoft.com/office/powerpoint/2010/main" val="311066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3AE3BC4-15AF-4586-A21A-D223029A8714}"/>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3" name="Rectangle 13">
            <a:extLst>
              <a:ext uri="{FF2B5EF4-FFF2-40B4-BE49-F238E27FC236}">
                <a16:creationId xmlns:a16="http://schemas.microsoft.com/office/drawing/2014/main" id="{F619D908-D924-421D-915B-E724BE5C98A3}"/>
              </a:ext>
            </a:extLst>
          </p:cNvPr>
          <p:cNvSpPr>
            <a:spLocks noGrp="1" noChangeArrowheads="1"/>
          </p:cNvSpPr>
          <p:nvPr>
            <p:ph type="sldNum" sz="quarter" idx="11"/>
          </p:nvPr>
        </p:nvSpPr>
        <p:spPr>
          <a:ln/>
        </p:spPr>
        <p:txBody>
          <a:bodyPr/>
          <a:lstStyle>
            <a:lvl1pPr>
              <a:defRPr/>
            </a:lvl1pPr>
          </a:lstStyle>
          <a:p>
            <a:fld id="{0D40A1C8-ED65-401F-9502-072B754423DD}" type="slidenum">
              <a:rPr lang="en-US" altLang="en-US"/>
              <a:pPr/>
              <a:t>‹#›</a:t>
            </a:fld>
            <a:endParaRPr lang="en-US" altLang="en-US"/>
          </a:p>
        </p:txBody>
      </p:sp>
    </p:spTree>
    <p:extLst>
      <p:ext uri="{BB962C8B-B14F-4D97-AF65-F5344CB8AC3E}">
        <p14:creationId xmlns:p14="http://schemas.microsoft.com/office/powerpoint/2010/main" val="199264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a:extLst>
              <a:ext uri="{FF2B5EF4-FFF2-40B4-BE49-F238E27FC236}">
                <a16:creationId xmlns:a16="http://schemas.microsoft.com/office/drawing/2014/main" id="{01B3CA91-05A6-4397-B775-B4210A0609FD}"/>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60C08CA2-F324-4071-A19E-FD16B18F1007}"/>
              </a:ext>
            </a:extLst>
          </p:cNvPr>
          <p:cNvSpPr>
            <a:spLocks noGrp="1" noChangeArrowheads="1"/>
          </p:cNvSpPr>
          <p:nvPr>
            <p:ph type="sldNum" sz="quarter" idx="11"/>
          </p:nvPr>
        </p:nvSpPr>
        <p:spPr>
          <a:ln/>
        </p:spPr>
        <p:txBody>
          <a:bodyPr/>
          <a:lstStyle>
            <a:lvl1pPr>
              <a:defRPr/>
            </a:lvl1pPr>
          </a:lstStyle>
          <a:p>
            <a:fld id="{E65B8F11-AA7B-41F5-9C4B-5AEDC2B57DB9}" type="slidenum">
              <a:rPr lang="en-US" altLang="en-US"/>
              <a:pPr/>
              <a:t>‹#›</a:t>
            </a:fld>
            <a:endParaRPr lang="en-US" altLang="en-US"/>
          </a:p>
        </p:txBody>
      </p:sp>
    </p:spTree>
    <p:extLst>
      <p:ext uri="{BB962C8B-B14F-4D97-AF65-F5344CB8AC3E}">
        <p14:creationId xmlns:p14="http://schemas.microsoft.com/office/powerpoint/2010/main" val="267188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2">
            <a:extLst>
              <a:ext uri="{FF2B5EF4-FFF2-40B4-BE49-F238E27FC236}">
                <a16:creationId xmlns:a16="http://schemas.microsoft.com/office/drawing/2014/main" id="{ED22933D-A7AA-4BAF-B326-6C9D0CA25677}"/>
              </a:ext>
            </a:extLst>
          </p:cNvPr>
          <p:cNvSpPr>
            <a:spLocks noGrp="1" noChangeArrowheads="1"/>
          </p:cNvSpPr>
          <p:nvPr>
            <p:ph type="ftr" sz="quarter" idx="10"/>
          </p:nvPr>
        </p:nvSpPr>
        <p:spPr>
          <a:ln/>
        </p:spPr>
        <p:txBody>
          <a:bodyPr/>
          <a:lstStyle>
            <a:lvl1pPr>
              <a:defRPr/>
            </a:lvl1pPr>
          </a:lstStyle>
          <a:p>
            <a:pPr>
              <a:defRPr/>
            </a:pPr>
            <a:r>
              <a:rPr lang="en-US" altLang="en-US"/>
              <a:t>TCP/IP Protocol Suite</a:t>
            </a:r>
          </a:p>
        </p:txBody>
      </p:sp>
      <p:sp>
        <p:nvSpPr>
          <p:cNvPr id="6" name="Rectangle 13">
            <a:extLst>
              <a:ext uri="{FF2B5EF4-FFF2-40B4-BE49-F238E27FC236}">
                <a16:creationId xmlns:a16="http://schemas.microsoft.com/office/drawing/2014/main" id="{FF257611-613A-4D40-ACE5-CEDEF52AB220}"/>
              </a:ext>
            </a:extLst>
          </p:cNvPr>
          <p:cNvSpPr>
            <a:spLocks noGrp="1" noChangeArrowheads="1"/>
          </p:cNvSpPr>
          <p:nvPr>
            <p:ph type="sldNum" sz="quarter" idx="11"/>
          </p:nvPr>
        </p:nvSpPr>
        <p:spPr>
          <a:ln/>
        </p:spPr>
        <p:txBody>
          <a:bodyPr/>
          <a:lstStyle>
            <a:lvl1pPr>
              <a:defRPr/>
            </a:lvl1pPr>
          </a:lstStyle>
          <a:p>
            <a:fld id="{6D305273-E801-4E2B-8D58-9CEA5585BFB7}" type="slidenum">
              <a:rPr lang="en-US" altLang="en-US"/>
              <a:pPr/>
              <a:t>‹#›</a:t>
            </a:fld>
            <a:endParaRPr lang="en-US" altLang="en-US"/>
          </a:p>
        </p:txBody>
      </p:sp>
    </p:spTree>
    <p:extLst>
      <p:ext uri="{BB962C8B-B14F-4D97-AF65-F5344CB8AC3E}">
        <p14:creationId xmlns:p14="http://schemas.microsoft.com/office/powerpoint/2010/main" val="71185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E8C3DDAA-E57E-4CBD-A97F-A37F0EC05A55}"/>
              </a:ext>
            </a:extLst>
          </p:cNvPr>
          <p:cNvSpPr>
            <a:spLocks noGrp="1" noChangeArrowheads="1"/>
          </p:cNvSpPr>
          <p:nvPr>
            <p:ph type="ftr" sz="quarter" idx="3"/>
          </p:nvPr>
        </p:nvSpPr>
        <p:spPr bwMode="auto">
          <a:xfrm>
            <a:off x="76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TCP/IP Protocol Suite</a:t>
            </a:r>
          </a:p>
        </p:txBody>
      </p:sp>
      <p:sp>
        <p:nvSpPr>
          <p:cNvPr id="209933" name="Rectangle 13">
            <a:extLst>
              <a:ext uri="{FF2B5EF4-FFF2-40B4-BE49-F238E27FC236}">
                <a16:creationId xmlns:a16="http://schemas.microsoft.com/office/drawing/2014/main" id="{5133E8AF-9E8F-4F75-B8FE-8FE3A5444A3B}"/>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fld id="{9514B065-E0AA-444A-A009-9C03B95CCFC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9" Type="http://schemas.openxmlformats.org/officeDocument/2006/relationships/image" Target="../media/image23.emf"/></Relationships>
</file>

<file path=ppt/slides/_rels/slide2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id="{5C052DB2-EDA2-4A9F-A138-B164C18E54B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099" name="Slide Number Placeholder 2">
            <a:extLst>
              <a:ext uri="{FF2B5EF4-FFF2-40B4-BE49-F238E27FC236}">
                <a16:creationId xmlns:a16="http://schemas.microsoft.com/office/drawing/2014/main" id="{28DDA18A-7319-405D-9494-ED8DED4F12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CE8D5F0-B69F-4A99-B6E6-B9C7D5052923}" type="slidenum">
              <a:rPr lang="en-US" altLang="en-US" sz="1400" b="0"/>
              <a:pPr/>
              <a:t>1</a:t>
            </a:fld>
            <a:endParaRPr lang="en-US" altLang="en-US" sz="1400" b="0"/>
          </a:p>
        </p:txBody>
      </p:sp>
      <p:sp>
        <p:nvSpPr>
          <p:cNvPr id="4100" name="Text Box 2">
            <a:extLst>
              <a:ext uri="{FF2B5EF4-FFF2-40B4-BE49-F238E27FC236}">
                <a16:creationId xmlns:a16="http://schemas.microsoft.com/office/drawing/2014/main" id="{D279F953-925B-4FC5-BA9A-4719E0973876}"/>
              </a:ext>
            </a:extLst>
          </p:cNvPr>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800" b="1">
                <a:solidFill>
                  <a:schemeClr val="tx1"/>
                </a:solidFill>
                <a:latin typeface="Tahoma" panose="020B0604030504040204" pitchFamily="34" charset="0"/>
              </a:defRPr>
            </a:lvl1pPr>
            <a:lvl2pPr marL="742950" indent="-285750" defTabSz="1028700">
              <a:defRPr sz="2800" b="1">
                <a:solidFill>
                  <a:schemeClr val="tx1"/>
                </a:solidFill>
                <a:latin typeface="Tahoma" panose="020B0604030504040204" pitchFamily="34" charset="0"/>
              </a:defRPr>
            </a:lvl2pPr>
            <a:lvl3pPr marL="1143000" indent="-228600" defTabSz="1028700">
              <a:defRPr sz="2800" b="1">
                <a:solidFill>
                  <a:schemeClr val="tx1"/>
                </a:solidFill>
                <a:latin typeface="Tahoma" panose="020B0604030504040204" pitchFamily="34" charset="0"/>
              </a:defRPr>
            </a:lvl3pPr>
            <a:lvl4pPr marL="1600200" indent="-228600" defTabSz="1028700">
              <a:defRPr sz="2800" b="1">
                <a:solidFill>
                  <a:schemeClr val="tx1"/>
                </a:solidFill>
                <a:latin typeface="Tahoma" panose="020B0604030504040204" pitchFamily="34" charset="0"/>
              </a:defRPr>
            </a:lvl4pPr>
            <a:lvl5pPr marL="2057400" indent="-228600" defTabSz="1028700">
              <a:defRPr sz="2800"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sz="2800"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sz="2800"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sz="2800"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sz="2800" b="1">
                <a:solidFill>
                  <a:schemeClr val="tx1"/>
                </a:solidFill>
                <a:latin typeface="Tahoma" panose="020B0604030504040204" pitchFamily="34" charset="0"/>
              </a:defRPr>
            </a:lvl9pPr>
          </a:lstStyle>
          <a:p>
            <a:pPr eaLnBrk="1" hangingPunct="1">
              <a:spcBef>
                <a:spcPct val="50000"/>
              </a:spcBef>
            </a:pPr>
            <a:r>
              <a:rPr lang="en-US" altLang="en-US" sz="1000" b="0">
                <a:latin typeface="Arial" panose="020B0604020202020204" pitchFamily="34" charset="0"/>
              </a:rPr>
              <a:t>Copyright </a:t>
            </a:r>
            <a:r>
              <a:rPr lang="en-US" altLang="en-US" sz="1000" b="0">
                <a:latin typeface="Arial" panose="020B0604020202020204" pitchFamily="34" charset="0"/>
                <a:cs typeface="Times New Roman" panose="02020603050405020304" pitchFamily="18" charset="0"/>
              </a:rPr>
              <a:t>© </a:t>
            </a:r>
            <a:r>
              <a:rPr lang="en-US" altLang="en-US" sz="1000" b="0">
                <a:latin typeface="Arial" panose="020B0604020202020204" pitchFamily="34" charset="0"/>
              </a:rPr>
              <a:t>The McGraw-Hill Companies, Inc. Permission required for reproduction or display.</a:t>
            </a:r>
          </a:p>
        </p:txBody>
      </p:sp>
      <p:pic>
        <p:nvPicPr>
          <p:cNvPr id="4101" name="Picture 3" descr="brandinglogo">
            <a:extLst>
              <a:ext uri="{FF2B5EF4-FFF2-40B4-BE49-F238E27FC236}">
                <a16:creationId xmlns:a16="http://schemas.microsoft.com/office/drawing/2014/main" id="{2C85FA31-C362-40C5-B44A-C50702B80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4">
            <a:extLst>
              <a:ext uri="{FF2B5EF4-FFF2-40B4-BE49-F238E27FC236}">
                <a16:creationId xmlns:a16="http://schemas.microsoft.com/office/drawing/2014/main" id="{7042051F-C405-4A1E-8F76-1FEEB14F86D6}"/>
              </a:ext>
            </a:extLst>
          </p:cNvPr>
          <p:cNvSpPr txBox="1">
            <a:spLocks noChangeArrowheads="1"/>
          </p:cNvSpPr>
          <p:nvPr/>
        </p:nvSpPr>
        <p:spPr bwMode="auto">
          <a:xfrm>
            <a:off x="187325" y="914400"/>
            <a:ext cx="4156075" cy="8239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r>
              <a:rPr lang="en-US" altLang="en-US" sz="4800">
                <a:latin typeface="Times" panose="02020603050405020304" pitchFamily="18" charset="0"/>
              </a:rPr>
              <a:t>Chapter 14</a:t>
            </a:r>
          </a:p>
        </p:txBody>
      </p:sp>
      <p:pic>
        <p:nvPicPr>
          <p:cNvPr id="4103" name="Picture 5" descr="Forouzan4e10lbj_nm3">
            <a:extLst>
              <a:ext uri="{FF2B5EF4-FFF2-40B4-BE49-F238E27FC236}">
                <a16:creationId xmlns:a16="http://schemas.microsoft.com/office/drawing/2014/main" id="{A8AA3CF0-D2A3-432F-8C4E-0AE064D12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700" y="1066800"/>
            <a:ext cx="40767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6">
            <a:extLst>
              <a:ext uri="{FF2B5EF4-FFF2-40B4-BE49-F238E27FC236}">
                <a16:creationId xmlns:a16="http://schemas.microsoft.com/office/drawing/2014/main" id="{C5A80222-9D81-4FC2-BED0-EA0437BFD63C}"/>
              </a:ext>
            </a:extLst>
          </p:cNvPr>
          <p:cNvSpPr txBox="1">
            <a:spLocks noChangeArrowheads="1"/>
          </p:cNvSpPr>
          <p:nvPr/>
        </p:nvSpPr>
        <p:spPr bwMode="auto">
          <a:xfrm>
            <a:off x="263525" y="2209800"/>
            <a:ext cx="4156075" cy="30194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r>
              <a:rPr lang="en-US" altLang="en-US" sz="4800">
                <a:solidFill>
                  <a:schemeClr val="folHlink"/>
                </a:solidFill>
                <a:latin typeface="Times" panose="02020603050405020304" pitchFamily="18" charset="0"/>
              </a:rPr>
              <a:t>User Datagram</a:t>
            </a:r>
          </a:p>
          <a:p>
            <a:pPr algn="ctr" eaLnBrk="1" hangingPunct="1"/>
            <a:r>
              <a:rPr lang="en-US" altLang="en-US" sz="4800">
                <a:solidFill>
                  <a:schemeClr val="folHlink"/>
                </a:solidFill>
                <a:latin typeface="Times" panose="02020603050405020304" pitchFamily="18" charset="0"/>
              </a:rPr>
              <a:t>Program</a:t>
            </a:r>
            <a:br>
              <a:rPr lang="en-US" altLang="en-US" sz="4800">
                <a:solidFill>
                  <a:schemeClr val="folHlink"/>
                </a:solidFill>
                <a:latin typeface="Times" panose="02020603050405020304" pitchFamily="18" charset="0"/>
              </a:rPr>
            </a:br>
            <a:r>
              <a:rPr lang="en-US" altLang="en-US" sz="4800">
                <a:solidFill>
                  <a:schemeClr val="folHlink"/>
                </a:solidFill>
                <a:latin typeface="Times" panose="02020603050405020304" pitchFamily="18" charset="0"/>
              </a:rPr>
              <a:t>(UDP)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a:extLst>
              <a:ext uri="{FF2B5EF4-FFF2-40B4-BE49-F238E27FC236}">
                <a16:creationId xmlns:a16="http://schemas.microsoft.com/office/drawing/2014/main" id="{A79138CC-C9D6-46F1-A79F-A9723B8D131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20483" name="Slide Number Placeholder 2">
            <a:extLst>
              <a:ext uri="{FF2B5EF4-FFF2-40B4-BE49-F238E27FC236}">
                <a16:creationId xmlns:a16="http://schemas.microsoft.com/office/drawing/2014/main" id="{F922F64F-A7A7-4BE8-A10B-C18D07AEC0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DE12FF1-382F-4F26-ACC8-D690FB3553C5}" type="slidenum">
              <a:rPr lang="en-US" altLang="en-US" sz="1400" b="0"/>
              <a:pPr/>
              <a:t>10</a:t>
            </a:fld>
            <a:endParaRPr lang="en-US" altLang="en-US" sz="1400" b="0"/>
          </a:p>
        </p:txBody>
      </p:sp>
      <p:sp>
        <p:nvSpPr>
          <p:cNvPr id="20484" name="Text Box 2">
            <a:extLst>
              <a:ext uri="{FF2B5EF4-FFF2-40B4-BE49-F238E27FC236}">
                <a16:creationId xmlns:a16="http://schemas.microsoft.com/office/drawing/2014/main" id="{C8A3A2ED-BA7A-416A-9B56-51D220CBD699}"/>
              </a:ext>
            </a:extLst>
          </p:cNvPr>
          <p:cNvSpPr txBox="1">
            <a:spLocks noChangeArrowheads="1"/>
          </p:cNvSpPr>
          <p:nvPr/>
        </p:nvSpPr>
        <p:spPr bwMode="auto">
          <a:xfrm>
            <a:off x="76200" y="696913"/>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latin typeface="Arial Unicode MS" pitchFamily="34" charset="-128"/>
              </a:rPr>
              <a:t>The following is a dump of a UDP header in hexadecimal format.</a:t>
            </a:r>
          </a:p>
        </p:txBody>
      </p:sp>
      <p:grpSp>
        <p:nvGrpSpPr>
          <p:cNvPr id="20485" name="Group 3">
            <a:extLst>
              <a:ext uri="{FF2B5EF4-FFF2-40B4-BE49-F238E27FC236}">
                <a16:creationId xmlns:a16="http://schemas.microsoft.com/office/drawing/2014/main" id="{07E956E6-6932-4533-B556-E173A53C4CA2}"/>
              </a:ext>
            </a:extLst>
          </p:cNvPr>
          <p:cNvGrpSpPr>
            <a:grpSpLocks/>
          </p:cNvGrpSpPr>
          <p:nvPr/>
        </p:nvGrpSpPr>
        <p:grpSpPr bwMode="auto">
          <a:xfrm>
            <a:off x="0" y="0"/>
            <a:ext cx="9144000" cy="609600"/>
            <a:chOff x="0" y="2448"/>
            <a:chExt cx="5760" cy="384"/>
          </a:xfrm>
        </p:grpSpPr>
        <p:sp>
          <p:nvSpPr>
            <p:cNvPr id="20488" name="Rectangle 4">
              <a:extLst>
                <a:ext uri="{FF2B5EF4-FFF2-40B4-BE49-F238E27FC236}">
                  <a16:creationId xmlns:a16="http://schemas.microsoft.com/office/drawing/2014/main" id="{8C7351FE-D7C6-4C01-B3F3-AEA6A6BEA93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599045" name="Text Box 5">
              <a:extLst>
                <a:ext uri="{FF2B5EF4-FFF2-40B4-BE49-F238E27FC236}">
                  <a16:creationId xmlns:a16="http://schemas.microsoft.com/office/drawing/2014/main" id="{B0CAD1F3-E212-4085-937D-72C21B6328E1}"/>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14.1</a:t>
              </a:r>
              <a:endParaRPr lang="en-US" altLang="en-US" sz="3200" i="1">
                <a:solidFill>
                  <a:schemeClr val="bg1"/>
                </a:solidFill>
                <a:latin typeface="Times New Roman" panose="02020603050405020304" pitchFamily="18" charset="0"/>
              </a:endParaRPr>
            </a:p>
          </p:txBody>
        </p:sp>
      </p:grpSp>
      <p:pic>
        <p:nvPicPr>
          <p:cNvPr id="20486" name="Picture 7">
            <a:extLst>
              <a:ext uri="{FF2B5EF4-FFF2-40B4-BE49-F238E27FC236}">
                <a16:creationId xmlns:a16="http://schemas.microsoft.com/office/drawing/2014/main" id="{DD2680E4-864C-4E81-A429-C8F473B16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8" y="1350963"/>
            <a:ext cx="35909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Text Box 8">
            <a:extLst>
              <a:ext uri="{FF2B5EF4-FFF2-40B4-BE49-F238E27FC236}">
                <a16:creationId xmlns:a16="http://schemas.microsoft.com/office/drawing/2014/main" id="{DBE82EDC-8F1E-4171-8592-F13EA89D23AC}"/>
              </a:ext>
            </a:extLst>
          </p:cNvPr>
          <p:cNvSpPr txBox="1">
            <a:spLocks noChangeArrowheads="1"/>
          </p:cNvSpPr>
          <p:nvPr/>
        </p:nvSpPr>
        <p:spPr bwMode="auto">
          <a:xfrm>
            <a:off x="76200" y="2286000"/>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solidFill>
                  <a:schemeClr val="hlink"/>
                </a:solidFill>
                <a:latin typeface="Arial Unicode MS" pitchFamily="34" charset="-128"/>
              </a:rPr>
              <a:t>a.</a:t>
            </a:r>
            <a:r>
              <a:rPr lang="en-US" altLang="en-US" sz="2400">
                <a:latin typeface="Arial Unicode MS" pitchFamily="34" charset="-128"/>
              </a:rPr>
              <a:t> What is the source port number?</a:t>
            </a:r>
          </a:p>
          <a:p>
            <a:pPr algn="just"/>
            <a:r>
              <a:rPr lang="en-US" altLang="en-US" sz="2400">
                <a:solidFill>
                  <a:schemeClr val="hlink"/>
                </a:solidFill>
                <a:latin typeface="Arial Unicode MS" pitchFamily="34" charset="-128"/>
              </a:rPr>
              <a:t>b.</a:t>
            </a:r>
            <a:r>
              <a:rPr lang="en-US" altLang="en-US" sz="2400">
                <a:latin typeface="Arial Unicode MS" pitchFamily="34" charset="-128"/>
              </a:rPr>
              <a:t> What is the destination port number?</a:t>
            </a:r>
          </a:p>
          <a:p>
            <a:pPr algn="just"/>
            <a:r>
              <a:rPr lang="en-US" altLang="en-US" sz="2400">
                <a:solidFill>
                  <a:schemeClr val="hlink"/>
                </a:solidFill>
                <a:latin typeface="Arial Unicode MS" pitchFamily="34" charset="-128"/>
              </a:rPr>
              <a:t>c.</a:t>
            </a:r>
            <a:r>
              <a:rPr lang="en-US" altLang="en-US" sz="2400">
                <a:latin typeface="Arial Unicode MS" pitchFamily="34" charset="-128"/>
              </a:rPr>
              <a:t> What is the total length of the user datagram?</a:t>
            </a:r>
          </a:p>
          <a:p>
            <a:pPr algn="just"/>
            <a:r>
              <a:rPr lang="en-US" altLang="en-US" sz="2400">
                <a:solidFill>
                  <a:schemeClr val="hlink"/>
                </a:solidFill>
                <a:latin typeface="Arial Unicode MS" pitchFamily="34" charset="-128"/>
              </a:rPr>
              <a:t>d.</a:t>
            </a:r>
            <a:r>
              <a:rPr lang="en-US" altLang="en-US" sz="2400">
                <a:latin typeface="Arial Unicode MS" pitchFamily="34" charset="-128"/>
              </a:rPr>
              <a:t> What is the length of the data?</a:t>
            </a:r>
          </a:p>
          <a:p>
            <a:pPr algn="just"/>
            <a:r>
              <a:rPr lang="en-US" altLang="en-US" sz="2400">
                <a:solidFill>
                  <a:schemeClr val="hlink"/>
                </a:solidFill>
                <a:latin typeface="Arial Unicode MS" pitchFamily="34" charset="-128"/>
              </a:rPr>
              <a:t>e.</a:t>
            </a:r>
            <a:r>
              <a:rPr lang="en-US" altLang="en-US" sz="2400">
                <a:latin typeface="Arial Unicode MS" pitchFamily="34" charset="-128"/>
              </a:rPr>
              <a:t> Is the packet directed from a client to a server or vice versa?</a:t>
            </a:r>
          </a:p>
          <a:p>
            <a:pPr algn="just"/>
            <a:r>
              <a:rPr lang="en-US" altLang="en-US" sz="2400">
                <a:solidFill>
                  <a:schemeClr val="hlink"/>
                </a:solidFill>
                <a:latin typeface="Arial Unicode MS" pitchFamily="34" charset="-128"/>
              </a:rPr>
              <a:t>f.</a:t>
            </a:r>
            <a:r>
              <a:rPr lang="en-US" altLang="en-US" sz="2400">
                <a:latin typeface="Arial Unicode MS" pitchFamily="34" charset="-128"/>
              </a:rPr>
              <a:t>  What is the client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a:extLst>
              <a:ext uri="{FF2B5EF4-FFF2-40B4-BE49-F238E27FC236}">
                <a16:creationId xmlns:a16="http://schemas.microsoft.com/office/drawing/2014/main" id="{4AD96E54-8C0E-45CB-BFBD-17EC4D42F7D5}"/>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22531" name="Slide Number Placeholder 2">
            <a:extLst>
              <a:ext uri="{FF2B5EF4-FFF2-40B4-BE49-F238E27FC236}">
                <a16:creationId xmlns:a16="http://schemas.microsoft.com/office/drawing/2014/main" id="{173807EE-1C04-4886-B1A1-8D8CBA00FA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C59F4D2-F49E-46AA-AB54-69F70AF4A2BD}" type="slidenum">
              <a:rPr lang="en-US" altLang="en-US" sz="1400" b="0"/>
              <a:pPr/>
              <a:t>11</a:t>
            </a:fld>
            <a:endParaRPr lang="en-US" altLang="en-US" sz="1400" b="0"/>
          </a:p>
        </p:txBody>
      </p:sp>
      <p:grpSp>
        <p:nvGrpSpPr>
          <p:cNvPr id="22532" name="Group 3">
            <a:extLst>
              <a:ext uri="{FF2B5EF4-FFF2-40B4-BE49-F238E27FC236}">
                <a16:creationId xmlns:a16="http://schemas.microsoft.com/office/drawing/2014/main" id="{5DBD5767-AA59-4ECE-BAF9-172E169DACE0}"/>
              </a:ext>
            </a:extLst>
          </p:cNvPr>
          <p:cNvGrpSpPr>
            <a:grpSpLocks/>
          </p:cNvGrpSpPr>
          <p:nvPr/>
        </p:nvGrpSpPr>
        <p:grpSpPr bwMode="auto">
          <a:xfrm>
            <a:off x="0" y="0"/>
            <a:ext cx="9144000" cy="609600"/>
            <a:chOff x="0" y="2448"/>
            <a:chExt cx="5760" cy="384"/>
          </a:xfrm>
        </p:grpSpPr>
        <p:sp>
          <p:nvSpPr>
            <p:cNvPr id="22534" name="Rectangle 4">
              <a:extLst>
                <a:ext uri="{FF2B5EF4-FFF2-40B4-BE49-F238E27FC236}">
                  <a16:creationId xmlns:a16="http://schemas.microsoft.com/office/drawing/2014/main" id="{CCD526CB-E537-4FE8-A542-30FF487B223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01093" name="Text Box 5">
              <a:extLst>
                <a:ext uri="{FF2B5EF4-FFF2-40B4-BE49-F238E27FC236}">
                  <a16:creationId xmlns:a16="http://schemas.microsoft.com/office/drawing/2014/main" id="{9EE7E4F2-D21E-44DD-9DA2-642E756A41E7}"/>
                </a:ext>
              </a:extLst>
            </p:cNvPr>
            <p:cNvSpPr txBox="1">
              <a:spLocks noChangeArrowheads="1"/>
            </p:cNvSpPr>
            <p:nvPr/>
          </p:nvSpPr>
          <p:spPr bwMode="auto">
            <a:xfrm>
              <a:off x="0" y="2448"/>
              <a:ext cx="2832"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14.1  </a:t>
              </a:r>
              <a:r>
                <a:rPr lang="en-US" altLang="en-US" sz="3200" i="1">
                  <a:solidFill>
                    <a:schemeClr val="bg1"/>
                  </a:solidFill>
                  <a:latin typeface="Times New Roman" panose="02020603050405020304" pitchFamily="18" charset="0"/>
                </a:rPr>
                <a:t>Continued</a:t>
              </a:r>
            </a:p>
          </p:txBody>
        </p:sp>
      </p:grpSp>
      <p:sp>
        <p:nvSpPr>
          <p:cNvPr id="22533" name="Text Box 7">
            <a:extLst>
              <a:ext uri="{FF2B5EF4-FFF2-40B4-BE49-F238E27FC236}">
                <a16:creationId xmlns:a16="http://schemas.microsoft.com/office/drawing/2014/main" id="{A2AA6537-623B-4C8A-9665-0B067B53075E}"/>
              </a:ext>
            </a:extLst>
          </p:cNvPr>
          <p:cNvSpPr txBox="1">
            <a:spLocks noChangeArrowheads="1"/>
          </p:cNvSpPr>
          <p:nvPr/>
        </p:nvSpPr>
        <p:spPr bwMode="auto">
          <a:xfrm>
            <a:off x="76200" y="762000"/>
            <a:ext cx="88392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342900" algn="l"/>
              </a:tabLst>
              <a:defRPr sz="2800" b="1">
                <a:solidFill>
                  <a:schemeClr val="tx1"/>
                </a:solidFill>
                <a:latin typeface="Tahoma" panose="020B0604030504040204" pitchFamily="34" charset="0"/>
              </a:defRPr>
            </a:lvl1pPr>
            <a:lvl2pPr marL="742950" indent="-285750">
              <a:tabLst>
                <a:tab pos="342900" algn="l"/>
              </a:tabLst>
              <a:defRPr sz="2800" b="1">
                <a:solidFill>
                  <a:schemeClr val="tx1"/>
                </a:solidFill>
                <a:latin typeface="Tahoma" panose="020B0604030504040204" pitchFamily="34" charset="0"/>
              </a:defRPr>
            </a:lvl2pPr>
            <a:lvl3pPr marL="1143000" indent="-228600">
              <a:tabLst>
                <a:tab pos="342900" algn="l"/>
              </a:tabLst>
              <a:defRPr sz="2800" b="1">
                <a:solidFill>
                  <a:schemeClr val="tx1"/>
                </a:solidFill>
                <a:latin typeface="Tahoma" panose="020B0604030504040204" pitchFamily="34" charset="0"/>
              </a:defRPr>
            </a:lvl3pPr>
            <a:lvl4pPr marL="1600200" indent="-228600">
              <a:tabLst>
                <a:tab pos="342900" algn="l"/>
              </a:tabLst>
              <a:defRPr sz="2800" b="1">
                <a:solidFill>
                  <a:schemeClr val="tx1"/>
                </a:solidFill>
                <a:latin typeface="Tahoma" panose="020B0604030504040204" pitchFamily="34" charset="0"/>
              </a:defRPr>
            </a:lvl4pPr>
            <a:lvl5pPr marL="2057400" indent="-228600">
              <a:tabLst>
                <a:tab pos="342900" algn="l"/>
              </a:tabLst>
              <a:defRPr sz="2800" b="1">
                <a:solidFill>
                  <a:schemeClr val="tx1"/>
                </a:solidFill>
                <a:latin typeface="Tahoma" panose="020B0604030504040204" pitchFamily="34" charset="0"/>
              </a:defRPr>
            </a:lvl5pPr>
            <a:lvl6pPr marL="2514600" indent="-228600" eaLnBrk="0" fontAlgn="base" hangingPunct="0">
              <a:spcBef>
                <a:spcPct val="0"/>
              </a:spcBef>
              <a:spcAft>
                <a:spcPct val="0"/>
              </a:spcAft>
              <a:tabLst>
                <a:tab pos="342900" algn="l"/>
              </a:tabLst>
              <a:defRPr sz="2800" b="1">
                <a:solidFill>
                  <a:schemeClr val="tx1"/>
                </a:solidFill>
                <a:latin typeface="Tahoma" panose="020B0604030504040204" pitchFamily="34" charset="0"/>
              </a:defRPr>
            </a:lvl6pPr>
            <a:lvl7pPr marL="2971800" indent="-228600" eaLnBrk="0" fontAlgn="base" hangingPunct="0">
              <a:spcBef>
                <a:spcPct val="0"/>
              </a:spcBef>
              <a:spcAft>
                <a:spcPct val="0"/>
              </a:spcAft>
              <a:tabLst>
                <a:tab pos="342900" algn="l"/>
              </a:tabLst>
              <a:defRPr sz="2800" b="1">
                <a:solidFill>
                  <a:schemeClr val="tx1"/>
                </a:solidFill>
                <a:latin typeface="Tahoma" panose="020B0604030504040204" pitchFamily="34" charset="0"/>
              </a:defRPr>
            </a:lvl7pPr>
            <a:lvl8pPr marL="3429000" indent="-228600" eaLnBrk="0" fontAlgn="base" hangingPunct="0">
              <a:spcBef>
                <a:spcPct val="0"/>
              </a:spcBef>
              <a:spcAft>
                <a:spcPct val="0"/>
              </a:spcAft>
              <a:tabLst>
                <a:tab pos="342900" algn="l"/>
              </a:tabLst>
              <a:defRPr sz="2800" b="1">
                <a:solidFill>
                  <a:schemeClr val="tx1"/>
                </a:solidFill>
                <a:latin typeface="Tahoma" panose="020B0604030504040204" pitchFamily="34" charset="0"/>
              </a:defRPr>
            </a:lvl8pPr>
            <a:lvl9pPr marL="3886200" indent="-228600" eaLnBrk="0" fontAlgn="base" hangingPunct="0">
              <a:spcBef>
                <a:spcPct val="0"/>
              </a:spcBef>
              <a:spcAft>
                <a:spcPct val="0"/>
              </a:spcAft>
              <a:tabLst>
                <a:tab pos="342900" algn="l"/>
              </a:tabLst>
              <a:defRPr sz="2800" b="1">
                <a:solidFill>
                  <a:schemeClr val="tx1"/>
                </a:solidFill>
                <a:latin typeface="Tahoma" panose="020B0604030504040204" pitchFamily="34" charset="0"/>
              </a:defRPr>
            </a:lvl9pPr>
          </a:lstStyle>
          <a:p>
            <a:pPr>
              <a:spcBef>
                <a:spcPct val="20000"/>
              </a:spcBef>
              <a:spcAft>
                <a:spcPct val="20000"/>
              </a:spcAft>
            </a:pPr>
            <a:r>
              <a:rPr lang="en-US" altLang="en-US" sz="2400" i="1">
                <a:solidFill>
                  <a:schemeClr val="hlink"/>
                </a:solidFill>
                <a:latin typeface="Arial Unicode MS" pitchFamily="34" charset="-128"/>
              </a:rPr>
              <a:t>Solution</a:t>
            </a:r>
          </a:p>
          <a:p>
            <a:pPr>
              <a:spcBef>
                <a:spcPct val="20000"/>
              </a:spcBef>
              <a:spcAft>
                <a:spcPct val="20000"/>
              </a:spcAft>
            </a:pPr>
            <a:r>
              <a:rPr lang="en-US" altLang="en-US" sz="2400">
                <a:solidFill>
                  <a:schemeClr val="hlink"/>
                </a:solidFill>
                <a:latin typeface="Arial Unicode MS" pitchFamily="34" charset="-128"/>
              </a:rPr>
              <a:t>a.</a:t>
            </a:r>
            <a:r>
              <a:rPr lang="en-US" altLang="en-US" sz="2400">
                <a:latin typeface="Arial Unicode MS" pitchFamily="34" charset="-128"/>
              </a:rPr>
              <a:t> The source port number is the first four hexadecimal digits (CB84)</a:t>
            </a:r>
            <a:r>
              <a:rPr lang="en-US" altLang="en-US" sz="2400" baseline="-25000">
                <a:latin typeface="Arial Unicode MS" pitchFamily="34" charset="-128"/>
              </a:rPr>
              <a:t>16 </a:t>
            </a:r>
            <a:r>
              <a:rPr lang="en-US" altLang="en-US" sz="2400">
                <a:latin typeface="Arial Unicode MS" pitchFamily="34" charset="-128"/>
              </a:rPr>
              <a:t> or 52100.</a:t>
            </a:r>
          </a:p>
          <a:p>
            <a:pPr>
              <a:spcBef>
                <a:spcPct val="20000"/>
              </a:spcBef>
              <a:spcAft>
                <a:spcPct val="20000"/>
              </a:spcAft>
            </a:pPr>
            <a:r>
              <a:rPr lang="en-US" altLang="en-US" sz="2400">
                <a:solidFill>
                  <a:schemeClr val="hlink"/>
                </a:solidFill>
                <a:latin typeface="Arial Unicode MS" pitchFamily="34" charset="-128"/>
              </a:rPr>
              <a:t>b.</a:t>
            </a:r>
            <a:r>
              <a:rPr lang="en-US" altLang="en-US" sz="2400">
                <a:latin typeface="Arial Unicode MS" pitchFamily="34" charset="-128"/>
              </a:rPr>
              <a:t> The destination port number is the second four hexadecimal digits (000D)</a:t>
            </a:r>
            <a:r>
              <a:rPr lang="en-US" altLang="en-US" sz="2400" baseline="-25000">
                <a:latin typeface="Arial Unicode MS" pitchFamily="34" charset="-128"/>
              </a:rPr>
              <a:t>16 </a:t>
            </a:r>
            <a:r>
              <a:rPr lang="en-US" altLang="en-US" sz="2400">
                <a:latin typeface="Arial Unicode MS" pitchFamily="34" charset="-128"/>
              </a:rPr>
              <a:t>or 13.</a:t>
            </a:r>
          </a:p>
          <a:p>
            <a:pPr>
              <a:spcBef>
                <a:spcPct val="20000"/>
              </a:spcBef>
              <a:spcAft>
                <a:spcPct val="20000"/>
              </a:spcAft>
            </a:pPr>
            <a:r>
              <a:rPr lang="en-US" altLang="en-US" sz="2400">
                <a:solidFill>
                  <a:schemeClr val="hlink"/>
                </a:solidFill>
                <a:latin typeface="Arial Unicode MS" pitchFamily="34" charset="-128"/>
              </a:rPr>
              <a:t>c.</a:t>
            </a:r>
            <a:r>
              <a:rPr lang="en-US" altLang="en-US" sz="2400">
                <a:latin typeface="Arial Unicode MS" pitchFamily="34" charset="-128"/>
              </a:rPr>
              <a:t> The third four hexadecimal digits (001C)</a:t>
            </a:r>
            <a:r>
              <a:rPr lang="en-US" altLang="en-US" sz="2400" baseline="-25000">
                <a:latin typeface="Arial Unicode MS" pitchFamily="34" charset="-128"/>
              </a:rPr>
              <a:t>16 </a:t>
            </a:r>
            <a:r>
              <a:rPr lang="en-US" altLang="en-US" sz="2400">
                <a:latin typeface="Arial Unicode MS" pitchFamily="34" charset="-128"/>
              </a:rPr>
              <a:t>define the length of the whole UDP packet as 28 bytes.</a:t>
            </a:r>
          </a:p>
          <a:p>
            <a:pPr>
              <a:spcBef>
                <a:spcPct val="20000"/>
              </a:spcBef>
              <a:spcAft>
                <a:spcPct val="20000"/>
              </a:spcAft>
            </a:pPr>
            <a:r>
              <a:rPr lang="en-US" altLang="en-US" sz="2400">
                <a:solidFill>
                  <a:schemeClr val="hlink"/>
                </a:solidFill>
                <a:latin typeface="Arial Unicode MS" pitchFamily="34" charset="-128"/>
              </a:rPr>
              <a:t>d.</a:t>
            </a:r>
            <a:r>
              <a:rPr lang="en-US" altLang="en-US" sz="2400">
                <a:latin typeface="Arial Unicode MS" pitchFamily="34" charset="-128"/>
              </a:rPr>
              <a:t> The length of the data is the length of the whole packet</a:t>
            </a:r>
            <a:br>
              <a:rPr lang="en-US" altLang="en-US" sz="2400">
                <a:latin typeface="Arial Unicode MS" pitchFamily="34" charset="-128"/>
              </a:rPr>
            </a:br>
            <a:r>
              <a:rPr lang="en-US" altLang="en-US" sz="2400">
                <a:latin typeface="Arial Unicode MS" pitchFamily="34" charset="-128"/>
              </a:rPr>
              <a:t>minus the length of the header, or 28 – 8 = 20 bytes.</a:t>
            </a:r>
          </a:p>
          <a:p>
            <a:pPr>
              <a:spcBef>
                <a:spcPct val="20000"/>
              </a:spcBef>
              <a:spcAft>
                <a:spcPct val="20000"/>
              </a:spcAft>
            </a:pPr>
            <a:r>
              <a:rPr lang="en-US" altLang="en-US" sz="2400">
                <a:solidFill>
                  <a:schemeClr val="hlink"/>
                </a:solidFill>
                <a:latin typeface="Arial Unicode MS" pitchFamily="34" charset="-128"/>
              </a:rPr>
              <a:t>e.</a:t>
            </a:r>
            <a:r>
              <a:rPr lang="en-US" altLang="en-US" sz="2400">
                <a:latin typeface="Arial Unicode MS" pitchFamily="34" charset="-128"/>
              </a:rPr>
              <a:t> Since the destination port number is 13 (well-known port), the packet is from the client to the server.</a:t>
            </a:r>
          </a:p>
          <a:p>
            <a:pPr>
              <a:spcBef>
                <a:spcPct val="20000"/>
              </a:spcBef>
              <a:spcAft>
                <a:spcPct val="20000"/>
              </a:spcAft>
            </a:pPr>
            <a:r>
              <a:rPr lang="en-US" altLang="en-US" sz="2400">
                <a:solidFill>
                  <a:schemeClr val="hlink"/>
                </a:solidFill>
                <a:latin typeface="Arial Unicode MS" pitchFamily="34" charset="-128"/>
              </a:rPr>
              <a:t>f.</a:t>
            </a:r>
            <a:r>
              <a:rPr lang="en-US" altLang="en-US" sz="2400">
                <a:latin typeface="Arial Unicode MS" pitchFamily="34" charset="-128"/>
              </a:rPr>
              <a:t> The client process is the Daytime (see Table 14.1).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id="{AB7D66C4-0508-4965-8699-F99C7769556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24579" name="Slide Number Placeholder 2">
            <a:extLst>
              <a:ext uri="{FF2B5EF4-FFF2-40B4-BE49-F238E27FC236}">
                <a16:creationId xmlns:a16="http://schemas.microsoft.com/office/drawing/2014/main" id="{83F08486-5102-4129-A880-32909EC31E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F7F40E4-7499-4061-BEC2-C482D7EAC6BD}" type="slidenum">
              <a:rPr lang="en-US" altLang="en-US" sz="1400" b="0"/>
              <a:pPr/>
              <a:t>12</a:t>
            </a:fld>
            <a:endParaRPr lang="en-US" altLang="en-US" sz="1400" b="0"/>
          </a:p>
        </p:txBody>
      </p:sp>
      <p:sp>
        <p:nvSpPr>
          <p:cNvPr id="574466" name="Rectangle 2">
            <a:extLst>
              <a:ext uri="{FF2B5EF4-FFF2-40B4-BE49-F238E27FC236}">
                <a16:creationId xmlns:a16="http://schemas.microsoft.com/office/drawing/2014/main" id="{4EEE24FA-1858-4409-AF9C-46D7BACF7D3D}"/>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24581" name="Text Box 3">
            <a:extLst>
              <a:ext uri="{FF2B5EF4-FFF2-40B4-BE49-F238E27FC236}">
                <a16:creationId xmlns:a16="http://schemas.microsoft.com/office/drawing/2014/main" id="{17B3A42D-F909-4936-ABC0-218389F11093}"/>
              </a:ext>
            </a:extLst>
          </p:cNvPr>
          <p:cNvSpPr txBox="1">
            <a:spLocks noChangeArrowheads="1"/>
          </p:cNvSpPr>
          <p:nvPr/>
        </p:nvSpPr>
        <p:spPr bwMode="auto">
          <a:xfrm>
            <a:off x="228600" y="355600"/>
            <a:ext cx="39147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14-3  UDP Services</a:t>
            </a:r>
          </a:p>
        </p:txBody>
      </p:sp>
      <p:sp>
        <p:nvSpPr>
          <p:cNvPr id="24582" name="Text Box 4">
            <a:extLst>
              <a:ext uri="{FF2B5EF4-FFF2-40B4-BE49-F238E27FC236}">
                <a16:creationId xmlns:a16="http://schemas.microsoft.com/office/drawing/2014/main" id="{805094A4-E495-4B09-A3FC-124A63053E9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24583" name="Rectangle 5">
            <a:extLst>
              <a:ext uri="{FF2B5EF4-FFF2-40B4-BE49-F238E27FC236}">
                <a16:creationId xmlns:a16="http://schemas.microsoft.com/office/drawing/2014/main" id="{74BCC3E5-3F7D-432F-B2D9-1729E3AF27DB}"/>
              </a:ext>
            </a:extLst>
          </p:cNvPr>
          <p:cNvSpPr>
            <a:spLocks noChangeArrowheads="1"/>
          </p:cNvSpPr>
          <p:nvPr/>
        </p:nvSpPr>
        <p:spPr bwMode="auto">
          <a:xfrm>
            <a:off x="381000" y="1524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a:latin typeface="Arial Unicode MS" pitchFamily="34" charset="-128"/>
              </a:rPr>
              <a:t>We discussed the general services provided by a transport layer protocol in Chapter 13. In this section, we discuss what portions of those general services are provided by UDP.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26626" name="Footer Placeholder 1">
            <a:extLst>
              <a:ext uri="{FF2B5EF4-FFF2-40B4-BE49-F238E27FC236}">
                <a16:creationId xmlns:a16="http://schemas.microsoft.com/office/drawing/2014/main" id="{55355ADB-19F6-4DA4-BE54-F569FDAF4F1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26627" name="Slide Number Placeholder 2">
            <a:extLst>
              <a:ext uri="{FF2B5EF4-FFF2-40B4-BE49-F238E27FC236}">
                <a16:creationId xmlns:a16="http://schemas.microsoft.com/office/drawing/2014/main" id="{2704D79A-A8A0-47AF-8EB6-50AE139B4C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CC25E61-17C6-46A0-9828-4294B910CABC}" type="slidenum">
              <a:rPr lang="en-US" altLang="en-US" sz="1400" b="0"/>
              <a:pPr/>
              <a:t>13</a:t>
            </a:fld>
            <a:endParaRPr lang="en-US" altLang="en-US" sz="1400" b="0"/>
          </a:p>
        </p:txBody>
      </p:sp>
      <p:sp>
        <p:nvSpPr>
          <p:cNvPr id="576514" name="Text Box 2">
            <a:extLst>
              <a:ext uri="{FF2B5EF4-FFF2-40B4-BE49-F238E27FC236}">
                <a16:creationId xmlns:a16="http://schemas.microsoft.com/office/drawing/2014/main" id="{E130F611-6C4A-4EA5-AE7D-F879033698F5}"/>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26629" name="Text Box 3">
            <a:extLst>
              <a:ext uri="{FF2B5EF4-FFF2-40B4-BE49-F238E27FC236}">
                <a16:creationId xmlns:a16="http://schemas.microsoft.com/office/drawing/2014/main" id="{512F3BE6-0A27-4DE3-9A9D-61214A681CF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576516" name="Rectangle 4">
            <a:extLst>
              <a:ext uri="{FF2B5EF4-FFF2-40B4-BE49-F238E27FC236}">
                <a16:creationId xmlns:a16="http://schemas.microsoft.com/office/drawing/2014/main" id="{A18863B6-807F-4BD1-96C7-ADB02B3965FF}"/>
              </a:ext>
            </a:extLst>
          </p:cNvPr>
          <p:cNvSpPr>
            <a:spLocks noChangeArrowheads="1"/>
          </p:cNvSpPr>
          <p:nvPr/>
        </p:nvSpPr>
        <p:spPr bwMode="auto">
          <a:xfrm>
            <a:off x="304800" y="989013"/>
            <a:ext cx="83820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Process-to-Process Communication</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Connectionless Service</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Flow Control</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Error Control</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Congestion Control</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Encapsulation and Decapsulation</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Queuing</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Multiplexing and Demultiplexing</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Comparison between UDP and Generic Simple</a:t>
            </a:r>
            <a:br>
              <a:rPr lang="en-US" altLang="en-US">
                <a:solidFill>
                  <a:srgbClr val="0033CC"/>
                </a:solidFill>
                <a:latin typeface="Times New Roman" panose="02020603050405020304" pitchFamily="18" charset="0"/>
              </a:rPr>
            </a:br>
            <a:r>
              <a:rPr lang="en-US" altLang="en-US">
                <a:solidFill>
                  <a:srgbClr val="0033CC"/>
                </a:solidFill>
                <a:latin typeface="Times New Roman" panose="02020603050405020304" pitchFamily="18" charset="0"/>
              </a:rPr>
              <a:t>     Protocol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wipe(up)">
                                      <p:cBhvr>
                                        <p:cTn id="7" dur="50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a:extLst>
              <a:ext uri="{FF2B5EF4-FFF2-40B4-BE49-F238E27FC236}">
                <a16:creationId xmlns:a16="http://schemas.microsoft.com/office/drawing/2014/main" id="{E58DE1AE-A9F9-4A09-910B-D7C5460990C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28675" name="Slide Number Placeholder 2">
            <a:extLst>
              <a:ext uri="{FF2B5EF4-FFF2-40B4-BE49-F238E27FC236}">
                <a16:creationId xmlns:a16="http://schemas.microsoft.com/office/drawing/2014/main" id="{D8697399-913B-40BD-9D29-9DEA720BA95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5428C97-0E96-43D9-A50E-439BA8BD0D7E}" type="slidenum">
              <a:rPr lang="en-US" altLang="en-US" sz="1400" b="0"/>
              <a:pPr/>
              <a:t>14</a:t>
            </a:fld>
            <a:endParaRPr lang="en-US" altLang="en-US" sz="1400" b="0"/>
          </a:p>
        </p:txBody>
      </p:sp>
      <p:grpSp>
        <p:nvGrpSpPr>
          <p:cNvPr id="28676" name="Group 2">
            <a:extLst>
              <a:ext uri="{FF2B5EF4-FFF2-40B4-BE49-F238E27FC236}">
                <a16:creationId xmlns:a16="http://schemas.microsoft.com/office/drawing/2014/main" id="{F48A0572-EAAC-4256-8B64-F28576FE02D0}"/>
              </a:ext>
            </a:extLst>
          </p:cNvPr>
          <p:cNvGrpSpPr>
            <a:grpSpLocks/>
          </p:cNvGrpSpPr>
          <p:nvPr/>
        </p:nvGrpSpPr>
        <p:grpSpPr bwMode="auto">
          <a:xfrm>
            <a:off x="228600" y="228600"/>
            <a:ext cx="8458200" cy="5791200"/>
            <a:chOff x="144" y="144"/>
            <a:chExt cx="5328" cy="3648"/>
          </a:xfrm>
        </p:grpSpPr>
        <p:grpSp>
          <p:nvGrpSpPr>
            <p:cNvPr id="28678" name="Group 3">
              <a:extLst>
                <a:ext uri="{FF2B5EF4-FFF2-40B4-BE49-F238E27FC236}">
                  <a16:creationId xmlns:a16="http://schemas.microsoft.com/office/drawing/2014/main" id="{0AEA431A-5A61-4099-A689-D62DF6F32E4F}"/>
                </a:ext>
              </a:extLst>
            </p:cNvPr>
            <p:cNvGrpSpPr>
              <a:grpSpLocks/>
            </p:cNvGrpSpPr>
            <p:nvPr/>
          </p:nvGrpSpPr>
          <p:grpSpPr bwMode="auto">
            <a:xfrm>
              <a:off x="144" y="144"/>
              <a:ext cx="432" cy="3648"/>
              <a:chOff x="48" y="48"/>
              <a:chExt cx="576" cy="3984"/>
            </a:xfrm>
          </p:grpSpPr>
          <p:sp>
            <p:nvSpPr>
              <p:cNvPr id="28697" name="Rectangle 4">
                <a:extLst>
                  <a:ext uri="{FF2B5EF4-FFF2-40B4-BE49-F238E27FC236}">
                    <a16:creationId xmlns:a16="http://schemas.microsoft.com/office/drawing/2014/main" id="{8BEBF1C6-98EE-4656-B89F-F6F4318D31EC}"/>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28698" name="Rectangle 5">
                <a:extLst>
                  <a:ext uri="{FF2B5EF4-FFF2-40B4-BE49-F238E27FC236}">
                    <a16:creationId xmlns:a16="http://schemas.microsoft.com/office/drawing/2014/main" id="{482492A8-FF80-4E31-A6F9-4A53CCC4A47C}"/>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28699" name="Rectangle 6">
                <a:extLst>
                  <a:ext uri="{FF2B5EF4-FFF2-40B4-BE49-F238E27FC236}">
                    <a16:creationId xmlns:a16="http://schemas.microsoft.com/office/drawing/2014/main" id="{3DDC922F-09BB-41CD-AFAB-834767FC869F}"/>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28679" name="Group 7">
              <a:extLst>
                <a:ext uri="{FF2B5EF4-FFF2-40B4-BE49-F238E27FC236}">
                  <a16:creationId xmlns:a16="http://schemas.microsoft.com/office/drawing/2014/main" id="{1118A3FC-C209-4105-9462-59264D246F4F}"/>
                </a:ext>
              </a:extLst>
            </p:cNvPr>
            <p:cNvGrpSpPr>
              <a:grpSpLocks/>
            </p:cNvGrpSpPr>
            <p:nvPr/>
          </p:nvGrpSpPr>
          <p:grpSpPr bwMode="auto">
            <a:xfrm>
              <a:off x="144" y="144"/>
              <a:ext cx="5328" cy="336"/>
              <a:chOff x="0" y="144"/>
              <a:chExt cx="5760" cy="432"/>
            </a:xfrm>
          </p:grpSpPr>
          <p:sp>
            <p:nvSpPr>
              <p:cNvPr id="28694" name="Rectangle 8">
                <a:extLst>
                  <a:ext uri="{FF2B5EF4-FFF2-40B4-BE49-F238E27FC236}">
                    <a16:creationId xmlns:a16="http://schemas.microsoft.com/office/drawing/2014/main" id="{9648AD77-5D4D-4DCB-B331-4D96BDC63A3E}"/>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28695" name="Rectangle 9">
                <a:extLst>
                  <a:ext uri="{FF2B5EF4-FFF2-40B4-BE49-F238E27FC236}">
                    <a16:creationId xmlns:a16="http://schemas.microsoft.com/office/drawing/2014/main" id="{E1747159-C063-4D59-A049-B267A048C5AD}"/>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28696" name="Rectangle 10">
                <a:extLst>
                  <a:ext uri="{FF2B5EF4-FFF2-40B4-BE49-F238E27FC236}">
                    <a16:creationId xmlns:a16="http://schemas.microsoft.com/office/drawing/2014/main" id="{5C33DDA2-B170-4B2E-AEE5-DCCE885F9400}"/>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28680" name="Group 11">
              <a:extLst>
                <a:ext uri="{FF2B5EF4-FFF2-40B4-BE49-F238E27FC236}">
                  <a16:creationId xmlns:a16="http://schemas.microsoft.com/office/drawing/2014/main" id="{7ECC1D59-7E1E-47FF-85D4-0A89385C45F2}"/>
                </a:ext>
              </a:extLst>
            </p:cNvPr>
            <p:cNvGrpSpPr>
              <a:grpSpLocks/>
            </p:cNvGrpSpPr>
            <p:nvPr/>
          </p:nvGrpSpPr>
          <p:grpSpPr bwMode="auto">
            <a:xfrm>
              <a:off x="144" y="144"/>
              <a:ext cx="432" cy="336"/>
              <a:chOff x="144" y="144"/>
              <a:chExt cx="432" cy="336"/>
            </a:xfrm>
          </p:grpSpPr>
          <p:grpSp>
            <p:nvGrpSpPr>
              <p:cNvPr id="28681" name="Group 12">
                <a:extLst>
                  <a:ext uri="{FF2B5EF4-FFF2-40B4-BE49-F238E27FC236}">
                    <a16:creationId xmlns:a16="http://schemas.microsoft.com/office/drawing/2014/main" id="{2454DAF3-1892-4E26-AA5C-8C481B6F0C53}"/>
                  </a:ext>
                </a:extLst>
              </p:cNvPr>
              <p:cNvGrpSpPr>
                <a:grpSpLocks/>
              </p:cNvGrpSpPr>
              <p:nvPr/>
            </p:nvGrpSpPr>
            <p:grpSpPr bwMode="auto">
              <a:xfrm>
                <a:off x="144" y="256"/>
                <a:ext cx="432" cy="112"/>
                <a:chOff x="288" y="256"/>
                <a:chExt cx="432" cy="112"/>
              </a:xfrm>
            </p:grpSpPr>
            <p:sp>
              <p:nvSpPr>
                <p:cNvPr id="605197" name="Rectangle 13">
                  <a:extLst>
                    <a:ext uri="{FF2B5EF4-FFF2-40B4-BE49-F238E27FC236}">
                      <a16:creationId xmlns:a16="http://schemas.microsoft.com/office/drawing/2014/main" id="{5FE74F6F-A9BF-40C7-A93D-7E84C6A6D3E9}"/>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198" name="Rectangle 14">
                  <a:extLst>
                    <a:ext uri="{FF2B5EF4-FFF2-40B4-BE49-F238E27FC236}">
                      <a16:creationId xmlns:a16="http://schemas.microsoft.com/office/drawing/2014/main" id="{2E14DC4F-3590-43A1-9969-B8F33D74BE07}"/>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199" name="Rectangle 15">
                  <a:extLst>
                    <a:ext uri="{FF2B5EF4-FFF2-40B4-BE49-F238E27FC236}">
                      <a16:creationId xmlns:a16="http://schemas.microsoft.com/office/drawing/2014/main" id="{E7694CF7-DB33-4114-93DD-BA4F88E7F74F}"/>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28682" name="Group 16">
                <a:extLst>
                  <a:ext uri="{FF2B5EF4-FFF2-40B4-BE49-F238E27FC236}">
                    <a16:creationId xmlns:a16="http://schemas.microsoft.com/office/drawing/2014/main" id="{067BAF3C-D7D5-4E00-BF06-03EA422AA780}"/>
                  </a:ext>
                </a:extLst>
              </p:cNvPr>
              <p:cNvGrpSpPr>
                <a:grpSpLocks/>
              </p:cNvGrpSpPr>
              <p:nvPr/>
            </p:nvGrpSpPr>
            <p:grpSpPr bwMode="auto">
              <a:xfrm>
                <a:off x="144" y="144"/>
                <a:ext cx="432" cy="336"/>
                <a:chOff x="144" y="144"/>
                <a:chExt cx="432" cy="336"/>
              </a:xfrm>
            </p:grpSpPr>
            <p:grpSp>
              <p:nvGrpSpPr>
                <p:cNvPr id="28683" name="Group 17">
                  <a:extLst>
                    <a:ext uri="{FF2B5EF4-FFF2-40B4-BE49-F238E27FC236}">
                      <a16:creationId xmlns:a16="http://schemas.microsoft.com/office/drawing/2014/main" id="{0F2CCA1C-8830-4541-9E5B-16263EEF81E8}"/>
                    </a:ext>
                  </a:extLst>
                </p:cNvPr>
                <p:cNvGrpSpPr>
                  <a:grpSpLocks/>
                </p:cNvGrpSpPr>
                <p:nvPr/>
              </p:nvGrpSpPr>
              <p:grpSpPr bwMode="auto">
                <a:xfrm>
                  <a:off x="144" y="144"/>
                  <a:ext cx="432" cy="112"/>
                  <a:chOff x="288" y="256"/>
                  <a:chExt cx="432" cy="112"/>
                </a:xfrm>
              </p:grpSpPr>
              <p:sp>
                <p:nvSpPr>
                  <p:cNvPr id="605202" name="Rectangle 18">
                    <a:extLst>
                      <a:ext uri="{FF2B5EF4-FFF2-40B4-BE49-F238E27FC236}">
                        <a16:creationId xmlns:a16="http://schemas.microsoft.com/office/drawing/2014/main" id="{BF5970F2-02BD-4E76-9ABE-45C920A30F1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203" name="Rectangle 19">
                    <a:extLst>
                      <a:ext uri="{FF2B5EF4-FFF2-40B4-BE49-F238E27FC236}">
                        <a16:creationId xmlns:a16="http://schemas.microsoft.com/office/drawing/2014/main" id="{37F31D5B-6765-4AB1-9D1C-C79827FB0A0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204" name="Rectangle 20">
                    <a:extLst>
                      <a:ext uri="{FF2B5EF4-FFF2-40B4-BE49-F238E27FC236}">
                        <a16:creationId xmlns:a16="http://schemas.microsoft.com/office/drawing/2014/main" id="{5FF27710-33F1-445C-B879-159666568DC7}"/>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28684" name="Group 21">
                  <a:extLst>
                    <a:ext uri="{FF2B5EF4-FFF2-40B4-BE49-F238E27FC236}">
                      <a16:creationId xmlns:a16="http://schemas.microsoft.com/office/drawing/2014/main" id="{01627275-3AA0-4DA2-8772-86CA7CE31D9E}"/>
                    </a:ext>
                  </a:extLst>
                </p:cNvPr>
                <p:cNvGrpSpPr>
                  <a:grpSpLocks/>
                </p:cNvGrpSpPr>
                <p:nvPr/>
              </p:nvGrpSpPr>
              <p:grpSpPr bwMode="auto">
                <a:xfrm>
                  <a:off x="144" y="368"/>
                  <a:ext cx="432" cy="112"/>
                  <a:chOff x="288" y="256"/>
                  <a:chExt cx="432" cy="112"/>
                </a:xfrm>
              </p:grpSpPr>
              <p:sp>
                <p:nvSpPr>
                  <p:cNvPr id="605206" name="Rectangle 22">
                    <a:extLst>
                      <a:ext uri="{FF2B5EF4-FFF2-40B4-BE49-F238E27FC236}">
                        <a16:creationId xmlns:a16="http://schemas.microsoft.com/office/drawing/2014/main" id="{F3EB4732-BFCE-4006-8EAE-86F55E2BD331}"/>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207" name="Rectangle 23">
                    <a:extLst>
                      <a:ext uri="{FF2B5EF4-FFF2-40B4-BE49-F238E27FC236}">
                        <a16:creationId xmlns:a16="http://schemas.microsoft.com/office/drawing/2014/main" id="{F9C33047-046F-4B38-9719-BD0BA5D54C70}"/>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05208" name="Rectangle 24">
                    <a:extLst>
                      <a:ext uri="{FF2B5EF4-FFF2-40B4-BE49-F238E27FC236}">
                        <a16:creationId xmlns:a16="http://schemas.microsoft.com/office/drawing/2014/main" id="{B8754040-77EC-4200-89D2-9721354C1453}"/>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28677" name="Picture 26">
            <a:extLst>
              <a:ext uri="{FF2B5EF4-FFF2-40B4-BE49-F238E27FC236}">
                <a16:creationId xmlns:a16="http://schemas.microsoft.com/office/drawing/2014/main" id="{030B15B0-3058-4EBA-AACC-823F4B9F4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28675"/>
            <a:ext cx="73310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a:extLst>
              <a:ext uri="{FF2B5EF4-FFF2-40B4-BE49-F238E27FC236}">
                <a16:creationId xmlns:a16="http://schemas.microsoft.com/office/drawing/2014/main" id="{179B4577-23A3-46E1-9F09-AC4DB536889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30723" name="Slide Number Placeholder 2">
            <a:extLst>
              <a:ext uri="{FF2B5EF4-FFF2-40B4-BE49-F238E27FC236}">
                <a16:creationId xmlns:a16="http://schemas.microsoft.com/office/drawing/2014/main" id="{FC747B33-280C-4681-B094-5BD0C945E63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4E6A19F-8333-4F09-9752-0F1DCE22AB60}" type="slidenum">
              <a:rPr lang="en-US" altLang="en-US" sz="1400" b="0"/>
              <a:pPr/>
              <a:t>15</a:t>
            </a:fld>
            <a:endParaRPr lang="en-US" altLang="en-US" sz="1400" b="0"/>
          </a:p>
        </p:txBody>
      </p:sp>
      <p:sp>
        <p:nvSpPr>
          <p:cNvPr id="30724" name="Text Box 2">
            <a:extLst>
              <a:ext uri="{FF2B5EF4-FFF2-40B4-BE49-F238E27FC236}">
                <a16:creationId xmlns:a16="http://schemas.microsoft.com/office/drawing/2014/main" id="{A7DA771D-17F9-48DF-9746-A3F0008C303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14.3</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Pseudoheader for checksum calculation</a:t>
            </a:r>
          </a:p>
        </p:txBody>
      </p:sp>
      <p:sp>
        <p:nvSpPr>
          <p:cNvPr id="30725" name="Rectangle 3">
            <a:extLst>
              <a:ext uri="{FF2B5EF4-FFF2-40B4-BE49-F238E27FC236}">
                <a16:creationId xmlns:a16="http://schemas.microsoft.com/office/drawing/2014/main" id="{0B5B9F50-51EC-4E12-8B36-6E1D93F866A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26" name="Rectangle 4">
            <a:extLst>
              <a:ext uri="{FF2B5EF4-FFF2-40B4-BE49-F238E27FC236}">
                <a16:creationId xmlns:a16="http://schemas.microsoft.com/office/drawing/2014/main" id="{4C75B7A7-CE4E-4072-827F-F7E46A818B9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27" name="Rectangle 5">
            <a:extLst>
              <a:ext uri="{FF2B5EF4-FFF2-40B4-BE49-F238E27FC236}">
                <a16:creationId xmlns:a16="http://schemas.microsoft.com/office/drawing/2014/main" id="{1107A953-DEA1-4C9C-87AD-5859378920B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28" name="Rectangle 6">
            <a:extLst>
              <a:ext uri="{FF2B5EF4-FFF2-40B4-BE49-F238E27FC236}">
                <a16:creationId xmlns:a16="http://schemas.microsoft.com/office/drawing/2014/main" id="{BB6E2AAD-76D8-4649-8890-71A675376D6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29" name="Rectangle 7">
            <a:extLst>
              <a:ext uri="{FF2B5EF4-FFF2-40B4-BE49-F238E27FC236}">
                <a16:creationId xmlns:a16="http://schemas.microsoft.com/office/drawing/2014/main" id="{D225DB09-9EF6-4AE6-80C3-010F5DFDBF7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30" name="Rectangle 8">
            <a:extLst>
              <a:ext uri="{FF2B5EF4-FFF2-40B4-BE49-F238E27FC236}">
                <a16:creationId xmlns:a16="http://schemas.microsoft.com/office/drawing/2014/main" id="{BAC4D35F-4749-4847-B790-C0C533939B9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0731" name="Rectangle 9">
            <a:extLst>
              <a:ext uri="{FF2B5EF4-FFF2-40B4-BE49-F238E27FC236}">
                <a16:creationId xmlns:a16="http://schemas.microsoft.com/office/drawing/2014/main" id="{2E928B06-789D-4E78-B3FC-70AB1E64DAA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545802" name="Picture 10">
            <a:extLst>
              <a:ext uri="{FF2B5EF4-FFF2-40B4-BE49-F238E27FC236}">
                <a16:creationId xmlns:a16="http://schemas.microsoft.com/office/drawing/2014/main" id="{3DD40F8E-08B1-4EF6-A1A9-0AE6B2B69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3400425"/>
            <a:ext cx="74136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804" name="Picture 12">
            <a:extLst>
              <a:ext uri="{FF2B5EF4-FFF2-40B4-BE49-F238E27FC236}">
                <a16:creationId xmlns:a16="http://schemas.microsoft.com/office/drawing/2014/main" id="{9D3C9F2D-8C13-4ED1-B224-F1FC908B8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7239000"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8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545804"/>
                                        </p:tgtEl>
                                        <p:attrNameLst>
                                          <p:attrName>style.visibility</p:attrName>
                                        </p:attrNameLst>
                                      </p:cBhvr>
                                      <p:to>
                                        <p:strVal val="visible"/>
                                      </p:to>
                                    </p:set>
                                    <p:anim calcmode="lin" valueType="num">
                                      <p:cBhvr>
                                        <p:cTn id="11" dur="500" fill="hold"/>
                                        <p:tgtEl>
                                          <p:spTgt spid="545804"/>
                                        </p:tgtEl>
                                        <p:attrNameLst>
                                          <p:attrName>ppt_w</p:attrName>
                                        </p:attrNameLst>
                                      </p:cBhvr>
                                      <p:tavLst>
                                        <p:tav tm="0">
                                          <p:val>
                                            <p:fltVal val="0"/>
                                          </p:val>
                                        </p:tav>
                                        <p:tav tm="100000">
                                          <p:val>
                                            <p:strVal val="#ppt_w"/>
                                          </p:val>
                                        </p:tav>
                                      </p:tavLst>
                                    </p:anim>
                                    <p:anim calcmode="lin" valueType="num">
                                      <p:cBhvr>
                                        <p:cTn id="12" dur="500" fill="hold"/>
                                        <p:tgtEl>
                                          <p:spTgt spid="545804"/>
                                        </p:tgtEl>
                                        <p:attrNameLst>
                                          <p:attrName>ppt_h</p:attrName>
                                        </p:attrNameLst>
                                      </p:cBhvr>
                                      <p:tavLst>
                                        <p:tav tm="0">
                                          <p:val>
                                            <p:fltVal val="0"/>
                                          </p:val>
                                        </p:tav>
                                        <p:tav tm="100000">
                                          <p:val>
                                            <p:strVal val="#ppt_h"/>
                                          </p:val>
                                        </p:tav>
                                      </p:tavLst>
                                    </p:anim>
                                    <p:animEffect transition="in" filter="fade">
                                      <p:cBhvr>
                                        <p:cTn id="13" dur="500"/>
                                        <p:tgtEl>
                                          <p:spTgt spid="545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a:extLst>
              <a:ext uri="{FF2B5EF4-FFF2-40B4-BE49-F238E27FC236}">
                <a16:creationId xmlns:a16="http://schemas.microsoft.com/office/drawing/2014/main" id="{0EC385A9-E6DD-45B7-A0ED-799D2E3B716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32771" name="Slide Number Placeholder 2">
            <a:extLst>
              <a:ext uri="{FF2B5EF4-FFF2-40B4-BE49-F238E27FC236}">
                <a16:creationId xmlns:a16="http://schemas.microsoft.com/office/drawing/2014/main" id="{7FE1763C-E4A6-4E93-B729-6FFAD47AD99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DE67328-EBFA-45C4-B4B7-BDBF8C5B4C58}" type="slidenum">
              <a:rPr lang="en-US" altLang="en-US" sz="1400" b="0"/>
              <a:pPr/>
              <a:t>16</a:t>
            </a:fld>
            <a:endParaRPr lang="en-US" altLang="en-US" sz="1400" b="0"/>
          </a:p>
        </p:txBody>
      </p:sp>
      <p:sp>
        <p:nvSpPr>
          <p:cNvPr id="32772" name="Text Box 2">
            <a:extLst>
              <a:ext uri="{FF2B5EF4-FFF2-40B4-BE49-F238E27FC236}">
                <a16:creationId xmlns:a16="http://schemas.microsoft.com/office/drawing/2014/main" id="{43AB0330-F0F3-4225-A837-7245FFF873AA}"/>
              </a:ext>
            </a:extLst>
          </p:cNvPr>
          <p:cNvSpPr txBox="1">
            <a:spLocks noChangeArrowheads="1"/>
          </p:cNvSpPr>
          <p:nvPr/>
        </p:nvSpPr>
        <p:spPr bwMode="auto">
          <a:xfrm>
            <a:off x="76200" y="696913"/>
            <a:ext cx="883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latin typeface="Arial Unicode MS" pitchFamily="34" charset="-128"/>
              </a:rPr>
              <a:t>Figure 14.4 shows the checksum calculation for a very small user datagram with only 7 bytes of data. Because the number of bytes of data is odd, padding is added for checksum calculation. The pseudoheader as well as the padding will be dropped when the user datagram is delivered to IP (see Appendix F).</a:t>
            </a:r>
          </a:p>
        </p:txBody>
      </p:sp>
      <p:grpSp>
        <p:nvGrpSpPr>
          <p:cNvPr id="32773" name="Group 3">
            <a:extLst>
              <a:ext uri="{FF2B5EF4-FFF2-40B4-BE49-F238E27FC236}">
                <a16:creationId xmlns:a16="http://schemas.microsoft.com/office/drawing/2014/main" id="{66D1B166-BC42-49A4-B876-DCF3F30678D2}"/>
              </a:ext>
            </a:extLst>
          </p:cNvPr>
          <p:cNvGrpSpPr>
            <a:grpSpLocks/>
          </p:cNvGrpSpPr>
          <p:nvPr/>
        </p:nvGrpSpPr>
        <p:grpSpPr bwMode="auto">
          <a:xfrm>
            <a:off x="0" y="0"/>
            <a:ext cx="9144000" cy="609600"/>
            <a:chOff x="0" y="2448"/>
            <a:chExt cx="5760" cy="384"/>
          </a:xfrm>
        </p:grpSpPr>
        <p:sp>
          <p:nvSpPr>
            <p:cNvPr id="32774" name="Rectangle 4">
              <a:extLst>
                <a:ext uri="{FF2B5EF4-FFF2-40B4-BE49-F238E27FC236}">
                  <a16:creationId xmlns:a16="http://schemas.microsoft.com/office/drawing/2014/main" id="{88614502-E0D6-4B10-9518-F33030AA5E3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03141" name="Text Box 5">
              <a:extLst>
                <a:ext uri="{FF2B5EF4-FFF2-40B4-BE49-F238E27FC236}">
                  <a16:creationId xmlns:a16="http://schemas.microsoft.com/office/drawing/2014/main" id="{C1F5F0E3-C146-4065-9653-6C86B2F19439}"/>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14.2</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a:extLst>
              <a:ext uri="{FF2B5EF4-FFF2-40B4-BE49-F238E27FC236}">
                <a16:creationId xmlns:a16="http://schemas.microsoft.com/office/drawing/2014/main" id="{55557F75-4013-4F0B-B800-91C0A3B5654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34819" name="Slide Number Placeholder 2">
            <a:extLst>
              <a:ext uri="{FF2B5EF4-FFF2-40B4-BE49-F238E27FC236}">
                <a16:creationId xmlns:a16="http://schemas.microsoft.com/office/drawing/2014/main" id="{3E058985-49DC-4C82-8E55-75E15F4FA95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EAF4762-74C8-47B4-8FEB-0D0755F4E32C}" type="slidenum">
              <a:rPr lang="en-US" altLang="en-US" sz="1400" b="0"/>
              <a:pPr/>
              <a:t>17</a:t>
            </a:fld>
            <a:endParaRPr lang="en-US" altLang="en-US" sz="1400" b="0"/>
          </a:p>
        </p:txBody>
      </p:sp>
      <p:sp>
        <p:nvSpPr>
          <p:cNvPr id="34820" name="Text Box 2">
            <a:extLst>
              <a:ext uri="{FF2B5EF4-FFF2-40B4-BE49-F238E27FC236}">
                <a16:creationId xmlns:a16="http://schemas.microsoft.com/office/drawing/2014/main" id="{CB01304A-F499-4B90-A413-75A6DEDCE395}"/>
              </a:ext>
            </a:extLst>
          </p:cNvPr>
          <p:cNvSpPr txBox="1">
            <a:spLocks noChangeArrowheads="1"/>
          </p:cNvSpPr>
          <p:nvPr/>
        </p:nvSpPr>
        <p:spPr bwMode="auto">
          <a:xfrm>
            <a:off x="990600" y="90488"/>
            <a:ext cx="7391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14.4</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Checksum calculation for a simple UDP user datagram</a:t>
            </a:r>
          </a:p>
        </p:txBody>
      </p:sp>
      <p:sp>
        <p:nvSpPr>
          <p:cNvPr id="34821" name="Rectangle 3">
            <a:extLst>
              <a:ext uri="{FF2B5EF4-FFF2-40B4-BE49-F238E27FC236}">
                <a16:creationId xmlns:a16="http://schemas.microsoft.com/office/drawing/2014/main" id="{06E90A2F-200C-4E97-BC91-D24389D6146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2" name="Rectangle 4">
            <a:extLst>
              <a:ext uri="{FF2B5EF4-FFF2-40B4-BE49-F238E27FC236}">
                <a16:creationId xmlns:a16="http://schemas.microsoft.com/office/drawing/2014/main" id="{0407D74E-8902-432E-B819-9C7DE87EAB7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3" name="Rectangle 5">
            <a:extLst>
              <a:ext uri="{FF2B5EF4-FFF2-40B4-BE49-F238E27FC236}">
                <a16:creationId xmlns:a16="http://schemas.microsoft.com/office/drawing/2014/main" id="{D683B904-6571-4492-93AB-A247BB1497B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4" name="Rectangle 6">
            <a:extLst>
              <a:ext uri="{FF2B5EF4-FFF2-40B4-BE49-F238E27FC236}">
                <a16:creationId xmlns:a16="http://schemas.microsoft.com/office/drawing/2014/main" id="{29C3D66E-2512-48CC-A2EF-E9AB4FAB485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5" name="Rectangle 7">
            <a:extLst>
              <a:ext uri="{FF2B5EF4-FFF2-40B4-BE49-F238E27FC236}">
                <a16:creationId xmlns:a16="http://schemas.microsoft.com/office/drawing/2014/main" id="{C187EF5E-901E-450E-8B99-D5FC2CF27B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6" name="Rectangle 8">
            <a:extLst>
              <a:ext uri="{FF2B5EF4-FFF2-40B4-BE49-F238E27FC236}">
                <a16:creationId xmlns:a16="http://schemas.microsoft.com/office/drawing/2014/main" id="{3138404C-C94D-407A-A923-D2B57286F65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34827" name="Rectangle 9">
            <a:extLst>
              <a:ext uri="{FF2B5EF4-FFF2-40B4-BE49-F238E27FC236}">
                <a16:creationId xmlns:a16="http://schemas.microsoft.com/office/drawing/2014/main" id="{8BEE76EA-6F39-43A1-8652-6E642CE949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547850" name="Picture 10">
            <a:extLst>
              <a:ext uri="{FF2B5EF4-FFF2-40B4-BE49-F238E27FC236}">
                <a16:creationId xmlns:a16="http://schemas.microsoft.com/office/drawing/2014/main" id="{15B8F464-251F-4ACA-B6AE-1706F7B01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78025"/>
            <a:ext cx="39131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853" name="Picture 13">
            <a:extLst>
              <a:ext uri="{FF2B5EF4-FFF2-40B4-BE49-F238E27FC236}">
                <a16:creationId xmlns:a16="http://schemas.microsoft.com/office/drawing/2014/main" id="{1E4B0191-BED3-4661-A89D-7396A24AB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04963"/>
            <a:ext cx="4067175" cy="380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7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547853"/>
                                        </p:tgtEl>
                                        <p:attrNameLst>
                                          <p:attrName>style.visibility</p:attrName>
                                        </p:attrNameLst>
                                      </p:cBhvr>
                                      <p:to>
                                        <p:strVal val="visible"/>
                                      </p:to>
                                    </p:set>
                                    <p:animEffect transition="in" filter="wipe(up)">
                                      <p:cBhvr>
                                        <p:cTn id="11" dur="5000"/>
                                        <p:tgtEl>
                                          <p:spTgt spid="547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a:extLst>
              <a:ext uri="{FF2B5EF4-FFF2-40B4-BE49-F238E27FC236}">
                <a16:creationId xmlns:a16="http://schemas.microsoft.com/office/drawing/2014/main" id="{1F38FF4E-9786-41D0-8B0B-9A16B69CE26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36867" name="Slide Number Placeholder 2">
            <a:extLst>
              <a:ext uri="{FF2B5EF4-FFF2-40B4-BE49-F238E27FC236}">
                <a16:creationId xmlns:a16="http://schemas.microsoft.com/office/drawing/2014/main" id="{8440970F-B4EC-401C-90E1-AB1E795A70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934A2B0-C1C4-41BE-9253-134A2C07CBDC}" type="slidenum">
              <a:rPr lang="en-US" altLang="en-US" sz="1400" b="0"/>
              <a:pPr/>
              <a:t>18</a:t>
            </a:fld>
            <a:endParaRPr lang="en-US" altLang="en-US" sz="1400" b="0"/>
          </a:p>
        </p:txBody>
      </p:sp>
      <p:sp>
        <p:nvSpPr>
          <p:cNvPr id="36868" name="Text Box 2">
            <a:extLst>
              <a:ext uri="{FF2B5EF4-FFF2-40B4-BE49-F238E27FC236}">
                <a16:creationId xmlns:a16="http://schemas.microsoft.com/office/drawing/2014/main" id="{29100A02-75F5-4CF6-8AAC-ED2F3D5917B2}"/>
              </a:ext>
            </a:extLst>
          </p:cNvPr>
          <p:cNvSpPr txBox="1">
            <a:spLocks noChangeArrowheads="1"/>
          </p:cNvSpPr>
          <p:nvPr/>
        </p:nvSpPr>
        <p:spPr bwMode="auto">
          <a:xfrm>
            <a:off x="76200" y="696913"/>
            <a:ext cx="8839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tabLst>
                <a:tab pos="400050" algn="l"/>
              </a:tabLst>
              <a:defRPr sz="2800" b="1">
                <a:solidFill>
                  <a:schemeClr val="tx1"/>
                </a:solidFill>
                <a:latin typeface="Tahoma" panose="020B0604030504040204" pitchFamily="34" charset="0"/>
              </a:defRPr>
            </a:lvl1pPr>
            <a:lvl2pPr marL="742950" indent="-285750">
              <a:tabLst>
                <a:tab pos="400050" algn="l"/>
              </a:tabLst>
              <a:defRPr sz="2800" b="1">
                <a:solidFill>
                  <a:schemeClr val="tx1"/>
                </a:solidFill>
                <a:latin typeface="Tahoma" panose="020B0604030504040204" pitchFamily="34" charset="0"/>
              </a:defRPr>
            </a:lvl2pPr>
            <a:lvl3pPr marL="1143000" indent="-228600">
              <a:tabLst>
                <a:tab pos="400050" algn="l"/>
              </a:tabLst>
              <a:defRPr sz="2800" b="1">
                <a:solidFill>
                  <a:schemeClr val="tx1"/>
                </a:solidFill>
                <a:latin typeface="Tahoma" panose="020B0604030504040204" pitchFamily="34" charset="0"/>
              </a:defRPr>
            </a:lvl3pPr>
            <a:lvl4pPr marL="1600200" indent="-228600">
              <a:tabLst>
                <a:tab pos="400050" algn="l"/>
              </a:tabLst>
              <a:defRPr sz="2800" b="1">
                <a:solidFill>
                  <a:schemeClr val="tx1"/>
                </a:solidFill>
                <a:latin typeface="Tahoma" panose="020B0604030504040204" pitchFamily="34" charset="0"/>
              </a:defRPr>
            </a:lvl4pPr>
            <a:lvl5pPr marL="2057400" indent="-228600">
              <a:tabLst>
                <a:tab pos="400050" algn="l"/>
              </a:tabLst>
              <a:defRPr sz="2800"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9pPr>
          </a:lstStyle>
          <a:p>
            <a:pPr algn="just"/>
            <a:r>
              <a:rPr lang="en-US" altLang="en-US" sz="2400">
                <a:latin typeface="Arial Unicode MS" pitchFamily="34" charset="-128"/>
              </a:rPr>
              <a:t>What value is sent for the checksum in one of the following hypothetical situations?</a:t>
            </a:r>
          </a:p>
          <a:p>
            <a:pPr algn="just"/>
            <a:endParaRPr lang="en-US" altLang="en-US" sz="2400">
              <a:latin typeface="Arial Unicode MS" pitchFamily="34" charset="-128"/>
            </a:endParaRPr>
          </a:p>
          <a:p>
            <a:r>
              <a:rPr lang="en-US" altLang="en-US" sz="2400">
                <a:solidFill>
                  <a:schemeClr val="hlink"/>
                </a:solidFill>
                <a:latin typeface="Arial Unicode MS" pitchFamily="34" charset="-128"/>
              </a:rPr>
              <a:t>a.</a:t>
            </a:r>
            <a:r>
              <a:rPr lang="en-US" altLang="en-US" sz="2400">
                <a:latin typeface="Arial Unicode MS" pitchFamily="34" charset="-128"/>
              </a:rPr>
              <a:t> The sender decides not to include the checksum.</a:t>
            </a:r>
            <a:br>
              <a:rPr lang="en-US" altLang="en-US" sz="2400">
                <a:latin typeface="Arial Unicode MS" pitchFamily="34" charset="-128"/>
              </a:rPr>
            </a:br>
            <a:endParaRPr lang="en-US" altLang="en-US" sz="2400">
              <a:latin typeface="Arial Unicode MS" pitchFamily="34" charset="-128"/>
            </a:endParaRPr>
          </a:p>
          <a:p>
            <a:r>
              <a:rPr lang="en-US" altLang="en-US" sz="2400">
                <a:solidFill>
                  <a:schemeClr val="hlink"/>
                </a:solidFill>
                <a:latin typeface="Arial Unicode MS" pitchFamily="34" charset="-128"/>
              </a:rPr>
              <a:t>b.</a:t>
            </a:r>
            <a:r>
              <a:rPr lang="en-US" altLang="en-US" sz="2400">
                <a:latin typeface="Arial Unicode MS" pitchFamily="34" charset="-128"/>
              </a:rPr>
              <a:t> The sender decides to include the checksum, but the value  of the sum is all 1s.</a:t>
            </a:r>
          </a:p>
          <a:p>
            <a:endParaRPr lang="en-US" altLang="en-US" sz="2400">
              <a:latin typeface="Arial Unicode MS" pitchFamily="34" charset="-128"/>
            </a:endParaRPr>
          </a:p>
          <a:p>
            <a:r>
              <a:rPr lang="en-US" altLang="en-US" sz="2400">
                <a:solidFill>
                  <a:schemeClr val="hlink"/>
                </a:solidFill>
                <a:latin typeface="Arial Unicode MS" pitchFamily="34" charset="-128"/>
              </a:rPr>
              <a:t>c.</a:t>
            </a:r>
            <a:r>
              <a:rPr lang="en-US" altLang="en-US" sz="2400">
                <a:latin typeface="Arial Unicode MS" pitchFamily="34" charset="-128"/>
              </a:rPr>
              <a:t> The sender decides to include the checksum, but the value of the sum is all 0s.</a:t>
            </a:r>
          </a:p>
        </p:txBody>
      </p:sp>
      <p:grpSp>
        <p:nvGrpSpPr>
          <p:cNvPr id="36869" name="Group 3">
            <a:extLst>
              <a:ext uri="{FF2B5EF4-FFF2-40B4-BE49-F238E27FC236}">
                <a16:creationId xmlns:a16="http://schemas.microsoft.com/office/drawing/2014/main" id="{DAD7086A-AB41-47BE-95D1-A70E05392E6B}"/>
              </a:ext>
            </a:extLst>
          </p:cNvPr>
          <p:cNvGrpSpPr>
            <a:grpSpLocks/>
          </p:cNvGrpSpPr>
          <p:nvPr/>
        </p:nvGrpSpPr>
        <p:grpSpPr bwMode="auto">
          <a:xfrm>
            <a:off x="0" y="0"/>
            <a:ext cx="9144000" cy="609600"/>
            <a:chOff x="0" y="2448"/>
            <a:chExt cx="5760" cy="384"/>
          </a:xfrm>
        </p:grpSpPr>
        <p:sp>
          <p:nvSpPr>
            <p:cNvPr id="36870" name="Rectangle 4">
              <a:extLst>
                <a:ext uri="{FF2B5EF4-FFF2-40B4-BE49-F238E27FC236}">
                  <a16:creationId xmlns:a16="http://schemas.microsoft.com/office/drawing/2014/main" id="{F3A54BF0-A67D-4F6B-849F-C0776F074559}"/>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07237" name="Text Box 5">
              <a:extLst>
                <a:ext uri="{FF2B5EF4-FFF2-40B4-BE49-F238E27FC236}">
                  <a16:creationId xmlns:a16="http://schemas.microsoft.com/office/drawing/2014/main" id="{9135A240-18F4-477A-91DA-8C78F1EBB27A}"/>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14.3</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a:extLst>
              <a:ext uri="{FF2B5EF4-FFF2-40B4-BE49-F238E27FC236}">
                <a16:creationId xmlns:a16="http://schemas.microsoft.com/office/drawing/2014/main" id="{8B53FF1E-FA83-4A54-97DF-BF2295F8BA5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38915" name="Slide Number Placeholder 2">
            <a:extLst>
              <a:ext uri="{FF2B5EF4-FFF2-40B4-BE49-F238E27FC236}">
                <a16:creationId xmlns:a16="http://schemas.microsoft.com/office/drawing/2014/main" id="{DFD818A0-B72D-461A-B131-400F4F9795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FF00EDD-9814-41C7-AE91-C2975E05E1E5}" type="slidenum">
              <a:rPr lang="en-US" altLang="en-US" sz="1400" b="0"/>
              <a:pPr/>
              <a:t>19</a:t>
            </a:fld>
            <a:endParaRPr lang="en-US" altLang="en-US" sz="1400" b="0"/>
          </a:p>
        </p:txBody>
      </p:sp>
      <p:sp>
        <p:nvSpPr>
          <p:cNvPr id="38916" name="Text Box 2">
            <a:extLst>
              <a:ext uri="{FF2B5EF4-FFF2-40B4-BE49-F238E27FC236}">
                <a16:creationId xmlns:a16="http://schemas.microsoft.com/office/drawing/2014/main" id="{797E72B1-B27C-4AC2-929F-BD2E7C19E5B2}"/>
              </a:ext>
            </a:extLst>
          </p:cNvPr>
          <p:cNvSpPr txBox="1">
            <a:spLocks noChangeArrowheads="1"/>
          </p:cNvSpPr>
          <p:nvPr/>
        </p:nvSpPr>
        <p:spPr bwMode="auto">
          <a:xfrm>
            <a:off x="76200" y="696913"/>
            <a:ext cx="8839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tabLst>
                <a:tab pos="400050" algn="l"/>
              </a:tabLst>
              <a:defRPr sz="2800" b="1">
                <a:solidFill>
                  <a:schemeClr val="tx1"/>
                </a:solidFill>
                <a:latin typeface="Tahoma" panose="020B0604030504040204" pitchFamily="34" charset="0"/>
              </a:defRPr>
            </a:lvl1pPr>
            <a:lvl2pPr marL="742950" indent="-285750">
              <a:tabLst>
                <a:tab pos="400050" algn="l"/>
              </a:tabLst>
              <a:defRPr sz="2800" b="1">
                <a:solidFill>
                  <a:schemeClr val="tx1"/>
                </a:solidFill>
                <a:latin typeface="Tahoma" panose="020B0604030504040204" pitchFamily="34" charset="0"/>
              </a:defRPr>
            </a:lvl2pPr>
            <a:lvl3pPr marL="1143000" indent="-228600">
              <a:tabLst>
                <a:tab pos="400050" algn="l"/>
              </a:tabLst>
              <a:defRPr sz="2800" b="1">
                <a:solidFill>
                  <a:schemeClr val="tx1"/>
                </a:solidFill>
                <a:latin typeface="Tahoma" panose="020B0604030504040204" pitchFamily="34" charset="0"/>
              </a:defRPr>
            </a:lvl3pPr>
            <a:lvl4pPr marL="1600200" indent="-228600">
              <a:tabLst>
                <a:tab pos="400050" algn="l"/>
              </a:tabLst>
              <a:defRPr sz="2800" b="1">
                <a:solidFill>
                  <a:schemeClr val="tx1"/>
                </a:solidFill>
                <a:latin typeface="Tahoma" panose="020B0604030504040204" pitchFamily="34" charset="0"/>
              </a:defRPr>
            </a:lvl4pPr>
            <a:lvl5pPr marL="2057400" indent="-228600">
              <a:tabLst>
                <a:tab pos="400050" algn="l"/>
              </a:tabLst>
              <a:defRPr sz="2800" b="1">
                <a:solidFill>
                  <a:schemeClr val="tx1"/>
                </a:solidFill>
                <a:latin typeface="Tahoma" panose="020B0604030504040204" pitchFamily="34" charset="0"/>
              </a:defRPr>
            </a:lvl5pPr>
            <a:lvl6pPr marL="25146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6pPr>
            <a:lvl7pPr marL="29718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7pPr>
            <a:lvl8pPr marL="34290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8pPr>
            <a:lvl9pPr marL="3886200" indent="-228600" eaLnBrk="0" fontAlgn="base" hangingPunct="0">
              <a:spcBef>
                <a:spcPct val="0"/>
              </a:spcBef>
              <a:spcAft>
                <a:spcPct val="0"/>
              </a:spcAft>
              <a:tabLst>
                <a:tab pos="400050" algn="l"/>
              </a:tabLst>
              <a:defRPr sz="2800" b="1">
                <a:solidFill>
                  <a:schemeClr val="tx1"/>
                </a:solidFill>
                <a:latin typeface="Tahoma" panose="020B0604030504040204" pitchFamily="34" charset="0"/>
              </a:defRPr>
            </a:lvl9pPr>
          </a:lstStyle>
          <a:p>
            <a:r>
              <a:rPr lang="en-US" altLang="en-US" sz="2400" i="1">
                <a:solidFill>
                  <a:schemeClr val="hlink"/>
                </a:solidFill>
                <a:latin typeface="Arial Unicode MS" pitchFamily="34" charset="-128"/>
              </a:rPr>
              <a:t>Solution</a:t>
            </a:r>
          </a:p>
          <a:p>
            <a:r>
              <a:rPr lang="en-US" altLang="en-US" sz="2400">
                <a:solidFill>
                  <a:schemeClr val="hlink"/>
                </a:solidFill>
                <a:latin typeface="Arial Unicode MS" pitchFamily="34" charset="-128"/>
              </a:rPr>
              <a:t>a.</a:t>
            </a:r>
            <a:r>
              <a:rPr lang="en-US" altLang="en-US" sz="2400">
                <a:latin typeface="Arial Unicode MS" pitchFamily="34" charset="-128"/>
              </a:rPr>
              <a:t> The value sent for the checksum field is all 0s to show that the checksum is not calculated.</a:t>
            </a:r>
          </a:p>
          <a:p>
            <a:endParaRPr lang="en-US" altLang="en-US" sz="2400">
              <a:latin typeface="Arial Unicode MS" pitchFamily="34" charset="-128"/>
            </a:endParaRPr>
          </a:p>
          <a:p>
            <a:r>
              <a:rPr lang="en-US" altLang="en-US" sz="2400">
                <a:solidFill>
                  <a:schemeClr val="hlink"/>
                </a:solidFill>
                <a:latin typeface="Arial Unicode MS" pitchFamily="34" charset="-128"/>
              </a:rPr>
              <a:t>b.</a:t>
            </a:r>
            <a:r>
              <a:rPr lang="en-US" altLang="en-US" sz="2400">
                <a:latin typeface="Arial Unicode MS" pitchFamily="34" charset="-128"/>
              </a:rPr>
              <a:t>	When the sender complements the sum, the result is all 0s; the sender complements the result again before sending.  The value sent for the checksum is all 1s. The second complement operation is needed to avoid confusion with the case in part a.</a:t>
            </a:r>
          </a:p>
          <a:p>
            <a:endParaRPr lang="en-US" altLang="en-US" sz="2400">
              <a:latin typeface="Arial Unicode MS" pitchFamily="34" charset="-128"/>
            </a:endParaRPr>
          </a:p>
          <a:p>
            <a:r>
              <a:rPr lang="en-US" altLang="en-US" sz="2400">
                <a:solidFill>
                  <a:schemeClr val="hlink"/>
                </a:solidFill>
                <a:latin typeface="Arial Unicode MS" pitchFamily="34" charset="-128"/>
              </a:rPr>
              <a:t>c.</a:t>
            </a:r>
            <a:r>
              <a:rPr lang="en-US" altLang="en-US" sz="2400">
                <a:latin typeface="Arial Unicode MS" pitchFamily="34" charset="-128"/>
              </a:rPr>
              <a:t>	This situation never happens because it implies that the                    value of every term included in the calculation of the sum is all 0s, which is impossible; some fields in the pseudoheader have nonzero values (see Appendix D).</a:t>
            </a:r>
          </a:p>
        </p:txBody>
      </p:sp>
      <p:grpSp>
        <p:nvGrpSpPr>
          <p:cNvPr id="38917" name="Group 3">
            <a:extLst>
              <a:ext uri="{FF2B5EF4-FFF2-40B4-BE49-F238E27FC236}">
                <a16:creationId xmlns:a16="http://schemas.microsoft.com/office/drawing/2014/main" id="{16AEB645-4114-4C61-83B4-FB41C08F86D3}"/>
              </a:ext>
            </a:extLst>
          </p:cNvPr>
          <p:cNvGrpSpPr>
            <a:grpSpLocks/>
          </p:cNvGrpSpPr>
          <p:nvPr/>
        </p:nvGrpSpPr>
        <p:grpSpPr bwMode="auto">
          <a:xfrm>
            <a:off x="0" y="0"/>
            <a:ext cx="9144000" cy="609600"/>
            <a:chOff x="0" y="2448"/>
            <a:chExt cx="5760" cy="384"/>
          </a:xfrm>
        </p:grpSpPr>
        <p:sp>
          <p:nvSpPr>
            <p:cNvPr id="38918" name="Rectangle 4">
              <a:extLst>
                <a:ext uri="{FF2B5EF4-FFF2-40B4-BE49-F238E27FC236}">
                  <a16:creationId xmlns:a16="http://schemas.microsoft.com/office/drawing/2014/main" id="{C190AD97-9261-4957-B884-D276EBB810BE}"/>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09285" name="Text Box 5">
              <a:extLst>
                <a:ext uri="{FF2B5EF4-FFF2-40B4-BE49-F238E27FC236}">
                  <a16:creationId xmlns:a16="http://schemas.microsoft.com/office/drawing/2014/main" id="{85F26C39-0F62-4452-BCD4-9C3DF6BE2C62}"/>
                </a:ext>
              </a:extLst>
            </p:cNvPr>
            <p:cNvSpPr txBox="1">
              <a:spLocks noChangeArrowheads="1"/>
            </p:cNvSpPr>
            <p:nvPr/>
          </p:nvSpPr>
          <p:spPr bwMode="auto">
            <a:xfrm>
              <a:off x="0" y="2448"/>
              <a:ext cx="2896"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14.3   </a:t>
              </a:r>
              <a:r>
                <a:rPr lang="en-US" altLang="en-US" sz="3200" i="1">
                  <a:solidFill>
                    <a:schemeClr val="bg1"/>
                  </a:solidFill>
                  <a:latin typeface="Times New Roman" panose="02020603050405020304" pitchFamily="18" charset="0"/>
                </a:rPr>
                <a:t>Continued</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A702CA59-6396-4793-B984-68B7E1DE6EE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147" name="Slide Number Placeholder 4">
            <a:extLst>
              <a:ext uri="{FF2B5EF4-FFF2-40B4-BE49-F238E27FC236}">
                <a16:creationId xmlns:a16="http://schemas.microsoft.com/office/drawing/2014/main" id="{8103CAE9-9BCB-4BDA-9049-722EBAF5F1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8DADBC8-8611-404B-8A60-06EE33DADDB9}" type="slidenum">
              <a:rPr lang="en-US" altLang="en-US" sz="1400" b="0"/>
              <a:pPr/>
              <a:t>2</a:t>
            </a:fld>
            <a:endParaRPr lang="en-US" altLang="en-US" sz="1400" b="0"/>
          </a:p>
        </p:txBody>
      </p:sp>
      <p:sp>
        <p:nvSpPr>
          <p:cNvPr id="560130" name="Rectangle 2">
            <a:extLst>
              <a:ext uri="{FF2B5EF4-FFF2-40B4-BE49-F238E27FC236}">
                <a16:creationId xmlns:a16="http://schemas.microsoft.com/office/drawing/2014/main" id="{EDDAECAF-EFA3-4B6F-8088-325A99A4748B}"/>
              </a:ext>
            </a:extLst>
          </p:cNvPr>
          <p:cNvSpPr>
            <a:spLocks noGrp="1" noChangeArrowheads="1"/>
          </p:cNvSpPr>
          <p:nvPr>
            <p:ph type="title"/>
          </p:nvPr>
        </p:nvSpPr>
        <p:spPr bwMode="auto">
          <a:xfrm>
            <a:off x="152400" y="0"/>
            <a:ext cx="8229600" cy="1143000"/>
          </a:xfrm>
        </p:spPr>
        <p:txBody>
          <a:bodyPr vert="horz" wrap="square" lIns="91440" tIns="45720" rIns="91440" bIns="45720" numCol="1" anchor="t" anchorCtr="0" compatLnSpc="1">
            <a:prstTxWarp prst="textNoShape">
              <a:avLst/>
            </a:prstTxWarp>
          </a:bodyPr>
          <a:lstStyle/>
          <a:p>
            <a:pPr eaLnBrk="1" hangingPunct="1">
              <a:defRPr/>
            </a:pPr>
            <a:r>
              <a:rPr lang="en-US" altLang="en-US" b="1" u="sng">
                <a:solidFill>
                  <a:schemeClr val="hlink"/>
                </a:solidFill>
                <a:effectLst>
                  <a:outerShdw blurRad="38100" dist="38100" dir="2700000" algn="tl">
                    <a:srgbClr val="C0C0C0"/>
                  </a:outerShdw>
                </a:effectLst>
              </a:rPr>
              <a:t>OBJECTIVES:</a:t>
            </a:r>
          </a:p>
        </p:txBody>
      </p:sp>
      <p:sp>
        <p:nvSpPr>
          <p:cNvPr id="560131" name="Rectangle 3">
            <a:extLst>
              <a:ext uri="{FF2B5EF4-FFF2-40B4-BE49-F238E27FC236}">
                <a16:creationId xmlns:a16="http://schemas.microsoft.com/office/drawing/2014/main" id="{65CE36D5-94D1-40FF-8C82-7EAACB735592}"/>
              </a:ext>
            </a:extLst>
          </p:cNvPr>
          <p:cNvSpPr>
            <a:spLocks noChangeArrowheads="1"/>
          </p:cNvSpPr>
          <p:nvPr/>
        </p:nvSpPr>
        <p:spPr bwMode="auto">
          <a:xfrm>
            <a:off x="0" y="8382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introduce UDP and show its relationship to other protocols in the TCP/IP protocol suite.</a:t>
            </a:r>
          </a:p>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explain the format of a UDP packet and discuss the use of each field in the header.</a:t>
            </a:r>
          </a:p>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discuss the services provided by the UDP such as process-to-process delivery, multiplexing/demultiplexing, and queuing.</a:t>
            </a:r>
          </a:p>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show how to calculate the optional checksum and the sender the needs to add a pseudoheader to the packet when calculating the checksum.</a:t>
            </a:r>
          </a:p>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discuss how some application programs can benefit from the simplicity of UDP.</a:t>
            </a:r>
          </a:p>
          <a:p>
            <a:pPr eaLnBrk="1" hangingPunct="1">
              <a:spcBef>
                <a:spcPct val="25000"/>
              </a:spcBef>
              <a:spcAft>
                <a:spcPct val="25000"/>
              </a:spcAft>
              <a:buClr>
                <a:schemeClr val="folHlink"/>
              </a:buClr>
              <a:buFont typeface="Wingdings" panose="05000000000000000000" pitchFamily="2" charset="2"/>
              <a:buChar char="q"/>
            </a:pPr>
            <a:r>
              <a:rPr lang="en-US" altLang="en-US" sz="2400">
                <a:latin typeface="Times New Roman" panose="02020603050405020304" pitchFamily="18" charset="0"/>
              </a:rPr>
              <a:t>To briefly discuss the structure of the UDP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 calcmode="lin" valueType="num">
                                      <p:cBhvr>
                                        <p:cTn id="7" dur="500" fill="hold"/>
                                        <p:tgtEl>
                                          <p:spTgt spid="560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601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60131">
                                            <p:txEl>
                                              <p:pRg st="0" end="0"/>
                                            </p:txEl>
                                          </p:spTgt>
                                        </p:tgtEl>
                                      </p:cBhvr>
                                    </p:animEffect>
                                  </p:childTnLst>
                                  <p:subTnLst>
                                    <p:animClr clrSpc="rgb" dir="cw">
                                      <p:cBhvr override="childStyle">
                                        <p:cTn dur="1" fill="hold" display="0" masterRel="nextClick" afterEffect="1"/>
                                        <p:tgtEl>
                                          <p:spTgt spid="560131">
                                            <p:txEl>
                                              <p:pRg st="0" end="0"/>
                                            </p:txEl>
                                          </p:spTgt>
                                        </p:tgtEl>
                                        <p:attrNameLst>
                                          <p:attrName>ppt_c</p:attrName>
                                        </p:attrNameLst>
                                      </p:cBhvr>
                                      <p:to>
                                        <a:srgbClr val="B2B2B2"/>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60131">
                                            <p:txEl>
                                              <p:pRg st="1" end="1"/>
                                            </p:txEl>
                                          </p:spTgt>
                                        </p:tgtEl>
                                        <p:attrNameLst>
                                          <p:attrName>style.visibility</p:attrName>
                                        </p:attrNameLst>
                                      </p:cBhvr>
                                      <p:to>
                                        <p:strVal val="visible"/>
                                      </p:to>
                                    </p:set>
                                    <p:anim calcmode="lin" valueType="num">
                                      <p:cBhvr>
                                        <p:cTn id="14" dur="500" fill="hold"/>
                                        <p:tgtEl>
                                          <p:spTgt spid="56013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6013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60131">
                                            <p:txEl>
                                              <p:pRg st="1" end="1"/>
                                            </p:txEl>
                                          </p:spTgt>
                                        </p:tgtEl>
                                      </p:cBhvr>
                                    </p:animEffect>
                                  </p:childTnLst>
                                  <p:subTnLst>
                                    <p:animClr clrSpc="rgb" dir="cw">
                                      <p:cBhvr override="childStyle">
                                        <p:cTn dur="1" fill="hold" display="0" masterRel="nextClick" afterEffect="1"/>
                                        <p:tgtEl>
                                          <p:spTgt spid="560131">
                                            <p:txEl>
                                              <p:pRg st="1" end="1"/>
                                            </p:txEl>
                                          </p:spTgt>
                                        </p:tgtEl>
                                        <p:attrNameLst>
                                          <p:attrName>ppt_c</p:attrName>
                                        </p:attrNameLst>
                                      </p:cBhvr>
                                      <p:to>
                                        <a:srgbClr val="B2B2B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560131">
                                            <p:txEl>
                                              <p:pRg st="2" end="2"/>
                                            </p:txEl>
                                          </p:spTgt>
                                        </p:tgtEl>
                                        <p:attrNameLst>
                                          <p:attrName>style.visibility</p:attrName>
                                        </p:attrNameLst>
                                      </p:cBhvr>
                                      <p:to>
                                        <p:strVal val="visible"/>
                                      </p:to>
                                    </p:set>
                                    <p:anim calcmode="lin" valueType="num">
                                      <p:cBhvr>
                                        <p:cTn id="21" dur="500" fill="hold"/>
                                        <p:tgtEl>
                                          <p:spTgt spid="56013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6013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60131">
                                            <p:txEl>
                                              <p:pRg st="2" end="2"/>
                                            </p:txEl>
                                          </p:spTgt>
                                        </p:tgtEl>
                                      </p:cBhvr>
                                    </p:animEffect>
                                  </p:childTnLst>
                                  <p:subTnLst>
                                    <p:animClr clrSpc="rgb" dir="cw">
                                      <p:cBhvr override="childStyle">
                                        <p:cTn dur="1" fill="hold" display="0" masterRel="nextClick" afterEffect="1"/>
                                        <p:tgtEl>
                                          <p:spTgt spid="560131">
                                            <p:txEl>
                                              <p:pRg st="2" end="2"/>
                                            </p:txEl>
                                          </p:spTgt>
                                        </p:tgtEl>
                                        <p:attrNameLst>
                                          <p:attrName>ppt_c</p:attrName>
                                        </p:attrNameLst>
                                      </p:cBhvr>
                                      <p:to>
                                        <a:srgbClr val="B2B2B2"/>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560131">
                                            <p:txEl>
                                              <p:pRg st="3" end="3"/>
                                            </p:txEl>
                                          </p:spTgt>
                                        </p:tgtEl>
                                        <p:attrNameLst>
                                          <p:attrName>style.visibility</p:attrName>
                                        </p:attrNameLst>
                                      </p:cBhvr>
                                      <p:to>
                                        <p:strVal val="visible"/>
                                      </p:to>
                                    </p:set>
                                    <p:anim calcmode="lin" valueType="num">
                                      <p:cBhvr>
                                        <p:cTn id="28" dur="500" fill="hold"/>
                                        <p:tgtEl>
                                          <p:spTgt spid="56013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6013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60131">
                                            <p:txEl>
                                              <p:pRg st="3" end="3"/>
                                            </p:txEl>
                                          </p:spTgt>
                                        </p:tgtEl>
                                      </p:cBhvr>
                                    </p:animEffect>
                                  </p:childTnLst>
                                  <p:subTnLst>
                                    <p:animClr clrSpc="rgb" dir="cw">
                                      <p:cBhvr override="childStyle">
                                        <p:cTn dur="1" fill="hold" display="0" masterRel="nextClick" afterEffect="1"/>
                                        <p:tgtEl>
                                          <p:spTgt spid="560131">
                                            <p:txEl>
                                              <p:pRg st="3" end="3"/>
                                            </p:txEl>
                                          </p:spTgt>
                                        </p:tgtEl>
                                        <p:attrNameLst>
                                          <p:attrName>ppt_c</p:attrName>
                                        </p:attrNameLst>
                                      </p:cBhvr>
                                      <p:to>
                                        <a:srgbClr val="B2B2B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560131">
                                            <p:txEl>
                                              <p:pRg st="4" end="4"/>
                                            </p:txEl>
                                          </p:spTgt>
                                        </p:tgtEl>
                                        <p:attrNameLst>
                                          <p:attrName>style.visibility</p:attrName>
                                        </p:attrNameLst>
                                      </p:cBhvr>
                                      <p:to>
                                        <p:strVal val="visible"/>
                                      </p:to>
                                    </p:set>
                                    <p:anim calcmode="lin" valueType="num">
                                      <p:cBhvr>
                                        <p:cTn id="35" dur="500" fill="hold"/>
                                        <p:tgtEl>
                                          <p:spTgt spid="56013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6013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60131">
                                            <p:txEl>
                                              <p:pRg st="4" end="4"/>
                                            </p:txEl>
                                          </p:spTgt>
                                        </p:tgtEl>
                                      </p:cBhvr>
                                    </p:animEffect>
                                  </p:childTnLst>
                                  <p:subTnLst>
                                    <p:animClr clrSpc="rgb" dir="cw">
                                      <p:cBhvr override="childStyle">
                                        <p:cTn dur="1" fill="hold" display="0" masterRel="nextClick" afterEffect="1"/>
                                        <p:tgtEl>
                                          <p:spTgt spid="560131">
                                            <p:txEl>
                                              <p:pRg st="4" end="4"/>
                                            </p:txEl>
                                          </p:spTgt>
                                        </p:tgtEl>
                                        <p:attrNameLst>
                                          <p:attrName>ppt_c</p:attrName>
                                        </p:attrNameLst>
                                      </p:cBhvr>
                                      <p:to>
                                        <a:srgbClr val="B2B2B2"/>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560131">
                                            <p:txEl>
                                              <p:pRg st="5" end="5"/>
                                            </p:txEl>
                                          </p:spTgt>
                                        </p:tgtEl>
                                        <p:attrNameLst>
                                          <p:attrName>style.visibility</p:attrName>
                                        </p:attrNameLst>
                                      </p:cBhvr>
                                      <p:to>
                                        <p:strVal val="visible"/>
                                      </p:to>
                                    </p:set>
                                    <p:anim calcmode="lin" valueType="num">
                                      <p:cBhvr>
                                        <p:cTn id="42" dur="500" fill="hold"/>
                                        <p:tgtEl>
                                          <p:spTgt spid="56013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6013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60131">
                                            <p:txEl>
                                              <p:pRg st="5" end="5"/>
                                            </p:txEl>
                                          </p:spTgt>
                                        </p:tgtEl>
                                      </p:cBhvr>
                                    </p:animEffect>
                                  </p:childTnLst>
                                  <p:subTnLst>
                                    <p:animClr clrSpc="rgb" dir="cw">
                                      <p:cBhvr override="childStyle">
                                        <p:cTn dur="1" fill="hold" display="0" masterRel="nextClick" afterEffect="1"/>
                                        <p:tgtEl>
                                          <p:spTgt spid="560131">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a:extLst>
              <a:ext uri="{FF2B5EF4-FFF2-40B4-BE49-F238E27FC236}">
                <a16:creationId xmlns:a16="http://schemas.microsoft.com/office/drawing/2014/main" id="{6DE35D3A-701A-4D5A-89CE-CB45ACDC363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0963" name="Slide Number Placeholder 2">
            <a:extLst>
              <a:ext uri="{FF2B5EF4-FFF2-40B4-BE49-F238E27FC236}">
                <a16:creationId xmlns:a16="http://schemas.microsoft.com/office/drawing/2014/main" id="{46072BB6-7DCA-424F-8BA5-18C46D68196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F4AE817-8B96-467F-B54D-713E8DE30FDB}" type="slidenum">
              <a:rPr lang="en-US" altLang="en-US" sz="1400" b="0"/>
              <a:pPr/>
              <a:t>20</a:t>
            </a:fld>
            <a:endParaRPr lang="en-US" altLang="en-US" sz="1400" b="0"/>
          </a:p>
        </p:txBody>
      </p:sp>
      <p:sp>
        <p:nvSpPr>
          <p:cNvPr id="40964" name="Text Box 2">
            <a:extLst>
              <a:ext uri="{FF2B5EF4-FFF2-40B4-BE49-F238E27FC236}">
                <a16:creationId xmlns:a16="http://schemas.microsoft.com/office/drawing/2014/main" id="{2D3FFC5D-9836-4C53-9E84-406E2FF88C8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14.5</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Encapsulation and decapsulation</a:t>
            </a:r>
          </a:p>
        </p:txBody>
      </p:sp>
      <p:sp>
        <p:nvSpPr>
          <p:cNvPr id="40965" name="Rectangle 3">
            <a:extLst>
              <a:ext uri="{FF2B5EF4-FFF2-40B4-BE49-F238E27FC236}">
                <a16:creationId xmlns:a16="http://schemas.microsoft.com/office/drawing/2014/main" id="{87DE4696-419B-493E-B8F4-17E2CE84DD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66" name="Rectangle 4">
            <a:extLst>
              <a:ext uri="{FF2B5EF4-FFF2-40B4-BE49-F238E27FC236}">
                <a16:creationId xmlns:a16="http://schemas.microsoft.com/office/drawing/2014/main" id="{A331DCC8-890A-426D-A21D-B55A645D8C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67" name="Rectangle 5">
            <a:extLst>
              <a:ext uri="{FF2B5EF4-FFF2-40B4-BE49-F238E27FC236}">
                <a16:creationId xmlns:a16="http://schemas.microsoft.com/office/drawing/2014/main" id="{598053D3-B393-42E3-89BB-8AAE05292EE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68" name="Rectangle 6">
            <a:extLst>
              <a:ext uri="{FF2B5EF4-FFF2-40B4-BE49-F238E27FC236}">
                <a16:creationId xmlns:a16="http://schemas.microsoft.com/office/drawing/2014/main" id="{14272EAB-240C-4F7E-B399-FE562EBCDA5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69" name="Rectangle 7">
            <a:extLst>
              <a:ext uri="{FF2B5EF4-FFF2-40B4-BE49-F238E27FC236}">
                <a16:creationId xmlns:a16="http://schemas.microsoft.com/office/drawing/2014/main" id="{4B37C1D8-4FC8-4649-A348-6FDA650AA02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70" name="Rectangle 8">
            <a:extLst>
              <a:ext uri="{FF2B5EF4-FFF2-40B4-BE49-F238E27FC236}">
                <a16:creationId xmlns:a16="http://schemas.microsoft.com/office/drawing/2014/main" id="{F45FACE8-9037-4947-988C-246D62DD507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0971" name="Rectangle 9">
            <a:extLst>
              <a:ext uri="{FF2B5EF4-FFF2-40B4-BE49-F238E27FC236}">
                <a16:creationId xmlns:a16="http://schemas.microsoft.com/office/drawing/2014/main" id="{162026EA-DBD7-460D-8771-19B0ED2ECA1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549898" name="Picture 10">
            <a:extLst>
              <a:ext uri="{FF2B5EF4-FFF2-40B4-BE49-F238E27FC236}">
                <a16:creationId xmlns:a16="http://schemas.microsoft.com/office/drawing/2014/main" id="{40029C45-855C-47FA-8B37-A6C6CFFA8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95375"/>
            <a:ext cx="34925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899" name="Picture 11">
            <a:extLst>
              <a:ext uri="{FF2B5EF4-FFF2-40B4-BE49-F238E27FC236}">
                <a16:creationId xmlns:a16="http://schemas.microsoft.com/office/drawing/2014/main" id="{4FECC921-FAA7-4F31-B2B3-33E510D7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800600"/>
            <a:ext cx="6302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900" name="Picture 12">
            <a:extLst>
              <a:ext uri="{FF2B5EF4-FFF2-40B4-BE49-F238E27FC236}">
                <a16:creationId xmlns:a16="http://schemas.microsoft.com/office/drawing/2014/main" id="{0AB9E94B-893A-43EF-B171-E081CD795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275" y="1174750"/>
            <a:ext cx="3565525"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9898"/>
                                        </p:tgtEl>
                                        <p:attrNameLst>
                                          <p:attrName>style.visibility</p:attrName>
                                        </p:attrNameLst>
                                      </p:cBhvr>
                                      <p:to>
                                        <p:strVal val="visible"/>
                                      </p:to>
                                    </p:set>
                                    <p:animEffect transition="in" filter="wipe(up)">
                                      <p:cBhvr>
                                        <p:cTn id="7" dur="2000"/>
                                        <p:tgtEl>
                                          <p:spTgt spid="549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9899"/>
                                        </p:tgtEl>
                                        <p:attrNameLst>
                                          <p:attrName>style.visibility</p:attrName>
                                        </p:attrNameLst>
                                      </p:cBhvr>
                                      <p:to>
                                        <p:strVal val="visible"/>
                                      </p:to>
                                    </p:set>
                                    <p:animEffect transition="in" filter="wipe(left)">
                                      <p:cBhvr>
                                        <p:cTn id="12" dur="2000"/>
                                        <p:tgtEl>
                                          <p:spTgt spid="549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49900"/>
                                        </p:tgtEl>
                                        <p:attrNameLst>
                                          <p:attrName>style.visibility</p:attrName>
                                        </p:attrNameLst>
                                      </p:cBhvr>
                                      <p:to>
                                        <p:strVal val="visible"/>
                                      </p:to>
                                    </p:set>
                                    <p:animEffect transition="in" filter="wipe(down)">
                                      <p:cBhvr>
                                        <p:cTn id="17" dur="2000"/>
                                        <p:tgtEl>
                                          <p:spTgt spid="54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a:extLst>
              <a:ext uri="{FF2B5EF4-FFF2-40B4-BE49-F238E27FC236}">
                <a16:creationId xmlns:a16="http://schemas.microsoft.com/office/drawing/2014/main" id="{4AA78E70-BB00-4C54-919D-EFD7BB2B17F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3011" name="Slide Number Placeholder 2">
            <a:extLst>
              <a:ext uri="{FF2B5EF4-FFF2-40B4-BE49-F238E27FC236}">
                <a16:creationId xmlns:a16="http://schemas.microsoft.com/office/drawing/2014/main" id="{95E71EF9-A69C-477B-AC20-DB20484CBE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3B312A9-849C-4CF3-9E0D-4961512489C5}" type="slidenum">
              <a:rPr lang="en-US" altLang="en-US" sz="1400" b="0"/>
              <a:pPr/>
              <a:t>21</a:t>
            </a:fld>
            <a:endParaRPr lang="en-US" altLang="en-US" sz="1400" b="0"/>
          </a:p>
        </p:txBody>
      </p:sp>
      <p:sp>
        <p:nvSpPr>
          <p:cNvPr id="43012" name="Text Box 2">
            <a:extLst>
              <a:ext uri="{FF2B5EF4-FFF2-40B4-BE49-F238E27FC236}">
                <a16:creationId xmlns:a16="http://schemas.microsoft.com/office/drawing/2014/main" id="{5D443225-6F26-41DA-8342-89218231F5B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14.6</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Queues in UDP</a:t>
            </a:r>
          </a:p>
        </p:txBody>
      </p:sp>
      <p:sp>
        <p:nvSpPr>
          <p:cNvPr id="43013" name="Rectangle 3">
            <a:extLst>
              <a:ext uri="{FF2B5EF4-FFF2-40B4-BE49-F238E27FC236}">
                <a16:creationId xmlns:a16="http://schemas.microsoft.com/office/drawing/2014/main" id="{464D6AC9-CB88-4AF2-B6C9-3E4F83B14AD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4" name="Rectangle 4">
            <a:extLst>
              <a:ext uri="{FF2B5EF4-FFF2-40B4-BE49-F238E27FC236}">
                <a16:creationId xmlns:a16="http://schemas.microsoft.com/office/drawing/2014/main" id="{DC015B82-DEE6-49D0-833A-0B327569DCB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5" name="Rectangle 5">
            <a:extLst>
              <a:ext uri="{FF2B5EF4-FFF2-40B4-BE49-F238E27FC236}">
                <a16:creationId xmlns:a16="http://schemas.microsoft.com/office/drawing/2014/main" id="{73DD24E1-53B6-4322-9DA3-C9009608B5D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6" name="Rectangle 6">
            <a:extLst>
              <a:ext uri="{FF2B5EF4-FFF2-40B4-BE49-F238E27FC236}">
                <a16:creationId xmlns:a16="http://schemas.microsoft.com/office/drawing/2014/main" id="{42BB631A-83A6-40C5-8F17-A46371C610A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7" name="Rectangle 7">
            <a:extLst>
              <a:ext uri="{FF2B5EF4-FFF2-40B4-BE49-F238E27FC236}">
                <a16:creationId xmlns:a16="http://schemas.microsoft.com/office/drawing/2014/main" id="{5908D6BB-F068-4F90-A083-40A58F2386B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8" name="Rectangle 8">
            <a:extLst>
              <a:ext uri="{FF2B5EF4-FFF2-40B4-BE49-F238E27FC236}">
                <a16:creationId xmlns:a16="http://schemas.microsoft.com/office/drawing/2014/main" id="{41D6537E-0D1D-42D7-9FE4-AB7592B9EBF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3019" name="Rectangle 9">
            <a:extLst>
              <a:ext uri="{FF2B5EF4-FFF2-40B4-BE49-F238E27FC236}">
                <a16:creationId xmlns:a16="http://schemas.microsoft.com/office/drawing/2014/main" id="{2CDB4A29-A6A4-4009-BF1D-B21972EA317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43020" name="Picture 11">
            <a:extLst>
              <a:ext uri="{FF2B5EF4-FFF2-40B4-BE49-F238E27FC236}">
                <a16:creationId xmlns:a16="http://schemas.microsoft.com/office/drawing/2014/main" id="{5FFAA7DD-F0DC-4E79-A835-091F9A827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62938"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48" name="Picture 12">
            <a:extLst>
              <a:ext uri="{FF2B5EF4-FFF2-40B4-BE49-F238E27FC236}">
                <a16:creationId xmlns:a16="http://schemas.microsoft.com/office/drawing/2014/main" id="{E04AFB5A-3558-4EB9-9779-52483CD24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25775"/>
            <a:ext cx="3016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49" name="Picture 13">
            <a:extLst>
              <a:ext uri="{FF2B5EF4-FFF2-40B4-BE49-F238E27FC236}">
                <a16:creationId xmlns:a16="http://schemas.microsoft.com/office/drawing/2014/main" id="{D23437C4-3FFC-42FD-97D5-08432EDA24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009900"/>
            <a:ext cx="2555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0" name="Picture 14">
            <a:extLst>
              <a:ext uri="{FF2B5EF4-FFF2-40B4-BE49-F238E27FC236}">
                <a16:creationId xmlns:a16="http://schemas.microsoft.com/office/drawing/2014/main" id="{DC3B068A-7CF0-41F0-98B3-00AF4902D1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011488"/>
            <a:ext cx="2460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2" name="Picture 16">
            <a:extLst>
              <a:ext uri="{FF2B5EF4-FFF2-40B4-BE49-F238E27FC236}">
                <a16:creationId xmlns:a16="http://schemas.microsoft.com/office/drawing/2014/main" id="{4F275374-7506-4DE0-B678-A5B1B8F92C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025775"/>
            <a:ext cx="3016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3" name="Picture 17">
            <a:extLst>
              <a:ext uri="{FF2B5EF4-FFF2-40B4-BE49-F238E27FC236}">
                <a16:creationId xmlns:a16="http://schemas.microsoft.com/office/drawing/2014/main" id="{17680E17-C23D-4EAF-B613-A38633D555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267200"/>
            <a:ext cx="5715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1954" name="Picture 18">
            <a:extLst>
              <a:ext uri="{FF2B5EF4-FFF2-40B4-BE49-F238E27FC236}">
                <a16:creationId xmlns:a16="http://schemas.microsoft.com/office/drawing/2014/main" id="{5641A86D-D9ED-484F-BEA9-CE8160BF6C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202113"/>
            <a:ext cx="4348163"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1948"/>
                                        </p:tgtEl>
                                        <p:attrNameLst>
                                          <p:attrName>style.visibility</p:attrName>
                                        </p:attrNameLst>
                                      </p:cBhvr>
                                      <p:to>
                                        <p:strVal val="visible"/>
                                      </p:to>
                                    </p:set>
                                    <p:animEffect transition="in" filter="wipe(up)">
                                      <p:cBhvr>
                                        <p:cTn id="7" dur="2000"/>
                                        <p:tgtEl>
                                          <p:spTgt spid="551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1953"/>
                                        </p:tgtEl>
                                        <p:attrNameLst>
                                          <p:attrName>style.visibility</p:attrName>
                                        </p:attrNameLst>
                                      </p:cBhvr>
                                      <p:to>
                                        <p:strVal val="visible"/>
                                      </p:to>
                                    </p:set>
                                    <p:animEffect transition="in" filter="wipe(left)">
                                      <p:cBhvr>
                                        <p:cTn id="12" dur="2000"/>
                                        <p:tgtEl>
                                          <p:spTgt spid="5519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51950"/>
                                        </p:tgtEl>
                                        <p:attrNameLst>
                                          <p:attrName>style.visibility</p:attrName>
                                        </p:attrNameLst>
                                      </p:cBhvr>
                                      <p:to>
                                        <p:strVal val="visible"/>
                                      </p:to>
                                    </p:set>
                                    <p:animEffect transition="in" filter="wipe(down)">
                                      <p:cBhvr>
                                        <p:cTn id="17" dur="2000"/>
                                        <p:tgtEl>
                                          <p:spTgt spid="551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51952"/>
                                        </p:tgtEl>
                                        <p:attrNameLst>
                                          <p:attrName>style.visibility</p:attrName>
                                        </p:attrNameLst>
                                      </p:cBhvr>
                                      <p:to>
                                        <p:strVal val="visible"/>
                                      </p:to>
                                    </p:set>
                                    <p:animEffect transition="in" filter="wipe(up)">
                                      <p:cBhvr>
                                        <p:cTn id="22" dur="2000"/>
                                        <p:tgtEl>
                                          <p:spTgt spid="551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551954"/>
                                        </p:tgtEl>
                                        <p:attrNameLst>
                                          <p:attrName>style.visibility</p:attrName>
                                        </p:attrNameLst>
                                      </p:cBhvr>
                                      <p:to>
                                        <p:strVal val="visible"/>
                                      </p:to>
                                    </p:set>
                                    <p:animEffect transition="in" filter="wipe(right)">
                                      <p:cBhvr>
                                        <p:cTn id="27" dur="2000"/>
                                        <p:tgtEl>
                                          <p:spTgt spid="551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51949"/>
                                        </p:tgtEl>
                                        <p:attrNameLst>
                                          <p:attrName>style.visibility</p:attrName>
                                        </p:attrNameLst>
                                      </p:cBhvr>
                                      <p:to>
                                        <p:strVal val="visible"/>
                                      </p:to>
                                    </p:set>
                                    <p:animEffect transition="in" filter="wipe(down)">
                                      <p:cBhvr>
                                        <p:cTn id="32" dur="2000"/>
                                        <p:tgtEl>
                                          <p:spTgt spid="5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a:extLst>
              <a:ext uri="{FF2B5EF4-FFF2-40B4-BE49-F238E27FC236}">
                <a16:creationId xmlns:a16="http://schemas.microsoft.com/office/drawing/2014/main" id="{CE2CF8D9-675C-43B6-87A9-C7E1584FA62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5059" name="Slide Number Placeholder 2">
            <a:extLst>
              <a:ext uri="{FF2B5EF4-FFF2-40B4-BE49-F238E27FC236}">
                <a16:creationId xmlns:a16="http://schemas.microsoft.com/office/drawing/2014/main" id="{A6D6253B-C2A2-446B-BFEB-ABE197305B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DE2BF2D-7606-4BDD-9FF6-1987CA9B4232}" type="slidenum">
              <a:rPr lang="en-US" altLang="en-US" sz="1400" b="0"/>
              <a:pPr/>
              <a:t>22</a:t>
            </a:fld>
            <a:endParaRPr lang="en-US" altLang="en-US" sz="1400" b="0"/>
          </a:p>
        </p:txBody>
      </p:sp>
      <p:sp>
        <p:nvSpPr>
          <p:cNvPr id="45060" name="Text Box 2">
            <a:extLst>
              <a:ext uri="{FF2B5EF4-FFF2-40B4-BE49-F238E27FC236}">
                <a16:creationId xmlns:a16="http://schemas.microsoft.com/office/drawing/2014/main" id="{C1ACAAF3-23FF-4E03-9F45-4E03357774E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14.7</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Multiplexing and demultiplexing</a:t>
            </a:r>
          </a:p>
        </p:txBody>
      </p:sp>
      <p:sp>
        <p:nvSpPr>
          <p:cNvPr id="45061" name="Rectangle 3">
            <a:extLst>
              <a:ext uri="{FF2B5EF4-FFF2-40B4-BE49-F238E27FC236}">
                <a16:creationId xmlns:a16="http://schemas.microsoft.com/office/drawing/2014/main" id="{F7FAC284-9844-40DA-9F54-C5C8100F1D0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2" name="Rectangle 4">
            <a:extLst>
              <a:ext uri="{FF2B5EF4-FFF2-40B4-BE49-F238E27FC236}">
                <a16:creationId xmlns:a16="http://schemas.microsoft.com/office/drawing/2014/main" id="{B865347B-6234-4561-BCB0-55F3BC44DCA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3" name="Rectangle 5">
            <a:extLst>
              <a:ext uri="{FF2B5EF4-FFF2-40B4-BE49-F238E27FC236}">
                <a16:creationId xmlns:a16="http://schemas.microsoft.com/office/drawing/2014/main" id="{519B0EBD-EF8D-48C0-ACC4-57EB246B402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4" name="Rectangle 6">
            <a:extLst>
              <a:ext uri="{FF2B5EF4-FFF2-40B4-BE49-F238E27FC236}">
                <a16:creationId xmlns:a16="http://schemas.microsoft.com/office/drawing/2014/main" id="{6D7F96E4-E4D1-4BF7-A5C2-3FC5F51DB62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5" name="Rectangle 7">
            <a:extLst>
              <a:ext uri="{FF2B5EF4-FFF2-40B4-BE49-F238E27FC236}">
                <a16:creationId xmlns:a16="http://schemas.microsoft.com/office/drawing/2014/main" id="{1BF1DE21-5FE6-4219-9A53-8B5C8AAC6C1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6" name="Rectangle 8">
            <a:extLst>
              <a:ext uri="{FF2B5EF4-FFF2-40B4-BE49-F238E27FC236}">
                <a16:creationId xmlns:a16="http://schemas.microsoft.com/office/drawing/2014/main" id="{D4FC7233-A17F-4F7C-AE3C-4EE223131F2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5067" name="Rectangle 9">
            <a:extLst>
              <a:ext uri="{FF2B5EF4-FFF2-40B4-BE49-F238E27FC236}">
                <a16:creationId xmlns:a16="http://schemas.microsoft.com/office/drawing/2014/main" id="{20950A5A-A75D-4AA6-A064-5FF459565A3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45068" name="Picture 10">
            <a:extLst>
              <a:ext uri="{FF2B5EF4-FFF2-40B4-BE49-F238E27FC236}">
                <a16:creationId xmlns:a16="http://schemas.microsoft.com/office/drawing/2014/main" id="{582F3024-FD6B-4667-B662-3CF12628A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4836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6" name="Picture 12">
            <a:extLst>
              <a:ext uri="{FF2B5EF4-FFF2-40B4-BE49-F238E27FC236}">
                <a16:creationId xmlns:a16="http://schemas.microsoft.com/office/drawing/2014/main" id="{95103A7A-309A-41E4-AD53-962A8725E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962400"/>
            <a:ext cx="301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9" name="Picture 15">
            <a:extLst>
              <a:ext uri="{FF2B5EF4-FFF2-40B4-BE49-F238E27FC236}">
                <a16:creationId xmlns:a16="http://schemas.microsoft.com/office/drawing/2014/main" id="{BC823925-58AA-4165-A002-A3BEF31BB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410200"/>
            <a:ext cx="10779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000" name="Picture 16">
            <a:extLst>
              <a:ext uri="{FF2B5EF4-FFF2-40B4-BE49-F238E27FC236}">
                <a16:creationId xmlns:a16="http://schemas.microsoft.com/office/drawing/2014/main" id="{662B3DC9-D06B-4946-B736-F76D62AFED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5903913"/>
            <a:ext cx="9144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001" name="Picture 17">
            <a:extLst>
              <a:ext uri="{FF2B5EF4-FFF2-40B4-BE49-F238E27FC236}">
                <a16:creationId xmlns:a16="http://schemas.microsoft.com/office/drawing/2014/main" id="{CDE791D7-4FE6-47C8-91E5-E84E92F536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5573713"/>
            <a:ext cx="108743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4003" name="Picture 19">
            <a:extLst>
              <a:ext uri="{FF2B5EF4-FFF2-40B4-BE49-F238E27FC236}">
                <a16:creationId xmlns:a16="http://schemas.microsoft.com/office/drawing/2014/main" id="{A748EDD9-8593-4668-B19C-0B6FFBDB6D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962400"/>
            <a:ext cx="30162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3996"/>
                                        </p:tgtEl>
                                        <p:attrNameLst>
                                          <p:attrName>style.visibility</p:attrName>
                                        </p:attrNameLst>
                                      </p:cBhvr>
                                      <p:to>
                                        <p:strVal val="visible"/>
                                      </p:to>
                                    </p:set>
                                    <p:animEffect transition="in" filter="wipe(up)">
                                      <p:cBhvr>
                                        <p:cTn id="7" dur="2000"/>
                                        <p:tgtEl>
                                          <p:spTgt spid="553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999"/>
                                        </p:tgtEl>
                                        <p:attrNameLst>
                                          <p:attrName>style.visibility</p:attrName>
                                        </p:attrNameLst>
                                      </p:cBhvr>
                                      <p:to>
                                        <p:strVal val="visible"/>
                                      </p:to>
                                    </p:set>
                                    <p:animEffect transition="in" filter="wipe(left)">
                                      <p:cBhvr>
                                        <p:cTn id="12" dur="2000"/>
                                        <p:tgtEl>
                                          <p:spTgt spid="553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4000"/>
                                        </p:tgtEl>
                                        <p:attrNameLst>
                                          <p:attrName>style.visibility</p:attrName>
                                        </p:attrNameLst>
                                      </p:cBhvr>
                                      <p:to>
                                        <p:strVal val="visible"/>
                                      </p:to>
                                    </p:set>
                                    <p:animEffect transition="in" filter="wipe(left)">
                                      <p:cBhvr>
                                        <p:cTn id="17" dur="2000"/>
                                        <p:tgtEl>
                                          <p:spTgt spid="5540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4001"/>
                                        </p:tgtEl>
                                        <p:attrNameLst>
                                          <p:attrName>style.visibility</p:attrName>
                                        </p:attrNameLst>
                                      </p:cBhvr>
                                      <p:to>
                                        <p:strVal val="visible"/>
                                      </p:to>
                                    </p:set>
                                    <p:animEffect transition="in" filter="wipe(left)">
                                      <p:cBhvr>
                                        <p:cTn id="22" dur="2000"/>
                                        <p:tgtEl>
                                          <p:spTgt spid="5540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54003"/>
                                        </p:tgtEl>
                                        <p:attrNameLst>
                                          <p:attrName>style.visibility</p:attrName>
                                        </p:attrNameLst>
                                      </p:cBhvr>
                                      <p:to>
                                        <p:strVal val="visible"/>
                                      </p:to>
                                    </p:set>
                                    <p:animEffect transition="in" filter="wipe(down)">
                                      <p:cBhvr>
                                        <p:cTn id="27" dur="2000"/>
                                        <p:tgtEl>
                                          <p:spTgt spid="554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a:extLst>
              <a:ext uri="{FF2B5EF4-FFF2-40B4-BE49-F238E27FC236}">
                <a16:creationId xmlns:a16="http://schemas.microsoft.com/office/drawing/2014/main" id="{C11F2397-7FC8-4E4D-8AF4-2135AD3A5E7C}"/>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7107" name="Slide Number Placeholder 2">
            <a:extLst>
              <a:ext uri="{FF2B5EF4-FFF2-40B4-BE49-F238E27FC236}">
                <a16:creationId xmlns:a16="http://schemas.microsoft.com/office/drawing/2014/main" id="{C36D2CAD-5FC5-4892-B05E-B0906AAC96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A365E90-7A8F-4426-84EA-DB64D9227674}" type="slidenum">
              <a:rPr lang="en-US" altLang="en-US" sz="1400" b="0"/>
              <a:pPr/>
              <a:t>23</a:t>
            </a:fld>
            <a:endParaRPr lang="en-US" altLang="en-US" sz="1400" b="0"/>
          </a:p>
        </p:txBody>
      </p:sp>
      <p:sp>
        <p:nvSpPr>
          <p:cNvPr id="47108" name="Rectangle 2">
            <a:extLst>
              <a:ext uri="{FF2B5EF4-FFF2-40B4-BE49-F238E27FC236}">
                <a16:creationId xmlns:a16="http://schemas.microsoft.com/office/drawing/2014/main" id="{585FE68C-1D3B-4956-98AE-D10A0E71415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09" name="Rectangle 3">
            <a:extLst>
              <a:ext uri="{FF2B5EF4-FFF2-40B4-BE49-F238E27FC236}">
                <a16:creationId xmlns:a16="http://schemas.microsoft.com/office/drawing/2014/main" id="{81C2D528-CF4F-4B8A-A5D6-5D862C07FAE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10" name="Rectangle 4">
            <a:extLst>
              <a:ext uri="{FF2B5EF4-FFF2-40B4-BE49-F238E27FC236}">
                <a16:creationId xmlns:a16="http://schemas.microsoft.com/office/drawing/2014/main" id="{F8A64ACB-D043-48DA-9F23-0802A16839B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11" name="Rectangle 5">
            <a:extLst>
              <a:ext uri="{FF2B5EF4-FFF2-40B4-BE49-F238E27FC236}">
                <a16:creationId xmlns:a16="http://schemas.microsoft.com/office/drawing/2014/main" id="{90E27C01-F21A-46B1-A07F-10A0F502004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12" name="Rectangle 6">
            <a:extLst>
              <a:ext uri="{FF2B5EF4-FFF2-40B4-BE49-F238E27FC236}">
                <a16:creationId xmlns:a16="http://schemas.microsoft.com/office/drawing/2014/main" id="{6818FBF9-37FE-4DE7-9EBF-41DBB328A9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13" name="Rectangle 7">
            <a:extLst>
              <a:ext uri="{FF2B5EF4-FFF2-40B4-BE49-F238E27FC236}">
                <a16:creationId xmlns:a16="http://schemas.microsoft.com/office/drawing/2014/main" id="{AFD4187B-3AA6-4B55-9D53-105117B2150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47114" name="Rectangle 8">
            <a:extLst>
              <a:ext uri="{FF2B5EF4-FFF2-40B4-BE49-F238E27FC236}">
                <a16:creationId xmlns:a16="http://schemas.microsoft.com/office/drawing/2014/main" id="{F98B5B4A-B4DE-4E86-BE7E-4F6A4E8E69C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42057" name="Line 9">
            <a:extLst>
              <a:ext uri="{FF2B5EF4-FFF2-40B4-BE49-F238E27FC236}">
                <a16:creationId xmlns:a16="http://schemas.microsoft.com/office/drawing/2014/main" id="{63B762F8-3D0D-4DC9-8D39-40F89FF9A889}"/>
              </a:ext>
            </a:extLst>
          </p:cNvPr>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8" name="Line 10">
            <a:extLst>
              <a:ext uri="{FF2B5EF4-FFF2-40B4-BE49-F238E27FC236}">
                <a16:creationId xmlns:a16="http://schemas.microsoft.com/office/drawing/2014/main" id="{9F2CC9A4-BE79-4376-A4FE-616F56A6C588}"/>
              </a:ext>
            </a:extLst>
          </p:cNvPr>
          <p:cNvSpPr>
            <a:spLocks noChangeShapeType="1"/>
          </p:cNvSpPr>
          <p:nvPr/>
        </p:nvSpPr>
        <p:spPr bwMode="auto">
          <a:xfrm>
            <a:off x="609600" y="5334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2059" name="Rectangle 11">
            <a:extLst>
              <a:ext uri="{FF2B5EF4-FFF2-40B4-BE49-F238E27FC236}">
                <a16:creationId xmlns:a16="http://schemas.microsoft.com/office/drawing/2014/main" id="{D94F155A-7679-432F-8FFD-6D6FB3B0FA26}"/>
              </a:ext>
            </a:extLst>
          </p:cNvPr>
          <p:cNvSpPr>
            <a:spLocks noChangeArrowheads="1"/>
          </p:cNvSpPr>
          <p:nvPr/>
        </p:nvSpPr>
        <p:spPr bwMode="auto">
          <a:xfrm>
            <a:off x="647700" y="2716213"/>
            <a:ext cx="8077200" cy="252888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a:r>
              <a:rPr lang="en-US" altLang="en-US" sz="3200" i="1">
                <a:solidFill>
                  <a:schemeClr val="bg1"/>
                </a:solidFill>
                <a:latin typeface="Arial" panose="020B0604020202020204" pitchFamily="34" charset="0"/>
              </a:rPr>
              <a:t>UDP is an example of the connectionless simple protocol we discussed in Chapter 13 with the exception of an optional checksum added to packets for error detection.</a:t>
            </a:r>
          </a:p>
        </p:txBody>
      </p:sp>
      <p:grpSp>
        <p:nvGrpSpPr>
          <p:cNvPr id="642060" name="Group 12">
            <a:extLst>
              <a:ext uri="{FF2B5EF4-FFF2-40B4-BE49-F238E27FC236}">
                <a16:creationId xmlns:a16="http://schemas.microsoft.com/office/drawing/2014/main" id="{579B72BA-A61D-4E38-B360-F80E0E06B977}"/>
              </a:ext>
            </a:extLst>
          </p:cNvPr>
          <p:cNvGrpSpPr>
            <a:grpSpLocks/>
          </p:cNvGrpSpPr>
          <p:nvPr/>
        </p:nvGrpSpPr>
        <p:grpSpPr bwMode="auto">
          <a:xfrm>
            <a:off x="609600" y="1981200"/>
            <a:ext cx="1143000" cy="566738"/>
            <a:chOff x="1200" y="1248"/>
            <a:chExt cx="720" cy="357"/>
          </a:xfrm>
        </p:grpSpPr>
        <p:pic>
          <p:nvPicPr>
            <p:cNvPr id="47119" name="Picture 13">
              <a:extLst>
                <a:ext uri="{FF2B5EF4-FFF2-40B4-BE49-F238E27FC236}">
                  <a16:creationId xmlns:a16="http://schemas.microsoft.com/office/drawing/2014/main" id="{77DFA9EC-C7DC-4C99-88DF-3041F5941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20" name="Text Box 14">
              <a:extLst>
                <a:ext uri="{FF2B5EF4-FFF2-40B4-BE49-F238E27FC236}">
                  <a16:creationId xmlns:a16="http://schemas.microsoft.com/office/drawing/2014/main" id="{8E4F4B41-4588-47CE-A8DD-77909844D29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206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64206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642057"/>
                                        </p:tgtEl>
                                        <p:attrNameLst>
                                          <p:attrName>style.visibility</p:attrName>
                                        </p:attrNameLst>
                                      </p:cBhvr>
                                      <p:to>
                                        <p:strVal val="visible"/>
                                      </p:to>
                                    </p:set>
                                    <p:animEffect transition="in" filter="checkerboard(across)">
                                      <p:cBhvr>
                                        <p:cTn id="13" dur="500"/>
                                        <p:tgtEl>
                                          <p:spTgt spid="642057"/>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642058"/>
                                        </p:tgtEl>
                                        <p:attrNameLst>
                                          <p:attrName>style.visibility</p:attrName>
                                        </p:attrNameLst>
                                      </p:cBhvr>
                                      <p:to>
                                        <p:strVal val="visible"/>
                                      </p:to>
                                    </p:set>
                                    <p:animEffect transition="in" filter="checkerboard(across)">
                                      <p:cBhvr>
                                        <p:cTn id="17" dur="500"/>
                                        <p:tgtEl>
                                          <p:spTgt spid="64205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642059"/>
                                        </p:tgtEl>
                                        <p:attrNameLst>
                                          <p:attrName>style.visibility</p:attrName>
                                        </p:attrNameLst>
                                      </p:cBhvr>
                                      <p:to>
                                        <p:strVal val="visible"/>
                                      </p:to>
                                    </p:set>
                                    <p:animEffect transition="in" filter="checkerboard(across)">
                                      <p:cBhvr>
                                        <p:cTn id="21" dur="500"/>
                                        <p:tgtEl>
                                          <p:spTgt spid="64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1">
            <a:extLst>
              <a:ext uri="{FF2B5EF4-FFF2-40B4-BE49-F238E27FC236}">
                <a16:creationId xmlns:a16="http://schemas.microsoft.com/office/drawing/2014/main" id="{3A353710-5626-4AA1-8EDA-82ABE5BF5EA6}"/>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49155" name="Slide Number Placeholder 2">
            <a:extLst>
              <a:ext uri="{FF2B5EF4-FFF2-40B4-BE49-F238E27FC236}">
                <a16:creationId xmlns:a16="http://schemas.microsoft.com/office/drawing/2014/main" id="{DA5A651C-6BBB-4075-AF75-654FAAA68D9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4DFEEC8-3FE3-4607-9E30-3782FF195989}" type="slidenum">
              <a:rPr lang="en-US" altLang="en-US" sz="1400" b="0"/>
              <a:pPr/>
              <a:t>24</a:t>
            </a:fld>
            <a:endParaRPr lang="en-US" altLang="en-US" sz="1400" b="0"/>
          </a:p>
        </p:txBody>
      </p:sp>
      <p:sp>
        <p:nvSpPr>
          <p:cNvPr id="588802" name="Rectangle 2">
            <a:extLst>
              <a:ext uri="{FF2B5EF4-FFF2-40B4-BE49-F238E27FC236}">
                <a16:creationId xmlns:a16="http://schemas.microsoft.com/office/drawing/2014/main" id="{D9348975-CC54-4ADB-81D7-72C4F6B4801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49157" name="Text Box 3">
            <a:extLst>
              <a:ext uri="{FF2B5EF4-FFF2-40B4-BE49-F238E27FC236}">
                <a16:creationId xmlns:a16="http://schemas.microsoft.com/office/drawing/2014/main" id="{C63DFA1E-6853-4F97-8EC9-2DF0CFACEC9E}"/>
              </a:ext>
            </a:extLst>
          </p:cNvPr>
          <p:cNvSpPr txBox="1">
            <a:spLocks noChangeArrowheads="1"/>
          </p:cNvSpPr>
          <p:nvPr/>
        </p:nvSpPr>
        <p:spPr bwMode="auto">
          <a:xfrm>
            <a:off x="228600" y="355600"/>
            <a:ext cx="56292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14-4  UDP  APPLICATION</a:t>
            </a:r>
          </a:p>
        </p:txBody>
      </p:sp>
      <p:sp>
        <p:nvSpPr>
          <p:cNvPr id="49158" name="Text Box 4">
            <a:extLst>
              <a:ext uri="{FF2B5EF4-FFF2-40B4-BE49-F238E27FC236}">
                <a16:creationId xmlns:a16="http://schemas.microsoft.com/office/drawing/2014/main" id="{90ECF405-806D-49AC-A45B-1A3AA605D01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49159" name="Rectangle 5">
            <a:extLst>
              <a:ext uri="{FF2B5EF4-FFF2-40B4-BE49-F238E27FC236}">
                <a16:creationId xmlns:a16="http://schemas.microsoft.com/office/drawing/2014/main" id="{3C78ABD8-242A-4F9F-BA48-D4DE094C131E}"/>
              </a:ext>
            </a:extLst>
          </p:cNvPr>
          <p:cNvSpPr>
            <a:spLocks noChangeArrowheads="1"/>
          </p:cNvSpPr>
          <p:nvPr/>
        </p:nvSpPr>
        <p:spPr bwMode="auto">
          <a:xfrm>
            <a:off x="381000" y="1524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a:latin typeface="Arial Unicode MS" pitchFamily="34" charset="-128"/>
              </a:rPr>
              <a:t>Although UDP meets almost none of the criteria we mentioned in Chapter 13 for a reliable transport-layer protocol, UDP is preferable for some applications. The reason is that some services may have some side effects that are either unacceptable or not preferable. An application designer needs sometimes to compromise to get the optimum.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51202" name="Footer Placeholder 1">
            <a:extLst>
              <a:ext uri="{FF2B5EF4-FFF2-40B4-BE49-F238E27FC236}">
                <a16:creationId xmlns:a16="http://schemas.microsoft.com/office/drawing/2014/main" id="{661AB06F-1A1D-4922-9C74-443B34F2A44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51203" name="Slide Number Placeholder 2">
            <a:extLst>
              <a:ext uri="{FF2B5EF4-FFF2-40B4-BE49-F238E27FC236}">
                <a16:creationId xmlns:a16="http://schemas.microsoft.com/office/drawing/2014/main" id="{8E4B7610-71AF-437B-B418-A832FFA5832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D3FCD58-7D97-4D3B-A30D-FFE4B979D740}" type="slidenum">
              <a:rPr lang="en-US" altLang="en-US" sz="1400" b="0"/>
              <a:pPr/>
              <a:t>25</a:t>
            </a:fld>
            <a:endParaRPr lang="en-US" altLang="en-US" sz="1400" b="0"/>
          </a:p>
        </p:txBody>
      </p:sp>
      <p:sp>
        <p:nvSpPr>
          <p:cNvPr id="590850" name="Text Box 2">
            <a:extLst>
              <a:ext uri="{FF2B5EF4-FFF2-40B4-BE49-F238E27FC236}">
                <a16:creationId xmlns:a16="http://schemas.microsoft.com/office/drawing/2014/main" id="{C8057E34-0215-44FE-B413-E7EB43616714}"/>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51205" name="Text Box 3">
            <a:extLst>
              <a:ext uri="{FF2B5EF4-FFF2-40B4-BE49-F238E27FC236}">
                <a16:creationId xmlns:a16="http://schemas.microsoft.com/office/drawing/2014/main" id="{004F9D3F-41B1-49BA-80BE-76776BCCF9C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590852" name="Rectangle 4">
            <a:extLst>
              <a:ext uri="{FF2B5EF4-FFF2-40B4-BE49-F238E27FC236}">
                <a16:creationId xmlns:a16="http://schemas.microsoft.com/office/drawing/2014/main" id="{AF4BA07A-EE06-4475-8AB2-0C0B7CEAAD6E}"/>
              </a:ext>
            </a:extLst>
          </p:cNvPr>
          <p:cNvSpPr>
            <a:spLocks noChangeArrowheads="1"/>
          </p:cNvSpPr>
          <p:nvPr/>
        </p:nvSpPr>
        <p:spPr bwMode="auto">
          <a:xfrm>
            <a:off x="304800" y="989013"/>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UDP Features</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Typical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0852"/>
                                        </p:tgtEl>
                                        <p:attrNameLst>
                                          <p:attrName>style.visibility</p:attrName>
                                        </p:attrNameLst>
                                      </p:cBhvr>
                                      <p:to>
                                        <p:strVal val="visible"/>
                                      </p:to>
                                    </p:set>
                                    <p:animEffect transition="in" filter="wipe(up)">
                                      <p:cBhvr>
                                        <p:cTn id="7" dur="5000"/>
                                        <p:tgtEl>
                                          <p:spTgt spid="5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a:extLst>
              <a:ext uri="{FF2B5EF4-FFF2-40B4-BE49-F238E27FC236}">
                <a16:creationId xmlns:a16="http://schemas.microsoft.com/office/drawing/2014/main" id="{B395C2C3-27DE-4C7C-B9B7-A7091415049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53251" name="Slide Number Placeholder 2">
            <a:extLst>
              <a:ext uri="{FF2B5EF4-FFF2-40B4-BE49-F238E27FC236}">
                <a16:creationId xmlns:a16="http://schemas.microsoft.com/office/drawing/2014/main" id="{7DD00312-24B8-4455-9C2A-98A4D09B0B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3F2F247-886F-4455-BF27-0351A36FEBFB}" type="slidenum">
              <a:rPr lang="en-US" altLang="en-US" sz="1400" b="0"/>
              <a:pPr/>
              <a:t>26</a:t>
            </a:fld>
            <a:endParaRPr lang="en-US" altLang="en-US" sz="1400" b="0"/>
          </a:p>
        </p:txBody>
      </p:sp>
      <p:sp>
        <p:nvSpPr>
          <p:cNvPr id="53252" name="Text Box 2">
            <a:extLst>
              <a:ext uri="{FF2B5EF4-FFF2-40B4-BE49-F238E27FC236}">
                <a16:creationId xmlns:a16="http://schemas.microsoft.com/office/drawing/2014/main" id="{D7392215-BD71-42BB-9016-60297A455A68}"/>
              </a:ext>
            </a:extLst>
          </p:cNvPr>
          <p:cNvSpPr txBox="1">
            <a:spLocks noChangeArrowheads="1"/>
          </p:cNvSpPr>
          <p:nvPr/>
        </p:nvSpPr>
        <p:spPr bwMode="auto">
          <a:xfrm>
            <a:off x="76200" y="696913"/>
            <a:ext cx="8839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latin typeface="Arial Unicode MS" pitchFamily="34" charset="-128"/>
              </a:rPr>
              <a:t>A client-server application such as DNS (see Chapter 19) uses the services of UDP because a client needs to send a short request to a server and to receive a quick response from it. The request and response can each fit in one user datagram. Since only one message is exchanged in each direction, the connectionless feature is not an issue; the client or server does not worry that messages are delivered out of order.</a:t>
            </a:r>
          </a:p>
        </p:txBody>
      </p:sp>
      <p:grpSp>
        <p:nvGrpSpPr>
          <p:cNvPr id="53253" name="Group 3">
            <a:extLst>
              <a:ext uri="{FF2B5EF4-FFF2-40B4-BE49-F238E27FC236}">
                <a16:creationId xmlns:a16="http://schemas.microsoft.com/office/drawing/2014/main" id="{8DD3102F-8037-409F-B716-0A2028CBB35C}"/>
              </a:ext>
            </a:extLst>
          </p:cNvPr>
          <p:cNvGrpSpPr>
            <a:grpSpLocks/>
          </p:cNvGrpSpPr>
          <p:nvPr/>
        </p:nvGrpSpPr>
        <p:grpSpPr bwMode="auto">
          <a:xfrm>
            <a:off x="0" y="0"/>
            <a:ext cx="9144000" cy="609600"/>
            <a:chOff x="0" y="2448"/>
            <a:chExt cx="5760" cy="384"/>
          </a:xfrm>
        </p:grpSpPr>
        <p:sp>
          <p:nvSpPr>
            <p:cNvPr id="53254" name="Rectangle 4">
              <a:extLst>
                <a:ext uri="{FF2B5EF4-FFF2-40B4-BE49-F238E27FC236}">
                  <a16:creationId xmlns:a16="http://schemas.microsoft.com/office/drawing/2014/main" id="{333C87B0-F872-412A-BAB8-4F2C3E0A346C}"/>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11333" name="Text Box 5">
              <a:extLst>
                <a:ext uri="{FF2B5EF4-FFF2-40B4-BE49-F238E27FC236}">
                  <a16:creationId xmlns:a16="http://schemas.microsoft.com/office/drawing/2014/main" id="{BA9B66C5-31C5-4E53-A66A-828AB9884C6C}"/>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14.4</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a:extLst>
              <a:ext uri="{FF2B5EF4-FFF2-40B4-BE49-F238E27FC236}">
                <a16:creationId xmlns:a16="http://schemas.microsoft.com/office/drawing/2014/main" id="{345989DE-94EB-4892-9E46-DD99DD631A0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55299" name="Slide Number Placeholder 2">
            <a:extLst>
              <a:ext uri="{FF2B5EF4-FFF2-40B4-BE49-F238E27FC236}">
                <a16:creationId xmlns:a16="http://schemas.microsoft.com/office/drawing/2014/main" id="{3915371F-B65E-41B2-AC36-FA45AD071E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707809B-8A68-46E3-87A7-26B262CA4C1B}" type="slidenum">
              <a:rPr lang="en-US" altLang="en-US" sz="1400" b="0"/>
              <a:pPr/>
              <a:t>27</a:t>
            </a:fld>
            <a:endParaRPr lang="en-US" altLang="en-US" sz="1400" b="0"/>
          </a:p>
        </p:txBody>
      </p:sp>
      <p:sp>
        <p:nvSpPr>
          <p:cNvPr id="55300" name="Text Box 2">
            <a:extLst>
              <a:ext uri="{FF2B5EF4-FFF2-40B4-BE49-F238E27FC236}">
                <a16:creationId xmlns:a16="http://schemas.microsoft.com/office/drawing/2014/main" id="{5D08ABDE-7403-4814-ABEA-B7A4EFEE5C60}"/>
              </a:ext>
            </a:extLst>
          </p:cNvPr>
          <p:cNvSpPr txBox="1">
            <a:spLocks noChangeArrowheads="1"/>
          </p:cNvSpPr>
          <p:nvPr/>
        </p:nvSpPr>
        <p:spPr bwMode="auto">
          <a:xfrm>
            <a:off x="76200" y="696913"/>
            <a:ext cx="8839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latin typeface="Arial Unicode MS" pitchFamily="34" charset="-128"/>
              </a:rPr>
              <a:t>A client-server application such as SMTP (see Chapter 23), which is used in electronic mail, cannot use the services of UDP because a user can send a long e-mail message, which may include multimedia (images, audio, or video). If the application uses UDP and the message does not fit in one single user datagram, the message must be split by the application into different user datagrams. Here the connectionless service may create problems. The user datagrams may arrive and be delivered to the receiver application out of order. The receiver application may not be able to reorder the pieces. This means the connectionless service has a disadvantage for an application program that sends long messages. </a:t>
            </a:r>
          </a:p>
        </p:txBody>
      </p:sp>
      <p:grpSp>
        <p:nvGrpSpPr>
          <p:cNvPr id="55301" name="Group 3">
            <a:extLst>
              <a:ext uri="{FF2B5EF4-FFF2-40B4-BE49-F238E27FC236}">
                <a16:creationId xmlns:a16="http://schemas.microsoft.com/office/drawing/2014/main" id="{69FEC35D-33F5-4A2E-9033-E6DE6B47F4CA}"/>
              </a:ext>
            </a:extLst>
          </p:cNvPr>
          <p:cNvGrpSpPr>
            <a:grpSpLocks/>
          </p:cNvGrpSpPr>
          <p:nvPr/>
        </p:nvGrpSpPr>
        <p:grpSpPr bwMode="auto">
          <a:xfrm>
            <a:off x="0" y="0"/>
            <a:ext cx="9144000" cy="609600"/>
            <a:chOff x="0" y="2448"/>
            <a:chExt cx="5760" cy="384"/>
          </a:xfrm>
        </p:grpSpPr>
        <p:sp>
          <p:nvSpPr>
            <p:cNvPr id="55302" name="Rectangle 4">
              <a:extLst>
                <a:ext uri="{FF2B5EF4-FFF2-40B4-BE49-F238E27FC236}">
                  <a16:creationId xmlns:a16="http://schemas.microsoft.com/office/drawing/2014/main" id="{0DF2FAE4-8396-495E-B21B-915461537FD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13381" name="Text Box 5">
              <a:extLst>
                <a:ext uri="{FF2B5EF4-FFF2-40B4-BE49-F238E27FC236}">
                  <a16:creationId xmlns:a16="http://schemas.microsoft.com/office/drawing/2014/main" id="{7A240A7D-0427-45E9-B108-B723D0EC9571}"/>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14.5</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a:extLst>
              <a:ext uri="{FF2B5EF4-FFF2-40B4-BE49-F238E27FC236}">
                <a16:creationId xmlns:a16="http://schemas.microsoft.com/office/drawing/2014/main" id="{FB334810-1466-4967-9259-3AB7EF87829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57347" name="Slide Number Placeholder 2">
            <a:extLst>
              <a:ext uri="{FF2B5EF4-FFF2-40B4-BE49-F238E27FC236}">
                <a16:creationId xmlns:a16="http://schemas.microsoft.com/office/drawing/2014/main" id="{84FF6DFC-8592-42BB-847D-8450864343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F615BC9-19BE-4E0B-95C2-84E14FE25781}" type="slidenum">
              <a:rPr lang="en-US" altLang="en-US" sz="1400" b="0"/>
              <a:pPr/>
              <a:t>28</a:t>
            </a:fld>
            <a:endParaRPr lang="en-US" altLang="en-US" sz="1400" b="0"/>
          </a:p>
        </p:txBody>
      </p:sp>
      <p:sp>
        <p:nvSpPr>
          <p:cNvPr id="57348" name="Text Box 2">
            <a:extLst>
              <a:ext uri="{FF2B5EF4-FFF2-40B4-BE49-F238E27FC236}">
                <a16:creationId xmlns:a16="http://schemas.microsoft.com/office/drawing/2014/main" id="{2009F13D-592F-47EA-80E6-5ADDD90CE52E}"/>
              </a:ext>
            </a:extLst>
          </p:cNvPr>
          <p:cNvSpPr txBox="1">
            <a:spLocks noChangeArrowheads="1"/>
          </p:cNvSpPr>
          <p:nvPr/>
        </p:nvSpPr>
        <p:spPr bwMode="auto">
          <a:xfrm>
            <a:off x="76200" y="696913"/>
            <a:ext cx="876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sz="2400">
                <a:latin typeface="Arial Unicode MS" pitchFamily="34" charset="-128"/>
              </a:rPr>
              <a:t>Assume we are downloading a very large text file from the Internet. We definitely need to use a transport layer that provides reliable service. We don’t want part of the file to be missing or corrupted when we open the file. The delay created between the delivery of the parts are not an overriding concern for us; we wait until the whole file is composed before looking at it. In this case, UDP is not a suitable transport layer.</a:t>
            </a:r>
          </a:p>
        </p:txBody>
      </p:sp>
      <p:grpSp>
        <p:nvGrpSpPr>
          <p:cNvPr id="57349" name="Group 3">
            <a:extLst>
              <a:ext uri="{FF2B5EF4-FFF2-40B4-BE49-F238E27FC236}">
                <a16:creationId xmlns:a16="http://schemas.microsoft.com/office/drawing/2014/main" id="{580E264B-2A10-4E50-A221-CDE864ADBD5E}"/>
              </a:ext>
            </a:extLst>
          </p:cNvPr>
          <p:cNvGrpSpPr>
            <a:grpSpLocks/>
          </p:cNvGrpSpPr>
          <p:nvPr/>
        </p:nvGrpSpPr>
        <p:grpSpPr bwMode="auto">
          <a:xfrm>
            <a:off x="0" y="0"/>
            <a:ext cx="9144000" cy="609600"/>
            <a:chOff x="0" y="2448"/>
            <a:chExt cx="5760" cy="384"/>
          </a:xfrm>
        </p:grpSpPr>
        <p:sp>
          <p:nvSpPr>
            <p:cNvPr id="57350" name="Rectangle 4">
              <a:extLst>
                <a:ext uri="{FF2B5EF4-FFF2-40B4-BE49-F238E27FC236}">
                  <a16:creationId xmlns:a16="http://schemas.microsoft.com/office/drawing/2014/main" id="{57ECBE6A-4C9A-43B3-B642-C660A10705FD}"/>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15429" name="Text Box 5">
              <a:extLst>
                <a:ext uri="{FF2B5EF4-FFF2-40B4-BE49-F238E27FC236}">
                  <a16:creationId xmlns:a16="http://schemas.microsoft.com/office/drawing/2014/main" id="{33BDE06C-AB00-4763-9543-DFB2DBC139A4}"/>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14.6</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a:extLst>
              <a:ext uri="{FF2B5EF4-FFF2-40B4-BE49-F238E27FC236}">
                <a16:creationId xmlns:a16="http://schemas.microsoft.com/office/drawing/2014/main" id="{E54E145D-D39A-4878-B3E8-3B0E528B15C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59395" name="Slide Number Placeholder 2">
            <a:extLst>
              <a:ext uri="{FF2B5EF4-FFF2-40B4-BE49-F238E27FC236}">
                <a16:creationId xmlns:a16="http://schemas.microsoft.com/office/drawing/2014/main" id="{7CDBDF0C-5A10-4E2E-B24B-6F32551D06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8EF3A4F-9365-4D95-9740-96AB05793BD7}" type="slidenum">
              <a:rPr lang="en-US" altLang="en-US" sz="1400" b="0"/>
              <a:pPr/>
              <a:t>29</a:t>
            </a:fld>
            <a:endParaRPr lang="en-US" altLang="en-US" sz="1400" b="0"/>
          </a:p>
        </p:txBody>
      </p:sp>
      <p:sp>
        <p:nvSpPr>
          <p:cNvPr id="59396" name="Text Box 2">
            <a:extLst>
              <a:ext uri="{FF2B5EF4-FFF2-40B4-BE49-F238E27FC236}">
                <a16:creationId xmlns:a16="http://schemas.microsoft.com/office/drawing/2014/main" id="{EE761EE4-205B-4EE0-B449-70395F3CC2A8}"/>
              </a:ext>
            </a:extLst>
          </p:cNvPr>
          <p:cNvSpPr txBox="1">
            <a:spLocks noChangeArrowheads="1"/>
          </p:cNvSpPr>
          <p:nvPr/>
        </p:nvSpPr>
        <p:spPr bwMode="auto">
          <a:xfrm>
            <a:off x="76200" y="696913"/>
            <a:ext cx="8763000"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lnSpc>
                <a:spcPct val="90000"/>
              </a:lnSpc>
            </a:pPr>
            <a:r>
              <a:rPr lang="en-US" altLang="en-US" sz="2400">
                <a:latin typeface="Arial Unicode MS" pitchFamily="34" charset="-128"/>
              </a:rPr>
              <a:t>Assume we are watching a real-time stream video on our computer. Such a program is considered a long file; it is divided into many small parts and broadcast in real time. The parts of the message are sent one after another. If the transport layer is supposed to resend a corrupted or lost frame, the synchronizing of the whole transmission may be lost. The viewer suddenly sees a blank screen and needs to wait until the second transmission arrives. This is not tolerable. However, if each small part of the screen is sent using one single user datagram, the receiving UDP can easily ignore the corrupted or lost packet and deliver the rest to the application program. That part of the screen is blank for a very short period of the time, which most viewers do not even notice. However, video cannot be viewed out of order, so streaming audio, video, and voice applications that run over UDP must reorder or drop frames that are out of sequence.</a:t>
            </a:r>
          </a:p>
        </p:txBody>
      </p:sp>
      <p:grpSp>
        <p:nvGrpSpPr>
          <p:cNvPr id="59397" name="Group 3">
            <a:extLst>
              <a:ext uri="{FF2B5EF4-FFF2-40B4-BE49-F238E27FC236}">
                <a16:creationId xmlns:a16="http://schemas.microsoft.com/office/drawing/2014/main" id="{F30A0A1C-1A86-4AB5-9BAF-52FF7F846D40}"/>
              </a:ext>
            </a:extLst>
          </p:cNvPr>
          <p:cNvGrpSpPr>
            <a:grpSpLocks/>
          </p:cNvGrpSpPr>
          <p:nvPr/>
        </p:nvGrpSpPr>
        <p:grpSpPr bwMode="auto">
          <a:xfrm>
            <a:off x="0" y="0"/>
            <a:ext cx="9144000" cy="609600"/>
            <a:chOff x="0" y="2448"/>
            <a:chExt cx="5760" cy="384"/>
          </a:xfrm>
        </p:grpSpPr>
        <p:sp>
          <p:nvSpPr>
            <p:cNvPr id="59398" name="Rectangle 4">
              <a:extLst>
                <a:ext uri="{FF2B5EF4-FFF2-40B4-BE49-F238E27FC236}">
                  <a16:creationId xmlns:a16="http://schemas.microsoft.com/office/drawing/2014/main" id="{B505A269-A9DE-4C0F-B9EE-7749B5780488}"/>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17477" name="Text Box 5">
              <a:extLst>
                <a:ext uri="{FF2B5EF4-FFF2-40B4-BE49-F238E27FC236}">
                  <a16:creationId xmlns:a16="http://schemas.microsoft.com/office/drawing/2014/main" id="{B83D8217-2C56-4729-BA48-18FC58DBD524}"/>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14.7</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B58DDE29-2FE5-4962-BDE6-C1F4ADD2FC9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8195" name="Slide Number Placeholder 4">
            <a:extLst>
              <a:ext uri="{FF2B5EF4-FFF2-40B4-BE49-F238E27FC236}">
                <a16:creationId xmlns:a16="http://schemas.microsoft.com/office/drawing/2014/main" id="{FFB673C5-E5F9-43DF-88A5-D3C16F283C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0117657-88EF-4031-9C2F-4BC6BED3DC0C}" type="slidenum">
              <a:rPr lang="en-US" altLang="en-US" sz="1400" b="0"/>
              <a:pPr/>
              <a:t>3</a:t>
            </a:fld>
            <a:endParaRPr lang="en-US" altLang="en-US" sz="1400" b="0"/>
          </a:p>
        </p:txBody>
      </p:sp>
      <p:sp>
        <p:nvSpPr>
          <p:cNvPr id="8196" name="Text Box 2">
            <a:extLst>
              <a:ext uri="{FF2B5EF4-FFF2-40B4-BE49-F238E27FC236}">
                <a16:creationId xmlns:a16="http://schemas.microsoft.com/office/drawing/2014/main" id="{A8CF455F-76B7-4753-9A15-392E56AE47E0}"/>
              </a:ext>
            </a:extLst>
          </p:cNvPr>
          <p:cNvSpPr txBox="1">
            <a:spLocks noChangeArrowheads="1"/>
          </p:cNvSpPr>
          <p:nvPr/>
        </p:nvSpPr>
        <p:spPr bwMode="auto">
          <a:xfrm>
            <a:off x="822325" y="33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Symbol" panose="05050102010706020507" pitchFamily="18" charset="2"/>
            </a:endParaRPr>
          </a:p>
        </p:txBody>
      </p:sp>
      <p:sp>
        <p:nvSpPr>
          <p:cNvPr id="564227" name="Text Box 3">
            <a:extLst>
              <a:ext uri="{FF2B5EF4-FFF2-40B4-BE49-F238E27FC236}">
                <a16:creationId xmlns:a16="http://schemas.microsoft.com/office/drawing/2014/main" id="{4EFA6342-0251-4791-A7CE-76C35BED9A20}"/>
              </a:ext>
            </a:extLst>
          </p:cNvPr>
          <p:cNvSpPr txBox="1">
            <a:spLocks noChangeArrowheads="1"/>
          </p:cNvSpPr>
          <p:nvPr/>
        </p:nvSpPr>
        <p:spPr bwMode="auto">
          <a:xfrm>
            <a:off x="152400" y="119063"/>
            <a:ext cx="2603500" cy="1311275"/>
          </a:xfrm>
          <a:prstGeom prst="rect">
            <a:avLst/>
          </a:prstGeom>
          <a:noFill/>
          <a:ln>
            <a:noFill/>
          </a:ln>
          <a:effectLst/>
        </p:spPr>
        <p:txBody>
          <a:bodyPr wrap="none">
            <a:spAutoFit/>
          </a:bodyPr>
          <a:lstStyle/>
          <a:p>
            <a:pPr>
              <a:defRPr/>
            </a:pPr>
            <a:r>
              <a:rPr lang="en-US" altLang="en-US" sz="4000">
                <a:solidFill>
                  <a:schemeClr val="folHlink"/>
                </a:solidFill>
                <a:effectLst>
                  <a:outerShdw blurRad="38100" dist="38100" dir="2700000" algn="tl">
                    <a:srgbClr val="C0C0C0"/>
                  </a:outerShdw>
                </a:effectLst>
                <a:latin typeface="Zurich Ex BT" pitchFamily="34" charset="0"/>
              </a:rPr>
              <a:t>Chapter </a:t>
            </a:r>
            <a:br>
              <a:rPr lang="en-US" altLang="en-US" sz="4000">
                <a:solidFill>
                  <a:schemeClr val="folHlink"/>
                </a:solidFill>
                <a:effectLst>
                  <a:outerShdw blurRad="38100" dist="38100" dir="2700000" algn="tl">
                    <a:srgbClr val="C0C0C0"/>
                  </a:outerShdw>
                </a:effectLst>
                <a:latin typeface="Zurich Ex BT" pitchFamily="34" charset="0"/>
              </a:rPr>
            </a:br>
            <a:r>
              <a:rPr lang="en-US" altLang="en-US" sz="4000">
                <a:solidFill>
                  <a:schemeClr val="folHlink"/>
                </a:solidFill>
                <a:effectLst>
                  <a:outerShdw blurRad="38100" dist="38100" dir="2700000" algn="tl">
                    <a:srgbClr val="C0C0C0"/>
                  </a:outerShdw>
                </a:effectLst>
                <a:latin typeface="Zurich Ex BT" pitchFamily="34" charset="0"/>
              </a:rPr>
              <a:t>Outline</a:t>
            </a:r>
          </a:p>
        </p:txBody>
      </p:sp>
      <p:sp>
        <p:nvSpPr>
          <p:cNvPr id="8198" name="Line 4">
            <a:extLst>
              <a:ext uri="{FF2B5EF4-FFF2-40B4-BE49-F238E27FC236}">
                <a16:creationId xmlns:a16="http://schemas.microsoft.com/office/drawing/2014/main" id="{25E15D58-A507-485C-991F-4CB07EC92FC6}"/>
              </a:ext>
            </a:extLst>
          </p:cNvPr>
          <p:cNvSpPr>
            <a:spLocks noChangeShapeType="1"/>
          </p:cNvSpPr>
          <p:nvPr/>
        </p:nvSpPr>
        <p:spPr bwMode="auto">
          <a:xfrm>
            <a:off x="2590800" y="228600"/>
            <a:ext cx="0" cy="617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4229" name="Text Box 5">
            <a:extLst>
              <a:ext uri="{FF2B5EF4-FFF2-40B4-BE49-F238E27FC236}">
                <a16:creationId xmlns:a16="http://schemas.microsoft.com/office/drawing/2014/main" id="{D021F263-EA7D-4ED6-AEE1-D09F954E6274}"/>
              </a:ext>
            </a:extLst>
          </p:cNvPr>
          <p:cNvSpPr txBox="1">
            <a:spLocks noChangeArrowheads="1"/>
          </p:cNvSpPr>
          <p:nvPr/>
        </p:nvSpPr>
        <p:spPr bwMode="auto">
          <a:xfrm>
            <a:off x="2667000" y="152400"/>
            <a:ext cx="3670300" cy="579438"/>
          </a:xfrm>
          <a:prstGeom prst="rect">
            <a:avLst/>
          </a:prstGeom>
          <a:noFill/>
          <a:ln>
            <a:noFill/>
          </a:ln>
          <a:effec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14.1  Introduction</a:t>
            </a:r>
          </a:p>
        </p:txBody>
      </p:sp>
      <p:sp>
        <p:nvSpPr>
          <p:cNvPr id="564230" name="Text Box 6">
            <a:extLst>
              <a:ext uri="{FF2B5EF4-FFF2-40B4-BE49-F238E27FC236}">
                <a16:creationId xmlns:a16="http://schemas.microsoft.com/office/drawing/2014/main" id="{7A883D2D-E478-4461-BE92-32534A7EF6DE}"/>
              </a:ext>
            </a:extLst>
          </p:cNvPr>
          <p:cNvSpPr txBox="1">
            <a:spLocks noChangeArrowheads="1"/>
          </p:cNvSpPr>
          <p:nvPr/>
        </p:nvSpPr>
        <p:spPr bwMode="auto">
          <a:xfrm>
            <a:off x="2667000" y="1047750"/>
            <a:ext cx="4125913" cy="579438"/>
          </a:xfrm>
          <a:prstGeom prst="rect">
            <a:avLst/>
          </a:prstGeom>
          <a:noFill/>
          <a:ln>
            <a:noFill/>
          </a:ln>
          <a:effec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14.2  User Datagram</a:t>
            </a:r>
          </a:p>
        </p:txBody>
      </p:sp>
      <p:sp>
        <p:nvSpPr>
          <p:cNvPr id="564231" name="Text Box 7">
            <a:extLst>
              <a:ext uri="{FF2B5EF4-FFF2-40B4-BE49-F238E27FC236}">
                <a16:creationId xmlns:a16="http://schemas.microsoft.com/office/drawing/2014/main" id="{EDD1EE5F-2CA8-40A2-A538-C84FAB7262FB}"/>
              </a:ext>
            </a:extLst>
          </p:cNvPr>
          <p:cNvSpPr txBox="1">
            <a:spLocks noChangeArrowheads="1"/>
          </p:cNvSpPr>
          <p:nvPr/>
        </p:nvSpPr>
        <p:spPr bwMode="auto">
          <a:xfrm>
            <a:off x="2819400" y="3352800"/>
            <a:ext cx="184150" cy="1066800"/>
          </a:xfrm>
          <a:prstGeom prst="rect">
            <a:avLst/>
          </a:prstGeom>
          <a:noFill/>
          <a:ln>
            <a:noFill/>
          </a:ln>
          <a:effectLst/>
        </p:spPr>
        <p:txBody>
          <a:bodyPr wrap="none">
            <a:spAutoFit/>
          </a:bodyPr>
          <a:lstStyle/>
          <a:p>
            <a:pPr>
              <a:defRPr/>
            </a:pPr>
            <a:endParaRPr lang="en-US" altLang="en-US" sz="3200" i="1">
              <a:effectLst>
                <a:outerShdw blurRad="38100" dist="38100" dir="2700000" algn="tl">
                  <a:srgbClr val="C0C0C0"/>
                </a:outerShdw>
              </a:effectLst>
              <a:latin typeface="Adobe Heiti Std R" pitchFamily="34" charset="-128"/>
            </a:endParaRPr>
          </a:p>
          <a:p>
            <a:pPr>
              <a:defRPr/>
            </a:pPr>
            <a:endParaRPr lang="en-US" altLang="en-US" sz="3200" i="1">
              <a:effectLst>
                <a:outerShdw blurRad="38100" dist="38100" dir="2700000" algn="tl">
                  <a:srgbClr val="C0C0C0"/>
                </a:outerShdw>
              </a:effectLst>
              <a:latin typeface="Adobe Heiti Std R" pitchFamily="34" charset="-128"/>
            </a:endParaRPr>
          </a:p>
        </p:txBody>
      </p:sp>
      <p:sp>
        <p:nvSpPr>
          <p:cNvPr id="564232" name="Text Box 8">
            <a:extLst>
              <a:ext uri="{FF2B5EF4-FFF2-40B4-BE49-F238E27FC236}">
                <a16:creationId xmlns:a16="http://schemas.microsoft.com/office/drawing/2014/main" id="{C66B5470-937B-4049-B438-63C22BFB8F7A}"/>
              </a:ext>
            </a:extLst>
          </p:cNvPr>
          <p:cNvSpPr txBox="1">
            <a:spLocks noChangeArrowheads="1"/>
          </p:cNvSpPr>
          <p:nvPr/>
        </p:nvSpPr>
        <p:spPr bwMode="auto">
          <a:xfrm>
            <a:off x="2667000" y="1943100"/>
            <a:ext cx="3751263" cy="579438"/>
          </a:xfrm>
          <a:prstGeom prst="rect">
            <a:avLst/>
          </a:prstGeom>
          <a:noFill/>
          <a:ln>
            <a:noFill/>
          </a:ln>
          <a:effec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14.3  UDP Services</a:t>
            </a:r>
          </a:p>
        </p:txBody>
      </p:sp>
      <p:sp>
        <p:nvSpPr>
          <p:cNvPr id="564233" name="Text Box 9">
            <a:extLst>
              <a:ext uri="{FF2B5EF4-FFF2-40B4-BE49-F238E27FC236}">
                <a16:creationId xmlns:a16="http://schemas.microsoft.com/office/drawing/2014/main" id="{278E43EB-F6E0-41A7-A533-6102C365F6AF}"/>
              </a:ext>
            </a:extLst>
          </p:cNvPr>
          <p:cNvSpPr txBox="1">
            <a:spLocks noChangeArrowheads="1"/>
          </p:cNvSpPr>
          <p:nvPr/>
        </p:nvSpPr>
        <p:spPr bwMode="auto">
          <a:xfrm>
            <a:off x="2667000" y="2838450"/>
            <a:ext cx="4414838" cy="579438"/>
          </a:xfrm>
          <a:prstGeom prst="rect">
            <a:avLst/>
          </a:prstGeom>
          <a:noFill/>
          <a:ln>
            <a:noFill/>
          </a:ln>
          <a:effec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14.4  UDP Application</a:t>
            </a:r>
          </a:p>
        </p:txBody>
      </p:sp>
      <p:sp>
        <p:nvSpPr>
          <p:cNvPr id="564234" name="Text Box 10">
            <a:extLst>
              <a:ext uri="{FF2B5EF4-FFF2-40B4-BE49-F238E27FC236}">
                <a16:creationId xmlns:a16="http://schemas.microsoft.com/office/drawing/2014/main" id="{7404C4C0-2104-4CF8-982C-3EE82E5D87E5}"/>
              </a:ext>
            </a:extLst>
          </p:cNvPr>
          <p:cNvSpPr txBox="1">
            <a:spLocks noChangeArrowheads="1"/>
          </p:cNvSpPr>
          <p:nvPr/>
        </p:nvSpPr>
        <p:spPr bwMode="auto">
          <a:xfrm>
            <a:off x="2667000" y="3733800"/>
            <a:ext cx="3779838" cy="579438"/>
          </a:xfrm>
          <a:prstGeom prst="rect">
            <a:avLst/>
          </a:prstGeom>
          <a:noFill/>
          <a:ln>
            <a:noFill/>
          </a:ln>
          <a:effectLst/>
        </p:spPr>
        <p:txBody>
          <a:bodyPr wrap="none">
            <a:spAutoFit/>
          </a:bodyPr>
          <a:lstStyle/>
          <a:p>
            <a:pPr>
              <a:defRPr/>
            </a:pPr>
            <a:r>
              <a:rPr lang="en-US" altLang="en-US" sz="3200" i="1">
                <a:effectLst>
                  <a:outerShdw blurRad="38100" dist="38100" dir="2700000" algn="tl">
                    <a:srgbClr val="C0C0C0"/>
                  </a:outerShdw>
                </a:effectLst>
                <a:latin typeface="Adobe Heiti Std R" pitchFamily="34" charset="-128"/>
              </a:rPr>
              <a:t>14.5  UDP Package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1">
            <a:extLst>
              <a:ext uri="{FF2B5EF4-FFF2-40B4-BE49-F238E27FC236}">
                <a16:creationId xmlns:a16="http://schemas.microsoft.com/office/drawing/2014/main" id="{5B3FA1E5-A8F4-4F22-AF63-AA3B3521568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1443" name="Slide Number Placeholder 2">
            <a:extLst>
              <a:ext uri="{FF2B5EF4-FFF2-40B4-BE49-F238E27FC236}">
                <a16:creationId xmlns:a16="http://schemas.microsoft.com/office/drawing/2014/main" id="{49711E3B-F111-4367-B8F7-28AD18E6E4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4328AAF-086F-441C-AE8D-20BAB9E54A30}" type="slidenum">
              <a:rPr lang="en-US" altLang="en-US" sz="1400" b="0"/>
              <a:pPr/>
              <a:t>30</a:t>
            </a:fld>
            <a:endParaRPr lang="en-US" altLang="en-US" sz="1400" b="0"/>
          </a:p>
        </p:txBody>
      </p:sp>
      <p:sp>
        <p:nvSpPr>
          <p:cNvPr id="578562" name="Rectangle 2">
            <a:extLst>
              <a:ext uri="{FF2B5EF4-FFF2-40B4-BE49-F238E27FC236}">
                <a16:creationId xmlns:a16="http://schemas.microsoft.com/office/drawing/2014/main" id="{3B0ED4C8-9E06-4663-93A6-80DD6478E81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61445" name="Text Box 3">
            <a:extLst>
              <a:ext uri="{FF2B5EF4-FFF2-40B4-BE49-F238E27FC236}">
                <a16:creationId xmlns:a16="http://schemas.microsoft.com/office/drawing/2014/main" id="{963B7802-CEA0-4AFC-8BFA-EE80248B229C}"/>
              </a:ext>
            </a:extLst>
          </p:cNvPr>
          <p:cNvSpPr txBox="1">
            <a:spLocks noChangeArrowheads="1"/>
          </p:cNvSpPr>
          <p:nvPr/>
        </p:nvSpPr>
        <p:spPr bwMode="auto">
          <a:xfrm>
            <a:off x="228600" y="355600"/>
            <a:ext cx="47148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14-5  UDP  PACKAGE</a:t>
            </a:r>
          </a:p>
        </p:txBody>
      </p:sp>
      <p:sp>
        <p:nvSpPr>
          <p:cNvPr id="61446" name="Text Box 4">
            <a:extLst>
              <a:ext uri="{FF2B5EF4-FFF2-40B4-BE49-F238E27FC236}">
                <a16:creationId xmlns:a16="http://schemas.microsoft.com/office/drawing/2014/main" id="{5CB2C253-B884-40DC-9ABF-C6C5C65E97D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61447" name="Rectangle 5">
            <a:extLst>
              <a:ext uri="{FF2B5EF4-FFF2-40B4-BE49-F238E27FC236}">
                <a16:creationId xmlns:a16="http://schemas.microsoft.com/office/drawing/2014/main" id="{40A0B8A3-6D0C-4A04-B1E5-96A8E1ACDB8C}"/>
              </a:ext>
            </a:extLst>
          </p:cNvPr>
          <p:cNvSpPr>
            <a:spLocks noChangeArrowheads="1"/>
          </p:cNvSpPr>
          <p:nvPr/>
        </p:nvSpPr>
        <p:spPr bwMode="auto">
          <a:xfrm>
            <a:off x="381000" y="1524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a:latin typeface="Arial Unicode MS" pitchFamily="34" charset="-128"/>
              </a:rPr>
              <a:t>To show how UDP handles the sending and receiving of UDP packets, we present a simple version of the UDP package.</a:t>
            </a:r>
          </a:p>
          <a:p>
            <a:pPr algn="just"/>
            <a:r>
              <a:rPr lang="en-US" altLang="en-US">
                <a:latin typeface="Arial Unicode MS" pitchFamily="34" charset="-128"/>
              </a:rPr>
              <a:t>       We can say that the UDP package involves five components: a control-block table, input queues, a control-block module, an input module, and an output module.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767647"/>
            </a:gs>
          </a:gsLst>
          <a:lin ang="0" scaled="1"/>
        </a:gradFill>
        <a:effectLst/>
      </p:bgPr>
    </p:bg>
    <p:spTree>
      <p:nvGrpSpPr>
        <p:cNvPr id="1" name=""/>
        <p:cNvGrpSpPr/>
        <p:nvPr/>
      </p:nvGrpSpPr>
      <p:grpSpPr>
        <a:xfrm>
          <a:off x="0" y="0"/>
          <a:ext cx="0" cy="0"/>
          <a:chOff x="0" y="0"/>
          <a:chExt cx="0" cy="0"/>
        </a:xfrm>
      </p:grpSpPr>
      <p:sp>
        <p:nvSpPr>
          <p:cNvPr id="63490" name="Footer Placeholder 1">
            <a:extLst>
              <a:ext uri="{FF2B5EF4-FFF2-40B4-BE49-F238E27FC236}">
                <a16:creationId xmlns:a16="http://schemas.microsoft.com/office/drawing/2014/main" id="{3B603F06-3C09-4CDA-83D6-2BDD1E60955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3491" name="Slide Number Placeholder 2">
            <a:extLst>
              <a:ext uri="{FF2B5EF4-FFF2-40B4-BE49-F238E27FC236}">
                <a16:creationId xmlns:a16="http://schemas.microsoft.com/office/drawing/2014/main" id="{D7C1556F-054A-4292-95C3-6F2560E92D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D3D17B5-DF4D-439A-80CE-80AFB4974DC6}" type="slidenum">
              <a:rPr lang="en-US" altLang="en-US" sz="1400" b="0"/>
              <a:pPr/>
              <a:t>31</a:t>
            </a:fld>
            <a:endParaRPr lang="en-US" altLang="en-US" sz="1400" b="0"/>
          </a:p>
        </p:txBody>
      </p:sp>
      <p:sp>
        <p:nvSpPr>
          <p:cNvPr id="580610" name="Text Box 2">
            <a:extLst>
              <a:ext uri="{FF2B5EF4-FFF2-40B4-BE49-F238E27FC236}">
                <a16:creationId xmlns:a16="http://schemas.microsoft.com/office/drawing/2014/main" id="{582003D6-94BF-48C5-979B-3D17BAA8B683}"/>
              </a:ext>
            </a:extLst>
          </p:cNvPr>
          <p:cNvSpPr txBox="1">
            <a:spLocks noChangeArrowheads="1"/>
          </p:cNvSpPr>
          <p:nvPr/>
        </p:nvSpPr>
        <p:spPr bwMode="auto">
          <a:xfrm>
            <a:off x="228600" y="152400"/>
            <a:ext cx="5468938" cy="579438"/>
          </a:xfrm>
          <a:prstGeom prst="rect">
            <a:avLst/>
          </a:prstGeom>
          <a:noFill/>
          <a:ln>
            <a:noFill/>
          </a:ln>
          <a:effectLst/>
        </p:spPr>
        <p:txBody>
          <a:bodyPr wrap="none">
            <a:spAutoFit/>
          </a:bodyPr>
          <a:lstStyle/>
          <a:p>
            <a:pPr>
              <a:defRPr/>
            </a:pPr>
            <a:r>
              <a:rPr lang="en-US" altLang="en-US" sz="3200" i="1">
                <a:solidFill>
                  <a:schemeClr val="hlink"/>
                </a:solidFill>
                <a:effectLst>
                  <a:outerShdw blurRad="38100" dist="38100" dir="2700000" algn="tl">
                    <a:srgbClr val="000000"/>
                  </a:outerShdw>
                </a:effectLst>
                <a:latin typeface="Times" panose="02020603050405020304" pitchFamily="18" charset="0"/>
              </a:rPr>
              <a:t>Topics Discussed in the Section</a:t>
            </a:r>
          </a:p>
        </p:txBody>
      </p:sp>
      <p:sp>
        <p:nvSpPr>
          <p:cNvPr id="63493" name="Text Box 3">
            <a:extLst>
              <a:ext uri="{FF2B5EF4-FFF2-40B4-BE49-F238E27FC236}">
                <a16:creationId xmlns:a16="http://schemas.microsoft.com/office/drawing/2014/main" id="{20457BD6-AB80-4FE6-8E64-69F58498585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580612" name="Rectangle 4">
            <a:extLst>
              <a:ext uri="{FF2B5EF4-FFF2-40B4-BE49-F238E27FC236}">
                <a16:creationId xmlns:a16="http://schemas.microsoft.com/office/drawing/2014/main" id="{C1D5DFEB-EC86-4CE2-A976-E4310C00ECA0}"/>
              </a:ext>
            </a:extLst>
          </p:cNvPr>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Control-Block Table</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Input Queues</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Control-Block Module</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Input Module</a:t>
            </a:r>
          </a:p>
          <a:p>
            <a:pPr>
              <a:spcBef>
                <a:spcPct val="10000"/>
              </a:spcBef>
              <a:spcAft>
                <a:spcPct val="10000"/>
              </a:spcAft>
              <a:buClr>
                <a:schemeClr val="tx1"/>
              </a:buClr>
              <a:buSzPct val="117000"/>
              <a:buFont typeface="Wingdings" panose="05000000000000000000" pitchFamily="2" charset="2"/>
              <a:buChar char="ü"/>
            </a:pPr>
            <a:r>
              <a:rPr lang="en-US" altLang="en-US">
                <a:solidFill>
                  <a:srgbClr val="0033CC"/>
                </a:solidFill>
                <a:latin typeface="Times New Roman" panose="02020603050405020304" pitchFamily="18" charset="0"/>
              </a:rPr>
              <a:t> Output Module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wipe(up)">
                                      <p:cBhvr>
                                        <p:cTn id="7" dur="5000"/>
                                        <p:tgtEl>
                                          <p:spTgt spid="580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a:extLst>
              <a:ext uri="{FF2B5EF4-FFF2-40B4-BE49-F238E27FC236}">
                <a16:creationId xmlns:a16="http://schemas.microsoft.com/office/drawing/2014/main" id="{16A0421A-D114-4638-8C2B-16F441824DE9}"/>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5539" name="Slide Number Placeholder 2">
            <a:extLst>
              <a:ext uri="{FF2B5EF4-FFF2-40B4-BE49-F238E27FC236}">
                <a16:creationId xmlns:a16="http://schemas.microsoft.com/office/drawing/2014/main" id="{3FF6D59B-BA52-46DC-9A9A-B370B09763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AD1972A-8A13-4D2A-8F0A-386890C2FE87}" type="slidenum">
              <a:rPr lang="en-US" altLang="en-US" sz="1400" b="0"/>
              <a:pPr/>
              <a:t>32</a:t>
            </a:fld>
            <a:endParaRPr lang="en-US" altLang="en-US" sz="1400" b="0"/>
          </a:p>
        </p:txBody>
      </p:sp>
      <p:sp>
        <p:nvSpPr>
          <p:cNvPr id="65540" name="Text Box 2">
            <a:extLst>
              <a:ext uri="{FF2B5EF4-FFF2-40B4-BE49-F238E27FC236}">
                <a16:creationId xmlns:a16="http://schemas.microsoft.com/office/drawing/2014/main" id="{535449CA-F68F-4C35-BA8F-38710924F4F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14.8</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UDP design</a:t>
            </a:r>
          </a:p>
        </p:txBody>
      </p:sp>
      <p:sp>
        <p:nvSpPr>
          <p:cNvPr id="65541" name="Rectangle 3">
            <a:extLst>
              <a:ext uri="{FF2B5EF4-FFF2-40B4-BE49-F238E27FC236}">
                <a16:creationId xmlns:a16="http://schemas.microsoft.com/office/drawing/2014/main" id="{E536B34C-A06D-4E29-BFBF-8F723496443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2" name="Rectangle 4">
            <a:extLst>
              <a:ext uri="{FF2B5EF4-FFF2-40B4-BE49-F238E27FC236}">
                <a16:creationId xmlns:a16="http://schemas.microsoft.com/office/drawing/2014/main" id="{E11C1624-315F-4841-BFBD-D66F3BFEB68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3" name="Rectangle 5">
            <a:extLst>
              <a:ext uri="{FF2B5EF4-FFF2-40B4-BE49-F238E27FC236}">
                <a16:creationId xmlns:a16="http://schemas.microsoft.com/office/drawing/2014/main" id="{D49E0C54-C697-45EF-84F3-6A38287B940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4" name="Rectangle 6">
            <a:extLst>
              <a:ext uri="{FF2B5EF4-FFF2-40B4-BE49-F238E27FC236}">
                <a16:creationId xmlns:a16="http://schemas.microsoft.com/office/drawing/2014/main" id="{42ADD86B-092E-4F5E-86F3-E09C2C1DB82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5" name="Rectangle 7">
            <a:extLst>
              <a:ext uri="{FF2B5EF4-FFF2-40B4-BE49-F238E27FC236}">
                <a16:creationId xmlns:a16="http://schemas.microsoft.com/office/drawing/2014/main" id="{9C1DEB1C-56E9-41B0-B0A4-99AACC9C465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6" name="Rectangle 8">
            <a:extLst>
              <a:ext uri="{FF2B5EF4-FFF2-40B4-BE49-F238E27FC236}">
                <a16:creationId xmlns:a16="http://schemas.microsoft.com/office/drawing/2014/main" id="{A31051E8-B2D7-4F22-8847-3CBE49D3178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65547" name="Rectangle 9">
            <a:extLst>
              <a:ext uri="{FF2B5EF4-FFF2-40B4-BE49-F238E27FC236}">
                <a16:creationId xmlns:a16="http://schemas.microsoft.com/office/drawing/2014/main" id="{5F2E7D09-F7BF-4EA2-9255-9DE80AB3962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65548" name="Picture 10">
            <a:extLst>
              <a:ext uri="{FF2B5EF4-FFF2-40B4-BE49-F238E27FC236}">
                <a16:creationId xmlns:a16="http://schemas.microsoft.com/office/drawing/2014/main" id="{9B4F85CB-6EF5-4414-88E5-3C449453A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8034338" cy="560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a:extLst>
              <a:ext uri="{FF2B5EF4-FFF2-40B4-BE49-F238E27FC236}">
                <a16:creationId xmlns:a16="http://schemas.microsoft.com/office/drawing/2014/main" id="{9B480190-287A-4995-AF47-A257FCA7959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7587" name="Slide Number Placeholder 2">
            <a:extLst>
              <a:ext uri="{FF2B5EF4-FFF2-40B4-BE49-F238E27FC236}">
                <a16:creationId xmlns:a16="http://schemas.microsoft.com/office/drawing/2014/main" id="{1E28DE56-612E-4E93-ABAD-A6A7684A7C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F7BE768-EDD3-4FCB-BF28-8F0305C076E6}" type="slidenum">
              <a:rPr lang="en-US" altLang="en-US" sz="1400" b="0"/>
              <a:pPr/>
              <a:t>33</a:t>
            </a:fld>
            <a:endParaRPr lang="en-US" altLang="en-US" sz="1400" b="0"/>
          </a:p>
        </p:txBody>
      </p:sp>
      <p:grpSp>
        <p:nvGrpSpPr>
          <p:cNvPr id="67588" name="Group 2">
            <a:extLst>
              <a:ext uri="{FF2B5EF4-FFF2-40B4-BE49-F238E27FC236}">
                <a16:creationId xmlns:a16="http://schemas.microsoft.com/office/drawing/2014/main" id="{3CE6F39A-C68D-4F71-BF58-885C8F64CE62}"/>
              </a:ext>
            </a:extLst>
          </p:cNvPr>
          <p:cNvGrpSpPr>
            <a:grpSpLocks/>
          </p:cNvGrpSpPr>
          <p:nvPr/>
        </p:nvGrpSpPr>
        <p:grpSpPr bwMode="auto">
          <a:xfrm>
            <a:off x="228600" y="228600"/>
            <a:ext cx="8458200" cy="5791200"/>
            <a:chOff x="144" y="144"/>
            <a:chExt cx="5328" cy="3648"/>
          </a:xfrm>
        </p:grpSpPr>
        <p:grpSp>
          <p:nvGrpSpPr>
            <p:cNvPr id="67590" name="Group 3">
              <a:extLst>
                <a:ext uri="{FF2B5EF4-FFF2-40B4-BE49-F238E27FC236}">
                  <a16:creationId xmlns:a16="http://schemas.microsoft.com/office/drawing/2014/main" id="{1F290EBA-C3C5-4158-B6B0-8F1EDD779915}"/>
                </a:ext>
              </a:extLst>
            </p:cNvPr>
            <p:cNvGrpSpPr>
              <a:grpSpLocks/>
            </p:cNvGrpSpPr>
            <p:nvPr/>
          </p:nvGrpSpPr>
          <p:grpSpPr bwMode="auto">
            <a:xfrm>
              <a:off x="144" y="144"/>
              <a:ext cx="432" cy="3648"/>
              <a:chOff x="48" y="48"/>
              <a:chExt cx="576" cy="3984"/>
            </a:xfrm>
          </p:grpSpPr>
          <p:sp>
            <p:nvSpPr>
              <p:cNvPr id="67609" name="Rectangle 4">
                <a:extLst>
                  <a:ext uri="{FF2B5EF4-FFF2-40B4-BE49-F238E27FC236}">
                    <a16:creationId xmlns:a16="http://schemas.microsoft.com/office/drawing/2014/main" id="{224D2EED-07B8-47A8-9494-656B8042DCB8}"/>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7610" name="Rectangle 5">
                <a:extLst>
                  <a:ext uri="{FF2B5EF4-FFF2-40B4-BE49-F238E27FC236}">
                    <a16:creationId xmlns:a16="http://schemas.microsoft.com/office/drawing/2014/main" id="{36E4F7FB-6889-4514-9778-8307D7A91D2B}"/>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7611" name="Rectangle 6">
                <a:extLst>
                  <a:ext uri="{FF2B5EF4-FFF2-40B4-BE49-F238E27FC236}">
                    <a16:creationId xmlns:a16="http://schemas.microsoft.com/office/drawing/2014/main" id="{9953284A-E3F5-4E97-82DA-02F252A07284}"/>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67591" name="Group 7">
              <a:extLst>
                <a:ext uri="{FF2B5EF4-FFF2-40B4-BE49-F238E27FC236}">
                  <a16:creationId xmlns:a16="http://schemas.microsoft.com/office/drawing/2014/main" id="{3501C534-D8C4-4620-9D74-B4E6C7666183}"/>
                </a:ext>
              </a:extLst>
            </p:cNvPr>
            <p:cNvGrpSpPr>
              <a:grpSpLocks/>
            </p:cNvGrpSpPr>
            <p:nvPr/>
          </p:nvGrpSpPr>
          <p:grpSpPr bwMode="auto">
            <a:xfrm>
              <a:off x="144" y="144"/>
              <a:ext cx="5328" cy="336"/>
              <a:chOff x="0" y="144"/>
              <a:chExt cx="5760" cy="432"/>
            </a:xfrm>
          </p:grpSpPr>
          <p:sp>
            <p:nvSpPr>
              <p:cNvPr id="67606" name="Rectangle 8">
                <a:extLst>
                  <a:ext uri="{FF2B5EF4-FFF2-40B4-BE49-F238E27FC236}">
                    <a16:creationId xmlns:a16="http://schemas.microsoft.com/office/drawing/2014/main" id="{49C9139E-8685-4325-BFD5-99EFD4461E86}"/>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7607" name="Rectangle 9">
                <a:extLst>
                  <a:ext uri="{FF2B5EF4-FFF2-40B4-BE49-F238E27FC236}">
                    <a16:creationId xmlns:a16="http://schemas.microsoft.com/office/drawing/2014/main" id="{A4D8B834-6E24-42DA-8BE1-7644745A7F55}"/>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7608" name="Rectangle 10">
                <a:extLst>
                  <a:ext uri="{FF2B5EF4-FFF2-40B4-BE49-F238E27FC236}">
                    <a16:creationId xmlns:a16="http://schemas.microsoft.com/office/drawing/2014/main" id="{21F45298-F3E2-44B3-A19A-FE25386DFABD}"/>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67592" name="Group 11">
              <a:extLst>
                <a:ext uri="{FF2B5EF4-FFF2-40B4-BE49-F238E27FC236}">
                  <a16:creationId xmlns:a16="http://schemas.microsoft.com/office/drawing/2014/main" id="{18C9C995-7758-4C8E-A65F-C3DB6C6D2CB6}"/>
                </a:ext>
              </a:extLst>
            </p:cNvPr>
            <p:cNvGrpSpPr>
              <a:grpSpLocks/>
            </p:cNvGrpSpPr>
            <p:nvPr/>
          </p:nvGrpSpPr>
          <p:grpSpPr bwMode="auto">
            <a:xfrm>
              <a:off x="144" y="144"/>
              <a:ext cx="432" cy="336"/>
              <a:chOff x="144" y="144"/>
              <a:chExt cx="432" cy="336"/>
            </a:xfrm>
          </p:grpSpPr>
          <p:grpSp>
            <p:nvGrpSpPr>
              <p:cNvPr id="67593" name="Group 12">
                <a:extLst>
                  <a:ext uri="{FF2B5EF4-FFF2-40B4-BE49-F238E27FC236}">
                    <a16:creationId xmlns:a16="http://schemas.microsoft.com/office/drawing/2014/main" id="{A0200622-84B8-4C33-BE4A-41CD42B25DE8}"/>
                  </a:ext>
                </a:extLst>
              </p:cNvPr>
              <p:cNvGrpSpPr>
                <a:grpSpLocks/>
              </p:cNvGrpSpPr>
              <p:nvPr/>
            </p:nvGrpSpPr>
            <p:grpSpPr bwMode="auto">
              <a:xfrm>
                <a:off x="144" y="256"/>
                <a:ext cx="432" cy="112"/>
                <a:chOff x="288" y="256"/>
                <a:chExt cx="432" cy="112"/>
              </a:xfrm>
            </p:grpSpPr>
            <p:sp>
              <p:nvSpPr>
                <p:cNvPr id="619533" name="Rectangle 13">
                  <a:extLst>
                    <a:ext uri="{FF2B5EF4-FFF2-40B4-BE49-F238E27FC236}">
                      <a16:creationId xmlns:a16="http://schemas.microsoft.com/office/drawing/2014/main" id="{84C420E5-075C-4202-BBA5-166524EC27B8}"/>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34" name="Rectangle 14">
                  <a:extLst>
                    <a:ext uri="{FF2B5EF4-FFF2-40B4-BE49-F238E27FC236}">
                      <a16:creationId xmlns:a16="http://schemas.microsoft.com/office/drawing/2014/main" id="{33813B96-3D44-4C4D-BF08-660B40140BDE}"/>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35" name="Rectangle 15">
                  <a:extLst>
                    <a:ext uri="{FF2B5EF4-FFF2-40B4-BE49-F238E27FC236}">
                      <a16:creationId xmlns:a16="http://schemas.microsoft.com/office/drawing/2014/main" id="{A3CA9819-C3FF-4CFD-B399-E01C9F856790}"/>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67594" name="Group 16">
                <a:extLst>
                  <a:ext uri="{FF2B5EF4-FFF2-40B4-BE49-F238E27FC236}">
                    <a16:creationId xmlns:a16="http://schemas.microsoft.com/office/drawing/2014/main" id="{89235994-F267-401F-B9F7-AA65BF632720}"/>
                  </a:ext>
                </a:extLst>
              </p:cNvPr>
              <p:cNvGrpSpPr>
                <a:grpSpLocks/>
              </p:cNvGrpSpPr>
              <p:nvPr/>
            </p:nvGrpSpPr>
            <p:grpSpPr bwMode="auto">
              <a:xfrm>
                <a:off x="144" y="144"/>
                <a:ext cx="432" cy="336"/>
                <a:chOff x="144" y="144"/>
                <a:chExt cx="432" cy="336"/>
              </a:xfrm>
            </p:grpSpPr>
            <p:grpSp>
              <p:nvGrpSpPr>
                <p:cNvPr id="67595" name="Group 17">
                  <a:extLst>
                    <a:ext uri="{FF2B5EF4-FFF2-40B4-BE49-F238E27FC236}">
                      <a16:creationId xmlns:a16="http://schemas.microsoft.com/office/drawing/2014/main" id="{2964C0F8-72D7-4710-A720-1574E09498D7}"/>
                    </a:ext>
                  </a:extLst>
                </p:cNvPr>
                <p:cNvGrpSpPr>
                  <a:grpSpLocks/>
                </p:cNvGrpSpPr>
                <p:nvPr/>
              </p:nvGrpSpPr>
              <p:grpSpPr bwMode="auto">
                <a:xfrm>
                  <a:off x="144" y="144"/>
                  <a:ext cx="432" cy="112"/>
                  <a:chOff x="288" y="256"/>
                  <a:chExt cx="432" cy="112"/>
                </a:xfrm>
              </p:grpSpPr>
              <p:sp>
                <p:nvSpPr>
                  <p:cNvPr id="619538" name="Rectangle 18">
                    <a:extLst>
                      <a:ext uri="{FF2B5EF4-FFF2-40B4-BE49-F238E27FC236}">
                        <a16:creationId xmlns:a16="http://schemas.microsoft.com/office/drawing/2014/main" id="{07B56E16-485E-4449-96BE-5799D6F2D175}"/>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39" name="Rectangle 19">
                    <a:extLst>
                      <a:ext uri="{FF2B5EF4-FFF2-40B4-BE49-F238E27FC236}">
                        <a16:creationId xmlns:a16="http://schemas.microsoft.com/office/drawing/2014/main" id="{E5693642-2675-4B18-B029-39961951A257}"/>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40" name="Rectangle 20">
                    <a:extLst>
                      <a:ext uri="{FF2B5EF4-FFF2-40B4-BE49-F238E27FC236}">
                        <a16:creationId xmlns:a16="http://schemas.microsoft.com/office/drawing/2014/main" id="{C1C65754-D7AF-45CE-B186-98F1DC6B103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67596" name="Group 21">
                  <a:extLst>
                    <a:ext uri="{FF2B5EF4-FFF2-40B4-BE49-F238E27FC236}">
                      <a16:creationId xmlns:a16="http://schemas.microsoft.com/office/drawing/2014/main" id="{D58522A2-D699-4586-91F3-45087AE6BC7B}"/>
                    </a:ext>
                  </a:extLst>
                </p:cNvPr>
                <p:cNvGrpSpPr>
                  <a:grpSpLocks/>
                </p:cNvGrpSpPr>
                <p:nvPr/>
              </p:nvGrpSpPr>
              <p:grpSpPr bwMode="auto">
                <a:xfrm>
                  <a:off x="144" y="368"/>
                  <a:ext cx="432" cy="112"/>
                  <a:chOff x="288" y="256"/>
                  <a:chExt cx="432" cy="112"/>
                </a:xfrm>
              </p:grpSpPr>
              <p:sp>
                <p:nvSpPr>
                  <p:cNvPr id="619542" name="Rectangle 22">
                    <a:extLst>
                      <a:ext uri="{FF2B5EF4-FFF2-40B4-BE49-F238E27FC236}">
                        <a16:creationId xmlns:a16="http://schemas.microsoft.com/office/drawing/2014/main" id="{17E860F6-6CAE-4F1B-B08C-FA5D3E43494B}"/>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43" name="Rectangle 23">
                    <a:extLst>
                      <a:ext uri="{FF2B5EF4-FFF2-40B4-BE49-F238E27FC236}">
                        <a16:creationId xmlns:a16="http://schemas.microsoft.com/office/drawing/2014/main" id="{C1DD9998-D866-43C1-9414-757B581C24AA}"/>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19544" name="Rectangle 24">
                    <a:extLst>
                      <a:ext uri="{FF2B5EF4-FFF2-40B4-BE49-F238E27FC236}">
                        <a16:creationId xmlns:a16="http://schemas.microsoft.com/office/drawing/2014/main" id="{C1FEE407-9D1C-4E2B-86E9-1F537EF06DFB}"/>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67589" name="Picture 26">
            <a:extLst>
              <a:ext uri="{FF2B5EF4-FFF2-40B4-BE49-F238E27FC236}">
                <a16:creationId xmlns:a16="http://schemas.microsoft.com/office/drawing/2014/main" id="{45730704-6F95-4802-A52B-E028F4B28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1525588"/>
            <a:ext cx="7769225"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a:extLst>
              <a:ext uri="{FF2B5EF4-FFF2-40B4-BE49-F238E27FC236}">
                <a16:creationId xmlns:a16="http://schemas.microsoft.com/office/drawing/2014/main" id="{3CA8131A-E3BF-40A1-B537-1AFBD8A6A1FF}"/>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69635" name="Slide Number Placeholder 2">
            <a:extLst>
              <a:ext uri="{FF2B5EF4-FFF2-40B4-BE49-F238E27FC236}">
                <a16:creationId xmlns:a16="http://schemas.microsoft.com/office/drawing/2014/main" id="{0F75044A-8F80-4D2E-B3A2-D6BC31EF6E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BE981CF-DE17-43A3-BD6F-1DBE65DA9907}" type="slidenum">
              <a:rPr lang="en-US" altLang="en-US" sz="1400" b="0"/>
              <a:pPr/>
              <a:t>34</a:t>
            </a:fld>
            <a:endParaRPr lang="en-US" altLang="en-US" sz="1400" b="0"/>
          </a:p>
        </p:txBody>
      </p:sp>
      <p:grpSp>
        <p:nvGrpSpPr>
          <p:cNvPr id="69636" name="Group 2">
            <a:extLst>
              <a:ext uri="{FF2B5EF4-FFF2-40B4-BE49-F238E27FC236}">
                <a16:creationId xmlns:a16="http://schemas.microsoft.com/office/drawing/2014/main" id="{6BA594E2-968E-4242-9F16-F19B21ACE748}"/>
              </a:ext>
            </a:extLst>
          </p:cNvPr>
          <p:cNvGrpSpPr>
            <a:grpSpLocks/>
          </p:cNvGrpSpPr>
          <p:nvPr/>
        </p:nvGrpSpPr>
        <p:grpSpPr bwMode="auto">
          <a:xfrm>
            <a:off x="228600" y="228600"/>
            <a:ext cx="8458200" cy="5791200"/>
            <a:chOff x="144" y="144"/>
            <a:chExt cx="5328" cy="3648"/>
          </a:xfrm>
        </p:grpSpPr>
        <p:grpSp>
          <p:nvGrpSpPr>
            <p:cNvPr id="69638" name="Group 3">
              <a:extLst>
                <a:ext uri="{FF2B5EF4-FFF2-40B4-BE49-F238E27FC236}">
                  <a16:creationId xmlns:a16="http://schemas.microsoft.com/office/drawing/2014/main" id="{69646627-98D7-4D1F-8DA3-A85D776F9987}"/>
                </a:ext>
              </a:extLst>
            </p:cNvPr>
            <p:cNvGrpSpPr>
              <a:grpSpLocks/>
            </p:cNvGrpSpPr>
            <p:nvPr/>
          </p:nvGrpSpPr>
          <p:grpSpPr bwMode="auto">
            <a:xfrm>
              <a:off x="144" y="144"/>
              <a:ext cx="432" cy="3648"/>
              <a:chOff x="48" y="48"/>
              <a:chExt cx="576" cy="3984"/>
            </a:xfrm>
          </p:grpSpPr>
          <p:sp>
            <p:nvSpPr>
              <p:cNvPr id="69657" name="Rectangle 4">
                <a:extLst>
                  <a:ext uri="{FF2B5EF4-FFF2-40B4-BE49-F238E27FC236}">
                    <a16:creationId xmlns:a16="http://schemas.microsoft.com/office/drawing/2014/main" id="{32946DF7-5D58-4EA0-A08A-DFC4D230B456}"/>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9658" name="Rectangle 5">
                <a:extLst>
                  <a:ext uri="{FF2B5EF4-FFF2-40B4-BE49-F238E27FC236}">
                    <a16:creationId xmlns:a16="http://schemas.microsoft.com/office/drawing/2014/main" id="{0413462C-0D13-4151-9E83-ABE250BB1633}"/>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9659" name="Rectangle 6">
                <a:extLst>
                  <a:ext uri="{FF2B5EF4-FFF2-40B4-BE49-F238E27FC236}">
                    <a16:creationId xmlns:a16="http://schemas.microsoft.com/office/drawing/2014/main" id="{EDE65274-1B64-495F-8BC8-3DA816ED2791}"/>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69639" name="Group 7">
              <a:extLst>
                <a:ext uri="{FF2B5EF4-FFF2-40B4-BE49-F238E27FC236}">
                  <a16:creationId xmlns:a16="http://schemas.microsoft.com/office/drawing/2014/main" id="{53FCC667-CAF5-4DD5-8EDF-D68B48577A1E}"/>
                </a:ext>
              </a:extLst>
            </p:cNvPr>
            <p:cNvGrpSpPr>
              <a:grpSpLocks/>
            </p:cNvGrpSpPr>
            <p:nvPr/>
          </p:nvGrpSpPr>
          <p:grpSpPr bwMode="auto">
            <a:xfrm>
              <a:off x="144" y="144"/>
              <a:ext cx="5328" cy="336"/>
              <a:chOff x="0" y="144"/>
              <a:chExt cx="5760" cy="432"/>
            </a:xfrm>
          </p:grpSpPr>
          <p:sp>
            <p:nvSpPr>
              <p:cNvPr id="69654" name="Rectangle 8">
                <a:extLst>
                  <a:ext uri="{FF2B5EF4-FFF2-40B4-BE49-F238E27FC236}">
                    <a16:creationId xmlns:a16="http://schemas.microsoft.com/office/drawing/2014/main" id="{55378DFA-51D6-415A-84C2-7B2B4DD9632F}"/>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9655" name="Rectangle 9">
                <a:extLst>
                  <a:ext uri="{FF2B5EF4-FFF2-40B4-BE49-F238E27FC236}">
                    <a16:creationId xmlns:a16="http://schemas.microsoft.com/office/drawing/2014/main" id="{F706D2C2-1E10-49A4-8C47-47605E20290B}"/>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9656" name="Rectangle 10">
                <a:extLst>
                  <a:ext uri="{FF2B5EF4-FFF2-40B4-BE49-F238E27FC236}">
                    <a16:creationId xmlns:a16="http://schemas.microsoft.com/office/drawing/2014/main" id="{F5B57F02-5DBB-4253-A1F4-8B66FB22628F}"/>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69640" name="Group 11">
              <a:extLst>
                <a:ext uri="{FF2B5EF4-FFF2-40B4-BE49-F238E27FC236}">
                  <a16:creationId xmlns:a16="http://schemas.microsoft.com/office/drawing/2014/main" id="{91BE908E-0AA7-4D66-902E-46E939E110BE}"/>
                </a:ext>
              </a:extLst>
            </p:cNvPr>
            <p:cNvGrpSpPr>
              <a:grpSpLocks/>
            </p:cNvGrpSpPr>
            <p:nvPr/>
          </p:nvGrpSpPr>
          <p:grpSpPr bwMode="auto">
            <a:xfrm>
              <a:off x="144" y="144"/>
              <a:ext cx="432" cy="336"/>
              <a:chOff x="144" y="144"/>
              <a:chExt cx="432" cy="336"/>
            </a:xfrm>
          </p:grpSpPr>
          <p:grpSp>
            <p:nvGrpSpPr>
              <p:cNvPr id="69641" name="Group 12">
                <a:extLst>
                  <a:ext uri="{FF2B5EF4-FFF2-40B4-BE49-F238E27FC236}">
                    <a16:creationId xmlns:a16="http://schemas.microsoft.com/office/drawing/2014/main" id="{838B8A90-30C5-4D65-B230-5FB470CC3B63}"/>
                  </a:ext>
                </a:extLst>
              </p:cNvPr>
              <p:cNvGrpSpPr>
                <a:grpSpLocks/>
              </p:cNvGrpSpPr>
              <p:nvPr/>
            </p:nvGrpSpPr>
            <p:grpSpPr bwMode="auto">
              <a:xfrm>
                <a:off x="144" y="256"/>
                <a:ext cx="432" cy="112"/>
                <a:chOff x="288" y="256"/>
                <a:chExt cx="432" cy="112"/>
              </a:xfrm>
            </p:grpSpPr>
            <p:sp>
              <p:nvSpPr>
                <p:cNvPr id="621581" name="Rectangle 13">
                  <a:extLst>
                    <a:ext uri="{FF2B5EF4-FFF2-40B4-BE49-F238E27FC236}">
                      <a16:creationId xmlns:a16="http://schemas.microsoft.com/office/drawing/2014/main" id="{25DBE224-F940-46FD-A58D-A6468A7B86CA}"/>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82" name="Rectangle 14">
                  <a:extLst>
                    <a:ext uri="{FF2B5EF4-FFF2-40B4-BE49-F238E27FC236}">
                      <a16:creationId xmlns:a16="http://schemas.microsoft.com/office/drawing/2014/main" id="{E68F0ADD-FFF1-4C78-BD18-170ED4F66D4F}"/>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83" name="Rectangle 15">
                  <a:extLst>
                    <a:ext uri="{FF2B5EF4-FFF2-40B4-BE49-F238E27FC236}">
                      <a16:creationId xmlns:a16="http://schemas.microsoft.com/office/drawing/2014/main" id="{4DA97E02-D9A4-4D08-9FF0-A10BEBE7A74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69642" name="Group 16">
                <a:extLst>
                  <a:ext uri="{FF2B5EF4-FFF2-40B4-BE49-F238E27FC236}">
                    <a16:creationId xmlns:a16="http://schemas.microsoft.com/office/drawing/2014/main" id="{5ED3B88C-FDB1-4DB4-95F1-721F4FAAD830}"/>
                  </a:ext>
                </a:extLst>
              </p:cNvPr>
              <p:cNvGrpSpPr>
                <a:grpSpLocks/>
              </p:cNvGrpSpPr>
              <p:nvPr/>
            </p:nvGrpSpPr>
            <p:grpSpPr bwMode="auto">
              <a:xfrm>
                <a:off x="144" y="144"/>
                <a:ext cx="432" cy="336"/>
                <a:chOff x="144" y="144"/>
                <a:chExt cx="432" cy="336"/>
              </a:xfrm>
            </p:grpSpPr>
            <p:grpSp>
              <p:nvGrpSpPr>
                <p:cNvPr id="69643" name="Group 17">
                  <a:extLst>
                    <a:ext uri="{FF2B5EF4-FFF2-40B4-BE49-F238E27FC236}">
                      <a16:creationId xmlns:a16="http://schemas.microsoft.com/office/drawing/2014/main" id="{1A6193A8-0F17-4939-A796-7889D0840640}"/>
                    </a:ext>
                  </a:extLst>
                </p:cNvPr>
                <p:cNvGrpSpPr>
                  <a:grpSpLocks/>
                </p:cNvGrpSpPr>
                <p:nvPr/>
              </p:nvGrpSpPr>
              <p:grpSpPr bwMode="auto">
                <a:xfrm>
                  <a:off x="144" y="144"/>
                  <a:ext cx="432" cy="112"/>
                  <a:chOff x="288" y="256"/>
                  <a:chExt cx="432" cy="112"/>
                </a:xfrm>
              </p:grpSpPr>
              <p:sp>
                <p:nvSpPr>
                  <p:cNvPr id="621586" name="Rectangle 18">
                    <a:extLst>
                      <a:ext uri="{FF2B5EF4-FFF2-40B4-BE49-F238E27FC236}">
                        <a16:creationId xmlns:a16="http://schemas.microsoft.com/office/drawing/2014/main" id="{ACE2A4C8-23C7-4919-BCAE-23DDB04929A8}"/>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87" name="Rectangle 19">
                    <a:extLst>
                      <a:ext uri="{FF2B5EF4-FFF2-40B4-BE49-F238E27FC236}">
                        <a16:creationId xmlns:a16="http://schemas.microsoft.com/office/drawing/2014/main" id="{EF6FB2E1-C279-49D3-B843-3289ED37AD1F}"/>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88" name="Rectangle 20">
                    <a:extLst>
                      <a:ext uri="{FF2B5EF4-FFF2-40B4-BE49-F238E27FC236}">
                        <a16:creationId xmlns:a16="http://schemas.microsoft.com/office/drawing/2014/main" id="{C367A1E3-566D-4D5A-9336-820DF1D3490D}"/>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69644" name="Group 21">
                  <a:extLst>
                    <a:ext uri="{FF2B5EF4-FFF2-40B4-BE49-F238E27FC236}">
                      <a16:creationId xmlns:a16="http://schemas.microsoft.com/office/drawing/2014/main" id="{C9443890-C543-4041-A6C3-B37CEE42EDED}"/>
                    </a:ext>
                  </a:extLst>
                </p:cNvPr>
                <p:cNvGrpSpPr>
                  <a:grpSpLocks/>
                </p:cNvGrpSpPr>
                <p:nvPr/>
              </p:nvGrpSpPr>
              <p:grpSpPr bwMode="auto">
                <a:xfrm>
                  <a:off x="144" y="368"/>
                  <a:ext cx="432" cy="112"/>
                  <a:chOff x="288" y="256"/>
                  <a:chExt cx="432" cy="112"/>
                </a:xfrm>
              </p:grpSpPr>
              <p:sp>
                <p:nvSpPr>
                  <p:cNvPr id="621590" name="Rectangle 22">
                    <a:extLst>
                      <a:ext uri="{FF2B5EF4-FFF2-40B4-BE49-F238E27FC236}">
                        <a16:creationId xmlns:a16="http://schemas.microsoft.com/office/drawing/2014/main" id="{F82BA5AF-DEB6-4231-BE18-4D6A5224D244}"/>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91" name="Rectangle 23">
                    <a:extLst>
                      <a:ext uri="{FF2B5EF4-FFF2-40B4-BE49-F238E27FC236}">
                        <a16:creationId xmlns:a16="http://schemas.microsoft.com/office/drawing/2014/main" id="{6C2CE9BB-4D59-47BC-A782-0AB06C76D4E8}"/>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1592" name="Rectangle 24">
                    <a:extLst>
                      <a:ext uri="{FF2B5EF4-FFF2-40B4-BE49-F238E27FC236}">
                        <a16:creationId xmlns:a16="http://schemas.microsoft.com/office/drawing/2014/main" id="{7DD4662F-BB27-45CA-BDFF-26F143112D54}"/>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69637" name="Picture 26">
            <a:extLst>
              <a:ext uri="{FF2B5EF4-FFF2-40B4-BE49-F238E27FC236}">
                <a16:creationId xmlns:a16="http://schemas.microsoft.com/office/drawing/2014/main" id="{A6824245-0611-4D9E-AC86-AC418471D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763588"/>
            <a:ext cx="6746875" cy="548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a:extLst>
              <a:ext uri="{FF2B5EF4-FFF2-40B4-BE49-F238E27FC236}">
                <a16:creationId xmlns:a16="http://schemas.microsoft.com/office/drawing/2014/main" id="{DB2F3BC2-FBFF-4E15-876F-BB7946C757E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71683" name="Slide Number Placeholder 2">
            <a:extLst>
              <a:ext uri="{FF2B5EF4-FFF2-40B4-BE49-F238E27FC236}">
                <a16:creationId xmlns:a16="http://schemas.microsoft.com/office/drawing/2014/main" id="{849B18AF-88E8-416B-AA4D-14E52E2CE74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21F6937-390D-42D4-AF0F-7F1DFBBC525C}" type="slidenum">
              <a:rPr lang="en-US" altLang="en-US" sz="1400" b="0"/>
              <a:pPr/>
              <a:t>35</a:t>
            </a:fld>
            <a:endParaRPr lang="en-US" altLang="en-US" sz="1400" b="0"/>
          </a:p>
        </p:txBody>
      </p:sp>
      <p:grpSp>
        <p:nvGrpSpPr>
          <p:cNvPr id="71684" name="Group 2">
            <a:extLst>
              <a:ext uri="{FF2B5EF4-FFF2-40B4-BE49-F238E27FC236}">
                <a16:creationId xmlns:a16="http://schemas.microsoft.com/office/drawing/2014/main" id="{D7E5717F-538E-4D19-867A-77F75D107DBA}"/>
              </a:ext>
            </a:extLst>
          </p:cNvPr>
          <p:cNvGrpSpPr>
            <a:grpSpLocks/>
          </p:cNvGrpSpPr>
          <p:nvPr/>
        </p:nvGrpSpPr>
        <p:grpSpPr bwMode="auto">
          <a:xfrm>
            <a:off x="228600" y="228600"/>
            <a:ext cx="8458200" cy="5791200"/>
            <a:chOff x="144" y="144"/>
            <a:chExt cx="5328" cy="3648"/>
          </a:xfrm>
        </p:grpSpPr>
        <p:grpSp>
          <p:nvGrpSpPr>
            <p:cNvPr id="71686" name="Group 3">
              <a:extLst>
                <a:ext uri="{FF2B5EF4-FFF2-40B4-BE49-F238E27FC236}">
                  <a16:creationId xmlns:a16="http://schemas.microsoft.com/office/drawing/2014/main" id="{7240C32D-CB42-4B7C-8E67-86092F658CD9}"/>
                </a:ext>
              </a:extLst>
            </p:cNvPr>
            <p:cNvGrpSpPr>
              <a:grpSpLocks/>
            </p:cNvGrpSpPr>
            <p:nvPr/>
          </p:nvGrpSpPr>
          <p:grpSpPr bwMode="auto">
            <a:xfrm>
              <a:off x="144" y="144"/>
              <a:ext cx="432" cy="3648"/>
              <a:chOff x="48" y="48"/>
              <a:chExt cx="576" cy="3984"/>
            </a:xfrm>
          </p:grpSpPr>
          <p:sp>
            <p:nvSpPr>
              <p:cNvPr id="71705" name="Rectangle 4">
                <a:extLst>
                  <a:ext uri="{FF2B5EF4-FFF2-40B4-BE49-F238E27FC236}">
                    <a16:creationId xmlns:a16="http://schemas.microsoft.com/office/drawing/2014/main" id="{4A346BB7-C7ED-4704-8749-CB860FC58FD8}"/>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1706" name="Rectangle 5">
                <a:extLst>
                  <a:ext uri="{FF2B5EF4-FFF2-40B4-BE49-F238E27FC236}">
                    <a16:creationId xmlns:a16="http://schemas.microsoft.com/office/drawing/2014/main" id="{79E27D87-5DB1-4C37-A206-3FC720CCD78F}"/>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1707" name="Rectangle 6">
                <a:extLst>
                  <a:ext uri="{FF2B5EF4-FFF2-40B4-BE49-F238E27FC236}">
                    <a16:creationId xmlns:a16="http://schemas.microsoft.com/office/drawing/2014/main" id="{467F7099-A3C5-4CD5-A111-3F2F9CCA13EB}"/>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1687" name="Group 7">
              <a:extLst>
                <a:ext uri="{FF2B5EF4-FFF2-40B4-BE49-F238E27FC236}">
                  <a16:creationId xmlns:a16="http://schemas.microsoft.com/office/drawing/2014/main" id="{DD202076-5E25-43C4-9290-94651568B920}"/>
                </a:ext>
              </a:extLst>
            </p:cNvPr>
            <p:cNvGrpSpPr>
              <a:grpSpLocks/>
            </p:cNvGrpSpPr>
            <p:nvPr/>
          </p:nvGrpSpPr>
          <p:grpSpPr bwMode="auto">
            <a:xfrm>
              <a:off x="144" y="144"/>
              <a:ext cx="5328" cy="336"/>
              <a:chOff x="0" y="144"/>
              <a:chExt cx="5760" cy="432"/>
            </a:xfrm>
          </p:grpSpPr>
          <p:sp>
            <p:nvSpPr>
              <p:cNvPr id="71702" name="Rectangle 8">
                <a:extLst>
                  <a:ext uri="{FF2B5EF4-FFF2-40B4-BE49-F238E27FC236}">
                    <a16:creationId xmlns:a16="http://schemas.microsoft.com/office/drawing/2014/main" id="{183275B5-9F19-460F-B009-458BD009FE53}"/>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1703" name="Rectangle 9">
                <a:extLst>
                  <a:ext uri="{FF2B5EF4-FFF2-40B4-BE49-F238E27FC236}">
                    <a16:creationId xmlns:a16="http://schemas.microsoft.com/office/drawing/2014/main" id="{1840667D-80FF-4CBE-A3E1-DA9728BB798B}"/>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1704" name="Rectangle 10">
                <a:extLst>
                  <a:ext uri="{FF2B5EF4-FFF2-40B4-BE49-F238E27FC236}">
                    <a16:creationId xmlns:a16="http://schemas.microsoft.com/office/drawing/2014/main" id="{0766C4D5-60B2-411B-AC21-0550094CD24D}"/>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1688" name="Group 11">
              <a:extLst>
                <a:ext uri="{FF2B5EF4-FFF2-40B4-BE49-F238E27FC236}">
                  <a16:creationId xmlns:a16="http://schemas.microsoft.com/office/drawing/2014/main" id="{223C0AA6-9EF2-420A-BC82-ED9AF86734B8}"/>
                </a:ext>
              </a:extLst>
            </p:cNvPr>
            <p:cNvGrpSpPr>
              <a:grpSpLocks/>
            </p:cNvGrpSpPr>
            <p:nvPr/>
          </p:nvGrpSpPr>
          <p:grpSpPr bwMode="auto">
            <a:xfrm>
              <a:off x="144" y="144"/>
              <a:ext cx="432" cy="336"/>
              <a:chOff x="144" y="144"/>
              <a:chExt cx="432" cy="336"/>
            </a:xfrm>
          </p:grpSpPr>
          <p:grpSp>
            <p:nvGrpSpPr>
              <p:cNvPr id="71689" name="Group 12">
                <a:extLst>
                  <a:ext uri="{FF2B5EF4-FFF2-40B4-BE49-F238E27FC236}">
                    <a16:creationId xmlns:a16="http://schemas.microsoft.com/office/drawing/2014/main" id="{A8973BEB-1BA9-4953-8ED3-ED5A31E9AD21}"/>
                  </a:ext>
                </a:extLst>
              </p:cNvPr>
              <p:cNvGrpSpPr>
                <a:grpSpLocks/>
              </p:cNvGrpSpPr>
              <p:nvPr/>
            </p:nvGrpSpPr>
            <p:grpSpPr bwMode="auto">
              <a:xfrm>
                <a:off x="144" y="256"/>
                <a:ext cx="432" cy="112"/>
                <a:chOff x="288" y="256"/>
                <a:chExt cx="432" cy="112"/>
              </a:xfrm>
            </p:grpSpPr>
            <p:sp>
              <p:nvSpPr>
                <p:cNvPr id="623629" name="Rectangle 13">
                  <a:extLst>
                    <a:ext uri="{FF2B5EF4-FFF2-40B4-BE49-F238E27FC236}">
                      <a16:creationId xmlns:a16="http://schemas.microsoft.com/office/drawing/2014/main" id="{5F8BAD64-D96D-417A-9F87-931632C1FEC0}"/>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30" name="Rectangle 14">
                  <a:extLst>
                    <a:ext uri="{FF2B5EF4-FFF2-40B4-BE49-F238E27FC236}">
                      <a16:creationId xmlns:a16="http://schemas.microsoft.com/office/drawing/2014/main" id="{92181394-2BDE-4650-944E-995D966EEA9B}"/>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31" name="Rectangle 15">
                  <a:extLst>
                    <a:ext uri="{FF2B5EF4-FFF2-40B4-BE49-F238E27FC236}">
                      <a16:creationId xmlns:a16="http://schemas.microsoft.com/office/drawing/2014/main" id="{31ED22D3-300E-40D8-9BA5-3B753B16792C}"/>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1690" name="Group 16">
                <a:extLst>
                  <a:ext uri="{FF2B5EF4-FFF2-40B4-BE49-F238E27FC236}">
                    <a16:creationId xmlns:a16="http://schemas.microsoft.com/office/drawing/2014/main" id="{EEC8FC33-82D4-4E77-AE07-9385A295CF98}"/>
                  </a:ext>
                </a:extLst>
              </p:cNvPr>
              <p:cNvGrpSpPr>
                <a:grpSpLocks/>
              </p:cNvGrpSpPr>
              <p:nvPr/>
            </p:nvGrpSpPr>
            <p:grpSpPr bwMode="auto">
              <a:xfrm>
                <a:off x="144" y="144"/>
                <a:ext cx="432" cy="336"/>
                <a:chOff x="144" y="144"/>
                <a:chExt cx="432" cy="336"/>
              </a:xfrm>
            </p:grpSpPr>
            <p:grpSp>
              <p:nvGrpSpPr>
                <p:cNvPr id="71691" name="Group 17">
                  <a:extLst>
                    <a:ext uri="{FF2B5EF4-FFF2-40B4-BE49-F238E27FC236}">
                      <a16:creationId xmlns:a16="http://schemas.microsoft.com/office/drawing/2014/main" id="{92939A24-D1D2-45E0-AAF0-590A9BBAF223}"/>
                    </a:ext>
                  </a:extLst>
                </p:cNvPr>
                <p:cNvGrpSpPr>
                  <a:grpSpLocks/>
                </p:cNvGrpSpPr>
                <p:nvPr/>
              </p:nvGrpSpPr>
              <p:grpSpPr bwMode="auto">
                <a:xfrm>
                  <a:off x="144" y="144"/>
                  <a:ext cx="432" cy="112"/>
                  <a:chOff x="288" y="256"/>
                  <a:chExt cx="432" cy="112"/>
                </a:xfrm>
              </p:grpSpPr>
              <p:sp>
                <p:nvSpPr>
                  <p:cNvPr id="623634" name="Rectangle 18">
                    <a:extLst>
                      <a:ext uri="{FF2B5EF4-FFF2-40B4-BE49-F238E27FC236}">
                        <a16:creationId xmlns:a16="http://schemas.microsoft.com/office/drawing/2014/main" id="{7A6DBD1C-57E5-4CE7-A428-E816FD3D899D}"/>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35" name="Rectangle 19">
                    <a:extLst>
                      <a:ext uri="{FF2B5EF4-FFF2-40B4-BE49-F238E27FC236}">
                        <a16:creationId xmlns:a16="http://schemas.microsoft.com/office/drawing/2014/main" id="{3CAB9F28-E179-4803-94FD-1D0D1839C10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36" name="Rectangle 20">
                    <a:extLst>
                      <a:ext uri="{FF2B5EF4-FFF2-40B4-BE49-F238E27FC236}">
                        <a16:creationId xmlns:a16="http://schemas.microsoft.com/office/drawing/2014/main" id="{FA2463CD-2B93-4389-9529-1975253215EC}"/>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1692" name="Group 21">
                  <a:extLst>
                    <a:ext uri="{FF2B5EF4-FFF2-40B4-BE49-F238E27FC236}">
                      <a16:creationId xmlns:a16="http://schemas.microsoft.com/office/drawing/2014/main" id="{72AB9F22-A2FE-4C9B-9F7B-7F38A347B97D}"/>
                    </a:ext>
                  </a:extLst>
                </p:cNvPr>
                <p:cNvGrpSpPr>
                  <a:grpSpLocks/>
                </p:cNvGrpSpPr>
                <p:nvPr/>
              </p:nvGrpSpPr>
              <p:grpSpPr bwMode="auto">
                <a:xfrm>
                  <a:off x="144" y="368"/>
                  <a:ext cx="432" cy="112"/>
                  <a:chOff x="288" y="256"/>
                  <a:chExt cx="432" cy="112"/>
                </a:xfrm>
              </p:grpSpPr>
              <p:sp>
                <p:nvSpPr>
                  <p:cNvPr id="623638" name="Rectangle 22">
                    <a:extLst>
                      <a:ext uri="{FF2B5EF4-FFF2-40B4-BE49-F238E27FC236}">
                        <a16:creationId xmlns:a16="http://schemas.microsoft.com/office/drawing/2014/main" id="{D1D1C4B6-DFBC-48F7-AB8A-A21318461FB2}"/>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39" name="Rectangle 23">
                    <a:extLst>
                      <a:ext uri="{FF2B5EF4-FFF2-40B4-BE49-F238E27FC236}">
                        <a16:creationId xmlns:a16="http://schemas.microsoft.com/office/drawing/2014/main" id="{6888BE7B-5821-4598-AAB5-5880956DEFE7}"/>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23640" name="Rectangle 24">
                    <a:extLst>
                      <a:ext uri="{FF2B5EF4-FFF2-40B4-BE49-F238E27FC236}">
                        <a16:creationId xmlns:a16="http://schemas.microsoft.com/office/drawing/2014/main" id="{98E61DDA-B9F8-4384-BE21-5A6C72A6B3C1}"/>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71685" name="Picture 26">
            <a:extLst>
              <a:ext uri="{FF2B5EF4-FFF2-40B4-BE49-F238E27FC236}">
                <a16:creationId xmlns:a16="http://schemas.microsoft.com/office/drawing/2014/main" id="{7C1FD3FE-5D3D-4975-9851-5B64CEEFD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1666875"/>
            <a:ext cx="7212012"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a:extLst>
              <a:ext uri="{FF2B5EF4-FFF2-40B4-BE49-F238E27FC236}">
                <a16:creationId xmlns:a16="http://schemas.microsoft.com/office/drawing/2014/main" id="{D466A9FF-84BD-435F-B29D-36572F5B9B14}"/>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73731" name="Slide Number Placeholder 2">
            <a:extLst>
              <a:ext uri="{FF2B5EF4-FFF2-40B4-BE49-F238E27FC236}">
                <a16:creationId xmlns:a16="http://schemas.microsoft.com/office/drawing/2014/main" id="{C8364253-4E9C-4251-AFB4-9FF16CA4879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BA35BE9-6000-44CE-8629-8AB141CBB290}" type="slidenum">
              <a:rPr lang="en-US" altLang="en-US" sz="1400" b="0"/>
              <a:pPr/>
              <a:t>36</a:t>
            </a:fld>
            <a:endParaRPr lang="en-US" altLang="en-US" sz="1400" b="0"/>
          </a:p>
        </p:txBody>
      </p:sp>
      <p:grpSp>
        <p:nvGrpSpPr>
          <p:cNvPr id="73732" name="Group 2">
            <a:extLst>
              <a:ext uri="{FF2B5EF4-FFF2-40B4-BE49-F238E27FC236}">
                <a16:creationId xmlns:a16="http://schemas.microsoft.com/office/drawing/2014/main" id="{287A4EA1-C6E3-48D8-ACF0-EF9DCD506231}"/>
              </a:ext>
            </a:extLst>
          </p:cNvPr>
          <p:cNvGrpSpPr>
            <a:grpSpLocks/>
          </p:cNvGrpSpPr>
          <p:nvPr/>
        </p:nvGrpSpPr>
        <p:grpSpPr bwMode="auto">
          <a:xfrm>
            <a:off x="228600" y="228600"/>
            <a:ext cx="8458200" cy="5791200"/>
            <a:chOff x="144" y="144"/>
            <a:chExt cx="5328" cy="3648"/>
          </a:xfrm>
        </p:grpSpPr>
        <p:grpSp>
          <p:nvGrpSpPr>
            <p:cNvPr id="73734" name="Group 3">
              <a:extLst>
                <a:ext uri="{FF2B5EF4-FFF2-40B4-BE49-F238E27FC236}">
                  <a16:creationId xmlns:a16="http://schemas.microsoft.com/office/drawing/2014/main" id="{398A6C82-124B-44EC-855B-480F19244582}"/>
                </a:ext>
              </a:extLst>
            </p:cNvPr>
            <p:cNvGrpSpPr>
              <a:grpSpLocks/>
            </p:cNvGrpSpPr>
            <p:nvPr/>
          </p:nvGrpSpPr>
          <p:grpSpPr bwMode="auto">
            <a:xfrm>
              <a:off x="144" y="144"/>
              <a:ext cx="432" cy="3648"/>
              <a:chOff x="48" y="48"/>
              <a:chExt cx="576" cy="3984"/>
            </a:xfrm>
          </p:grpSpPr>
          <p:sp>
            <p:nvSpPr>
              <p:cNvPr id="73753" name="Rectangle 4">
                <a:extLst>
                  <a:ext uri="{FF2B5EF4-FFF2-40B4-BE49-F238E27FC236}">
                    <a16:creationId xmlns:a16="http://schemas.microsoft.com/office/drawing/2014/main" id="{0143AF5B-2DE3-48DB-8572-6F8D2D07E504}"/>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3754" name="Rectangle 5">
                <a:extLst>
                  <a:ext uri="{FF2B5EF4-FFF2-40B4-BE49-F238E27FC236}">
                    <a16:creationId xmlns:a16="http://schemas.microsoft.com/office/drawing/2014/main" id="{50E271C6-3408-4277-BE5D-23B7C8B05226}"/>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3755" name="Rectangle 6">
                <a:extLst>
                  <a:ext uri="{FF2B5EF4-FFF2-40B4-BE49-F238E27FC236}">
                    <a16:creationId xmlns:a16="http://schemas.microsoft.com/office/drawing/2014/main" id="{7D61808E-9D0B-4BD8-ABD6-490BFF9DB9AC}"/>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3735" name="Group 7">
              <a:extLst>
                <a:ext uri="{FF2B5EF4-FFF2-40B4-BE49-F238E27FC236}">
                  <a16:creationId xmlns:a16="http://schemas.microsoft.com/office/drawing/2014/main" id="{81F1E279-166D-4DD7-BB9A-4F98935A9C84}"/>
                </a:ext>
              </a:extLst>
            </p:cNvPr>
            <p:cNvGrpSpPr>
              <a:grpSpLocks/>
            </p:cNvGrpSpPr>
            <p:nvPr/>
          </p:nvGrpSpPr>
          <p:grpSpPr bwMode="auto">
            <a:xfrm>
              <a:off x="144" y="144"/>
              <a:ext cx="5328" cy="336"/>
              <a:chOff x="0" y="144"/>
              <a:chExt cx="5760" cy="432"/>
            </a:xfrm>
          </p:grpSpPr>
          <p:sp>
            <p:nvSpPr>
              <p:cNvPr id="73750" name="Rectangle 8">
                <a:extLst>
                  <a:ext uri="{FF2B5EF4-FFF2-40B4-BE49-F238E27FC236}">
                    <a16:creationId xmlns:a16="http://schemas.microsoft.com/office/drawing/2014/main" id="{4C4040B8-5A3C-4CA9-9A49-07C12B8275A2}"/>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3751" name="Rectangle 9">
                <a:extLst>
                  <a:ext uri="{FF2B5EF4-FFF2-40B4-BE49-F238E27FC236}">
                    <a16:creationId xmlns:a16="http://schemas.microsoft.com/office/drawing/2014/main" id="{30AB0007-EF31-4519-B94D-5C1B9ACA47A3}"/>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3752" name="Rectangle 10">
                <a:extLst>
                  <a:ext uri="{FF2B5EF4-FFF2-40B4-BE49-F238E27FC236}">
                    <a16:creationId xmlns:a16="http://schemas.microsoft.com/office/drawing/2014/main" id="{E3450BEB-5605-4C30-B626-CE2456A1DFC0}"/>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3736" name="Group 11">
              <a:extLst>
                <a:ext uri="{FF2B5EF4-FFF2-40B4-BE49-F238E27FC236}">
                  <a16:creationId xmlns:a16="http://schemas.microsoft.com/office/drawing/2014/main" id="{881D4F89-D2D2-4052-AD17-B90E6D9E787D}"/>
                </a:ext>
              </a:extLst>
            </p:cNvPr>
            <p:cNvGrpSpPr>
              <a:grpSpLocks/>
            </p:cNvGrpSpPr>
            <p:nvPr/>
          </p:nvGrpSpPr>
          <p:grpSpPr bwMode="auto">
            <a:xfrm>
              <a:off x="144" y="144"/>
              <a:ext cx="432" cy="336"/>
              <a:chOff x="144" y="144"/>
              <a:chExt cx="432" cy="336"/>
            </a:xfrm>
          </p:grpSpPr>
          <p:grpSp>
            <p:nvGrpSpPr>
              <p:cNvPr id="73737" name="Group 12">
                <a:extLst>
                  <a:ext uri="{FF2B5EF4-FFF2-40B4-BE49-F238E27FC236}">
                    <a16:creationId xmlns:a16="http://schemas.microsoft.com/office/drawing/2014/main" id="{080568F4-AE39-48B1-961A-268F0DACE252}"/>
                  </a:ext>
                </a:extLst>
              </p:cNvPr>
              <p:cNvGrpSpPr>
                <a:grpSpLocks/>
              </p:cNvGrpSpPr>
              <p:nvPr/>
            </p:nvGrpSpPr>
            <p:grpSpPr bwMode="auto">
              <a:xfrm>
                <a:off x="144" y="256"/>
                <a:ext cx="432" cy="112"/>
                <a:chOff x="288" y="256"/>
                <a:chExt cx="432" cy="112"/>
              </a:xfrm>
            </p:grpSpPr>
            <p:sp>
              <p:nvSpPr>
                <p:cNvPr id="633869" name="Rectangle 13">
                  <a:extLst>
                    <a:ext uri="{FF2B5EF4-FFF2-40B4-BE49-F238E27FC236}">
                      <a16:creationId xmlns:a16="http://schemas.microsoft.com/office/drawing/2014/main" id="{7A655429-961E-445E-A9A7-BBCE4882240A}"/>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70" name="Rectangle 14">
                  <a:extLst>
                    <a:ext uri="{FF2B5EF4-FFF2-40B4-BE49-F238E27FC236}">
                      <a16:creationId xmlns:a16="http://schemas.microsoft.com/office/drawing/2014/main" id="{FEA88DE5-A141-431C-BD5A-62024995BF2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71" name="Rectangle 15">
                  <a:extLst>
                    <a:ext uri="{FF2B5EF4-FFF2-40B4-BE49-F238E27FC236}">
                      <a16:creationId xmlns:a16="http://schemas.microsoft.com/office/drawing/2014/main" id="{04A7D4E7-0233-4014-BEC8-8FB9C131D831}"/>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3738" name="Group 16">
                <a:extLst>
                  <a:ext uri="{FF2B5EF4-FFF2-40B4-BE49-F238E27FC236}">
                    <a16:creationId xmlns:a16="http://schemas.microsoft.com/office/drawing/2014/main" id="{A093229A-A8F8-400F-B879-37F5566C5E63}"/>
                  </a:ext>
                </a:extLst>
              </p:cNvPr>
              <p:cNvGrpSpPr>
                <a:grpSpLocks/>
              </p:cNvGrpSpPr>
              <p:nvPr/>
            </p:nvGrpSpPr>
            <p:grpSpPr bwMode="auto">
              <a:xfrm>
                <a:off x="144" y="144"/>
                <a:ext cx="432" cy="336"/>
                <a:chOff x="144" y="144"/>
                <a:chExt cx="432" cy="336"/>
              </a:xfrm>
            </p:grpSpPr>
            <p:grpSp>
              <p:nvGrpSpPr>
                <p:cNvPr id="73739" name="Group 17">
                  <a:extLst>
                    <a:ext uri="{FF2B5EF4-FFF2-40B4-BE49-F238E27FC236}">
                      <a16:creationId xmlns:a16="http://schemas.microsoft.com/office/drawing/2014/main" id="{221AD6F8-B9C9-459B-84B4-BFA44E7F9504}"/>
                    </a:ext>
                  </a:extLst>
                </p:cNvPr>
                <p:cNvGrpSpPr>
                  <a:grpSpLocks/>
                </p:cNvGrpSpPr>
                <p:nvPr/>
              </p:nvGrpSpPr>
              <p:grpSpPr bwMode="auto">
                <a:xfrm>
                  <a:off x="144" y="144"/>
                  <a:ext cx="432" cy="112"/>
                  <a:chOff x="288" y="256"/>
                  <a:chExt cx="432" cy="112"/>
                </a:xfrm>
              </p:grpSpPr>
              <p:sp>
                <p:nvSpPr>
                  <p:cNvPr id="633874" name="Rectangle 18">
                    <a:extLst>
                      <a:ext uri="{FF2B5EF4-FFF2-40B4-BE49-F238E27FC236}">
                        <a16:creationId xmlns:a16="http://schemas.microsoft.com/office/drawing/2014/main" id="{7566EAB1-9529-4130-9DCE-673557013B4A}"/>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75" name="Rectangle 19">
                    <a:extLst>
                      <a:ext uri="{FF2B5EF4-FFF2-40B4-BE49-F238E27FC236}">
                        <a16:creationId xmlns:a16="http://schemas.microsoft.com/office/drawing/2014/main" id="{F1A16004-280A-4455-BD23-FCAA6027835C}"/>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76" name="Rectangle 20">
                    <a:extLst>
                      <a:ext uri="{FF2B5EF4-FFF2-40B4-BE49-F238E27FC236}">
                        <a16:creationId xmlns:a16="http://schemas.microsoft.com/office/drawing/2014/main" id="{821F0F02-A815-425C-B1ED-80BEE7FD732D}"/>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3740" name="Group 21">
                  <a:extLst>
                    <a:ext uri="{FF2B5EF4-FFF2-40B4-BE49-F238E27FC236}">
                      <a16:creationId xmlns:a16="http://schemas.microsoft.com/office/drawing/2014/main" id="{14AE9AFE-14B4-4D6C-86BE-3AB6659BFC46}"/>
                    </a:ext>
                  </a:extLst>
                </p:cNvPr>
                <p:cNvGrpSpPr>
                  <a:grpSpLocks/>
                </p:cNvGrpSpPr>
                <p:nvPr/>
              </p:nvGrpSpPr>
              <p:grpSpPr bwMode="auto">
                <a:xfrm>
                  <a:off x="144" y="368"/>
                  <a:ext cx="432" cy="112"/>
                  <a:chOff x="288" y="256"/>
                  <a:chExt cx="432" cy="112"/>
                </a:xfrm>
              </p:grpSpPr>
              <p:sp>
                <p:nvSpPr>
                  <p:cNvPr id="633878" name="Rectangle 22">
                    <a:extLst>
                      <a:ext uri="{FF2B5EF4-FFF2-40B4-BE49-F238E27FC236}">
                        <a16:creationId xmlns:a16="http://schemas.microsoft.com/office/drawing/2014/main" id="{A4A6D76C-9E68-4428-B543-8388AA6462A7}"/>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79" name="Rectangle 23">
                    <a:extLst>
                      <a:ext uri="{FF2B5EF4-FFF2-40B4-BE49-F238E27FC236}">
                        <a16:creationId xmlns:a16="http://schemas.microsoft.com/office/drawing/2014/main" id="{6E5F9D27-8079-4EA6-A059-CF0587CEE7A2}"/>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3880" name="Rectangle 24">
                    <a:extLst>
                      <a:ext uri="{FF2B5EF4-FFF2-40B4-BE49-F238E27FC236}">
                        <a16:creationId xmlns:a16="http://schemas.microsoft.com/office/drawing/2014/main" id="{7C853E30-2A81-4EED-9D8C-C358A527B6C2}"/>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73733" name="Picture 26">
            <a:extLst>
              <a:ext uri="{FF2B5EF4-FFF2-40B4-BE49-F238E27FC236}">
                <a16:creationId xmlns:a16="http://schemas.microsoft.com/office/drawing/2014/main" id="{2DD3330E-A201-476B-ABCE-DC11B8012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79625"/>
            <a:ext cx="663575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a:extLst>
              <a:ext uri="{FF2B5EF4-FFF2-40B4-BE49-F238E27FC236}">
                <a16:creationId xmlns:a16="http://schemas.microsoft.com/office/drawing/2014/main" id="{1DBCE9B7-A624-4A71-B721-E815EC609ED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75779" name="Slide Number Placeholder 2">
            <a:extLst>
              <a:ext uri="{FF2B5EF4-FFF2-40B4-BE49-F238E27FC236}">
                <a16:creationId xmlns:a16="http://schemas.microsoft.com/office/drawing/2014/main" id="{22BACE6D-EDCB-43E7-B8D0-A7A8555255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B0FCF56-6B33-489A-BA2C-4D0BDE241FFA}" type="slidenum">
              <a:rPr lang="en-US" altLang="en-US" sz="1400" b="0"/>
              <a:pPr/>
              <a:t>37</a:t>
            </a:fld>
            <a:endParaRPr lang="en-US" altLang="en-US" sz="1400" b="0"/>
          </a:p>
        </p:txBody>
      </p:sp>
      <p:sp>
        <p:nvSpPr>
          <p:cNvPr id="75780" name="Text Box 2">
            <a:extLst>
              <a:ext uri="{FF2B5EF4-FFF2-40B4-BE49-F238E27FC236}">
                <a16:creationId xmlns:a16="http://schemas.microsoft.com/office/drawing/2014/main" id="{2B71F689-C673-473D-8EA8-24B83D90585B}"/>
              </a:ext>
            </a:extLst>
          </p:cNvPr>
          <p:cNvSpPr txBox="1">
            <a:spLocks noChangeArrowheads="1"/>
          </p:cNvSpPr>
          <p:nvPr/>
        </p:nvSpPr>
        <p:spPr bwMode="auto">
          <a:xfrm>
            <a:off x="76200" y="696913"/>
            <a:ext cx="88392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lnSpc>
                <a:spcPct val="90000"/>
              </a:lnSpc>
            </a:pPr>
            <a:r>
              <a:rPr lang="en-US" altLang="en-US" sz="2400">
                <a:latin typeface="Arial Unicode MS" pitchFamily="34" charset="-128"/>
              </a:rPr>
              <a:t>The first activity is the arrival of a user datagram with destination port number 52,012. The input module searches for this port number and finds it. Queue number 38 has been assigned to this port, which means that the port has been previously used. The input module sends the data to queue 38. The control-block table does not change.</a:t>
            </a:r>
          </a:p>
        </p:txBody>
      </p:sp>
      <p:grpSp>
        <p:nvGrpSpPr>
          <p:cNvPr id="75781" name="Group 3">
            <a:extLst>
              <a:ext uri="{FF2B5EF4-FFF2-40B4-BE49-F238E27FC236}">
                <a16:creationId xmlns:a16="http://schemas.microsoft.com/office/drawing/2014/main" id="{4B800679-A3DC-4B02-ADC5-D69B07E63D7A}"/>
              </a:ext>
            </a:extLst>
          </p:cNvPr>
          <p:cNvGrpSpPr>
            <a:grpSpLocks/>
          </p:cNvGrpSpPr>
          <p:nvPr/>
        </p:nvGrpSpPr>
        <p:grpSpPr bwMode="auto">
          <a:xfrm>
            <a:off x="0" y="0"/>
            <a:ext cx="9144000" cy="609600"/>
            <a:chOff x="0" y="2448"/>
            <a:chExt cx="5760" cy="384"/>
          </a:xfrm>
        </p:grpSpPr>
        <p:sp>
          <p:nvSpPr>
            <p:cNvPr id="75782" name="Rectangle 4">
              <a:extLst>
                <a:ext uri="{FF2B5EF4-FFF2-40B4-BE49-F238E27FC236}">
                  <a16:creationId xmlns:a16="http://schemas.microsoft.com/office/drawing/2014/main" id="{7F2331AF-4571-4F97-B174-9B546CBE39B0}"/>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25669" name="Text Box 5">
              <a:extLst>
                <a:ext uri="{FF2B5EF4-FFF2-40B4-BE49-F238E27FC236}">
                  <a16:creationId xmlns:a16="http://schemas.microsoft.com/office/drawing/2014/main" id="{15B6D473-C3F7-497E-B752-21B1DF10AB75}"/>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14.8</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a:extLst>
              <a:ext uri="{FF2B5EF4-FFF2-40B4-BE49-F238E27FC236}">
                <a16:creationId xmlns:a16="http://schemas.microsoft.com/office/drawing/2014/main" id="{FFEFF9E4-A310-4215-AC3F-222692A304CD}"/>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77827" name="Slide Number Placeholder 2">
            <a:extLst>
              <a:ext uri="{FF2B5EF4-FFF2-40B4-BE49-F238E27FC236}">
                <a16:creationId xmlns:a16="http://schemas.microsoft.com/office/drawing/2014/main" id="{2119B3E0-A20D-4BB6-99D6-B3E7B1A9BD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BF6AA26-DBD2-45CB-8EBC-67F9C36027DA}" type="slidenum">
              <a:rPr lang="en-US" altLang="en-US" sz="1400" b="0"/>
              <a:pPr/>
              <a:t>38</a:t>
            </a:fld>
            <a:endParaRPr lang="en-US" altLang="en-US" sz="1400" b="0"/>
          </a:p>
        </p:txBody>
      </p:sp>
      <p:sp>
        <p:nvSpPr>
          <p:cNvPr id="77828" name="Text Box 2">
            <a:extLst>
              <a:ext uri="{FF2B5EF4-FFF2-40B4-BE49-F238E27FC236}">
                <a16:creationId xmlns:a16="http://schemas.microsoft.com/office/drawing/2014/main" id="{94D53DD4-0042-4179-B539-37D4EB36FA0B}"/>
              </a:ext>
            </a:extLst>
          </p:cNvPr>
          <p:cNvSpPr txBox="1">
            <a:spLocks noChangeArrowheads="1"/>
          </p:cNvSpPr>
          <p:nvPr/>
        </p:nvSpPr>
        <p:spPr bwMode="auto">
          <a:xfrm>
            <a:off x="76200" y="696913"/>
            <a:ext cx="88392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lnSpc>
                <a:spcPct val="90000"/>
              </a:lnSpc>
            </a:pPr>
            <a:r>
              <a:rPr lang="en-US" altLang="en-US" sz="2400">
                <a:latin typeface="Arial Unicode MS" pitchFamily="34" charset="-128"/>
              </a:rPr>
              <a:t>After a few seconds, a process starts. It asks the operating system for a port number and is granted port number 52,014. Now the process sends its ID (4,978) and the port number to the control-block module to create an entry in the table. The module takes the first FREE entry and inserts the information received. The module does not allocate a queue at this moment because no user datagrams have arrived for this destination (see Table 14.6).</a:t>
            </a:r>
          </a:p>
        </p:txBody>
      </p:sp>
      <p:grpSp>
        <p:nvGrpSpPr>
          <p:cNvPr id="77829" name="Group 3">
            <a:extLst>
              <a:ext uri="{FF2B5EF4-FFF2-40B4-BE49-F238E27FC236}">
                <a16:creationId xmlns:a16="http://schemas.microsoft.com/office/drawing/2014/main" id="{9CBFE2B5-BA4F-487A-8D57-1540C84929E9}"/>
              </a:ext>
            </a:extLst>
          </p:cNvPr>
          <p:cNvGrpSpPr>
            <a:grpSpLocks/>
          </p:cNvGrpSpPr>
          <p:nvPr/>
        </p:nvGrpSpPr>
        <p:grpSpPr bwMode="auto">
          <a:xfrm>
            <a:off x="0" y="0"/>
            <a:ext cx="9144000" cy="609600"/>
            <a:chOff x="0" y="2448"/>
            <a:chExt cx="5760" cy="384"/>
          </a:xfrm>
        </p:grpSpPr>
        <p:sp>
          <p:nvSpPr>
            <p:cNvPr id="77830" name="Rectangle 4">
              <a:extLst>
                <a:ext uri="{FF2B5EF4-FFF2-40B4-BE49-F238E27FC236}">
                  <a16:creationId xmlns:a16="http://schemas.microsoft.com/office/drawing/2014/main" id="{7A77F63F-35C3-49E5-923F-6067A3ABE39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27717" name="Text Box 5">
              <a:extLst>
                <a:ext uri="{FF2B5EF4-FFF2-40B4-BE49-F238E27FC236}">
                  <a16:creationId xmlns:a16="http://schemas.microsoft.com/office/drawing/2014/main" id="{FF228A24-79EC-44D4-832F-1D3D7C6D6C80}"/>
                </a:ext>
              </a:extLst>
            </p:cNvPr>
            <p:cNvSpPr txBox="1">
              <a:spLocks noChangeArrowheads="1"/>
            </p:cNvSpPr>
            <p:nvPr/>
          </p:nvSpPr>
          <p:spPr bwMode="auto">
            <a:xfrm>
              <a:off x="0" y="2448"/>
              <a:ext cx="1595"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14.9</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1">
            <a:extLst>
              <a:ext uri="{FF2B5EF4-FFF2-40B4-BE49-F238E27FC236}">
                <a16:creationId xmlns:a16="http://schemas.microsoft.com/office/drawing/2014/main" id="{C185243B-909E-41C5-8D83-EAD519D08D62}"/>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79875" name="Slide Number Placeholder 2">
            <a:extLst>
              <a:ext uri="{FF2B5EF4-FFF2-40B4-BE49-F238E27FC236}">
                <a16:creationId xmlns:a16="http://schemas.microsoft.com/office/drawing/2014/main" id="{9ABD9203-178B-4C0F-B72A-361FC5B398B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9E757C0-39B8-496F-B4D9-E4EAE0DEC24E}" type="slidenum">
              <a:rPr lang="en-US" altLang="en-US" sz="1400" b="0"/>
              <a:pPr/>
              <a:t>39</a:t>
            </a:fld>
            <a:endParaRPr lang="en-US" altLang="en-US" sz="1400" b="0"/>
          </a:p>
        </p:txBody>
      </p:sp>
      <p:grpSp>
        <p:nvGrpSpPr>
          <p:cNvPr id="79876" name="Group 2">
            <a:extLst>
              <a:ext uri="{FF2B5EF4-FFF2-40B4-BE49-F238E27FC236}">
                <a16:creationId xmlns:a16="http://schemas.microsoft.com/office/drawing/2014/main" id="{1755289E-83C8-450F-A8BF-DA5308FD89A0}"/>
              </a:ext>
            </a:extLst>
          </p:cNvPr>
          <p:cNvGrpSpPr>
            <a:grpSpLocks/>
          </p:cNvGrpSpPr>
          <p:nvPr/>
        </p:nvGrpSpPr>
        <p:grpSpPr bwMode="auto">
          <a:xfrm>
            <a:off x="228600" y="228600"/>
            <a:ext cx="8458200" cy="5791200"/>
            <a:chOff x="144" y="144"/>
            <a:chExt cx="5328" cy="3648"/>
          </a:xfrm>
        </p:grpSpPr>
        <p:grpSp>
          <p:nvGrpSpPr>
            <p:cNvPr id="79878" name="Group 3">
              <a:extLst>
                <a:ext uri="{FF2B5EF4-FFF2-40B4-BE49-F238E27FC236}">
                  <a16:creationId xmlns:a16="http://schemas.microsoft.com/office/drawing/2014/main" id="{754561C6-6197-42C8-A6E3-551445C8D050}"/>
                </a:ext>
              </a:extLst>
            </p:cNvPr>
            <p:cNvGrpSpPr>
              <a:grpSpLocks/>
            </p:cNvGrpSpPr>
            <p:nvPr/>
          </p:nvGrpSpPr>
          <p:grpSpPr bwMode="auto">
            <a:xfrm>
              <a:off x="144" y="144"/>
              <a:ext cx="432" cy="3648"/>
              <a:chOff x="48" y="48"/>
              <a:chExt cx="576" cy="3984"/>
            </a:xfrm>
          </p:grpSpPr>
          <p:sp>
            <p:nvSpPr>
              <p:cNvPr id="79897" name="Rectangle 4">
                <a:extLst>
                  <a:ext uri="{FF2B5EF4-FFF2-40B4-BE49-F238E27FC236}">
                    <a16:creationId xmlns:a16="http://schemas.microsoft.com/office/drawing/2014/main" id="{563309DF-4195-4CBE-91E1-955BB4538047}"/>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9898" name="Rectangle 5">
                <a:extLst>
                  <a:ext uri="{FF2B5EF4-FFF2-40B4-BE49-F238E27FC236}">
                    <a16:creationId xmlns:a16="http://schemas.microsoft.com/office/drawing/2014/main" id="{3756ADA2-EEBA-4DC6-949A-E29745D7645E}"/>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9899" name="Rectangle 6">
                <a:extLst>
                  <a:ext uri="{FF2B5EF4-FFF2-40B4-BE49-F238E27FC236}">
                    <a16:creationId xmlns:a16="http://schemas.microsoft.com/office/drawing/2014/main" id="{3B5B620A-3BB0-418F-B450-981E2181C999}"/>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9879" name="Group 7">
              <a:extLst>
                <a:ext uri="{FF2B5EF4-FFF2-40B4-BE49-F238E27FC236}">
                  <a16:creationId xmlns:a16="http://schemas.microsoft.com/office/drawing/2014/main" id="{BF7AF137-BBA1-4919-8A4F-041FB0946AE5}"/>
                </a:ext>
              </a:extLst>
            </p:cNvPr>
            <p:cNvGrpSpPr>
              <a:grpSpLocks/>
            </p:cNvGrpSpPr>
            <p:nvPr/>
          </p:nvGrpSpPr>
          <p:grpSpPr bwMode="auto">
            <a:xfrm>
              <a:off x="144" y="144"/>
              <a:ext cx="5328" cy="336"/>
              <a:chOff x="0" y="144"/>
              <a:chExt cx="5760" cy="432"/>
            </a:xfrm>
          </p:grpSpPr>
          <p:sp>
            <p:nvSpPr>
              <p:cNvPr id="79894" name="Rectangle 8">
                <a:extLst>
                  <a:ext uri="{FF2B5EF4-FFF2-40B4-BE49-F238E27FC236}">
                    <a16:creationId xmlns:a16="http://schemas.microsoft.com/office/drawing/2014/main" id="{AD4B1206-9C93-4DD8-B36A-D4BDB568E365}"/>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9895" name="Rectangle 9">
                <a:extLst>
                  <a:ext uri="{FF2B5EF4-FFF2-40B4-BE49-F238E27FC236}">
                    <a16:creationId xmlns:a16="http://schemas.microsoft.com/office/drawing/2014/main" id="{2DE207EA-FDDB-44E2-BC04-DD67E15ED600}"/>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79896" name="Rectangle 10">
                <a:extLst>
                  <a:ext uri="{FF2B5EF4-FFF2-40B4-BE49-F238E27FC236}">
                    <a16:creationId xmlns:a16="http://schemas.microsoft.com/office/drawing/2014/main" id="{1DD11C16-2C38-41EB-AFB2-AE639960E6AF}"/>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79880" name="Group 11">
              <a:extLst>
                <a:ext uri="{FF2B5EF4-FFF2-40B4-BE49-F238E27FC236}">
                  <a16:creationId xmlns:a16="http://schemas.microsoft.com/office/drawing/2014/main" id="{D523D1A0-1CCC-488A-910F-A83B6FD26643}"/>
                </a:ext>
              </a:extLst>
            </p:cNvPr>
            <p:cNvGrpSpPr>
              <a:grpSpLocks/>
            </p:cNvGrpSpPr>
            <p:nvPr/>
          </p:nvGrpSpPr>
          <p:grpSpPr bwMode="auto">
            <a:xfrm>
              <a:off x="144" y="144"/>
              <a:ext cx="432" cy="336"/>
              <a:chOff x="144" y="144"/>
              <a:chExt cx="432" cy="336"/>
            </a:xfrm>
          </p:grpSpPr>
          <p:grpSp>
            <p:nvGrpSpPr>
              <p:cNvPr id="79881" name="Group 12">
                <a:extLst>
                  <a:ext uri="{FF2B5EF4-FFF2-40B4-BE49-F238E27FC236}">
                    <a16:creationId xmlns:a16="http://schemas.microsoft.com/office/drawing/2014/main" id="{15D6F600-A0F1-4435-BE5A-1B7EF4488985}"/>
                  </a:ext>
                </a:extLst>
              </p:cNvPr>
              <p:cNvGrpSpPr>
                <a:grpSpLocks/>
              </p:cNvGrpSpPr>
              <p:nvPr/>
            </p:nvGrpSpPr>
            <p:grpSpPr bwMode="auto">
              <a:xfrm>
                <a:off x="144" y="256"/>
                <a:ext cx="432" cy="112"/>
                <a:chOff x="288" y="256"/>
                <a:chExt cx="432" cy="112"/>
              </a:xfrm>
            </p:grpSpPr>
            <p:sp>
              <p:nvSpPr>
                <p:cNvPr id="635917" name="Rectangle 13">
                  <a:extLst>
                    <a:ext uri="{FF2B5EF4-FFF2-40B4-BE49-F238E27FC236}">
                      <a16:creationId xmlns:a16="http://schemas.microsoft.com/office/drawing/2014/main" id="{3FCA3F09-9DDB-498B-B3CE-037EE7CD8D0E}"/>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18" name="Rectangle 14">
                  <a:extLst>
                    <a:ext uri="{FF2B5EF4-FFF2-40B4-BE49-F238E27FC236}">
                      <a16:creationId xmlns:a16="http://schemas.microsoft.com/office/drawing/2014/main" id="{B11AF52F-332B-4CD5-BD9D-DFFBFAFDE5CC}"/>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19" name="Rectangle 15">
                  <a:extLst>
                    <a:ext uri="{FF2B5EF4-FFF2-40B4-BE49-F238E27FC236}">
                      <a16:creationId xmlns:a16="http://schemas.microsoft.com/office/drawing/2014/main" id="{8BECEBFC-ACDB-4DA8-B7D8-02F397478E70}"/>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9882" name="Group 16">
                <a:extLst>
                  <a:ext uri="{FF2B5EF4-FFF2-40B4-BE49-F238E27FC236}">
                    <a16:creationId xmlns:a16="http://schemas.microsoft.com/office/drawing/2014/main" id="{F0A9CC64-44F9-482D-A117-E2872555F3B9}"/>
                  </a:ext>
                </a:extLst>
              </p:cNvPr>
              <p:cNvGrpSpPr>
                <a:grpSpLocks/>
              </p:cNvGrpSpPr>
              <p:nvPr/>
            </p:nvGrpSpPr>
            <p:grpSpPr bwMode="auto">
              <a:xfrm>
                <a:off x="144" y="144"/>
                <a:ext cx="432" cy="336"/>
                <a:chOff x="144" y="144"/>
                <a:chExt cx="432" cy="336"/>
              </a:xfrm>
            </p:grpSpPr>
            <p:grpSp>
              <p:nvGrpSpPr>
                <p:cNvPr id="79883" name="Group 17">
                  <a:extLst>
                    <a:ext uri="{FF2B5EF4-FFF2-40B4-BE49-F238E27FC236}">
                      <a16:creationId xmlns:a16="http://schemas.microsoft.com/office/drawing/2014/main" id="{15600C78-84E0-4BF2-9850-C3CDDAC4F281}"/>
                    </a:ext>
                  </a:extLst>
                </p:cNvPr>
                <p:cNvGrpSpPr>
                  <a:grpSpLocks/>
                </p:cNvGrpSpPr>
                <p:nvPr/>
              </p:nvGrpSpPr>
              <p:grpSpPr bwMode="auto">
                <a:xfrm>
                  <a:off x="144" y="144"/>
                  <a:ext cx="432" cy="112"/>
                  <a:chOff x="288" y="256"/>
                  <a:chExt cx="432" cy="112"/>
                </a:xfrm>
              </p:grpSpPr>
              <p:sp>
                <p:nvSpPr>
                  <p:cNvPr id="635922" name="Rectangle 18">
                    <a:extLst>
                      <a:ext uri="{FF2B5EF4-FFF2-40B4-BE49-F238E27FC236}">
                        <a16:creationId xmlns:a16="http://schemas.microsoft.com/office/drawing/2014/main" id="{F5D0D516-9FEF-481E-9F61-B9B811109FA6}"/>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23" name="Rectangle 19">
                    <a:extLst>
                      <a:ext uri="{FF2B5EF4-FFF2-40B4-BE49-F238E27FC236}">
                        <a16:creationId xmlns:a16="http://schemas.microsoft.com/office/drawing/2014/main" id="{DEA16694-599D-4ED7-8066-F65CBEE294B8}"/>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24" name="Rectangle 20">
                    <a:extLst>
                      <a:ext uri="{FF2B5EF4-FFF2-40B4-BE49-F238E27FC236}">
                        <a16:creationId xmlns:a16="http://schemas.microsoft.com/office/drawing/2014/main" id="{BE47DC57-AFBF-463B-914F-F98C773105B2}"/>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79884" name="Group 21">
                  <a:extLst>
                    <a:ext uri="{FF2B5EF4-FFF2-40B4-BE49-F238E27FC236}">
                      <a16:creationId xmlns:a16="http://schemas.microsoft.com/office/drawing/2014/main" id="{783EA9A1-844B-49CF-AC97-BFB4362E70F8}"/>
                    </a:ext>
                  </a:extLst>
                </p:cNvPr>
                <p:cNvGrpSpPr>
                  <a:grpSpLocks/>
                </p:cNvGrpSpPr>
                <p:nvPr/>
              </p:nvGrpSpPr>
              <p:grpSpPr bwMode="auto">
                <a:xfrm>
                  <a:off x="144" y="368"/>
                  <a:ext cx="432" cy="112"/>
                  <a:chOff x="288" y="256"/>
                  <a:chExt cx="432" cy="112"/>
                </a:xfrm>
              </p:grpSpPr>
              <p:sp>
                <p:nvSpPr>
                  <p:cNvPr id="635926" name="Rectangle 22">
                    <a:extLst>
                      <a:ext uri="{FF2B5EF4-FFF2-40B4-BE49-F238E27FC236}">
                        <a16:creationId xmlns:a16="http://schemas.microsoft.com/office/drawing/2014/main" id="{5D5CC9C5-9010-4FAD-8137-B5DB254A9638}"/>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27" name="Rectangle 23">
                    <a:extLst>
                      <a:ext uri="{FF2B5EF4-FFF2-40B4-BE49-F238E27FC236}">
                        <a16:creationId xmlns:a16="http://schemas.microsoft.com/office/drawing/2014/main" id="{0D46E865-E12A-4B5B-AA24-7FBF3CFE6CAB}"/>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5928" name="Rectangle 24">
                    <a:extLst>
                      <a:ext uri="{FF2B5EF4-FFF2-40B4-BE49-F238E27FC236}">
                        <a16:creationId xmlns:a16="http://schemas.microsoft.com/office/drawing/2014/main" id="{688EA4A5-0365-4A44-B3E6-EB81B6B9E53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79877" name="Picture 26">
            <a:extLst>
              <a:ext uri="{FF2B5EF4-FFF2-40B4-BE49-F238E27FC236}">
                <a16:creationId xmlns:a16="http://schemas.microsoft.com/office/drawing/2014/main" id="{60225C0D-8907-41DA-B245-33C7BAF32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227263"/>
            <a:ext cx="5905500" cy="249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07F2B856-4ABE-4549-B9AE-39C4BDE85F6B}"/>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0243" name="Slide Number Placeholder 2">
            <a:extLst>
              <a:ext uri="{FF2B5EF4-FFF2-40B4-BE49-F238E27FC236}">
                <a16:creationId xmlns:a16="http://schemas.microsoft.com/office/drawing/2014/main" id="{F356001D-188A-4828-B57D-B1D88C82328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C351BF7-DFDA-4FFE-8EE1-892F71173FA6}" type="slidenum">
              <a:rPr lang="en-US" altLang="en-US" sz="1400" b="0"/>
              <a:pPr/>
              <a:t>4</a:t>
            </a:fld>
            <a:endParaRPr lang="en-US" altLang="en-US" sz="1400" b="0"/>
          </a:p>
        </p:txBody>
      </p:sp>
      <p:sp>
        <p:nvSpPr>
          <p:cNvPr id="566274" name="Rectangle 2">
            <a:extLst>
              <a:ext uri="{FF2B5EF4-FFF2-40B4-BE49-F238E27FC236}">
                <a16:creationId xmlns:a16="http://schemas.microsoft.com/office/drawing/2014/main" id="{7EA7332D-4947-419B-A9E0-EBA08ABD19C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10245" name="Text Box 3">
            <a:extLst>
              <a:ext uri="{FF2B5EF4-FFF2-40B4-BE49-F238E27FC236}">
                <a16:creationId xmlns:a16="http://schemas.microsoft.com/office/drawing/2014/main" id="{5198DCF9-69DD-4CA4-8487-68DEC6CF0CF9}"/>
              </a:ext>
            </a:extLst>
          </p:cNvPr>
          <p:cNvSpPr txBox="1">
            <a:spLocks noChangeArrowheads="1"/>
          </p:cNvSpPr>
          <p:nvPr/>
        </p:nvSpPr>
        <p:spPr bwMode="auto">
          <a:xfrm>
            <a:off x="228600" y="355600"/>
            <a:ext cx="4918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14-1  INTRODUCTION</a:t>
            </a:r>
          </a:p>
        </p:txBody>
      </p:sp>
      <p:sp>
        <p:nvSpPr>
          <p:cNvPr id="10246" name="Text Box 4">
            <a:extLst>
              <a:ext uri="{FF2B5EF4-FFF2-40B4-BE49-F238E27FC236}">
                <a16:creationId xmlns:a16="http://schemas.microsoft.com/office/drawing/2014/main" id="{E895F2F7-1172-4A08-9BAC-262946ACE04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10247" name="Rectangle 5">
            <a:extLst>
              <a:ext uri="{FF2B5EF4-FFF2-40B4-BE49-F238E27FC236}">
                <a16:creationId xmlns:a16="http://schemas.microsoft.com/office/drawing/2014/main" id="{9E234F21-1310-4BE8-B0C6-34D8DE47BA60}"/>
              </a:ext>
            </a:extLst>
          </p:cNvPr>
          <p:cNvSpPr>
            <a:spLocks noChangeArrowheads="1"/>
          </p:cNvSpPr>
          <p:nvPr/>
        </p:nvSpPr>
        <p:spPr bwMode="auto">
          <a:xfrm>
            <a:off x="381000" y="1524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a:latin typeface="Arial Unicode MS" pitchFamily="34" charset="-128"/>
              </a:rPr>
              <a:t>Figure 14.1 shows the relationship of the User Datagram Protocol (UDP) to the other protocols and layers of the TCP/IP protocol suite: UDP is located between the application layer and the IP layer, and serves as the intermediary between the application programs and the network operations.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a:extLst>
              <a:ext uri="{FF2B5EF4-FFF2-40B4-BE49-F238E27FC236}">
                <a16:creationId xmlns:a16="http://schemas.microsoft.com/office/drawing/2014/main" id="{1403FF63-C6A7-40D8-950C-D7F4779E5140}"/>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81923" name="Slide Number Placeholder 2">
            <a:extLst>
              <a:ext uri="{FF2B5EF4-FFF2-40B4-BE49-F238E27FC236}">
                <a16:creationId xmlns:a16="http://schemas.microsoft.com/office/drawing/2014/main" id="{E98DB7AE-FEAA-4285-AFC8-02779C846C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524D40C-073F-4D35-8C51-EE9017DCC97F}" type="slidenum">
              <a:rPr lang="en-US" altLang="en-US" sz="1400" b="0"/>
              <a:pPr/>
              <a:t>40</a:t>
            </a:fld>
            <a:endParaRPr lang="en-US" altLang="en-US" sz="1400" b="0"/>
          </a:p>
        </p:txBody>
      </p:sp>
      <p:sp>
        <p:nvSpPr>
          <p:cNvPr id="81924" name="Text Box 2">
            <a:extLst>
              <a:ext uri="{FF2B5EF4-FFF2-40B4-BE49-F238E27FC236}">
                <a16:creationId xmlns:a16="http://schemas.microsoft.com/office/drawing/2014/main" id="{C2F65D3D-24EF-47FD-BC68-526443AD8E38}"/>
              </a:ext>
            </a:extLst>
          </p:cNvPr>
          <p:cNvSpPr txBox="1">
            <a:spLocks noChangeArrowheads="1"/>
          </p:cNvSpPr>
          <p:nvPr/>
        </p:nvSpPr>
        <p:spPr bwMode="auto">
          <a:xfrm>
            <a:off x="76200" y="696913"/>
            <a:ext cx="8839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lnSpc>
                <a:spcPct val="90000"/>
              </a:lnSpc>
            </a:pPr>
            <a:r>
              <a:rPr lang="en-US" altLang="en-US" sz="2400">
                <a:latin typeface="Arial Unicode MS" pitchFamily="34" charset="-128"/>
              </a:rPr>
              <a:t>A user datagram now arrives for port 52,011. The input module checks the table and finds that no queue has been allocated for this destination since this is the first time a user datagram has arrived for this destination. The module creates a queue and gives it a number (43). See Table 14.7.</a:t>
            </a:r>
          </a:p>
        </p:txBody>
      </p:sp>
      <p:grpSp>
        <p:nvGrpSpPr>
          <p:cNvPr id="81925" name="Group 3">
            <a:extLst>
              <a:ext uri="{FF2B5EF4-FFF2-40B4-BE49-F238E27FC236}">
                <a16:creationId xmlns:a16="http://schemas.microsoft.com/office/drawing/2014/main" id="{65333A25-4DFF-448F-810E-55D6DB417F30}"/>
              </a:ext>
            </a:extLst>
          </p:cNvPr>
          <p:cNvGrpSpPr>
            <a:grpSpLocks/>
          </p:cNvGrpSpPr>
          <p:nvPr/>
        </p:nvGrpSpPr>
        <p:grpSpPr bwMode="auto">
          <a:xfrm>
            <a:off x="0" y="0"/>
            <a:ext cx="9144000" cy="609600"/>
            <a:chOff x="0" y="2448"/>
            <a:chExt cx="5760" cy="384"/>
          </a:xfrm>
        </p:grpSpPr>
        <p:sp>
          <p:nvSpPr>
            <p:cNvPr id="81926" name="Rectangle 4">
              <a:extLst>
                <a:ext uri="{FF2B5EF4-FFF2-40B4-BE49-F238E27FC236}">
                  <a16:creationId xmlns:a16="http://schemas.microsoft.com/office/drawing/2014/main" id="{A8C71C4F-212F-4AAE-9F89-122D819F0754}"/>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29765" name="Text Box 5">
              <a:extLst>
                <a:ext uri="{FF2B5EF4-FFF2-40B4-BE49-F238E27FC236}">
                  <a16:creationId xmlns:a16="http://schemas.microsoft.com/office/drawing/2014/main" id="{9828A3E2-4C1B-4174-8056-42FC867102C8}"/>
                </a:ext>
              </a:extLst>
            </p:cNvPr>
            <p:cNvSpPr txBox="1">
              <a:spLocks noChangeArrowheads="1"/>
            </p:cNvSpPr>
            <p:nvPr/>
          </p:nvSpPr>
          <p:spPr bwMode="auto">
            <a:xfrm>
              <a:off x="0" y="2448"/>
              <a:ext cx="1723"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14.10</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a:extLst>
              <a:ext uri="{FF2B5EF4-FFF2-40B4-BE49-F238E27FC236}">
                <a16:creationId xmlns:a16="http://schemas.microsoft.com/office/drawing/2014/main" id="{2E57D601-422F-43EE-A7F0-95A10E11825A}"/>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83971" name="Slide Number Placeholder 2">
            <a:extLst>
              <a:ext uri="{FF2B5EF4-FFF2-40B4-BE49-F238E27FC236}">
                <a16:creationId xmlns:a16="http://schemas.microsoft.com/office/drawing/2014/main" id="{975A2F49-AB3F-47AC-9941-CA0A41F945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5B97054-AD7D-47D4-BC7E-1F7E49121624}" type="slidenum">
              <a:rPr lang="en-US" altLang="en-US" sz="1400" b="0"/>
              <a:pPr/>
              <a:t>41</a:t>
            </a:fld>
            <a:endParaRPr lang="en-US" altLang="en-US" sz="1400" b="0"/>
          </a:p>
        </p:txBody>
      </p:sp>
      <p:grpSp>
        <p:nvGrpSpPr>
          <p:cNvPr id="83972" name="Group 2">
            <a:extLst>
              <a:ext uri="{FF2B5EF4-FFF2-40B4-BE49-F238E27FC236}">
                <a16:creationId xmlns:a16="http://schemas.microsoft.com/office/drawing/2014/main" id="{FE54667D-30A7-4FA7-B281-B7B884CF016E}"/>
              </a:ext>
            </a:extLst>
          </p:cNvPr>
          <p:cNvGrpSpPr>
            <a:grpSpLocks/>
          </p:cNvGrpSpPr>
          <p:nvPr/>
        </p:nvGrpSpPr>
        <p:grpSpPr bwMode="auto">
          <a:xfrm>
            <a:off x="228600" y="228600"/>
            <a:ext cx="8458200" cy="5791200"/>
            <a:chOff x="144" y="144"/>
            <a:chExt cx="5328" cy="3648"/>
          </a:xfrm>
        </p:grpSpPr>
        <p:grpSp>
          <p:nvGrpSpPr>
            <p:cNvPr id="83974" name="Group 3">
              <a:extLst>
                <a:ext uri="{FF2B5EF4-FFF2-40B4-BE49-F238E27FC236}">
                  <a16:creationId xmlns:a16="http://schemas.microsoft.com/office/drawing/2014/main" id="{42648E63-779C-41F3-9950-1FB176BB3260}"/>
                </a:ext>
              </a:extLst>
            </p:cNvPr>
            <p:cNvGrpSpPr>
              <a:grpSpLocks/>
            </p:cNvGrpSpPr>
            <p:nvPr/>
          </p:nvGrpSpPr>
          <p:grpSpPr bwMode="auto">
            <a:xfrm>
              <a:off x="144" y="144"/>
              <a:ext cx="432" cy="3648"/>
              <a:chOff x="48" y="48"/>
              <a:chExt cx="576" cy="3984"/>
            </a:xfrm>
          </p:grpSpPr>
          <p:sp>
            <p:nvSpPr>
              <p:cNvPr id="83993" name="Rectangle 4">
                <a:extLst>
                  <a:ext uri="{FF2B5EF4-FFF2-40B4-BE49-F238E27FC236}">
                    <a16:creationId xmlns:a16="http://schemas.microsoft.com/office/drawing/2014/main" id="{5E9B2708-509B-4CFC-9CF9-A1F3FF6485B0}"/>
                  </a:ext>
                </a:extLst>
              </p:cNvPr>
              <p:cNvSpPr>
                <a:spLocks noChangeArrowheads="1"/>
              </p:cNvSpPr>
              <p:nvPr/>
            </p:nvSpPr>
            <p:spPr bwMode="auto">
              <a:xfrm>
                <a:off x="240"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83994" name="Rectangle 5">
                <a:extLst>
                  <a:ext uri="{FF2B5EF4-FFF2-40B4-BE49-F238E27FC236}">
                    <a16:creationId xmlns:a16="http://schemas.microsoft.com/office/drawing/2014/main" id="{27E13D7D-4375-4FE1-9A6F-3ED4B9AAACC4}"/>
                  </a:ext>
                </a:extLst>
              </p:cNvPr>
              <p:cNvSpPr>
                <a:spLocks noChangeArrowheads="1"/>
              </p:cNvSpPr>
              <p:nvPr/>
            </p:nvSpPr>
            <p:spPr bwMode="auto">
              <a:xfrm>
                <a:off x="48"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83995" name="Rectangle 6">
                <a:extLst>
                  <a:ext uri="{FF2B5EF4-FFF2-40B4-BE49-F238E27FC236}">
                    <a16:creationId xmlns:a16="http://schemas.microsoft.com/office/drawing/2014/main" id="{AA5ECC4B-2D8B-4222-84A1-0C3D2E33E48F}"/>
                  </a:ext>
                </a:extLst>
              </p:cNvPr>
              <p:cNvSpPr>
                <a:spLocks noChangeArrowheads="1"/>
              </p:cNvSpPr>
              <p:nvPr/>
            </p:nvSpPr>
            <p:spPr bwMode="auto">
              <a:xfrm>
                <a:off x="432" y="48"/>
                <a:ext cx="192" cy="3984"/>
              </a:xfrm>
              <a:prstGeom prst="rect">
                <a:avLst/>
              </a:prstGeom>
              <a:solidFill>
                <a:srgbClr val="DDDDDD"/>
              </a:solidFill>
              <a:ln w="19050">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83975" name="Group 7">
              <a:extLst>
                <a:ext uri="{FF2B5EF4-FFF2-40B4-BE49-F238E27FC236}">
                  <a16:creationId xmlns:a16="http://schemas.microsoft.com/office/drawing/2014/main" id="{475FBC00-FF38-46A5-AB13-30B6F78887FA}"/>
                </a:ext>
              </a:extLst>
            </p:cNvPr>
            <p:cNvGrpSpPr>
              <a:grpSpLocks/>
            </p:cNvGrpSpPr>
            <p:nvPr/>
          </p:nvGrpSpPr>
          <p:grpSpPr bwMode="auto">
            <a:xfrm>
              <a:off x="144" y="144"/>
              <a:ext cx="5328" cy="336"/>
              <a:chOff x="0" y="144"/>
              <a:chExt cx="5760" cy="432"/>
            </a:xfrm>
          </p:grpSpPr>
          <p:sp>
            <p:nvSpPr>
              <p:cNvPr id="83990" name="Rectangle 8">
                <a:extLst>
                  <a:ext uri="{FF2B5EF4-FFF2-40B4-BE49-F238E27FC236}">
                    <a16:creationId xmlns:a16="http://schemas.microsoft.com/office/drawing/2014/main" id="{BA96FE5E-F938-48B6-8E6E-1C3BE9F75765}"/>
                  </a:ext>
                </a:extLst>
              </p:cNvPr>
              <p:cNvSpPr>
                <a:spLocks noChangeArrowheads="1"/>
              </p:cNvSpPr>
              <p:nvPr/>
            </p:nvSpPr>
            <p:spPr bwMode="auto">
              <a:xfrm>
                <a:off x="0" y="144"/>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83991" name="Rectangle 9">
                <a:extLst>
                  <a:ext uri="{FF2B5EF4-FFF2-40B4-BE49-F238E27FC236}">
                    <a16:creationId xmlns:a16="http://schemas.microsoft.com/office/drawing/2014/main" id="{D6594378-31F8-42F9-A4DB-75FD235415B5}"/>
                  </a:ext>
                </a:extLst>
              </p:cNvPr>
              <p:cNvSpPr>
                <a:spLocks noChangeArrowheads="1"/>
              </p:cNvSpPr>
              <p:nvPr/>
            </p:nvSpPr>
            <p:spPr bwMode="auto">
              <a:xfrm>
                <a:off x="0" y="288"/>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83992" name="Rectangle 10">
                <a:extLst>
                  <a:ext uri="{FF2B5EF4-FFF2-40B4-BE49-F238E27FC236}">
                    <a16:creationId xmlns:a16="http://schemas.microsoft.com/office/drawing/2014/main" id="{55A5EE3F-BE1D-4715-80E4-48DBCA8E6D47}"/>
                  </a:ext>
                </a:extLst>
              </p:cNvPr>
              <p:cNvSpPr>
                <a:spLocks noChangeArrowheads="1"/>
              </p:cNvSpPr>
              <p:nvPr/>
            </p:nvSpPr>
            <p:spPr bwMode="auto">
              <a:xfrm>
                <a:off x="0" y="432"/>
                <a:ext cx="5760" cy="144"/>
              </a:xfrm>
              <a:prstGeom prst="rect">
                <a:avLst/>
              </a:prstGeom>
              <a:solidFill>
                <a:srgbClr val="DDDDDD"/>
              </a:solidFill>
              <a:ln w="19050">
                <a:pattFill prst="pct25">
                  <a:fgClr>
                    <a:schemeClr val="folHlink"/>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grpSp>
        <p:grpSp>
          <p:nvGrpSpPr>
            <p:cNvPr id="83976" name="Group 11">
              <a:extLst>
                <a:ext uri="{FF2B5EF4-FFF2-40B4-BE49-F238E27FC236}">
                  <a16:creationId xmlns:a16="http://schemas.microsoft.com/office/drawing/2014/main" id="{FFE3F86E-65BC-41B4-8DFC-AA8E695D52C5}"/>
                </a:ext>
              </a:extLst>
            </p:cNvPr>
            <p:cNvGrpSpPr>
              <a:grpSpLocks/>
            </p:cNvGrpSpPr>
            <p:nvPr/>
          </p:nvGrpSpPr>
          <p:grpSpPr bwMode="auto">
            <a:xfrm>
              <a:off x="144" y="144"/>
              <a:ext cx="432" cy="336"/>
              <a:chOff x="144" y="144"/>
              <a:chExt cx="432" cy="336"/>
            </a:xfrm>
          </p:grpSpPr>
          <p:grpSp>
            <p:nvGrpSpPr>
              <p:cNvPr id="83977" name="Group 12">
                <a:extLst>
                  <a:ext uri="{FF2B5EF4-FFF2-40B4-BE49-F238E27FC236}">
                    <a16:creationId xmlns:a16="http://schemas.microsoft.com/office/drawing/2014/main" id="{1A69C73B-8A16-4DC2-BAC0-29C58FEF2DA6}"/>
                  </a:ext>
                </a:extLst>
              </p:cNvPr>
              <p:cNvGrpSpPr>
                <a:grpSpLocks/>
              </p:cNvGrpSpPr>
              <p:nvPr/>
            </p:nvGrpSpPr>
            <p:grpSpPr bwMode="auto">
              <a:xfrm>
                <a:off x="144" y="256"/>
                <a:ext cx="432" cy="112"/>
                <a:chOff x="288" y="256"/>
                <a:chExt cx="432" cy="112"/>
              </a:xfrm>
            </p:grpSpPr>
            <p:sp>
              <p:nvSpPr>
                <p:cNvPr id="637965" name="Rectangle 13">
                  <a:extLst>
                    <a:ext uri="{FF2B5EF4-FFF2-40B4-BE49-F238E27FC236}">
                      <a16:creationId xmlns:a16="http://schemas.microsoft.com/office/drawing/2014/main" id="{E0C8E59E-D96E-411A-81CC-2B140BF17E79}"/>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66" name="Rectangle 14">
                  <a:extLst>
                    <a:ext uri="{FF2B5EF4-FFF2-40B4-BE49-F238E27FC236}">
                      <a16:creationId xmlns:a16="http://schemas.microsoft.com/office/drawing/2014/main" id="{504D5A85-AA59-4E5C-AB32-CBB2D95C1404}"/>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67" name="Rectangle 15">
                  <a:extLst>
                    <a:ext uri="{FF2B5EF4-FFF2-40B4-BE49-F238E27FC236}">
                      <a16:creationId xmlns:a16="http://schemas.microsoft.com/office/drawing/2014/main" id="{B6C6E636-93F4-4230-8B0E-2FB9CB8ECECF}"/>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83978" name="Group 16">
                <a:extLst>
                  <a:ext uri="{FF2B5EF4-FFF2-40B4-BE49-F238E27FC236}">
                    <a16:creationId xmlns:a16="http://schemas.microsoft.com/office/drawing/2014/main" id="{9FF979F3-2678-44AC-ADB1-44107BA1E902}"/>
                  </a:ext>
                </a:extLst>
              </p:cNvPr>
              <p:cNvGrpSpPr>
                <a:grpSpLocks/>
              </p:cNvGrpSpPr>
              <p:nvPr/>
            </p:nvGrpSpPr>
            <p:grpSpPr bwMode="auto">
              <a:xfrm>
                <a:off x="144" y="144"/>
                <a:ext cx="432" cy="336"/>
                <a:chOff x="144" y="144"/>
                <a:chExt cx="432" cy="336"/>
              </a:xfrm>
            </p:grpSpPr>
            <p:grpSp>
              <p:nvGrpSpPr>
                <p:cNvPr id="83979" name="Group 17">
                  <a:extLst>
                    <a:ext uri="{FF2B5EF4-FFF2-40B4-BE49-F238E27FC236}">
                      <a16:creationId xmlns:a16="http://schemas.microsoft.com/office/drawing/2014/main" id="{32544799-CB70-4F4F-B6D7-ED2B8CABDF23}"/>
                    </a:ext>
                  </a:extLst>
                </p:cNvPr>
                <p:cNvGrpSpPr>
                  <a:grpSpLocks/>
                </p:cNvGrpSpPr>
                <p:nvPr/>
              </p:nvGrpSpPr>
              <p:grpSpPr bwMode="auto">
                <a:xfrm>
                  <a:off x="144" y="144"/>
                  <a:ext cx="432" cy="112"/>
                  <a:chOff x="288" y="256"/>
                  <a:chExt cx="432" cy="112"/>
                </a:xfrm>
              </p:grpSpPr>
              <p:sp>
                <p:nvSpPr>
                  <p:cNvPr id="637970" name="Rectangle 18">
                    <a:extLst>
                      <a:ext uri="{FF2B5EF4-FFF2-40B4-BE49-F238E27FC236}">
                        <a16:creationId xmlns:a16="http://schemas.microsoft.com/office/drawing/2014/main" id="{BB51A548-9664-42B8-9B40-B0EA2A7F8C84}"/>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71" name="Rectangle 19">
                    <a:extLst>
                      <a:ext uri="{FF2B5EF4-FFF2-40B4-BE49-F238E27FC236}">
                        <a16:creationId xmlns:a16="http://schemas.microsoft.com/office/drawing/2014/main" id="{8D18056C-8675-4DB1-A94B-E740626616F5}"/>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72" name="Rectangle 20">
                    <a:extLst>
                      <a:ext uri="{FF2B5EF4-FFF2-40B4-BE49-F238E27FC236}">
                        <a16:creationId xmlns:a16="http://schemas.microsoft.com/office/drawing/2014/main" id="{684240D0-94D3-4BCC-9EE3-79276D974178}"/>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nvGrpSpPr>
                <p:cNvPr id="83980" name="Group 21">
                  <a:extLst>
                    <a:ext uri="{FF2B5EF4-FFF2-40B4-BE49-F238E27FC236}">
                      <a16:creationId xmlns:a16="http://schemas.microsoft.com/office/drawing/2014/main" id="{AFD3AB7B-3B41-4970-86C2-0C954A74B39D}"/>
                    </a:ext>
                  </a:extLst>
                </p:cNvPr>
                <p:cNvGrpSpPr>
                  <a:grpSpLocks/>
                </p:cNvGrpSpPr>
                <p:nvPr/>
              </p:nvGrpSpPr>
              <p:grpSpPr bwMode="auto">
                <a:xfrm>
                  <a:off x="144" y="368"/>
                  <a:ext cx="432" cy="112"/>
                  <a:chOff x="288" y="256"/>
                  <a:chExt cx="432" cy="112"/>
                </a:xfrm>
              </p:grpSpPr>
              <p:sp>
                <p:nvSpPr>
                  <p:cNvPr id="637974" name="Rectangle 22">
                    <a:extLst>
                      <a:ext uri="{FF2B5EF4-FFF2-40B4-BE49-F238E27FC236}">
                        <a16:creationId xmlns:a16="http://schemas.microsoft.com/office/drawing/2014/main" id="{0743172D-19A9-4218-9984-BB3905348F4E}"/>
                      </a:ext>
                    </a:extLst>
                  </p:cNvPr>
                  <p:cNvSpPr>
                    <a:spLocks noChangeArrowheads="1"/>
                  </p:cNvSpPr>
                  <p:nvPr/>
                </p:nvSpPr>
                <p:spPr bwMode="auto">
                  <a:xfrm>
                    <a:off x="288"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75" name="Rectangle 23">
                    <a:extLst>
                      <a:ext uri="{FF2B5EF4-FFF2-40B4-BE49-F238E27FC236}">
                        <a16:creationId xmlns:a16="http://schemas.microsoft.com/office/drawing/2014/main" id="{1C4C78A4-CAB8-4AD0-8A23-84C74C9B3A61}"/>
                      </a:ext>
                    </a:extLst>
                  </p:cNvPr>
                  <p:cNvSpPr>
                    <a:spLocks noChangeArrowheads="1"/>
                  </p:cNvSpPr>
                  <p:nvPr/>
                </p:nvSpPr>
                <p:spPr bwMode="auto">
                  <a:xfrm>
                    <a:off x="576"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sp>
                <p:nvSpPr>
                  <p:cNvPr id="637976" name="Rectangle 24">
                    <a:extLst>
                      <a:ext uri="{FF2B5EF4-FFF2-40B4-BE49-F238E27FC236}">
                        <a16:creationId xmlns:a16="http://schemas.microsoft.com/office/drawing/2014/main" id="{EA189F16-DEC7-4980-9AC4-87E04211C082}"/>
                      </a:ext>
                    </a:extLst>
                  </p:cNvPr>
                  <p:cNvSpPr>
                    <a:spLocks noChangeArrowheads="1"/>
                  </p:cNvSpPr>
                  <p:nvPr/>
                </p:nvSpPr>
                <p:spPr bwMode="auto">
                  <a:xfrm>
                    <a:off x="432" y="256"/>
                    <a:ext cx="144" cy="112"/>
                  </a:xfrm>
                  <a:prstGeom prst="rect">
                    <a:avLst/>
                  </a:prstGeom>
                  <a:gradFill rotWithShape="1">
                    <a:gsLst>
                      <a:gs pos="0">
                        <a:schemeClr val="hlink">
                          <a:gamma/>
                          <a:shade val="46275"/>
                          <a:invGamma/>
                        </a:schemeClr>
                      </a:gs>
                      <a:gs pos="100000">
                        <a:schemeClr val="hlink"/>
                      </a:gs>
                    </a:gsLst>
                    <a:lin ang="18900000" scaled="1"/>
                  </a:gradFill>
                  <a:ln w="19050">
                    <a:solidFill>
                      <a:schemeClr val="tx1"/>
                    </a:solidFill>
                    <a:miter lim="800000"/>
                    <a:headEnd/>
                    <a:tailEnd/>
                  </a:ln>
                  <a:effectLst/>
                </p:spPr>
                <p:txBody>
                  <a:bodyPr wrap="none" anchor="ctr"/>
                  <a:lstStyle/>
                  <a:p>
                    <a:pPr>
                      <a:defRPr/>
                    </a:pPr>
                    <a:endParaRPr lang="en-IN"/>
                  </a:p>
                </p:txBody>
              </p:sp>
            </p:grpSp>
          </p:grpSp>
        </p:grpSp>
      </p:grpSp>
      <p:pic>
        <p:nvPicPr>
          <p:cNvPr id="83973" name="Picture 27">
            <a:extLst>
              <a:ext uri="{FF2B5EF4-FFF2-40B4-BE49-F238E27FC236}">
                <a16:creationId xmlns:a16="http://schemas.microsoft.com/office/drawing/2014/main" id="{C9F27D79-8817-4736-BECF-2CF5778C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2274888"/>
            <a:ext cx="5849937"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a:extLst>
              <a:ext uri="{FF2B5EF4-FFF2-40B4-BE49-F238E27FC236}">
                <a16:creationId xmlns:a16="http://schemas.microsoft.com/office/drawing/2014/main" id="{6F8E72B7-5A54-4486-AB6B-060EEB67C5C7}"/>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86019" name="Slide Number Placeholder 2">
            <a:extLst>
              <a:ext uri="{FF2B5EF4-FFF2-40B4-BE49-F238E27FC236}">
                <a16:creationId xmlns:a16="http://schemas.microsoft.com/office/drawing/2014/main" id="{8EBF5F8E-2CE3-4083-A828-B4009AC87A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700F8CF-DD18-45A3-B845-7EED39E10B23}" type="slidenum">
              <a:rPr lang="en-US" altLang="en-US" sz="1400" b="0"/>
              <a:pPr/>
              <a:t>42</a:t>
            </a:fld>
            <a:endParaRPr lang="en-US" altLang="en-US" sz="1400" b="0"/>
          </a:p>
        </p:txBody>
      </p:sp>
      <p:sp>
        <p:nvSpPr>
          <p:cNvPr id="86020" name="Text Box 2">
            <a:extLst>
              <a:ext uri="{FF2B5EF4-FFF2-40B4-BE49-F238E27FC236}">
                <a16:creationId xmlns:a16="http://schemas.microsoft.com/office/drawing/2014/main" id="{946E3DE6-4E3F-4839-8EC5-7F9EB1F7E828}"/>
              </a:ext>
            </a:extLst>
          </p:cNvPr>
          <p:cNvSpPr txBox="1">
            <a:spLocks noChangeArrowheads="1"/>
          </p:cNvSpPr>
          <p:nvPr/>
        </p:nvSpPr>
        <p:spPr bwMode="auto">
          <a:xfrm>
            <a:off x="76200" y="696913"/>
            <a:ext cx="88392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lnSpc>
                <a:spcPct val="90000"/>
              </a:lnSpc>
            </a:pPr>
            <a:r>
              <a:rPr lang="en-US" altLang="en-US" sz="2400">
                <a:latin typeface="Arial Unicode MS" pitchFamily="34" charset="-128"/>
              </a:rPr>
              <a:t>After a few seconds, a user datagram arrives for port 52,222. The input module checks the table and cannot find an entry for this destination. The user datagram is dropped and a request is made to ICMP to send an unreachable port message to the source.</a:t>
            </a:r>
          </a:p>
        </p:txBody>
      </p:sp>
      <p:grpSp>
        <p:nvGrpSpPr>
          <p:cNvPr id="86021" name="Group 3">
            <a:extLst>
              <a:ext uri="{FF2B5EF4-FFF2-40B4-BE49-F238E27FC236}">
                <a16:creationId xmlns:a16="http://schemas.microsoft.com/office/drawing/2014/main" id="{0AF0AFC6-711B-4323-9BC1-117898A0FE05}"/>
              </a:ext>
            </a:extLst>
          </p:cNvPr>
          <p:cNvGrpSpPr>
            <a:grpSpLocks/>
          </p:cNvGrpSpPr>
          <p:nvPr/>
        </p:nvGrpSpPr>
        <p:grpSpPr bwMode="auto">
          <a:xfrm>
            <a:off x="0" y="0"/>
            <a:ext cx="9144000" cy="609600"/>
            <a:chOff x="0" y="2448"/>
            <a:chExt cx="5760" cy="384"/>
          </a:xfrm>
        </p:grpSpPr>
        <p:sp>
          <p:nvSpPr>
            <p:cNvPr id="86022" name="Rectangle 4">
              <a:extLst>
                <a:ext uri="{FF2B5EF4-FFF2-40B4-BE49-F238E27FC236}">
                  <a16:creationId xmlns:a16="http://schemas.microsoft.com/office/drawing/2014/main" id="{0A29C985-8F68-48E9-9982-FE3A9E1B3A12}"/>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IN" altLang="en-US"/>
            </a:p>
          </p:txBody>
        </p:sp>
        <p:sp>
          <p:nvSpPr>
            <p:cNvPr id="640005" name="Text Box 5">
              <a:extLst>
                <a:ext uri="{FF2B5EF4-FFF2-40B4-BE49-F238E27FC236}">
                  <a16:creationId xmlns:a16="http://schemas.microsoft.com/office/drawing/2014/main" id="{AE6AB118-4716-44E2-9AAD-69D972F43C82}"/>
                </a:ext>
              </a:extLst>
            </p:cNvPr>
            <p:cNvSpPr txBox="1">
              <a:spLocks noChangeArrowheads="1"/>
            </p:cNvSpPr>
            <p:nvPr/>
          </p:nvSpPr>
          <p:spPr bwMode="auto">
            <a:xfrm>
              <a:off x="0" y="2448"/>
              <a:ext cx="1723" cy="365"/>
            </a:xfrm>
            <a:prstGeom prst="rect">
              <a:avLst/>
            </a:prstGeom>
            <a:solidFill>
              <a:srgbClr val="2CB843"/>
            </a:solidFill>
            <a:ln>
              <a:noFill/>
            </a:ln>
            <a:effectLst/>
          </p:spPr>
          <p:txBody>
            <a:bodyPr wrap="none">
              <a:spAutoFit/>
            </a:bodyPr>
            <a:lstStyle/>
            <a:p>
              <a:pPr>
                <a:defRPr/>
              </a:pPr>
              <a:r>
                <a:rPr lang="en-US" altLang="en-US" sz="320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a:solidFill>
                    <a:schemeClr val="bg1"/>
                  </a:solidFill>
                  <a:latin typeface="Times New Roman" panose="02020603050405020304" pitchFamily="18" charset="0"/>
                </a:rPr>
                <a:t> 14.11</a:t>
              </a:r>
              <a:endParaRPr lang="en-US" altLang="en-US" sz="3200" i="1">
                <a:solidFill>
                  <a:schemeClr val="bg1"/>
                </a:solidFill>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a:extLst>
              <a:ext uri="{FF2B5EF4-FFF2-40B4-BE49-F238E27FC236}">
                <a16:creationId xmlns:a16="http://schemas.microsoft.com/office/drawing/2014/main" id="{7C502D1F-8863-4ED3-9D7A-6E2FF8383FA8}"/>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2291" name="Slide Number Placeholder 2">
            <a:extLst>
              <a:ext uri="{FF2B5EF4-FFF2-40B4-BE49-F238E27FC236}">
                <a16:creationId xmlns:a16="http://schemas.microsoft.com/office/drawing/2014/main" id="{EA736741-261B-4521-B044-D59E6EEA898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3A92112-EE3B-4816-8BDC-77F5DF33731C}" type="slidenum">
              <a:rPr lang="en-US" altLang="en-US" sz="1400" b="0"/>
              <a:pPr/>
              <a:t>5</a:t>
            </a:fld>
            <a:endParaRPr lang="en-US" altLang="en-US" sz="1400" b="0"/>
          </a:p>
        </p:txBody>
      </p:sp>
      <p:sp>
        <p:nvSpPr>
          <p:cNvPr id="12292" name="Text Box 2">
            <a:extLst>
              <a:ext uri="{FF2B5EF4-FFF2-40B4-BE49-F238E27FC236}">
                <a16:creationId xmlns:a16="http://schemas.microsoft.com/office/drawing/2014/main" id="{A65A639A-9FF2-4A41-9F12-534C422F4459}"/>
              </a:ext>
            </a:extLst>
          </p:cNvPr>
          <p:cNvSpPr txBox="1">
            <a:spLocks noChangeArrowheads="1"/>
          </p:cNvSpPr>
          <p:nvPr/>
        </p:nvSpPr>
        <p:spPr bwMode="auto">
          <a:xfrm>
            <a:off x="990600" y="90488"/>
            <a:ext cx="7696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14.1</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Position of UDP in the TCP/IP protocol suite</a:t>
            </a:r>
          </a:p>
        </p:txBody>
      </p:sp>
      <p:sp>
        <p:nvSpPr>
          <p:cNvPr id="12293" name="Rectangle 3">
            <a:extLst>
              <a:ext uri="{FF2B5EF4-FFF2-40B4-BE49-F238E27FC236}">
                <a16:creationId xmlns:a16="http://schemas.microsoft.com/office/drawing/2014/main" id="{8AC22F65-C638-4081-A476-316AE9215C4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4" name="Rectangle 4">
            <a:extLst>
              <a:ext uri="{FF2B5EF4-FFF2-40B4-BE49-F238E27FC236}">
                <a16:creationId xmlns:a16="http://schemas.microsoft.com/office/drawing/2014/main" id="{7989020B-0B13-42CC-A571-40DAEC10353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5" name="Rectangle 5">
            <a:extLst>
              <a:ext uri="{FF2B5EF4-FFF2-40B4-BE49-F238E27FC236}">
                <a16:creationId xmlns:a16="http://schemas.microsoft.com/office/drawing/2014/main" id="{796C6E6A-F2D0-4308-86BF-546762800A9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6" name="Rectangle 6">
            <a:extLst>
              <a:ext uri="{FF2B5EF4-FFF2-40B4-BE49-F238E27FC236}">
                <a16:creationId xmlns:a16="http://schemas.microsoft.com/office/drawing/2014/main" id="{4FB2A549-8B2E-41C7-A53B-0ADA53D33A2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7" name="Rectangle 7">
            <a:extLst>
              <a:ext uri="{FF2B5EF4-FFF2-40B4-BE49-F238E27FC236}">
                <a16:creationId xmlns:a16="http://schemas.microsoft.com/office/drawing/2014/main" id="{87297823-6E7B-4E39-914B-49572858FA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8" name="Rectangle 8">
            <a:extLst>
              <a:ext uri="{FF2B5EF4-FFF2-40B4-BE49-F238E27FC236}">
                <a16:creationId xmlns:a16="http://schemas.microsoft.com/office/drawing/2014/main" id="{E2D29369-0494-4DF1-90C6-5355FAD3674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2299" name="Rectangle 9">
            <a:extLst>
              <a:ext uri="{FF2B5EF4-FFF2-40B4-BE49-F238E27FC236}">
                <a16:creationId xmlns:a16="http://schemas.microsoft.com/office/drawing/2014/main" id="{424C8999-BC79-49BB-8F66-F195CD32E59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12300" name="Picture 11">
            <a:extLst>
              <a:ext uri="{FF2B5EF4-FFF2-40B4-BE49-F238E27FC236}">
                <a16:creationId xmlns:a16="http://schemas.microsoft.com/office/drawing/2014/main" id="{71AD1D55-3E95-4FC2-AD83-FA53CA890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990600"/>
            <a:ext cx="843756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1">
            <a:extLst>
              <a:ext uri="{FF2B5EF4-FFF2-40B4-BE49-F238E27FC236}">
                <a16:creationId xmlns:a16="http://schemas.microsoft.com/office/drawing/2014/main" id="{0B4687F6-0072-41D5-AD4C-D38AFEB18471}"/>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4339" name="Slide Number Placeholder 2">
            <a:extLst>
              <a:ext uri="{FF2B5EF4-FFF2-40B4-BE49-F238E27FC236}">
                <a16:creationId xmlns:a16="http://schemas.microsoft.com/office/drawing/2014/main" id="{822F7063-E2AB-4124-B34E-2EB530A342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3775F62-3E6D-40F2-A734-C97FC13C9D12}" type="slidenum">
              <a:rPr lang="en-US" altLang="en-US" sz="1400" b="0"/>
              <a:pPr/>
              <a:t>6</a:t>
            </a:fld>
            <a:endParaRPr lang="en-US" altLang="en-US" sz="1400" b="0"/>
          </a:p>
        </p:txBody>
      </p:sp>
      <p:sp>
        <p:nvSpPr>
          <p:cNvPr id="570370" name="Rectangle 2">
            <a:extLst>
              <a:ext uri="{FF2B5EF4-FFF2-40B4-BE49-F238E27FC236}">
                <a16:creationId xmlns:a16="http://schemas.microsoft.com/office/drawing/2014/main" id="{356031EC-4A08-45BC-8F99-2E3CEA109B5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14341" name="Text Box 3">
            <a:extLst>
              <a:ext uri="{FF2B5EF4-FFF2-40B4-BE49-F238E27FC236}">
                <a16:creationId xmlns:a16="http://schemas.microsoft.com/office/drawing/2014/main" id="{0714033A-CAE7-40BE-92FD-4B8DBAC0772F}"/>
              </a:ext>
            </a:extLst>
          </p:cNvPr>
          <p:cNvSpPr txBox="1">
            <a:spLocks noChangeArrowheads="1"/>
          </p:cNvSpPr>
          <p:nvPr/>
        </p:nvSpPr>
        <p:spPr bwMode="auto">
          <a:xfrm>
            <a:off x="228600" y="355600"/>
            <a:ext cx="5337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3600">
                <a:solidFill>
                  <a:schemeClr val="bg1"/>
                </a:solidFill>
                <a:latin typeface="Times" panose="02020603050405020304" pitchFamily="18" charset="0"/>
              </a:rPr>
              <a:t>14-2  USER DATAGRAM</a:t>
            </a:r>
          </a:p>
        </p:txBody>
      </p:sp>
      <p:sp>
        <p:nvSpPr>
          <p:cNvPr id="14342" name="Text Box 4">
            <a:extLst>
              <a:ext uri="{FF2B5EF4-FFF2-40B4-BE49-F238E27FC236}">
                <a16:creationId xmlns:a16="http://schemas.microsoft.com/office/drawing/2014/main" id="{948E80B5-A6AE-4C3D-A2B2-0F1DD2059D7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endParaRPr lang="en-US" altLang="en-US" sz="1800">
              <a:latin typeface="Times New Roman" panose="02020603050405020304" pitchFamily="18" charset="0"/>
            </a:endParaRPr>
          </a:p>
        </p:txBody>
      </p:sp>
      <p:sp>
        <p:nvSpPr>
          <p:cNvPr id="14343" name="Rectangle 5">
            <a:extLst>
              <a:ext uri="{FF2B5EF4-FFF2-40B4-BE49-F238E27FC236}">
                <a16:creationId xmlns:a16="http://schemas.microsoft.com/office/drawing/2014/main" id="{4EDC47CF-AA55-4AD0-8F90-4086060D8833}"/>
              </a:ext>
            </a:extLst>
          </p:cNvPr>
          <p:cNvSpPr>
            <a:spLocks noChangeArrowheads="1"/>
          </p:cNvSpPr>
          <p:nvPr/>
        </p:nvSpPr>
        <p:spPr bwMode="auto">
          <a:xfrm>
            <a:off x="381000" y="15240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just"/>
            <a:r>
              <a:rPr lang="en-US" altLang="en-US">
                <a:latin typeface="Arial Unicode MS" pitchFamily="34" charset="-128"/>
              </a:rPr>
              <a:t>UDP packets, called user datagrams, have a fixed-size header of 8 bytes. Figure 14.2 shows the format of a user datagram.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2406F51-3EC7-4B28-837C-707FE2F98D2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Port Numbers</a:t>
            </a:r>
          </a:p>
        </p:txBody>
      </p:sp>
      <p:sp>
        <p:nvSpPr>
          <p:cNvPr id="16387" name="Footer Placeholder 3">
            <a:extLst>
              <a:ext uri="{FF2B5EF4-FFF2-40B4-BE49-F238E27FC236}">
                <a16:creationId xmlns:a16="http://schemas.microsoft.com/office/drawing/2014/main" id="{B9D2EC5E-DB00-4981-BF36-8B7EE4DC7A7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6388" name="Slide Number Placeholder 4">
            <a:extLst>
              <a:ext uri="{FF2B5EF4-FFF2-40B4-BE49-F238E27FC236}">
                <a16:creationId xmlns:a16="http://schemas.microsoft.com/office/drawing/2014/main" id="{149A1E07-2BEA-47C8-99B6-289A99CBD5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0407071-913A-467B-BFE9-134799D12F06}" type="slidenum">
              <a:rPr lang="en-US" altLang="en-US" sz="1400" b="0"/>
              <a:pPr/>
              <a:t>7</a:t>
            </a:fld>
            <a:endParaRPr lang="en-US" altLang="en-US" sz="1400" b="0"/>
          </a:p>
        </p:txBody>
      </p:sp>
      <p:pic>
        <p:nvPicPr>
          <p:cNvPr id="16389" name="Picture 10">
            <a:extLst>
              <a:ext uri="{FF2B5EF4-FFF2-40B4-BE49-F238E27FC236}">
                <a16:creationId xmlns:a16="http://schemas.microsoft.com/office/drawing/2014/main" id="{668442BC-3865-4B65-8A18-CC20667AF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597150"/>
            <a:ext cx="76803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EA4171A-77FF-4272-9B4A-BFE70C74AF0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Socket Address</a:t>
            </a:r>
          </a:p>
        </p:txBody>
      </p:sp>
      <p:sp>
        <p:nvSpPr>
          <p:cNvPr id="17411" name="Footer Placeholder 2">
            <a:extLst>
              <a:ext uri="{FF2B5EF4-FFF2-40B4-BE49-F238E27FC236}">
                <a16:creationId xmlns:a16="http://schemas.microsoft.com/office/drawing/2014/main" id="{A60DECFE-772B-4E82-92A6-2B7878CBDE03}"/>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7412" name="Slide Number Placeholder 3">
            <a:extLst>
              <a:ext uri="{FF2B5EF4-FFF2-40B4-BE49-F238E27FC236}">
                <a16:creationId xmlns:a16="http://schemas.microsoft.com/office/drawing/2014/main" id="{5D7E0852-83D8-4C80-9A1C-059EC2A4A2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FF857CD-1422-430C-9B9D-D913EABB15DA}" type="slidenum">
              <a:rPr lang="en-US" altLang="en-US" sz="1400" b="0"/>
              <a:pPr/>
              <a:t>8</a:t>
            </a:fld>
            <a:endParaRPr lang="en-US" altLang="en-US" sz="1400" b="0"/>
          </a:p>
        </p:txBody>
      </p:sp>
      <p:grpSp>
        <p:nvGrpSpPr>
          <p:cNvPr id="17413" name="Group 4">
            <a:extLst>
              <a:ext uri="{FF2B5EF4-FFF2-40B4-BE49-F238E27FC236}">
                <a16:creationId xmlns:a16="http://schemas.microsoft.com/office/drawing/2014/main" id="{14C3346A-9DCF-4B8F-83AA-19C48836135E}"/>
              </a:ext>
            </a:extLst>
          </p:cNvPr>
          <p:cNvGrpSpPr>
            <a:grpSpLocks/>
          </p:cNvGrpSpPr>
          <p:nvPr/>
        </p:nvGrpSpPr>
        <p:grpSpPr bwMode="auto">
          <a:xfrm>
            <a:off x="1879600" y="2409825"/>
            <a:ext cx="5384800" cy="3117850"/>
            <a:chOff x="3404016" y="3156545"/>
            <a:chExt cx="5383967" cy="3118634"/>
          </a:xfrm>
        </p:grpSpPr>
        <p:pic>
          <p:nvPicPr>
            <p:cNvPr id="17414" name="Picture 10">
              <a:extLst>
                <a:ext uri="{FF2B5EF4-FFF2-40B4-BE49-F238E27FC236}">
                  <a16:creationId xmlns:a16="http://schemas.microsoft.com/office/drawing/2014/main" id="{5EC40703-0ACB-402B-A0A7-DD2497D34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16" y="3156545"/>
              <a:ext cx="5383967" cy="311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6">
              <a:extLst>
                <a:ext uri="{FF2B5EF4-FFF2-40B4-BE49-F238E27FC236}">
                  <a16:creationId xmlns:a16="http://schemas.microsoft.com/office/drawing/2014/main" id="{69D84DED-384C-4509-B849-8E845D6FB4B2}"/>
                </a:ext>
              </a:extLst>
            </p:cNvPr>
            <p:cNvSpPr txBox="1">
              <a:spLocks noChangeArrowheads="1"/>
            </p:cNvSpPr>
            <p:nvPr/>
          </p:nvSpPr>
          <p:spPr bwMode="auto">
            <a:xfrm>
              <a:off x="7225259" y="3717561"/>
              <a:ext cx="1283730" cy="52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a:r>
                <a:rPr lang="en-US" altLang="en-US"/>
                <a:t>72</a:t>
              </a:r>
            </a:p>
          </p:txBody>
        </p:sp>
        <p:sp>
          <p:nvSpPr>
            <p:cNvPr id="17416" name="TextBox 7">
              <a:extLst>
                <a:ext uri="{FF2B5EF4-FFF2-40B4-BE49-F238E27FC236}">
                  <a16:creationId xmlns:a16="http://schemas.microsoft.com/office/drawing/2014/main" id="{C760746E-AA8F-4BC6-A21D-C95ED52339EE}"/>
                </a:ext>
              </a:extLst>
            </p:cNvPr>
            <p:cNvSpPr txBox="1">
              <a:spLocks noChangeArrowheads="1"/>
            </p:cNvSpPr>
            <p:nvPr/>
          </p:nvSpPr>
          <p:spPr bwMode="auto">
            <a:xfrm>
              <a:off x="7225259" y="5146587"/>
              <a:ext cx="128373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a:r>
                <a:rPr lang="en-US" altLang="en-US"/>
                <a:t>72</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a:extLst>
              <a:ext uri="{FF2B5EF4-FFF2-40B4-BE49-F238E27FC236}">
                <a16:creationId xmlns:a16="http://schemas.microsoft.com/office/drawing/2014/main" id="{72CC2F26-A141-44C9-ACE7-0A0BCE22B9CE}"/>
              </a:ext>
            </a:extLst>
          </p:cNvPr>
          <p:cNvSpPr>
            <a:spLocks noGrp="1"/>
          </p:cNvSpPr>
          <p:nvPr>
            <p:ph type="ftr"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200"/>
              <a:t>TCP/IP Protocol Suite</a:t>
            </a:r>
          </a:p>
        </p:txBody>
      </p:sp>
      <p:sp>
        <p:nvSpPr>
          <p:cNvPr id="18435" name="Slide Number Placeholder 2">
            <a:extLst>
              <a:ext uri="{FF2B5EF4-FFF2-40B4-BE49-F238E27FC236}">
                <a16:creationId xmlns:a16="http://schemas.microsoft.com/office/drawing/2014/main" id="{87886EBD-99B7-4626-8D64-783D8FBC2C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16D422D-91C7-4FBB-9A5C-0A3DF00CECF7}" type="slidenum">
              <a:rPr lang="en-US" altLang="en-US" sz="1400" b="0"/>
              <a:pPr/>
              <a:t>9</a:t>
            </a:fld>
            <a:endParaRPr lang="en-US" altLang="en-US" sz="1400" b="0"/>
          </a:p>
        </p:txBody>
      </p:sp>
      <p:sp>
        <p:nvSpPr>
          <p:cNvPr id="18436" name="Text Box 2">
            <a:extLst>
              <a:ext uri="{FF2B5EF4-FFF2-40B4-BE49-F238E27FC236}">
                <a16:creationId xmlns:a16="http://schemas.microsoft.com/office/drawing/2014/main" id="{FF4F6631-9A00-47AD-86E2-03CD4924AE9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1800">
                <a:solidFill>
                  <a:srgbClr val="0000FF"/>
                </a:solidFill>
                <a:latin typeface="Times New Roman" panose="02020603050405020304" pitchFamily="18" charset="0"/>
              </a:rPr>
              <a:t>Figure 14.2</a:t>
            </a:r>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User datagram format</a:t>
            </a:r>
          </a:p>
        </p:txBody>
      </p:sp>
      <p:sp>
        <p:nvSpPr>
          <p:cNvPr id="18437" name="Rectangle 3">
            <a:extLst>
              <a:ext uri="{FF2B5EF4-FFF2-40B4-BE49-F238E27FC236}">
                <a16:creationId xmlns:a16="http://schemas.microsoft.com/office/drawing/2014/main" id="{B7D0CF3B-D299-426C-A066-6BB30BDD442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38" name="Rectangle 4">
            <a:extLst>
              <a:ext uri="{FF2B5EF4-FFF2-40B4-BE49-F238E27FC236}">
                <a16:creationId xmlns:a16="http://schemas.microsoft.com/office/drawing/2014/main" id="{44243A08-F962-4460-B339-E3A4B4E7E8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39" name="Rectangle 5">
            <a:extLst>
              <a:ext uri="{FF2B5EF4-FFF2-40B4-BE49-F238E27FC236}">
                <a16:creationId xmlns:a16="http://schemas.microsoft.com/office/drawing/2014/main" id="{66CA600D-EC9B-4024-A4C0-4AB44D18629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40" name="Rectangle 6">
            <a:extLst>
              <a:ext uri="{FF2B5EF4-FFF2-40B4-BE49-F238E27FC236}">
                <a16:creationId xmlns:a16="http://schemas.microsoft.com/office/drawing/2014/main" id="{9C577590-65F3-4FBF-947F-8D8FD560CB1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41" name="Rectangle 7">
            <a:extLst>
              <a:ext uri="{FF2B5EF4-FFF2-40B4-BE49-F238E27FC236}">
                <a16:creationId xmlns:a16="http://schemas.microsoft.com/office/drawing/2014/main" id="{52B6690F-3674-43D9-A38C-0CEC72FCE7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42" name="Rectangle 8">
            <a:extLst>
              <a:ext uri="{FF2B5EF4-FFF2-40B4-BE49-F238E27FC236}">
                <a16:creationId xmlns:a16="http://schemas.microsoft.com/office/drawing/2014/main" id="{2B4E3848-D024-4299-BF13-956539E720C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sp>
        <p:nvSpPr>
          <p:cNvPr id="18443" name="Rectangle 9">
            <a:extLst>
              <a:ext uri="{FF2B5EF4-FFF2-40B4-BE49-F238E27FC236}">
                <a16:creationId xmlns:a16="http://schemas.microsoft.com/office/drawing/2014/main" id="{3078D8D3-2101-45D6-8C87-BD670F4F8AE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ctr" eaLnBrk="1" hangingPunct="1"/>
            <a:endParaRPr kumimoji="1" lang="en-US" altLang="en-US" sz="2400" b="0"/>
          </a:p>
        </p:txBody>
      </p:sp>
      <p:pic>
        <p:nvPicPr>
          <p:cNvPr id="543755" name="Picture 11">
            <a:extLst>
              <a:ext uri="{FF2B5EF4-FFF2-40B4-BE49-F238E27FC236}">
                <a16:creationId xmlns:a16="http://schemas.microsoft.com/office/drawing/2014/main" id="{34424CBA-694E-4882-9725-3EC2A363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1403350"/>
            <a:ext cx="5813425"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756" name="Picture 12">
            <a:extLst>
              <a:ext uri="{FF2B5EF4-FFF2-40B4-BE49-F238E27FC236}">
                <a16:creationId xmlns:a16="http://schemas.microsoft.com/office/drawing/2014/main" id="{E2C4A32D-37BC-4157-B8F4-F1060F4D0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4005263"/>
            <a:ext cx="8099425"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3755"/>
                                        </p:tgtEl>
                                        <p:attrNameLst>
                                          <p:attrName>style.visibility</p:attrName>
                                        </p:attrNameLst>
                                      </p:cBhvr>
                                      <p:to>
                                        <p:strVal val="visible"/>
                                      </p:to>
                                    </p:set>
                                    <p:anim calcmode="lin" valueType="num">
                                      <p:cBhvr>
                                        <p:cTn id="7" dur="500" fill="hold"/>
                                        <p:tgtEl>
                                          <p:spTgt spid="543755"/>
                                        </p:tgtEl>
                                        <p:attrNameLst>
                                          <p:attrName>ppt_w</p:attrName>
                                        </p:attrNameLst>
                                      </p:cBhvr>
                                      <p:tavLst>
                                        <p:tav tm="0">
                                          <p:val>
                                            <p:fltVal val="0"/>
                                          </p:val>
                                        </p:tav>
                                        <p:tav tm="100000">
                                          <p:val>
                                            <p:strVal val="#ppt_w"/>
                                          </p:val>
                                        </p:tav>
                                      </p:tavLst>
                                    </p:anim>
                                    <p:anim calcmode="lin" valueType="num">
                                      <p:cBhvr>
                                        <p:cTn id="8" dur="500" fill="hold"/>
                                        <p:tgtEl>
                                          <p:spTgt spid="543755"/>
                                        </p:tgtEl>
                                        <p:attrNameLst>
                                          <p:attrName>ppt_h</p:attrName>
                                        </p:attrNameLst>
                                      </p:cBhvr>
                                      <p:tavLst>
                                        <p:tav tm="0">
                                          <p:val>
                                            <p:fltVal val="0"/>
                                          </p:val>
                                        </p:tav>
                                        <p:tav tm="100000">
                                          <p:val>
                                            <p:strVal val="#ppt_h"/>
                                          </p:val>
                                        </p:tav>
                                      </p:tavLst>
                                    </p:anim>
                                    <p:animEffect transition="in" filter="fade">
                                      <p:cBhvr>
                                        <p:cTn id="9" dur="500"/>
                                        <p:tgtEl>
                                          <p:spTgt spid="54375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543756"/>
                                        </p:tgtEl>
                                        <p:attrNameLst>
                                          <p:attrName>style.visibility</p:attrName>
                                        </p:attrNameLst>
                                      </p:cBhvr>
                                      <p:to>
                                        <p:strVal val="visible"/>
                                      </p:to>
                                    </p:set>
                                    <p:animEffect transition="in" filter="checkerboard(across)">
                                      <p:cBhvr>
                                        <p:cTn id="14" dur="500"/>
                                        <p:tgtEl>
                                          <p:spTgt spid="543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215&quot;&gt;&lt;/object&gt;&lt;object type=&quot;2&quot; unique_id=&quot;10216&quot;&gt;&lt;object type=&quot;3&quot; unique_id=&quot;10217&quot;&gt;&lt;property id=&quot;20148&quot; value=&quot;5&quot;/&gt;&lt;property id=&quot;20300&quot; value=&quot;Slide 1&quot;/&gt;&lt;property id=&quot;20307&quot; value=&quot;571&quot;/&gt;&lt;/object&gt;&lt;object type=&quot;3&quot; unique_id=&quot;10218&quot;&gt;&lt;property id=&quot;20148&quot; value=&quot;5&quot;/&gt;&lt;property id=&quot;20300&quot; value=&quot;Slide 2 - &amp;quot;OBJECTIVES:&amp;quot;&quot;/&gt;&lt;property id=&quot;20307&quot; value=&quot;572&quot;/&gt;&lt;/object&gt;&lt;object type=&quot;3&quot; unique_id=&quot;10219&quot;&gt;&lt;property id=&quot;20148&quot; value=&quot;5&quot;/&gt;&lt;property id=&quot;20300&quot; value=&quot;Slide 3&quot;/&gt;&lt;property id=&quot;20307&quot; value=&quot;574&quot;/&gt;&lt;/object&gt;&lt;object type=&quot;3&quot; unique_id=&quot;10220&quot;&gt;&lt;property id=&quot;20148&quot; value=&quot;5&quot;/&gt;&lt;property id=&quot;20300&quot; value=&quot;Slide 4&quot;/&gt;&lt;property id=&quot;20307&quot; value=&quot;575&quot;/&gt;&lt;/object&gt;&lt;object type=&quot;3&quot; unique_id=&quot;10221&quot;&gt;&lt;property id=&quot;20148&quot; value=&quot;5&quot;/&gt;&lt;property id=&quot;20300&quot; value=&quot;Slide 5&quot;/&gt;&lt;property id=&quot;20307&quot; value=&quot;534&quot;/&gt;&lt;/object&gt;&lt;object type=&quot;3&quot; unique_id=&quot;10222&quot;&gt;&lt;property id=&quot;20148&quot; value=&quot;5&quot;/&gt;&lt;property id=&quot;20300&quot; value=&quot;Slide 6&quot;/&gt;&lt;property id=&quot;20307&quot; value=&quot;577&quot;/&gt;&lt;/object&gt;&lt;object type=&quot;3&quot; unique_id=&quot;10223&quot;&gt;&lt;property id=&quot;20148&quot; value=&quot;5&quot;/&gt;&lt;property id=&quot;20300&quot; value=&quot;Slide 7&quot;/&gt;&lt;property id=&quot;20307&quot; value=&quot;564&quot;/&gt;&lt;/object&gt;&lt;object type=&quot;3&quot; unique_id=&quot;10224&quot;&gt;&lt;property id=&quot;20148&quot; value=&quot;5&quot;/&gt;&lt;property id=&quot;20300&quot; value=&quot;Slide 8&quot;/&gt;&lt;property id=&quot;20307&quot; value=&quot;588&quot;/&gt;&lt;/object&gt;&lt;object type=&quot;3&quot; unique_id=&quot;10225&quot;&gt;&lt;property id=&quot;20148&quot; value=&quot;5&quot;/&gt;&lt;property id=&quot;20300&quot; value=&quot;Slide 9&quot;/&gt;&lt;property id=&quot;20307&quot; value=&quot;589&quot;/&gt;&lt;/object&gt;&lt;object type=&quot;3&quot; unique_id=&quot;10226&quot;&gt;&lt;property id=&quot;20148&quot; value=&quot;5&quot;/&gt;&lt;property id=&quot;20300&quot; value=&quot;Slide 10&quot;/&gt;&lt;property id=&quot;20307&quot; value=&quot;579&quot;/&gt;&lt;/object&gt;&lt;object type=&quot;3&quot; unique_id=&quot;10227&quot;&gt;&lt;property id=&quot;20148&quot; value=&quot;5&quot;/&gt;&lt;property id=&quot;20300&quot; value=&quot;Slide 11&quot;/&gt;&lt;property id=&quot;20307&quot; value=&quot;580&quot;/&gt;&lt;/object&gt;&lt;object type=&quot;3&quot; unique_id=&quot;10228&quot;&gt;&lt;property id=&quot;20148&quot; value=&quot;5&quot;/&gt;&lt;property id=&quot;20300&quot; value=&quot;Slide 12&quot;/&gt;&lt;property id=&quot;20307&quot; value=&quot;591&quot;/&gt;&lt;/object&gt;&lt;object type=&quot;3&quot; unique_id=&quot;10229&quot;&gt;&lt;property id=&quot;20148&quot; value=&quot;5&quot;/&gt;&lt;property id=&quot;20300&quot; value=&quot;Slide 13&quot;/&gt;&lt;property id=&quot;20307&quot; value=&quot;565&quot;/&gt;&lt;/object&gt;&lt;object type=&quot;3&quot; unique_id=&quot;10230&quot;&gt;&lt;property id=&quot;20148&quot; value=&quot;5&quot;/&gt;&lt;property id=&quot;20300&quot; value=&quot;Slide 14&quot;/&gt;&lt;property id=&quot;20307&quot; value=&quot;590&quot;/&gt;&lt;/object&gt;&lt;object type=&quot;3&quot; unique_id=&quot;10231&quot;&gt;&lt;property id=&quot;20148&quot; value=&quot;5&quot;/&gt;&lt;property id=&quot;20300&quot; value=&quot;Slide 15&quot;/&gt;&lt;property id=&quot;20307&quot; value=&quot;566&quot;/&gt;&lt;/object&gt;&lt;object type=&quot;3&quot; unique_id=&quot;10232&quot;&gt;&lt;property id=&quot;20148&quot; value=&quot;5&quot;/&gt;&lt;property id=&quot;20300&quot; value=&quot;Slide 16&quot;/&gt;&lt;property id=&quot;20307&quot; value=&quot;592&quot;/&gt;&lt;/object&gt;&lt;object type=&quot;3&quot; unique_id=&quot;10233&quot;&gt;&lt;property id=&quot;20148&quot; value=&quot;5&quot;/&gt;&lt;property id=&quot;20300&quot; value=&quot;Slide 17&quot;/&gt;&lt;property id=&quot;20307&quot; value=&quot;593&quot;/&gt;&lt;/object&gt;&lt;object type=&quot;3&quot; unique_id=&quot;10234&quot;&gt;&lt;property id=&quot;20148&quot; value=&quot;5&quot;/&gt;&lt;property id=&quot;20300&quot; value=&quot;Slide 18&quot;/&gt;&lt;property id=&quot;20307&quot; value=&quot;567&quot;/&gt;&lt;/object&gt;&lt;object type=&quot;3&quot; unique_id=&quot;10235&quot;&gt;&lt;property id=&quot;20148&quot; value=&quot;5&quot;/&gt;&lt;property id=&quot;20300&quot; value=&quot;Slide 19&quot;/&gt;&lt;property id=&quot;20307&quot; value=&quot;568&quot;/&gt;&lt;/object&gt;&lt;object type=&quot;3&quot; unique_id=&quot;10236&quot;&gt;&lt;property id=&quot;20148&quot; value=&quot;5&quot;/&gt;&lt;property id=&quot;20300&quot; value=&quot;Slide 20&quot;/&gt;&lt;property id=&quot;20307&quot; value=&quot;569&quot;/&gt;&lt;/object&gt;&lt;object type=&quot;3&quot; unique_id=&quot;10237&quot;&gt;&lt;property id=&quot;20148&quot; value=&quot;5&quot;/&gt;&lt;property id=&quot;20300&quot; value=&quot;Slide 21&quot;/&gt;&lt;property id=&quot;20307&quot; value=&quot;609&quot;/&gt;&lt;/object&gt;&lt;object type=&quot;3&quot; unique_id=&quot;10238&quot;&gt;&lt;property id=&quot;20148&quot; value=&quot;5&quot;/&gt;&lt;property id=&quot;20300&quot; value=&quot;Slide 22&quot;/&gt;&lt;property id=&quot;20307&quot; value=&quot;583&quot;/&gt;&lt;/object&gt;&lt;object type=&quot;3&quot; unique_id=&quot;10239&quot;&gt;&lt;property id=&quot;20148&quot; value=&quot;5&quot;/&gt;&lt;property id=&quot;20300&quot; value=&quot;Slide 23&quot;/&gt;&lt;property id=&quot;20307&quot; value=&quot;584&quot;/&gt;&lt;/object&gt;&lt;object type=&quot;3&quot; unique_id=&quot;10240&quot;&gt;&lt;property id=&quot;20148&quot; value=&quot;5&quot;/&gt;&lt;property id=&quot;20300&quot; value=&quot;Slide 24&quot;/&gt;&lt;property id=&quot;20307&quot; value=&quot;594&quot;/&gt;&lt;/object&gt;&lt;object type=&quot;3&quot; unique_id=&quot;10241&quot;&gt;&lt;property id=&quot;20148&quot; value=&quot;5&quot;/&gt;&lt;property id=&quot;20300&quot; value=&quot;Slide 25&quot;/&gt;&lt;property id=&quot;20307&quot; value=&quot;595&quot;/&gt;&lt;/object&gt;&lt;object type=&quot;3&quot; unique_id=&quot;10242&quot;&gt;&lt;property id=&quot;20148&quot; value=&quot;5&quot;/&gt;&lt;property id=&quot;20300&quot; value=&quot;Slide 26&quot;/&gt;&lt;property id=&quot;20307&quot; value=&quot;596&quot;/&gt;&lt;/object&gt;&lt;object type=&quot;3&quot; unique_id=&quot;10243&quot;&gt;&lt;property id=&quot;20148&quot; value=&quot;5&quot;/&gt;&lt;property id=&quot;20300&quot; value=&quot;Slide 27&quot;/&gt;&lt;property id=&quot;20307&quot; value=&quot;597&quot;/&gt;&lt;/object&gt;&lt;object type=&quot;3&quot; unique_id=&quot;10244&quot;&gt;&lt;property id=&quot;20148&quot; value=&quot;5&quot;/&gt;&lt;property id=&quot;20300&quot; value=&quot;Slide 28&quot;/&gt;&lt;property id=&quot;20307&quot; value=&quot;581&quot;/&gt;&lt;/object&gt;&lt;object type=&quot;3&quot; unique_id=&quot;10245&quot;&gt;&lt;property id=&quot;20148&quot; value=&quot;5&quot;/&gt;&lt;property id=&quot;20300&quot; value=&quot;Slide 29&quot;/&gt;&lt;property id=&quot;20307&quot; value=&quot;582&quot;/&gt;&lt;/object&gt;&lt;object type=&quot;3&quot; unique_id=&quot;10246&quot;&gt;&lt;property id=&quot;20148&quot; value=&quot;5&quot;/&gt;&lt;property id=&quot;20300&quot; value=&quot;Slide 30&quot;/&gt;&lt;property id=&quot;20307&quot; value=&quot;570&quot;/&gt;&lt;/object&gt;&lt;object type=&quot;3&quot; unique_id=&quot;10247&quot;&gt;&lt;property id=&quot;20148&quot; value=&quot;5&quot;/&gt;&lt;property id=&quot;20300&quot; value=&quot;Slide 31&quot;/&gt;&lt;property id=&quot;20307&quot; value=&quot;598&quot;/&gt;&lt;/object&gt;&lt;object type=&quot;3&quot; unique_id=&quot;10248&quot;&gt;&lt;property id=&quot;20148&quot; value=&quot;5&quot;/&gt;&lt;property id=&quot;20300&quot; value=&quot;Slide 32&quot;/&gt;&lt;property id=&quot;20307&quot; value=&quot;599&quot;/&gt;&lt;/object&gt;&lt;object type=&quot;3&quot; unique_id=&quot;10249&quot;&gt;&lt;property id=&quot;20148&quot; value=&quot;5&quot;/&gt;&lt;property id=&quot;20300&quot; value=&quot;Slide 33&quot;/&gt;&lt;property id=&quot;20307&quot; value=&quot;600&quot;/&gt;&lt;/object&gt;&lt;object type=&quot;3&quot; unique_id=&quot;10250&quot;&gt;&lt;property id=&quot;20148&quot; value=&quot;5&quot;/&gt;&lt;property id=&quot;20300&quot; value=&quot;Slide 34&quot;/&gt;&lt;property id=&quot;20307&quot; value=&quot;605&quot;/&gt;&lt;/object&gt;&lt;object type=&quot;3&quot; unique_id=&quot;10251&quot;&gt;&lt;property id=&quot;20148&quot; value=&quot;5&quot;/&gt;&lt;property id=&quot;20300&quot; value=&quot;Slide 35&quot;/&gt;&lt;property id=&quot;20307&quot; value=&quot;601&quot;/&gt;&lt;/object&gt;&lt;object type=&quot;3&quot; unique_id=&quot;10252&quot;&gt;&lt;property id=&quot;20148&quot; value=&quot;5&quot;/&gt;&lt;property id=&quot;20300&quot; value=&quot;Slide 36&quot;/&gt;&lt;property id=&quot;20307&quot; value=&quot;602&quot;/&gt;&lt;/object&gt;&lt;object type=&quot;3&quot; unique_id=&quot;10253&quot;&gt;&lt;property id=&quot;20148&quot; value=&quot;5&quot;/&gt;&lt;property id=&quot;20300&quot; value=&quot;Slide 37&quot;/&gt;&lt;property id=&quot;20307&quot; value=&quot;606&quot;/&gt;&lt;/object&gt;&lt;object type=&quot;3&quot; unique_id=&quot;10254&quot;&gt;&lt;property id=&quot;20148&quot; value=&quot;5&quot;/&gt;&lt;property id=&quot;20300&quot; value=&quot;Slide 38&quot;/&gt;&lt;property id=&quot;20307&quot; value=&quot;603&quot;/&gt;&lt;/object&gt;&lt;object type=&quot;3&quot; unique_id=&quot;10255&quot;&gt;&lt;property id=&quot;20148&quot; value=&quot;5&quot;/&gt;&lt;property id=&quot;20300&quot; value=&quot;Slide 39&quot;/&gt;&lt;property id=&quot;20307&quot; value=&quot;607&quot;/&gt;&lt;/object&gt;&lt;object type=&quot;3&quot; unique_id=&quot;10256&quot;&gt;&lt;property id=&quot;20148&quot; value=&quot;5&quot;/&gt;&lt;property id=&quot;20300&quot; value=&quot;Slide 40&quot;/&gt;&lt;property id=&quot;20307&quot; value=&quot;608&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CF96029F675740876640D86C92A178" ma:contentTypeVersion="2" ma:contentTypeDescription="Create a new document." ma:contentTypeScope="" ma:versionID="c62e53080230d09891448d895091aff1">
  <xsd:schema xmlns:xsd="http://www.w3.org/2001/XMLSchema" xmlns:xs="http://www.w3.org/2001/XMLSchema" xmlns:p="http://schemas.microsoft.com/office/2006/metadata/properties" xmlns:ns2="345b74c9-6d8e-4b2b-8a55-6378a1ce6a3b" targetNamespace="http://schemas.microsoft.com/office/2006/metadata/properties" ma:root="true" ma:fieldsID="de0be0a728b275bee9296d2b14c2ec58" ns2:_="">
    <xsd:import namespace="345b74c9-6d8e-4b2b-8a55-6378a1ce6a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b74c9-6d8e-4b2b-8a55-6378a1ce6a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94A6BC-E124-4C11-B2D0-4F46A1EB85A1}"/>
</file>

<file path=customXml/itemProps2.xml><?xml version="1.0" encoding="utf-8"?>
<ds:datastoreItem xmlns:ds="http://schemas.openxmlformats.org/officeDocument/2006/customXml" ds:itemID="{DE818682-F9A2-4F87-85FA-394370FB98ED}">
  <ds:schemaRefs>
    <ds:schemaRef ds:uri="http://schemas.microsoft.com/sharepoint/v3/contenttype/forms"/>
  </ds:schemaRefs>
</ds:datastoreItem>
</file>

<file path=customXml/itemProps3.xml><?xml version="1.0" encoding="utf-8"?>
<ds:datastoreItem xmlns:ds="http://schemas.openxmlformats.org/officeDocument/2006/customXml" ds:itemID="{94A8F79B-2364-4A1E-AE92-1D0E893D22FA}">
  <ds:schemaRefs>
    <ds:schemaRef ds:uri="http://purl.org/dc/elements/1.1/"/>
    <ds:schemaRef ds:uri="http://schemas.microsoft.com/office/2006/documentManagement/types"/>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16dfdb28-a7dd-4931-a694-8a7c6b4d9b8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1679</TotalTime>
  <Words>2052</Words>
  <Application>Microsoft Office PowerPoint</Application>
  <PresentationFormat>On-screen Show (4:3)</PresentationFormat>
  <Paragraphs>233</Paragraphs>
  <Slides>42</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Tahoma</vt:lpstr>
      <vt:lpstr>Arial</vt:lpstr>
      <vt:lpstr>Wingdings</vt:lpstr>
      <vt:lpstr>Times New Roman</vt:lpstr>
      <vt:lpstr>McGrawHill-Italic</vt:lpstr>
      <vt:lpstr>Times</vt:lpstr>
      <vt:lpstr>Symbol</vt:lpstr>
      <vt:lpstr>Zurich Ex BT</vt:lpstr>
      <vt:lpstr>Adobe Heiti Std R</vt:lpstr>
      <vt:lpstr>Arial Unicode MS</vt:lpstr>
      <vt:lpstr>Blends</vt:lpstr>
      <vt:lpstr>PowerPoint Presentation</vt:lpstr>
      <vt:lpstr>OBJECTIVES:</vt:lpstr>
      <vt:lpstr>PowerPoint Presentation</vt:lpstr>
      <vt:lpstr>PowerPoint Presentation</vt:lpstr>
      <vt:lpstr>PowerPoint Presentation</vt:lpstr>
      <vt:lpstr>PowerPoint Presentation</vt:lpstr>
      <vt:lpstr>Port Numbers</vt:lpstr>
      <vt:lpstr>Socket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Vinayak M Mantoor [MAHE-MIT]</cp:lastModifiedBy>
  <cp:revision>120</cp:revision>
  <dcterms:created xsi:type="dcterms:W3CDTF">2000-01-15T04:50:39Z</dcterms:created>
  <dcterms:modified xsi:type="dcterms:W3CDTF">2022-10-21T08:55:43Z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0x010100F5CF96029F675740876640D86C92A178</vt:lpwstr>
  </property>
</Properties>
</file>