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0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2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119F-64E8-4D74-9544-48DFD371CC9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FEAF-022C-4CAD-A4E4-83DBE1F9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63286" y="315884"/>
            <a:ext cx="1271849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3315" y="315884"/>
            <a:ext cx="872837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48944" y="315884"/>
            <a:ext cx="1064031" cy="290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75767" y="315884"/>
            <a:ext cx="1039091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66255" y="182880"/>
            <a:ext cx="1177082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6255" y="6384175"/>
            <a:ext cx="11770821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66255" y="315884"/>
            <a:ext cx="1064029" cy="58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3286" y="315884"/>
            <a:ext cx="10573789" cy="58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6255" y="964276"/>
            <a:ext cx="9817330" cy="527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16590" y="1047401"/>
            <a:ext cx="1820485" cy="519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1728" y="1118061"/>
            <a:ext cx="2958301" cy="4983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4350" y="1118061"/>
            <a:ext cx="3037867" cy="4983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8659" y="1118061"/>
            <a:ext cx="2747355" cy="4983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6132" y="4473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9" idx="1"/>
            <a:endCxn id="9" idx="3"/>
          </p:cNvCxnSpPr>
          <p:nvPr/>
        </p:nvCxnSpPr>
        <p:spPr>
          <a:xfrm>
            <a:off x="1363286" y="606830"/>
            <a:ext cx="10573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635135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05004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577840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40633" y="315884"/>
            <a:ext cx="831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04662" y="315884"/>
            <a:ext cx="8313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775768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06546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9132" y="324199"/>
            <a:ext cx="10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439132" y="615144"/>
            <a:ext cx="10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화면경로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14347" y="615144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화면코드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14347" y="324198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버전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41416" y="324198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4216" y="1627818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4216" y="1918763"/>
            <a:ext cx="874916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4216" y="2234647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7724" y="2533907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53430" y="1918763"/>
            <a:ext cx="874916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01081" y="1918763"/>
            <a:ext cx="662951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577724" y="2867892"/>
            <a:ext cx="2586308" cy="1745672"/>
            <a:chOff x="577724" y="2867892"/>
            <a:chExt cx="2586308" cy="1745672"/>
          </a:xfrm>
        </p:grpSpPr>
        <p:sp>
          <p:nvSpPr>
            <p:cNvPr id="48" name="직사각형 47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88474" y="3591100"/>
              <a:ext cx="12126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91750" y="4757185"/>
            <a:ext cx="1097788" cy="740971"/>
            <a:chOff x="577724" y="2867892"/>
            <a:chExt cx="2586308" cy="1745672"/>
          </a:xfrm>
        </p:grpSpPr>
        <p:sp>
          <p:nvSpPr>
            <p:cNvPr id="62" name="직사각형 6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55011" y="4771289"/>
            <a:ext cx="673951" cy="454895"/>
            <a:chOff x="577724" y="2867892"/>
            <a:chExt cx="2586308" cy="1745672"/>
          </a:xfrm>
        </p:grpSpPr>
        <p:sp>
          <p:nvSpPr>
            <p:cNvPr id="67" name="직사각형 6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577724" y="2867892"/>
              <a:ext cx="2572799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80979" y="3497058"/>
              <a:ext cx="2083611" cy="7086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IMAGE</a:t>
              </a:r>
              <a:endParaRPr lang="ko-KR" altLang="en-US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09306" y="3412403"/>
              <a:ext cx="2083611" cy="7086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IMAGE</a:t>
              </a:r>
              <a:endParaRPr lang="ko-KR" altLang="en-US" sz="11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56829" y="4746566"/>
            <a:ext cx="493695" cy="333228"/>
            <a:chOff x="577724" y="2867892"/>
            <a:chExt cx="2586308" cy="1745672"/>
          </a:xfrm>
        </p:grpSpPr>
        <p:sp>
          <p:nvSpPr>
            <p:cNvPr id="72" name="직사각형 7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77724" y="2867892"/>
              <a:ext cx="2572799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7056" y="3415925"/>
              <a:ext cx="2083610" cy="649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733961" y="1240901"/>
            <a:ext cx="862977" cy="754154"/>
            <a:chOff x="577724" y="2867892"/>
            <a:chExt cx="2586308" cy="1745672"/>
          </a:xfrm>
        </p:grpSpPr>
        <p:sp>
          <p:nvSpPr>
            <p:cNvPr id="77" name="직사각형 7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731488" y="1240901"/>
            <a:ext cx="862977" cy="754154"/>
            <a:chOff x="577724" y="2867892"/>
            <a:chExt cx="2586308" cy="1745672"/>
          </a:xfrm>
        </p:grpSpPr>
        <p:sp>
          <p:nvSpPr>
            <p:cNvPr id="82" name="직사각형 8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12390" y="1240901"/>
            <a:ext cx="862977" cy="754154"/>
            <a:chOff x="577724" y="2867892"/>
            <a:chExt cx="2586308" cy="1745672"/>
          </a:xfrm>
        </p:grpSpPr>
        <p:sp>
          <p:nvSpPr>
            <p:cNvPr id="87" name="직사각형 8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05854" y="6382803"/>
            <a:ext cx="357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Mobile Storyboard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63286" y="315884"/>
            <a:ext cx="1271849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3315" y="315884"/>
            <a:ext cx="872837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48944" y="315884"/>
            <a:ext cx="1064031" cy="290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75767" y="315884"/>
            <a:ext cx="1039091" cy="581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66255" y="182880"/>
            <a:ext cx="1177082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6255" y="6384175"/>
            <a:ext cx="11770821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66255" y="315884"/>
            <a:ext cx="1064029" cy="58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3286" y="315884"/>
            <a:ext cx="10573789" cy="58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6255" y="964276"/>
            <a:ext cx="9817330" cy="5277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16590" y="1047401"/>
            <a:ext cx="1820485" cy="519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1728" y="1118061"/>
            <a:ext cx="2958301" cy="4983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4350" y="1118061"/>
            <a:ext cx="3037867" cy="4983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8659" y="1118061"/>
            <a:ext cx="2747355" cy="4983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6132" y="4473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9" idx="1"/>
            <a:endCxn id="9" idx="3"/>
          </p:cNvCxnSpPr>
          <p:nvPr/>
        </p:nvCxnSpPr>
        <p:spPr>
          <a:xfrm>
            <a:off x="1363286" y="606830"/>
            <a:ext cx="10573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635135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05004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577840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40633" y="315884"/>
            <a:ext cx="8310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04662" y="315884"/>
            <a:ext cx="8313" cy="29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775768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06546" y="315884"/>
            <a:ext cx="0" cy="58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9132" y="324199"/>
            <a:ext cx="10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439132" y="615144"/>
            <a:ext cx="10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화면경로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14347" y="615144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화면코드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14347" y="324198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버전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41416" y="324198"/>
            <a:ext cx="86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4216" y="1627818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4216" y="1918763"/>
            <a:ext cx="874916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4216" y="2234647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7724" y="2533907"/>
            <a:ext cx="2586308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53430" y="1918763"/>
            <a:ext cx="874916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01081" y="1918763"/>
            <a:ext cx="662951" cy="2092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577724" y="2867892"/>
            <a:ext cx="2586308" cy="1745672"/>
            <a:chOff x="577724" y="2867892"/>
            <a:chExt cx="2586308" cy="1745672"/>
          </a:xfrm>
        </p:grpSpPr>
        <p:sp>
          <p:nvSpPr>
            <p:cNvPr id="48" name="직사각형 47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88474" y="3591100"/>
              <a:ext cx="12126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91750" y="4757185"/>
            <a:ext cx="1097788" cy="740971"/>
            <a:chOff x="577724" y="2867892"/>
            <a:chExt cx="2586308" cy="1745672"/>
          </a:xfrm>
        </p:grpSpPr>
        <p:sp>
          <p:nvSpPr>
            <p:cNvPr id="62" name="직사각형 6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55011" y="4771289"/>
            <a:ext cx="673951" cy="454895"/>
            <a:chOff x="577724" y="2867892"/>
            <a:chExt cx="2586308" cy="1745672"/>
          </a:xfrm>
        </p:grpSpPr>
        <p:sp>
          <p:nvSpPr>
            <p:cNvPr id="67" name="직사각형 6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577724" y="2867892"/>
              <a:ext cx="2572799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80979" y="3497058"/>
              <a:ext cx="2083611" cy="7086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IMAGE</a:t>
              </a:r>
              <a:endParaRPr lang="ko-KR" altLang="en-US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09306" y="3412403"/>
              <a:ext cx="2083611" cy="7086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IMAGE</a:t>
              </a:r>
              <a:endParaRPr lang="ko-KR" altLang="en-US" sz="11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56829" y="4746566"/>
            <a:ext cx="493695" cy="333228"/>
            <a:chOff x="577724" y="2867892"/>
            <a:chExt cx="2586308" cy="1745672"/>
          </a:xfrm>
        </p:grpSpPr>
        <p:sp>
          <p:nvSpPr>
            <p:cNvPr id="72" name="직사각형 7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77724" y="2867892"/>
              <a:ext cx="2572799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7056" y="3415925"/>
              <a:ext cx="2083610" cy="6496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733961" y="1240901"/>
            <a:ext cx="862977" cy="754154"/>
            <a:chOff x="577724" y="2867892"/>
            <a:chExt cx="2586308" cy="1745672"/>
          </a:xfrm>
        </p:grpSpPr>
        <p:sp>
          <p:nvSpPr>
            <p:cNvPr id="77" name="직사각형 7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731488" y="1240901"/>
            <a:ext cx="862977" cy="754154"/>
            <a:chOff x="577724" y="2867892"/>
            <a:chExt cx="2586308" cy="1745672"/>
          </a:xfrm>
        </p:grpSpPr>
        <p:sp>
          <p:nvSpPr>
            <p:cNvPr id="82" name="직사각형 81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12390" y="1240901"/>
            <a:ext cx="862977" cy="754154"/>
            <a:chOff x="577724" y="2867892"/>
            <a:chExt cx="2586308" cy="1745672"/>
          </a:xfrm>
        </p:grpSpPr>
        <p:sp>
          <p:nvSpPr>
            <p:cNvPr id="87" name="직사각형 86"/>
            <p:cNvSpPr/>
            <p:nvPr/>
          </p:nvSpPr>
          <p:spPr>
            <a:xfrm>
              <a:off x="581892" y="2867892"/>
              <a:ext cx="2582140" cy="1745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7724" y="2867892"/>
              <a:ext cx="2572800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577726" y="2867892"/>
              <a:ext cx="2586306" cy="174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4934" y="3591100"/>
              <a:ext cx="1910894" cy="5438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9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05854" y="6382803"/>
            <a:ext cx="357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Mobile Storyboard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673162" y="3162300"/>
            <a:ext cx="130854" cy="121227"/>
            <a:chOff x="7639396" y="2867892"/>
            <a:chExt cx="267022" cy="247377"/>
          </a:xfrm>
        </p:grpSpPr>
        <p:sp>
          <p:nvSpPr>
            <p:cNvPr id="93" name="타원 92"/>
            <p:cNvSpPr/>
            <p:nvPr/>
          </p:nvSpPr>
          <p:spPr>
            <a:xfrm>
              <a:off x="7639396" y="2867892"/>
              <a:ext cx="227733" cy="2277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7846887" y="3049785"/>
              <a:ext cx="59531" cy="6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/>
          <p:cNvCxnSpPr/>
          <p:nvPr/>
        </p:nvCxnSpPr>
        <p:spPr>
          <a:xfrm>
            <a:off x="7241416" y="4168140"/>
            <a:ext cx="7976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041516" y="4168140"/>
            <a:ext cx="13615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7993309" y="4112340"/>
            <a:ext cx="111600" cy="111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3898184" y="5367338"/>
            <a:ext cx="310177" cy="511296"/>
            <a:chOff x="3898184" y="5367338"/>
            <a:chExt cx="310177" cy="511296"/>
          </a:xfrm>
        </p:grpSpPr>
        <p:sp>
          <p:nvSpPr>
            <p:cNvPr id="106" name="타원 105"/>
            <p:cNvSpPr/>
            <p:nvPr/>
          </p:nvSpPr>
          <p:spPr>
            <a:xfrm>
              <a:off x="3943350" y="5367338"/>
              <a:ext cx="219846" cy="2198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3898184" y="5578372"/>
              <a:ext cx="310177" cy="30026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포인트가 5개인 별 108"/>
          <p:cNvSpPr/>
          <p:nvPr/>
        </p:nvSpPr>
        <p:spPr>
          <a:xfrm>
            <a:off x="4643438" y="3971925"/>
            <a:ext cx="676275" cy="676275"/>
          </a:xfrm>
          <a:prstGeom prst="star5">
            <a:avLst>
              <a:gd name="adj" fmla="val 1559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4049577" y="3509963"/>
            <a:ext cx="224767" cy="159543"/>
            <a:chOff x="4049577" y="3509963"/>
            <a:chExt cx="224767" cy="159543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4049577" y="3583957"/>
              <a:ext cx="115873" cy="83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4163196" y="3509963"/>
              <a:ext cx="111148" cy="159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7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85" y="2103120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87483" y="2103120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8425" y="2103120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9367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90309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91251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29600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67949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06298" y="2103119"/>
            <a:ext cx="1088965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97527" y="1296785"/>
            <a:ext cx="8321038" cy="249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997527" y="1379913"/>
            <a:ext cx="16626" cy="723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227810" y="1379913"/>
            <a:ext cx="16626" cy="723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591098" y="1379913"/>
            <a:ext cx="16626" cy="723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879570" y="1379913"/>
            <a:ext cx="16626" cy="723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92981" y="1379913"/>
            <a:ext cx="16626" cy="723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3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dw-001</dc:creator>
  <cp:lastModifiedBy>dw-001</cp:lastModifiedBy>
  <cp:revision>7</cp:revision>
  <dcterms:created xsi:type="dcterms:W3CDTF">2023-10-05T00:13:22Z</dcterms:created>
  <dcterms:modified xsi:type="dcterms:W3CDTF">2023-10-05T02:30:30Z</dcterms:modified>
</cp:coreProperties>
</file>