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36C2A-0878-459E-BDAA-4B12C803A03F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4A6F-8D36-470D-8843-450CB37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4A6F-8D36-470D-8843-450CB3711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2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71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15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5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1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4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8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91" y="4576403"/>
            <a:ext cx="7930932" cy="158009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OBJECT DETECTION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1536" y="4911089"/>
            <a:ext cx="3166978" cy="156228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Sabbiu Shah</a:t>
            </a:r>
          </a:p>
          <a:p>
            <a:pPr algn="l"/>
            <a:r>
              <a:rPr lang="en-US" sz="2400" b="1" dirty="0" smtClean="0"/>
              <a:t>Sagar Adhikari</a:t>
            </a:r>
          </a:p>
          <a:p>
            <a:pPr algn="l"/>
            <a:r>
              <a:rPr lang="en-US" sz="2400" b="1" dirty="0" smtClean="0"/>
              <a:t>Samip Subedi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81"/>
          <a:stretch/>
        </p:blipFill>
        <p:spPr>
          <a:xfrm>
            <a:off x="1422961" y="348714"/>
            <a:ext cx="9386707" cy="39141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48779" y="4911089"/>
            <a:ext cx="0" cy="1439232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73" y="510775"/>
            <a:ext cx="9404723" cy="140053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Vision</a:t>
            </a:r>
            <a:endParaRPr lang="en-US" sz="96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745" y="3475387"/>
            <a:ext cx="11339285" cy="707886"/>
            <a:chOff x="620486" y="4012416"/>
            <a:chExt cx="11339285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20486" y="4012416"/>
              <a:ext cx="3211285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Acquiring</a:t>
              </a:r>
              <a:endPara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9513" y="4012416"/>
              <a:ext cx="3189515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Processing</a:t>
              </a:r>
              <a:endPara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55429" y="4012416"/>
              <a:ext cx="3904342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Understanding</a:t>
              </a:r>
              <a:endPara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74638" y="2070958"/>
            <a:ext cx="7686221" cy="1404425"/>
            <a:chOff x="1979389" y="1844982"/>
            <a:chExt cx="7686221" cy="1681992"/>
          </a:xfrm>
        </p:grpSpPr>
        <p:cxnSp>
          <p:nvCxnSpPr>
            <p:cNvPr id="25" name="Curved Connector 24"/>
            <p:cNvCxnSpPr>
              <a:endCxn id="14" idx="0"/>
            </p:cNvCxnSpPr>
            <p:nvPr/>
          </p:nvCxnSpPr>
          <p:spPr>
            <a:xfrm>
              <a:off x="5696859" y="1844983"/>
              <a:ext cx="3968751" cy="1681987"/>
            </a:xfrm>
            <a:prstGeom prst="curvedConnector2">
              <a:avLst/>
            </a:prstGeom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endCxn id="12" idx="0"/>
            </p:cNvCxnSpPr>
            <p:nvPr/>
          </p:nvCxnSpPr>
          <p:spPr>
            <a:xfrm rot="10800000" flipV="1">
              <a:off x="1979389" y="1844982"/>
              <a:ext cx="3717471" cy="1675620"/>
            </a:xfrm>
            <a:prstGeom prst="curvedConnector2">
              <a:avLst/>
            </a:prstGeom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endCxn id="13" idx="0"/>
            </p:cNvCxnSpPr>
            <p:nvPr/>
          </p:nvCxnSpPr>
          <p:spPr>
            <a:xfrm rot="16200000" flipH="1">
              <a:off x="4869925" y="2684617"/>
              <a:ext cx="1675642" cy="9071"/>
            </a:xfrm>
            <a:prstGeom prst="curvedConnector3">
              <a:avLst/>
            </a:prstGeom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428" y="285522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smtClean="0"/>
              <a:t>Vision</a:t>
            </a:r>
            <a:endParaRPr lang="en-US" sz="96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0" t="17980" r="8922" b="15629"/>
          <a:stretch/>
        </p:blipFill>
        <p:spPr>
          <a:xfrm>
            <a:off x="6691084" y="1988455"/>
            <a:ext cx="3396343" cy="3483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88" y="2100600"/>
            <a:ext cx="4491340" cy="3259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4687" y="5441107"/>
            <a:ext cx="362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we see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43585" y="5441106"/>
            <a:ext cx="449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Computer sees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7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6" y="438203"/>
            <a:ext cx="10341203" cy="140053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Computer Vision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" y="2380343"/>
            <a:ext cx="11502347" cy="2467428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Task that </a:t>
            </a:r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include methods </a:t>
            </a: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for 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</a:rPr>
              <a:t>Acquiring</a:t>
            </a: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</a:rPr>
              <a:t>processing</a:t>
            </a: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 and </a:t>
            </a:r>
            <a:r>
              <a:rPr lang="en-US" sz="4000" b="1" dirty="0" smtClean="0">
                <a:solidFill>
                  <a:schemeClr val="tx2">
                    <a:lumMod val="10000"/>
                  </a:schemeClr>
                </a:solidFill>
              </a:rPr>
              <a:t>understanding</a:t>
            </a: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digital images.</a:t>
            </a:r>
          </a:p>
          <a:p>
            <a:pPr marL="0" indent="0">
              <a:buNone/>
            </a:pPr>
            <a:endParaRPr lang="en-US" sz="40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" y="5204715"/>
            <a:ext cx="11502347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Produce numerical or symbolic </a:t>
            </a:r>
            <a:r>
              <a:rPr lang="en-US" sz="4000" dirty="0" smtClean="0">
                <a:solidFill>
                  <a:schemeClr val="tx2">
                    <a:lumMod val="10000"/>
                  </a:schemeClr>
                </a:solidFill>
              </a:rPr>
              <a:t>information.</a:t>
            </a:r>
            <a:endParaRPr lang="en-US" sz="4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/>
              <a:t>Object Detection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632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Field of Computer Vision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3312" y="2700147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Focuses on “Where” rather than “What”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57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OBJECT DETECTION</vt:lpstr>
      <vt:lpstr>Vision</vt:lpstr>
      <vt:lpstr>PowerPoint Presentation</vt:lpstr>
      <vt:lpstr>Computer Vision</vt:lpstr>
      <vt:lpstr>Object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Samip Subedi</dc:creator>
  <cp:lastModifiedBy>Samip Subedi</cp:lastModifiedBy>
  <cp:revision>21</cp:revision>
  <dcterms:created xsi:type="dcterms:W3CDTF">2016-08-18T07:46:40Z</dcterms:created>
  <dcterms:modified xsi:type="dcterms:W3CDTF">2016-08-18T09:25:20Z</dcterms:modified>
</cp:coreProperties>
</file>