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 showGuides="1">
      <p:cViewPr varScale="1">
        <p:scale>
          <a:sx n="322" d="100"/>
          <a:sy n="322" d="100"/>
        </p:scale>
        <p:origin x="192" y="368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F19-04FC-804D-A08D-923B11D0766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7F08E-AFB7-9D41-BD71-2D17D4A14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6092" b="-23914"/>
          <a:stretch/>
        </p:blipFill>
        <p:spPr>
          <a:xfrm>
            <a:off x="333475" y="177160"/>
            <a:ext cx="691463" cy="8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75AE5-4805-BF49-A293-1AE183E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386365"/>
            <a:ext cx="723198" cy="723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67045-6DCB-A948-9EC9-8FA5AB34E3B2}"/>
              </a:ext>
            </a:extLst>
          </p:cNvPr>
          <p:cNvSpPr txBox="1"/>
          <p:nvPr/>
        </p:nvSpPr>
        <p:spPr>
          <a:xfrm>
            <a:off x="101964" y="218202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One-hot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C1F-DF12-8241-9550-E6B0D7D3E4F1}"/>
              </a:ext>
            </a:extLst>
          </p:cNvPr>
          <p:cNvSpPr txBox="1"/>
          <p:nvPr/>
        </p:nvSpPr>
        <p:spPr>
          <a:xfrm>
            <a:off x="149648" y="97212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Contact Graph</a:t>
            </a:r>
          </a:p>
          <a:p>
            <a:pPr algn="ctr"/>
            <a:r>
              <a:rPr lang="en-GB" sz="1000" dirty="0"/>
              <a:t>(Optional)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1753A-6CD1-AA4B-AAE4-787FA373F9CD}"/>
              </a:ext>
            </a:extLst>
          </p:cNvPr>
          <p:cNvSpPr txBox="1"/>
          <p:nvPr/>
        </p:nvSpPr>
        <p:spPr>
          <a:xfrm>
            <a:off x="1033715" y="105756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GraphCNN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F656F-693D-6943-AC6C-EABD44DC3934}"/>
              </a:ext>
            </a:extLst>
          </p:cNvPr>
          <p:cNvSpPr/>
          <p:nvPr/>
        </p:nvSpPr>
        <p:spPr>
          <a:xfrm>
            <a:off x="2090333" y="177160"/>
            <a:ext cx="13546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702F-9B56-2046-843A-B8757145FD90}"/>
              </a:ext>
            </a:extLst>
          </p:cNvPr>
          <p:cNvSpPr txBox="1"/>
          <p:nvPr/>
        </p:nvSpPr>
        <p:spPr>
          <a:xfrm>
            <a:off x="1926700" y="1257438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Input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D61E1D8-4599-EF4D-9751-C8CD03FAC658}"/>
              </a:ext>
            </a:extLst>
          </p:cNvPr>
          <p:cNvSpPr/>
          <p:nvPr/>
        </p:nvSpPr>
        <p:spPr>
          <a:xfrm>
            <a:off x="621291" y="179203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F5F345D-7C2A-8248-97CC-433817FFB16A}"/>
              </a:ext>
            </a:extLst>
          </p:cNvPr>
          <p:cNvCxnSpPr>
            <a:stCxn id="8" idx="3"/>
          </p:cNvCxnSpPr>
          <p:nvPr/>
        </p:nvCxnSpPr>
        <p:spPr>
          <a:xfrm>
            <a:off x="1256447" y="341313"/>
            <a:ext cx="785332" cy="397223"/>
          </a:xfrm>
          <a:prstGeom prst="bentConnector3">
            <a:avLst>
              <a:gd name="adj1" fmla="val 69154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2655D-81B1-8644-80EE-359D4AD2FF24}"/>
              </a:ext>
            </a:extLst>
          </p:cNvPr>
          <p:cNvCxnSpPr/>
          <p:nvPr/>
        </p:nvCxnSpPr>
        <p:spPr>
          <a:xfrm>
            <a:off x="952486" y="1191353"/>
            <a:ext cx="144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E0F986-E9F4-4C46-A8DF-2719B96E21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5574" y="915092"/>
            <a:ext cx="448996" cy="95884"/>
          </a:xfrm>
          <a:prstGeom prst="bentConnector3">
            <a:avLst>
              <a:gd name="adj1" fmla="val -11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5BE158-6175-B746-A00D-293CD9B46DFA}"/>
              </a:ext>
            </a:extLst>
          </p:cNvPr>
          <p:cNvSpPr/>
          <p:nvPr/>
        </p:nvSpPr>
        <p:spPr>
          <a:xfrm>
            <a:off x="2241698" y="679407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EA189-A9B6-A046-B8BF-200C672996A9}"/>
              </a:ext>
            </a:extLst>
          </p:cNvPr>
          <p:cNvSpPr txBox="1"/>
          <p:nvPr/>
        </p:nvSpPr>
        <p:spPr>
          <a:xfrm>
            <a:off x="716787" y="172994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1D Convolution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39244F2-7691-D94F-B743-691AD9CD51F7}"/>
              </a:ext>
            </a:extLst>
          </p:cNvPr>
          <p:cNvSpPr/>
          <p:nvPr/>
        </p:nvSpPr>
        <p:spPr>
          <a:xfrm>
            <a:off x="621291" y="2013349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FAF-A3FC-E94A-B686-DD18B1371431}"/>
              </a:ext>
            </a:extLst>
          </p:cNvPr>
          <p:cNvSpPr txBox="1"/>
          <p:nvPr/>
        </p:nvSpPr>
        <p:spPr>
          <a:xfrm>
            <a:off x="708773" y="195085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2x Max Pooling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CB1520-D2A1-C541-8300-B6C22058363D}"/>
              </a:ext>
            </a:extLst>
          </p:cNvPr>
          <p:cNvSpPr/>
          <p:nvPr/>
        </p:nvSpPr>
        <p:spPr>
          <a:xfrm>
            <a:off x="621291" y="2228793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5D74F-BC95-6D42-9FE8-B714B0CDFFD3}"/>
              </a:ext>
            </a:extLst>
          </p:cNvPr>
          <p:cNvSpPr txBox="1"/>
          <p:nvPr/>
        </p:nvSpPr>
        <p:spPr>
          <a:xfrm>
            <a:off x="708773" y="216629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Up Sampling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2C2CD1-7772-2B4F-A48C-0A67ACD74218}"/>
              </a:ext>
            </a:extLst>
          </p:cNvPr>
          <p:cNvSpPr/>
          <p:nvPr/>
        </p:nvSpPr>
        <p:spPr>
          <a:xfrm>
            <a:off x="2350614" y="178268"/>
            <a:ext cx="60797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5DADADE-3B28-D247-88B3-144AD79D904A}"/>
              </a:ext>
            </a:extLst>
          </p:cNvPr>
          <p:cNvSpPr/>
          <p:nvPr/>
        </p:nvSpPr>
        <p:spPr>
          <a:xfrm>
            <a:off x="2444809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8E65B-ADCA-DC4C-B752-39762E8EBFFE}"/>
              </a:ext>
            </a:extLst>
          </p:cNvPr>
          <p:cNvSpPr/>
          <p:nvPr/>
        </p:nvSpPr>
        <p:spPr>
          <a:xfrm>
            <a:off x="2572719" y="175281"/>
            <a:ext cx="57837" cy="1122753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8D67096-2EDE-F04B-BD25-7DA34AFFA5CF}"/>
              </a:ext>
            </a:extLst>
          </p:cNvPr>
          <p:cNvSpPr/>
          <p:nvPr/>
        </p:nvSpPr>
        <p:spPr>
          <a:xfrm>
            <a:off x="621291" y="2444237"/>
            <a:ext cx="100800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E799F-778B-F34D-970E-5476BF3FA6AA}"/>
              </a:ext>
            </a:extLst>
          </p:cNvPr>
          <p:cNvSpPr txBox="1"/>
          <p:nvPr/>
        </p:nvSpPr>
        <p:spPr>
          <a:xfrm>
            <a:off x="708773" y="238174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Concatenate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C199499-E0C7-B647-9F7B-F9CD2B383E41}"/>
              </a:ext>
            </a:extLst>
          </p:cNvPr>
          <p:cNvSpPr/>
          <p:nvPr/>
        </p:nvSpPr>
        <p:spPr>
          <a:xfrm rot="5400000">
            <a:off x="2550786" y="1314752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969A2-739B-4344-895B-9E7C234CC8BC}"/>
              </a:ext>
            </a:extLst>
          </p:cNvPr>
          <p:cNvSpPr/>
          <p:nvPr/>
        </p:nvSpPr>
        <p:spPr>
          <a:xfrm>
            <a:off x="2545609" y="1451573"/>
            <a:ext cx="122608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/>
              <p:nvPr/>
            </p:nvSpPr>
            <p:spPr>
              <a:xfrm>
                <a:off x="1965558" y="1555745"/>
                <a:ext cx="622735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48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58" y="1555745"/>
                <a:ext cx="622735" cy="379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/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E839D45-397E-814D-BC6E-66F4D1B562BF}"/>
              </a:ext>
            </a:extLst>
          </p:cNvPr>
          <p:cNvSpPr txBox="1"/>
          <p:nvPr/>
        </p:nvSpPr>
        <p:spPr>
          <a:xfrm>
            <a:off x="2536677" y="2005377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Repeat for L layers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CB14254-2068-DC40-BFC4-D5113138971B}"/>
              </a:ext>
            </a:extLst>
          </p:cNvPr>
          <p:cNvSpPr/>
          <p:nvPr/>
        </p:nvSpPr>
        <p:spPr>
          <a:xfrm>
            <a:off x="2683138" y="1653273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CD5C60-CD43-D34A-A0E6-B22437603358}"/>
              </a:ext>
            </a:extLst>
          </p:cNvPr>
          <p:cNvSpPr/>
          <p:nvPr/>
        </p:nvSpPr>
        <p:spPr>
          <a:xfrm>
            <a:off x="2791346" y="1457436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F8CDBE6-B7D9-4B48-BD78-EBD406C7F7C9}"/>
              </a:ext>
            </a:extLst>
          </p:cNvPr>
          <p:cNvSpPr/>
          <p:nvPr/>
        </p:nvSpPr>
        <p:spPr>
          <a:xfrm>
            <a:off x="2929178" y="165501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6B3F3-5D5D-1A4C-A0B6-FDB43FABA388}"/>
              </a:ext>
            </a:extLst>
          </p:cNvPr>
          <p:cNvSpPr/>
          <p:nvPr/>
        </p:nvSpPr>
        <p:spPr>
          <a:xfrm>
            <a:off x="3042394" y="1457692"/>
            <a:ext cx="123630" cy="493416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D8126CA-0B9F-3E41-A46F-EA4CCBE1C3AC}"/>
              </a:ext>
            </a:extLst>
          </p:cNvPr>
          <p:cNvSpPr/>
          <p:nvPr/>
        </p:nvSpPr>
        <p:spPr>
          <a:xfrm rot="5400000">
            <a:off x="3052042" y="1961010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EDF5304-2DB6-6F44-B172-2D5D0954FBC6}"/>
              </a:ext>
            </a:extLst>
          </p:cNvPr>
          <p:cNvSpPr/>
          <p:nvPr/>
        </p:nvSpPr>
        <p:spPr>
          <a:xfrm rot="5400000">
            <a:off x="3061916" y="2176454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4FA7C7-163D-0B41-AF43-684704C7D394}"/>
              </a:ext>
            </a:extLst>
          </p:cNvPr>
          <p:cNvSpPr/>
          <p:nvPr/>
        </p:nvSpPr>
        <p:spPr>
          <a:xfrm>
            <a:off x="298591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/>
              <p:nvPr/>
            </p:nvSpPr>
            <p:spPr>
              <a:xfrm>
                <a:off x="2027870" y="2209770"/>
                <a:ext cx="1010341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GB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(48 ×</m:t>
                      </m:r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70" y="2209770"/>
                <a:ext cx="1010341" cy="379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30ED98FB-A329-874F-AC82-207AFB48890B}"/>
              </a:ext>
            </a:extLst>
          </p:cNvPr>
          <p:cNvSpPr/>
          <p:nvPr/>
        </p:nvSpPr>
        <p:spPr>
          <a:xfrm>
            <a:off x="3262583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AB67B0-B7CB-774C-A2F8-55EABC32D5A5}"/>
              </a:ext>
            </a:extLst>
          </p:cNvPr>
          <p:cNvSpPr/>
          <p:nvPr/>
        </p:nvSpPr>
        <p:spPr>
          <a:xfrm>
            <a:off x="3374488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DC4B11A-E1F3-6F4F-ADA9-75B7B03BA08C}"/>
              </a:ext>
            </a:extLst>
          </p:cNvPr>
          <p:cNvSpPr/>
          <p:nvPr/>
        </p:nvSpPr>
        <p:spPr>
          <a:xfrm>
            <a:off x="3651615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A5FE6-B0FD-3C49-84A7-BA79971B9B61}"/>
              </a:ext>
            </a:extLst>
          </p:cNvPr>
          <p:cNvSpPr/>
          <p:nvPr/>
        </p:nvSpPr>
        <p:spPr>
          <a:xfrm>
            <a:off x="376352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B366AB9-9021-8144-A66F-E97D58B93692}"/>
              </a:ext>
            </a:extLst>
          </p:cNvPr>
          <p:cNvSpPr/>
          <p:nvPr/>
        </p:nvSpPr>
        <p:spPr>
          <a:xfrm rot="16200000">
            <a:off x="3837600" y="2048284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3E10CB-AD1C-2F48-AB92-AC64CE463FC8}"/>
              </a:ext>
            </a:extLst>
          </p:cNvPr>
          <p:cNvSpPr/>
          <p:nvPr/>
        </p:nvSpPr>
        <p:spPr>
          <a:xfrm>
            <a:off x="3764370" y="1452115"/>
            <a:ext cx="123630" cy="493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9DF804D9-D035-7140-8F07-B4F8632C82B5}"/>
              </a:ext>
            </a:extLst>
          </p:cNvPr>
          <p:cNvSpPr/>
          <p:nvPr/>
        </p:nvSpPr>
        <p:spPr>
          <a:xfrm>
            <a:off x="3221504" y="1650160"/>
            <a:ext cx="50958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9E4F12-3780-9B42-9E69-77B6A388B0EB}"/>
              </a:ext>
            </a:extLst>
          </p:cNvPr>
          <p:cNvSpPr/>
          <p:nvPr/>
        </p:nvSpPr>
        <p:spPr>
          <a:xfrm>
            <a:off x="3880092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954243D5-84A3-FA44-8DD4-F318701DAEBC}"/>
              </a:ext>
            </a:extLst>
          </p:cNvPr>
          <p:cNvSpPr/>
          <p:nvPr/>
        </p:nvSpPr>
        <p:spPr>
          <a:xfrm>
            <a:off x="4015141" y="1650160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392C65-F26F-7D45-A86B-CA6583112734}"/>
              </a:ext>
            </a:extLst>
          </p:cNvPr>
          <p:cNvSpPr/>
          <p:nvPr/>
        </p:nvSpPr>
        <p:spPr>
          <a:xfrm>
            <a:off x="4119444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94336E28-0F0F-F24D-9A0B-40957675A6BD}"/>
              </a:ext>
            </a:extLst>
          </p:cNvPr>
          <p:cNvSpPr/>
          <p:nvPr/>
        </p:nvSpPr>
        <p:spPr>
          <a:xfrm>
            <a:off x="4261244" y="165026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9BC124-90BA-7D4F-ADC6-D6AC3D7A8360}"/>
              </a:ext>
            </a:extLst>
          </p:cNvPr>
          <p:cNvSpPr/>
          <p:nvPr/>
        </p:nvSpPr>
        <p:spPr>
          <a:xfrm>
            <a:off x="4373553" y="1454427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BB68033-4BFA-F345-A3BD-25D4C520C41E}"/>
              </a:ext>
            </a:extLst>
          </p:cNvPr>
          <p:cNvSpPr/>
          <p:nvPr/>
        </p:nvSpPr>
        <p:spPr>
          <a:xfrm rot="16200000">
            <a:off x="4387822" y="1309237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2CDDD0-A34B-2644-BC22-0B50D23315E1}"/>
              </a:ext>
            </a:extLst>
          </p:cNvPr>
          <p:cNvSpPr/>
          <p:nvPr/>
        </p:nvSpPr>
        <p:spPr>
          <a:xfrm>
            <a:off x="4429442" y="175663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8DFB540-6061-214F-877E-E64B77CB66EF}"/>
              </a:ext>
            </a:extLst>
          </p:cNvPr>
          <p:cNvSpPr/>
          <p:nvPr/>
        </p:nvSpPr>
        <p:spPr>
          <a:xfrm>
            <a:off x="2700969" y="678305"/>
            <a:ext cx="159796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08E12-2B13-6545-B3B4-804E9E50686A}"/>
              </a:ext>
            </a:extLst>
          </p:cNvPr>
          <p:cNvSpPr/>
          <p:nvPr/>
        </p:nvSpPr>
        <p:spPr>
          <a:xfrm>
            <a:off x="4375222" y="175663"/>
            <a:ext cx="59742" cy="1122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F6B98A4-40AF-3745-9942-CC61EFE9FF14}"/>
              </a:ext>
            </a:extLst>
          </p:cNvPr>
          <p:cNvSpPr/>
          <p:nvPr/>
        </p:nvSpPr>
        <p:spPr>
          <a:xfrm>
            <a:off x="4505180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B84424-50E5-2F42-85E7-8BB4D8C33318}"/>
              </a:ext>
            </a:extLst>
          </p:cNvPr>
          <p:cNvSpPr/>
          <p:nvPr/>
        </p:nvSpPr>
        <p:spPr>
          <a:xfrm>
            <a:off x="4615124" y="181037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3E75DECD-4A82-C74D-9664-46E105BEB555}"/>
              </a:ext>
            </a:extLst>
          </p:cNvPr>
          <p:cNvSpPr/>
          <p:nvPr/>
        </p:nvSpPr>
        <p:spPr>
          <a:xfrm>
            <a:off x="4708780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148535-4075-794E-9C98-4E5B7F3F474D}"/>
              </a:ext>
            </a:extLst>
          </p:cNvPr>
          <p:cNvSpPr/>
          <p:nvPr/>
        </p:nvSpPr>
        <p:spPr>
          <a:xfrm>
            <a:off x="4835548" y="178832"/>
            <a:ext cx="59405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98E9A18-4E57-1B4F-9B98-B1BA6B907CDD}"/>
              </a:ext>
            </a:extLst>
          </p:cNvPr>
          <p:cNvSpPr/>
          <p:nvPr/>
        </p:nvSpPr>
        <p:spPr>
          <a:xfrm>
            <a:off x="4941991" y="678305"/>
            <a:ext cx="176556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F3026B-F6A0-6241-9E65-3A9BDAA27F5C}"/>
              </a:ext>
            </a:extLst>
          </p:cNvPr>
          <p:cNvSpPr/>
          <p:nvPr/>
        </p:nvSpPr>
        <p:spPr>
          <a:xfrm>
            <a:off x="5154216" y="172679"/>
            <a:ext cx="133001" cy="11227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3668F0-E66E-974C-B967-1D8DEA6175EE}"/>
              </a:ext>
            </a:extLst>
          </p:cNvPr>
          <p:cNvSpPr txBox="1"/>
          <p:nvPr/>
        </p:nvSpPr>
        <p:spPr>
          <a:xfrm>
            <a:off x="4842442" y="1249126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/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D15A37E-8368-944C-86F6-56FAE57A51AB}"/>
              </a:ext>
            </a:extLst>
          </p:cNvPr>
          <p:cNvSpPr txBox="1"/>
          <p:nvPr/>
        </p:nvSpPr>
        <p:spPr>
          <a:xfrm>
            <a:off x="5220716" y="53400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Sigmoid: Classification</a:t>
            </a:r>
          </a:p>
          <a:p>
            <a:r>
              <a:rPr lang="en-GB" sz="1000" dirty="0" err="1"/>
              <a:t>Softmax</a:t>
            </a:r>
            <a:r>
              <a:rPr lang="en-GB" sz="1000" dirty="0"/>
              <a:t>: PSSM</a:t>
            </a:r>
          </a:p>
        </p:txBody>
      </p:sp>
    </p:spTree>
    <p:extLst>
      <p:ext uri="{BB962C8B-B14F-4D97-AF65-F5344CB8AC3E}">
        <p14:creationId xmlns:p14="http://schemas.microsoft.com/office/powerpoint/2010/main" val="17639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10</cp:revision>
  <dcterms:created xsi:type="dcterms:W3CDTF">2021-06-16T16:05:58Z</dcterms:created>
  <dcterms:modified xsi:type="dcterms:W3CDTF">2021-09-27T16:43:18Z</dcterms:modified>
</cp:coreProperties>
</file>