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2160588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" userDrawn="1">
          <p15:clr>
            <a:srgbClr val="A4A3A4"/>
          </p15:clr>
        </p15:guide>
        <p15:guide id="2" pos="6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9595"/>
    <a:srgbClr val="C5E0B4"/>
    <a:srgbClr val="FBE699"/>
    <a:srgbClr val="DBDBDB"/>
    <a:srgbClr val="F9CBAD"/>
    <a:srgbClr val="B4C7E7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 snapToObjects="1" showGuides="1">
      <p:cViewPr>
        <p:scale>
          <a:sx n="400" d="100"/>
          <a:sy n="400" d="100"/>
        </p:scale>
        <p:origin x="1360" y="144"/>
      </p:cViewPr>
      <p:guideLst>
        <p:guide orient="horz" pos="681"/>
        <p:guide pos="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353596"/>
            <a:ext cx="1836500" cy="752205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1134809"/>
            <a:ext cx="1620441" cy="521642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6" indent="0" algn="ctr">
              <a:buNone/>
              <a:defRPr sz="473"/>
            </a:lvl2pPr>
            <a:lvl3pPr marL="216073" indent="0" algn="ctr">
              <a:buNone/>
              <a:defRPr sz="425"/>
            </a:lvl3pPr>
            <a:lvl4pPr marL="324109" indent="0" algn="ctr">
              <a:buNone/>
              <a:defRPr sz="378"/>
            </a:lvl4pPr>
            <a:lvl5pPr marL="432145" indent="0" algn="ctr">
              <a:buNone/>
              <a:defRPr sz="378"/>
            </a:lvl5pPr>
            <a:lvl6pPr marL="540182" indent="0" algn="ctr">
              <a:buNone/>
              <a:defRPr sz="378"/>
            </a:lvl6pPr>
            <a:lvl7pPr marL="648218" indent="0" algn="ctr">
              <a:buNone/>
              <a:defRPr sz="378"/>
            </a:lvl7pPr>
            <a:lvl8pPr marL="756255" indent="0" algn="ctr">
              <a:buNone/>
              <a:defRPr sz="378"/>
            </a:lvl8pPr>
            <a:lvl9pPr marL="864291" indent="0" algn="ctr">
              <a:buNone/>
              <a:defRPr sz="37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CDAA-4212-C143-9CED-6841ABF54842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9FAD-FE36-C345-A3D4-529BA6DE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03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CDAA-4212-C143-9CED-6841ABF54842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9FAD-FE36-C345-A3D4-529BA6DE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5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115032"/>
            <a:ext cx="465877" cy="18309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115032"/>
            <a:ext cx="1370623" cy="18309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CDAA-4212-C143-9CED-6841ABF54842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9FAD-FE36-C345-A3D4-529BA6DE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61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CDAA-4212-C143-9CED-6841ABF54842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9FAD-FE36-C345-A3D4-529BA6DE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8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538647"/>
            <a:ext cx="1863507" cy="898744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1445894"/>
            <a:ext cx="1863507" cy="472628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/>
                </a:solidFill>
              </a:defRPr>
            </a:lvl1pPr>
            <a:lvl2pPr marL="108036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CDAA-4212-C143-9CED-6841ABF54842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9FAD-FE36-C345-A3D4-529BA6DE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6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575157"/>
            <a:ext cx="918250" cy="1370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575157"/>
            <a:ext cx="918250" cy="1370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CDAA-4212-C143-9CED-6841ABF54842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9FAD-FE36-C345-A3D4-529BA6DE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0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15032"/>
            <a:ext cx="1863507" cy="417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529645"/>
            <a:ext cx="914030" cy="259570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789215"/>
            <a:ext cx="914030" cy="11608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529645"/>
            <a:ext cx="918531" cy="259570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789215"/>
            <a:ext cx="918531" cy="11608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CDAA-4212-C143-9CED-6841ABF54842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9FAD-FE36-C345-A3D4-529BA6DE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96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CDAA-4212-C143-9CED-6841ABF54842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9FAD-FE36-C345-A3D4-529BA6DE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4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CDAA-4212-C143-9CED-6841ABF54842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9FAD-FE36-C345-A3D4-529BA6DE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88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44039"/>
            <a:ext cx="696846" cy="504137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311085"/>
            <a:ext cx="1093798" cy="1535418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648176"/>
            <a:ext cx="696846" cy="1200827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CDAA-4212-C143-9CED-6841ABF54842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9FAD-FE36-C345-A3D4-529BA6DE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14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44039"/>
            <a:ext cx="696846" cy="504137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311085"/>
            <a:ext cx="1093798" cy="1535418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6" indent="0">
              <a:buNone/>
              <a:defRPr sz="662"/>
            </a:lvl2pPr>
            <a:lvl3pPr marL="216073" indent="0">
              <a:buNone/>
              <a:defRPr sz="567"/>
            </a:lvl3pPr>
            <a:lvl4pPr marL="324109" indent="0">
              <a:buNone/>
              <a:defRPr sz="473"/>
            </a:lvl4pPr>
            <a:lvl5pPr marL="432145" indent="0">
              <a:buNone/>
              <a:defRPr sz="473"/>
            </a:lvl5pPr>
            <a:lvl6pPr marL="540182" indent="0">
              <a:buNone/>
              <a:defRPr sz="473"/>
            </a:lvl6pPr>
            <a:lvl7pPr marL="648218" indent="0">
              <a:buNone/>
              <a:defRPr sz="473"/>
            </a:lvl7pPr>
            <a:lvl8pPr marL="756255" indent="0">
              <a:buNone/>
              <a:defRPr sz="473"/>
            </a:lvl8pPr>
            <a:lvl9pPr marL="864291" indent="0">
              <a:buNone/>
              <a:defRPr sz="47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648176"/>
            <a:ext cx="696846" cy="1200827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CDAA-4212-C143-9CED-6841ABF54842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9FAD-FE36-C345-A3D4-529BA6DE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84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115032"/>
            <a:ext cx="1863507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575157"/>
            <a:ext cx="1863507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2002546"/>
            <a:ext cx="48613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6CDAA-4212-C143-9CED-6841ABF54842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2002546"/>
            <a:ext cx="72919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2002546"/>
            <a:ext cx="48613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9FAD-FE36-C345-A3D4-529BA6DE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58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6073" rtl="0" eaLnBrk="1" latinLnBrk="0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08DA2BE-D1E5-924C-BD53-37A6B5D2AD0F}"/>
              </a:ext>
            </a:extLst>
          </p:cNvPr>
          <p:cNvGrpSpPr/>
          <p:nvPr/>
        </p:nvGrpSpPr>
        <p:grpSpPr>
          <a:xfrm>
            <a:off x="1220415" y="33204"/>
            <a:ext cx="780814" cy="845090"/>
            <a:chOff x="4075319" y="2079666"/>
            <a:chExt cx="973405" cy="106869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FD9BBE4-B6EB-0D46-8A3F-7E17BDBE529A}"/>
                </a:ext>
              </a:extLst>
            </p:cNvPr>
            <p:cNvCxnSpPr>
              <a:cxnSpLocks/>
            </p:cNvCxnSpPr>
            <p:nvPr/>
          </p:nvCxnSpPr>
          <p:spPr>
            <a:xfrm>
              <a:off x="4391963" y="2146234"/>
              <a:ext cx="142134" cy="2747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AB9ACB3-D700-D042-990C-89273D89F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8835" y="2321534"/>
              <a:ext cx="260581" cy="99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29AA1F4-E3AE-274E-A480-1E60B0F32133}"/>
                </a:ext>
              </a:extLst>
            </p:cNvPr>
            <p:cNvCxnSpPr>
              <a:cxnSpLocks/>
            </p:cNvCxnSpPr>
            <p:nvPr/>
          </p:nvCxnSpPr>
          <p:spPr>
            <a:xfrm>
              <a:off x="4534097" y="2421028"/>
              <a:ext cx="232154" cy="1989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2C9298-0579-0240-A7F8-D163CBB08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0408" y="3070110"/>
              <a:ext cx="469045" cy="4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0150AB-A389-7448-B011-71197DBBF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5670" y="2624754"/>
              <a:ext cx="246367" cy="4500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BB186A6-43CF-DA41-9A73-71E2C4A7C3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5072" y="2430504"/>
              <a:ext cx="369550" cy="326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47D6D84-80E9-3743-AD55-B60F3AFA5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3498" y="2425766"/>
              <a:ext cx="350599" cy="521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FE32956-7734-3240-A65E-19222FD1D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5596" y="2477882"/>
              <a:ext cx="33165" cy="279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B4C6A7-803C-F44F-8984-649FBA0C0F15}"/>
                </a:ext>
              </a:extLst>
            </p:cNvPr>
            <p:cNvCxnSpPr>
              <a:cxnSpLocks/>
            </p:cNvCxnSpPr>
            <p:nvPr/>
          </p:nvCxnSpPr>
          <p:spPr>
            <a:xfrm>
              <a:off x="4150334" y="2766889"/>
              <a:ext cx="364812" cy="303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0EB5BC-28BD-344D-AD6B-8D9EE2CC66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59502" y="2343435"/>
              <a:ext cx="144000" cy="14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1981200" eaLnBrk="0" hangingPunct="0"/>
              <a:endParaRPr lang="en-GB" sz="110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4570FC9-F00A-F149-9FF1-BB99E9B14A9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21102" y="2403892"/>
              <a:ext cx="144000" cy="144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1981200" eaLnBrk="0" hangingPunct="0"/>
              <a:endParaRPr lang="en-GB" sz="110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A02311-DB46-3647-8F48-C94D905FEA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23603" y="2079666"/>
              <a:ext cx="144000" cy="144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1981200" eaLnBrk="0" hangingPunct="0"/>
              <a:endParaRPr lang="en-GB" sz="110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C4E986-FD90-884E-92BE-1850535E2A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27391" y="2254724"/>
              <a:ext cx="144000" cy="144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1981200" eaLnBrk="0" hangingPunct="0"/>
              <a:endParaRPr lang="en-GB" sz="110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D445908-76AA-C24B-B6B4-E23FA9F229E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75319" y="2683760"/>
              <a:ext cx="144000" cy="144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1981200" eaLnBrk="0" hangingPunct="0"/>
              <a:r>
                <a:rPr lang="en-GB" sz="600" i="1" dirty="0">
                  <a:solidFill>
                    <a:srgbClr val="000000"/>
                  </a:solidFill>
                  <a:latin typeface="Arial" charset="0"/>
                </a:rPr>
                <a:t>j</a:t>
              </a:r>
              <a:endParaRPr lang="en-GB" sz="100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6EE8083-F6BC-EF41-AC15-42CF09C8B29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85500" y="2539760"/>
              <a:ext cx="144000" cy="144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1981200" eaLnBrk="0" hangingPunct="0"/>
              <a:endParaRPr lang="en-GB" sz="110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8F341B-FE15-A04E-84C1-8FA02886CC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28614" y="2997414"/>
              <a:ext cx="144000" cy="144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1981200" eaLnBrk="0" hangingPunct="0"/>
              <a:r>
                <a:rPr lang="en-GB" sz="700" i="1" dirty="0" err="1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GB" sz="110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0B6A68-8487-A24B-BD83-5136FC7476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04724" y="3004361"/>
              <a:ext cx="144000" cy="144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1981200" eaLnBrk="0" hangingPunct="0"/>
              <a:endParaRPr lang="en-GB" sz="1100" i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C261E4-46C0-0140-867F-206A52AF606C}"/>
              </a:ext>
            </a:extLst>
          </p:cNvPr>
          <p:cNvGrpSpPr/>
          <p:nvPr/>
        </p:nvGrpSpPr>
        <p:grpSpPr>
          <a:xfrm>
            <a:off x="1467319" y="1216948"/>
            <a:ext cx="667815" cy="733189"/>
            <a:chOff x="4075319" y="2079666"/>
            <a:chExt cx="973405" cy="106869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DE36A02-7A3E-754B-8154-6CDC28F6F37F}"/>
                </a:ext>
              </a:extLst>
            </p:cNvPr>
            <p:cNvCxnSpPr>
              <a:cxnSpLocks/>
            </p:cNvCxnSpPr>
            <p:nvPr/>
          </p:nvCxnSpPr>
          <p:spPr>
            <a:xfrm>
              <a:off x="4391963" y="2146234"/>
              <a:ext cx="142134" cy="2747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54B848-FCD1-A64E-8006-EFB1ADE426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8835" y="2321534"/>
              <a:ext cx="260581" cy="99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DE3F4F-16F9-004E-A210-A021C0F1E9D3}"/>
                </a:ext>
              </a:extLst>
            </p:cNvPr>
            <p:cNvCxnSpPr>
              <a:cxnSpLocks/>
            </p:cNvCxnSpPr>
            <p:nvPr/>
          </p:nvCxnSpPr>
          <p:spPr>
            <a:xfrm>
              <a:off x="4534097" y="2421028"/>
              <a:ext cx="232154" cy="1989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8B8974-4D8A-2A47-B468-C37F22B8A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0408" y="3070110"/>
              <a:ext cx="469045" cy="4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CF2BBDF-6E77-244B-97CB-EA64D00D3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5670" y="2624754"/>
              <a:ext cx="246367" cy="4500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E3D2513-5733-6842-9E44-8BEB8AB409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5072" y="2430504"/>
              <a:ext cx="369550" cy="326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08445A1-85F7-D540-A1A3-7F435DF480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3498" y="2425766"/>
              <a:ext cx="350599" cy="521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6B8ED4-2AF2-494F-84E7-AC1B41ED7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5596" y="2477882"/>
              <a:ext cx="33165" cy="279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379F20A-5F0C-8241-A5DB-963633D488B3}"/>
                </a:ext>
              </a:extLst>
            </p:cNvPr>
            <p:cNvCxnSpPr>
              <a:cxnSpLocks/>
            </p:cNvCxnSpPr>
            <p:nvPr/>
          </p:nvCxnSpPr>
          <p:spPr>
            <a:xfrm>
              <a:off x="4150334" y="2766889"/>
              <a:ext cx="364812" cy="303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968EC26-073C-1B46-86A4-235053660A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36334" y="2325860"/>
              <a:ext cx="187200" cy="187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1981200" eaLnBrk="0" hangingPunct="0"/>
              <a:endParaRPr lang="en-GB" sz="110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B5D83C4-2C74-994B-A81F-5101633AB1E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21102" y="2403892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1981200" eaLnBrk="0" hangingPunct="0"/>
              <a:endParaRPr lang="en-GB" sz="110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9606F13-3433-4F4D-A754-70FEDA118D3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23603" y="2079666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1981200" eaLnBrk="0" hangingPunct="0"/>
              <a:endParaRPr lang="en-GB" sz="110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F7AD320-4477-3849-9D9F-DFBA6FB374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27391" y="2254724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1981200" eaLnBrk="0" hangingPunct="0"/>
              <a:endParaRPr lang="en-GB" sz="110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EF71B4-0221-1746-9F6F-767D0F3A29F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75319" y="2683760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1981200" eaLnBrk="0" hangingPunct="0"/>
              <a:endParaRPr lang="en-GB" sz="110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326DA8F-225E-3F4A-AC48-8CDFC7A0D9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85500" y="2539760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1981200" eaLnBrk="0" hangingPunct="0"/>
              <a:endParaRPr lang="en-GB" sz="110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EB51B4-932D-BF4C-A149-5B69B1588F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28614" y="2997414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1981200" eaLnBrk="0" hangingPunct="0"/>
              <a:endParaRPr lang="en-GB" sz="110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28EB63B-8F25-924E-993E-B0FB5823FC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04724" y="3004361"/>
              <a:ext cx="144000" cy="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1981200" eaLnBrk="0" hangingPunct="0"/>
              <a:endParaRPr lang="en-GB" sz="1100" i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CDC70A5-47FE-C548-B755-E215BBC68827}"/>
                  </a:ext>
                </a:extLst>
              </p:cNvPr>
              <p:cNvSpPr/>
              <p:nvPr/>
            </p:nvSpPr>
            <p:spPr>
              <a:xfrm>
                <a:off x="1637657" y="1301963"/>
                <a:ext cx="338426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1981200" eaLnBrk="0" hangingPunct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000" i="1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CDC70A5-47FE-C548-B755-E215BBC68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657" y="1301963"/>
                <a:ext cx="338426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35676F2-F6D6-A642-B100-21E67106DEBD}"/>
                  </a:ext>
                </a:extLst>
              </p:cNvPr>
              <p:cNvSpPr/>
              <p:nvPr/>
            </p:nvSpPr>
            <p:spPr>
              <a:xfrm>
                <a:off x="1198086" y="597830"/>
                <a:ext cx="368049" cy="258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1981200" eaLnBrk="0" hangingPunct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1100" i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35676F2-F6D6-A642-B100-21E67106D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086" y="597830"/>
                <a:ext cx="368049" cy="258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826F033-C07A-4C4E-8972-38974EE866E7}"/>
                  </a:ext>
                </a:extLst>
              </p:cNvPr>
              <p:cNvSpPr txBox="1"/>
              <p:nvPr/>
            </p:nvSpPr>
            <p:spPr>
              <a:xfrm>
                <a:off x="356175" y="1343403"/>
                <a:ext cx="1319207" cy="336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9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sz="9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GB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GB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9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9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9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826F033-C07A-4C4E-8972-38974EE86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75" y="1343403"/>
                <a:ext cx="1319207" cy="336182"/>
              </a:xfrm>
              <a:prstGeom prst="rect">
                <a:avLst/>
              </a:prstGeom>
              <a:blipFill>
                <a:blip r:embed="rId4"/>
                <a:stretch>
                  <a:fillRect t="-135714" b="-196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Picture 64">
            <a:extLst>
              <a:ext uri="{FF2B5EF4-FFF2-40B4-BE49-F238E27FC236}">
                <a16:creationId xmlns:a16="http://schemas.microsoft.com/office/drawing/2014/main" id="{DAFAEE94-70B2-0642-8363-4334824A1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266" y="-102585"/>
            <a:ext cx="1126162" cy="1126162"/>
          </a:xfrm>
          <a:prstGeom prst="rect">
            <a:avLst/>
          </a:prstGeom>
        </p:spPr>
      </p:pic>
      <p:sp>
        <p:nvSpPr>
          <p:cNvPr id="66" name="Right Arrow 65">
            <a:extLst>
              <a:ext uri="{FF2B5EF4-FFF2-40B4-BE49-F238E27FC236}">
                <a16:creationId xmlns:a16="http://schemas.microsoft.com/office/drawing/2014/main" id="{3A9954D8-C5BA-CD48-8959-9DA79718C523}"/>
              </a:ext>
            </a:extLst>
          </p:cNvPr>
          <p:cNvSpPr/>
          <p:nvPr/>
        </p:nvSpPr>
        <p:spPr>
          <a:xfrm>
            <a:off x="1054180" y="529610"/>
            <a:ext cx="83733" cy="126000"/>
          </a:xfrm>
          <a:prstGeom prst="rightArrow">
            <a:avLst>
              <a:gd name="adj1" fmla="val 50000"/>
              <a:gd name="adj2" fmla="val 1611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1B9790-044E-F54D-BEA6-6B46EE8DAF3D}"/>
              </a:ext>
            </a:extLst>
          </p:cNvPr>
          <p:cNvSpPr txBox="1"/>
          <p:nvPr/>
        </p:nvSpPr>
        <p:spPr>
          <a:xfrm>
            <a:off x="-2917" y="905368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Atom Coordinates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8C7C24-9BF0-F740-BF90-7513FF829BBD}"/>
              </a:ext>
            </a:extLst>
          </p:cNvPr>
          <p:cNvSpPr txBox="1"/>
          <p:nvPr/>
        </p:nvSpPr>
        <p:spPr>
          <a:xfrm>
            <a:off x="1070105" y="892603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AA Contact Graph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11C46D-101E-3C4D-9FCD-70AF50F2EB1B}"/>
              </a:ext>
            </a:extLst>
          </p:cNvPr>
          <p:cNvCxnSpPr>
            <a:cxnSpLocks/>
          </p:cNvCxnSpPr>
          <p:nvPr/>
        </p:nvCxnSpPr>
        <p:spPr>
          <a:xfrm flipV="1">
            <a:off x="346075" y="349251"/>
            <a:ext cx="180975" cy="28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26C7F55-9CAB-2341-9C9D-5FECC554B032}"/>
              </a:ext>
            </a:extLst>
          </p:cNvPr>
          <p:cNvSpPr>
            <a:spLocks noChangeAspect="1"/>
          </p:cNvSpPr>
          <p:nvPr/>
        </p:nvSpPr>
        <p:spPr>
          <a:xfrm>
            <a:off x="321208" y="352193"/>
            <a:ext cx="56286" cy="54000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01E6EE0-3D2D-8E4D-A577-B519BE159DF2}"/>
              </a:ext>
            </a:extLst>
          </p:cNvPr>
          <p:cNvSpPr/>
          <p:nvPr/>
        </p:nvSpPr>
        <p:spPr>
          <a:xfrm>
            <a:off x="498574" y="319527"/>
            <a:ext cx="54000" cy="5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173AF78-59D3-B949-95D0-63A79BC38B71}"/>
              </a:ext>
            </a:extLst>
          </p:cNvPr>
          <p:cNvSpPr txBox="1"/>
          <p:nvPr/>
        </p:nvSpPr>
        <p:spPr>
          <a:xfrm>
            <a:off x="143197" y="1976784"/>
            <a:ext cx="1972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err="1"/>
              <a:t>GraphCNN</a:t>
            </a:r>
            <a:r>
              <a:rPr lang="en-GB" sz="900" dirty="0"/>
              <a:t> extracts structural features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5899D5D-90A1-4F40-B99B-98530775C9A9}"/>
              </a:ext>
            </a:extLst>
          </p:cNvPr>
          <p:cNvGrpSpPr/>
          <p:nvPr/>
        </p:nvGrpSpPr>
        <p:grpSpPr>
          <a:xfrm>
            <a:off x="23628" y="1238857"/>
            <a:ext cx="628602" cy="680348"/>
            <a:chOff x="4075319" y="2079666"/>
            <a:chExt cx="973405" cy="1068695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D1E3457-F715-AD47-9ED1-32F7B4F2C98B}"/>
                </a:ext>
              </a:extLst>
            </p:cNvPr>
            <p:cNvCxnSpPr>
              <a:cxnSpLocks/>
            </p:cNvCxnSpPr>
            <p:nvPr/>
          </p:nvCxnSpPr>
          <p:spPr>
            <a:xfrm>
              <a:off x="4391963" y="2146234"/>
              <a:ext cx="142134" cy="2747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C82A273-2F61-C44B-BA6F-BD39E8714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8835" y="2321534"/>
              <a:ext cx="260581" cy="99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6466396-5F8D-5B41-BD44-90F6773D9E8F}"/>
                </a:ext>
              </a:extLst>
            </p:cNvPr>
            <p:cNvCxnSpPr>
              <a:cxnSpLocks/>
            </p:cNvCxnSpPr>
            <p:nvPr/>
          </p:nvCxnSpPr>
          <p:spPr>
            <a:xfrm>
              <a:off x="4534097" y="2421028"/>
              <a:ext cx="232154" cy="1989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D01ACC5-88EE-E74D-ABC1-B5D76C2494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0408" y="3070110"/>
              <a:ext cx="469045" cy="4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B8BA76C-2ACB-2A4D-BFA1-C7C09DA35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5670" y="2624754"/>
              <a:ext cx="246367" cy="4500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9CAEB6B-D83C-EA47-8FC1-9513923EB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5072" y="2430504"/>
              <a:ext cx="369550" cy="326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4CE1003-B4DE-554E-A215-0322CFEEA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3498" y="2425766"/>
              <a:ext cx="350599" cy="521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7820032-5F3F-4346-AD0D-579C3BA12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5596" y="2477882"/>
              <a:ext cx="33165" cy="279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83C2DBC-994F-5147-BBCC-9F13BC1C240C}"/>
                </a:ext>
              </a:extLst>
            </p:cNvPr>
            <p:cNvCxnSpPr>
              <a:cxnSpLocks/>
            </p:cNvCxnSpPr>
            <p:nvPr/>
          </p:nvCxnSpPr>
          <p:spPr>
            <a:xfrm>
              <a:off x="4150334" y="2766889"/>
              <a:ext cx="364812" cy="303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0DA361D-CA05-0940-855D-8C4E1A779BF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59502" y="2343435"/>
              <a:ext cx="144000" cy="14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1981200" eaLnBrk="0" hangingPunct="0"/>
              <a:endParaRPr lang="en-GB" sz="110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2D741A0-8E85-9E41-ABFE-C2396478A29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21102" y="2403892"/>
              <a:ext cx="144000" cy="144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1981200" eaLnBrk="0" hangingPunct="0"/>
              <a:endParaRPr lang="en-GB" sz="110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448885C-595D-CE48-ADCE-48CBA929696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23603" y="2079666"/>
              <a:ext cx="144000" cy="144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1981200" eaLnBrk="0" hangingPunct="0"/>
              <a:endParaRPr lang="en-GB" sz="110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296B47E-FF32-9F4C-87CB-693DD2015F8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27391" y="2254724"/>
              <a:ext cx="144000" cy="144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1981200" eaLnBrk="0" hangingPunct="0"/>
              <a:endParaRPr lang="en-GB" sz="110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4D77E9E-8708-2B44-B189-649F24FC78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75319" y="2683760"/>
              <a:ext cx="144000" cy="144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1981200" eaLnBrk="0" hangingPunct="0"/>
              <a:endParaRPr lang="en-GB" sz="110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6EDF787-8F1D-4442-B5D9-482A06D43D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85500" y="2539760"/>
              <a:ext cx="144000" cy="144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1981200" eaLnBrk="0" hangingPunct="0"/>
              <a:endParaRPr lang="en-GB" sz="110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064ED23-A150-924E-BA7E-A647A199884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28614" y="2997414"/>
              <a:ext cx="144000" cy="144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1981200" eaLnBrk="0" hangingPunct="0"/>
              <a:endParaRPr lang="en-GB" sz="1100" i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AE94E81-6F7F-574A-BCDD-9B76C44696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04724" y="3004361"/>
              <a:ext cx="144000" cy="144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defTabSz="1981200" eaLnBrk="0" hangingPunct="0"/>
              <a:endParaRPr lang="en-GB" sz="1100" i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5FC40E0-E7C7-644C-9301-FC414E04BE84}"/>
              </a:ext>
            </a:extLst>
          </p:cNvPr>
          <p:cNvCxnSpPr>
            <a:cxnSpLocks/>
          </p:cNvCxnSpPr>
          <p:nvPr/>
        </p:nvCxnSpPr>
        <p:spPr>
          <a:xfrm>
            <a:off x="652230" y="1715106"/>
            <a:ext cx="7673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7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16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 Dunham</dc:creator>
  <cp:lastModifiedBy>Ally Dunham</cp:lastModifiedBy>
  <cp:revision>3</cp:revision>
  <dcterms:created xsi:type="dcterms:W3CDTF">2021-11-12T15:22:23Z</dcterms:created>
  <dcterms:modified xsi:type="dcterms:W3CDTF">2021-11-12T17:12:24Z</dcterms:modified>
</cp:coreProperties>
</file>