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3C4"/>
    <a:srgbClr val="618559"/>
    <a:srgbClr val="8EC182"/>
    <a:srgbClr val="C4E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400" d="100"/>
          <a:sy n="400" d="100"/>
        </p:scale>
        <p:origin x="2568" y="1480"/>
      </p:cViewPr>
      <p:guideLst>
        <p:guide orient="horz" pos="340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5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88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6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128F-A3D7-5E4C-9B20-36EBE850F38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B2DB-CD6F-A149-BF31-776560E0C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5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803D910-4683-BE4D-9B31-D93E93B29A02}"/>
              </a:ext>
            </a:extLst>
          </p:cNvPr>
          <p:cNvSpPr/>
          <p:nvPr/>
        </p:nvSpPr>
        <p:spPr>
          <a:xfrm>
            <a:off x="1143825" y="498457"/>
            <a:ext cx="994795" cy="51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C56D2E-B1F5-274A-B520-FEB37805F585}"/>
                  </a:ext>
                </a:extLst>
              </p:cNvPr>
              <p:cNvSpPr txBox="1"/>
              <p:nvPr/>
            </p:nvSpPr>
            <p:spPr>
              <a:xfrm>
                <a:off x="479160" y="30587"/>
                <a:ext cx="1203855" cy="411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nary>
                      <m:sSub>
                        <m:sSubPr>
                          <m:ctrlPr>
                            <a:rPr lang="en-GB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C56D2E-B1F5-274A-B520-FEB37805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60" y="30587"/>
                <a:ext cx="1203855" cy="411716"/>
              </a:xfrm>
              <a:prstGeom prst="rect">
                <a:avLst/>
              </a:prstGeom>
              <a:blipFill>
                <a:blip r:embed="rId2"/>
                <a:stretch>
                  <a:fillRect l="-34375" t="-102941" r="-1042" b="-1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D96ADEB-A434-AA47-9C4A-8F728A233DDB}"/>
              </a:ext>
            </a:extLst>
          </p:cNvPr>
          <p:cNvGrpSpPr/>
          <p:nvPr/>
        </p:nvGrpSpPr>
        <p:grpSpPr>
          <a:xfrm>
            <a:off x="64992" y="498942"/>
            <a:ext cx="1005377" cy="337339"/>
            <a:chOff x="36137" y="91492"/>
            <a:chExt cx="1224751" cy="41094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710583A-8541-0A4A-B6C7-02D583AE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37" y="91492"/>
              <a:ext cx="409402" cy="40940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720FEF-DBC9-4843-8357-E2859B3EA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443546" y="92654"/>
              <a:ext cx="409402" cy="40940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2CE210C-E79C-4A43-9466-5629D8D4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 flipV="1">
              <a:off x="851486" y="93037"/>
              <a:ext cx="409402" cy="409402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D6C048-CC4B-4147-8405-F8F3064A0DB6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252413" y="667365"/>
            <a:ext cx="71075" cy="12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9CB187-D3EC-704A-AA9E-9BD0E14D8145}"/>
              </a:ext>
            </a:extLst>
          </p:cNvPr>
          <p:cNvCxnSpPr>
            <a:cxnSpLocks/>
          </p:cNvCxnSpPr>
          <p:nvPr/>
        </p:nvCxnSpPr>
        <p:spPr>
          <a:xfrm flipH="1">
            <a:off x="250463" y="521369"/>
            <a:ext cx="890148" cy="314271"/>
          </a:xfrm>
          <a:prstGeom prst="line">
            <a:avLst/>
          </a:prstGeom>
          <a:ln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25D100-9B13-A941-94AF-01AC9F33A432}"/>
              </a:ext>
            </a:extLst>
          </p:cNvPr>
          <p:cNvCxnSpPr>
            <a:cxnSpLocks/>
          </p:cNvCxnSpPr>
          <p:nvPr/>
        </p:nvCxnSpPr>
        <p:spPr>
          <a:xfrm flipH="1" flipV="1">
            <a:off x="253638" y="502265"/>
            <a:ext cx="890150" cy="19104"/>
          </a:xfrm>
          <a:prstGeom prst="line">
            <a:avLst/>
          </a:prstGeom>
          <a:ln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426961E-99D1-DE45-A21A-46F8F2C9AD5E}"/>
              </a:ext>
            </a:extLst>
          </p:cNvPr>
          <p:cNvSpPr/>
          <p:nvPr/>
        </p:nvSpPr>
        <p:spPr>
          <a:xfrm>
            <a:off x="1143825" y="554582"/>
            <a:ext cx="994795" cy="51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0AA2FB-BCFB-2945-9760-32D4A7F88923}"/>
              </a:ext>
            </a:extLst>
          </p:cNvPr>
          <p:cNvSpPr/>
          <p:nvPr/>
        </p:nvSpPr>
        <p:spPr>
          <a:xfrm>
            <a:off x="1143825" y="609503"/>
            <a:ext cx="994795" cy="511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D3C31D-E268-5D47-8542-C906E0322C6B}"/>
              </a:ext>
            </a:extLst>
          </p:cNvPr>
          <p:cNvSpPr/>
          <p:nvPr/>
        </p:nvSpPr>
        <p:spPr>
          <a:xfrm>
            <a:off x="1143825" y="665184"/>
            <a:ext cx="994795" cy="51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373CD2F-C493-E249-B484-A8FD88E036B0}"/>
              </a:ext>
            </a:extLst>
          </p:cNvPr>
          <p:cNvSpPr/>
          <p:nvPr/>
        </p:nvSpPr>
        <p:spPr>
          <a:xfrm>
            <a:off x="1143825" y="717223"/>
            <a:ext cx="994795" cy="511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B79BC6-4108-9742-A186-09DB9A5FF51A}"/>
              </a:ext>
            </a:extLst>
          </p:cNvPr>
          <p:cNvSpPr/>
          <p:nvPr/>
        </p:nvSpPr>
        <p:spPr>
          <a:xfrm>
            <a:off x="1143825" y="772454"/>
            <a:ext cx="994795" cy="51124"/>
          </a:xfrm>
          <a:prstGeom prst="rect">
            <a:avLst/>
          </a:prstGeom>
          <a:solidFill>
            <a:srgbClr val="E7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4E238B-2269-EF46-B31F-E5F2D911C06D}"/>
              </a:ext>
            </a:extLst>
          </p:cNvPr>
          <p:cNvCxnSpPr>
            <a:cxnSpLocks/>
          </p:cNvCxnSpPr>
          <p:nvPr/>
        </p:nvCxnSpPr>
        <p:spPr>
          <a:xfrm flipH="1">
            <a:off x="253638" y="577564"/>
            <a:ext cx="891374" cy="258076"/>
          </a:xfrm>
          <a:prstGeom prst="line">
            <a:avLst/>
          </a:prstGeom>
          <a:ln>
            <a:solidFill>
              <a:srgbClr val="F9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E51E79-AD51-F24A-A9F0-A966B39B75D5}"/>
              </a:ext>
            </a:extLst>
          </p:cNvPr>
          <p:cNvCxnSpPr>
            <a:cxnSpLocks/>
          </p:cNvCxnSpPr>
          <p:nvPr/>
        </p:nvCxnSpPr>
        <p:spPr>
          <a:xfrm flipH="1" flipV="1">
            <a:off x="250463" y="502265"/>
            <a:ext cx="897726" cy="75300"/>
          </a:xfrm>
          <a:prstGeom prst="line">
            <a:avLst/>
          </a:prstGeom>
          <a:ln>
            <a:solidFill>
              <a:srgbClr val="F9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6AB056-DEC9-394A-8FC4-4A95A435B8DB}"/>
              </a:ext>
            </a:extLst>
          </p:cNvPr>
          <p:cNvCxnSpPr>
            <a:cxnSpLocks/>
          </p:cNvCxnSpPr>
          <p:nvPr/>
        </p:nvCxnSpPr>
        <p:spPr>
          <a:xfrm flipH="1">
            <a:off x="253638" y="633833"/>
            <a:ext cx="882176" cy="201807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0F5012-1515-A546-B0F2-43D3A221180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233028" y="498942"/>
            <a:ext cx="905962" cy="134892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2405CE-6194-0B49-91B4-37F33448CC06}"/>
              </a:ext>
            </a:extLst>
          </p:cNvPr>
          <p:cNvCxnSpPr>
            <a:cxnSpLocks/>
          </p:cNvCxnSpPr>
          <p:nvPr/>
        </p:nvCxnSpPr>
        <p:spPr>
          <a:xfrm flipH="1">
            <a:off x="253638" y="686844"/>
            <a:ext cx="880235" cy="148796"/>
          </a:xfrm>
          <a:prstGeom prst="line">
            <a:avLst/>
          </a:prstGeom>
          <a:ln>
            <a:solidFill>
              <a:srgbClr val="FB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59DA78-FF40-AC43-90E8-CC55797E2B90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233028" y="498942"/>
            <a:ext cx="904022" cy="187902"/>
          </a:xfrm>
          <a:prstGeom prst="line">
            <a:avLst/>
          </a:prstGeom>
          <a:ln>
            <a:solidFill>
              <a:srgbClr val="FB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142E9F-2652-A04A-9514-98AF2C907ABA}"/>
              </a:ext>
            </a:extLst>
          </p:cNvPr>
          <p:cNvCxnSpPr>
            <a:cxnSpLocks/>
          </p:cNvCxnSpPr>
          <p:nvPr/>
        </p:nvCxnSpPr>
        <p:spPr>
          <a:xfrm flipH="1">
            <a:off x="253638" y="746014"/>
            <a:ext cx="882175" cy="89626"/>
          </a:xfrm>
          <a:prstGeom prst="line">
            <a:avLst/>
          </a:prstGeom>
          <a:ln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5E6E4D-3E04-D945-90ED-8D91F1F97EAB}"/>
              </a:ext>
            </a:extLst>
          </p:cNvPr>
          <p:cNvCxnSpPr>
            <a:cxnSpLocks/>
          </p:cNvCxnSpPr>
          <p:nvPr/>
        </p:nvCxnSpPr>
        <p:spPr>
          <a:xfrm flipH="1" flipV="1">
            <a:off x="253638" y="505440"/>
            <a:ext cx="885351" cy="240574"/>
          </a:xfrm>
          <a:prstGeom prst="line">
            <a:avLst/>
          </a:prstGeom>
          <a:ln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DFC8E6-BF58-4D4A-8A4A-9BEC58E25C2C}"/>
              </a:ext>
            </a:extLst>
          </p:cNvPr>
          <p:cNvCxnSpPr>
            <a:cxnSpLocks/>
          </p:cNvCxnSpPr>
          <p:nvPr/>
        </p:nvCxnSpPr>
        <p:spPr>
          <a:xfrm flipH="1">
            <a:off x="253638" y="796730"/>
            <a:ext cx="885912" cy="42085"/>
          </a:xfrm>
          <a:prstGeom prst="line">
            <a:avLst/>
          </a:prstGeom>
          <a:ln>
            <a:solidFill>
              <a:srgbClr val="E7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2C91CE-BF9C-294A-AB40-87449EDBD3E5}"/>
              </a:ext>
            </a:extLst>
          </p:cNvPr>
          <p:cNvCxnSpPr>
            <a:cxnSpLocks/>
          </p:cNvCxnSpPr>
          <p:nvPr/>
        </p:nvCxnSpPr>
        <p:spPr>
          <a:xfrm flipH="1" flipV="1">
            <a:off x="250463" y="502265"/>
            <a:ext cx="892263" cy="294465"/>
          </a:xfrm>
          <a:prstGeom prst="line">
            <a:avLst/>
          </a:prstGeom>
          <a:ln>
            <a:solidFill>
              <a:srgbClr val="E7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191D69A-006E-4742-83B6-D0F06D267690}"/>
              </a:ext>
            </a:extLst>
          </p:cNvPr>
          <p:cNvSpPr/>
          <p:nvPr/>
        </p:nvSpPr>
        <p:spPr>
          <a:xfrm>
            <a:off x="64480" y="502265"/>
            <a:ext cx="187933" cy="3327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6E60DFE-B939-8F44-B001-6A0F2B158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4891"/>
          <a:stretch/>
        </p:blipFill>
        <p:spPr>
          <a:xfrm>
            <a:off x="1040962" y="24906"/>
            <a:ext cx="226895" cy="41171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155B2DD-C039-4749-91A3-9B38A39E2B0D}"/>
              </a:ext>
            </a:extLst>
          </p:cNvPr>
          <p:cNvSpPr txBox="1"/>
          <p:nvPr/>
        </p:nvSpPr>
        <p:spPr>
          <a:xfrm>
            <a:off x="354655" y="83501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Input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C644AD-9CBA-0F4D-8E21-01CE93C3B575}"/>
              </a:ext>
            </a:extLst>
          </p:cNvPr>
          <p:cNvSpPr txBox="1"/>
          <p:nvPr/>
        </p:nvSpPr>
        <p:spPr>
          <a:xfrm>
            <a:off x="1148189" y="835013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Output Features</a:t>
            </a:r>
          </a:p>
        </p:txBody>
      </p:sp>
    </p:spTree>
    <p:extLst>
      <p:ext uri="{BB962C8B-B14F-4D97-AF65-F5344CB8AC3E}">
        <p14:creationId xmlns:p14="http://schemas.microsoft.com/office/powerpoint/2010/main" val="383049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7F34CBA-19F0-1D46-8B8E-B3455BF2F04A}"/>
              </a:ext>
            </a:extLst>
          </p:cNvPr>
          <p:cNvSpPr/>
          <p:nvPr/>
        </p:nvSpPr>
        <p:spPr>
          <a:xfrm>
            <a:off x="156981" y="95128"/>
            <a:ext cx="832355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B7D2AC3-850E-6541-BE3D-168573486A9C}"/>
              </a:ext>
            </a:extLst>
          </p:cNvPr>
          <p:cNvSpPr/>
          <p:nvPr/>
        </p:nvSpPr>
        <p:spPr>
          <a:xfrm rot="5400000">
            <a:off x="-173711" y="486515"/>
            <a:ext cx="439818" cy="8132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0C6DA009-56B4-7F42-976D-322ACBC6DB8C}"/>
              </a:ext>
            </a:extLst>
          </p:cNvPr>
          <p:cNvSpPr/>
          <p:nvPr/>
        </p:nvSpPr>
        <p:spPr>
          <a:xfrm rot="16200000">
            <a:off x="1902301" y="495197"/>
            <a:ext cx="427355" cy="8132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9AF69565-B609-A74F-8D0D-97AF09DC0B64}"/>
              </a:ext>
            </a:extLst>
          </p:cNvPr>
          <p:cNvSpPr/>
          <p:nvPr/>
        </p:nvSpPr>
        <p:spPr>
          <a:xfrm>
            <a:off x="1030688" y="112309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0DC0A30-BADF-6243-9783-6B345EE83D06}"/>
              </a:ext>
            </a:extLst>
          </p:cNvPr>
          <p:cNvSpPr/>
          <p:nvPr/>
        </p:nvSpPr>
        <p:spPr>
          <a:xfrm>
            <a:off x="577136" y="262157"/>
            <a:ext cx="4140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6610EF-6E5A-064B-AD0D-4462BDB6DF82}"/>
              </a:ext>
            </a:extLst>
          </p:cNvPr>
          <p:cNvSpPr/>
          <p:nvPr/>
        </p:nvSpPr>
        <p:spPr>
          <a:xfrm>
            <a:off x="784136" y="434867"/>
            <a:ext cx="2052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6D6231-1C05-C44A-8143-B8FF61BECAA0}"/>
              </a:ext>
            </a:extLst>
          </p:cNvPr>
          <p:cNvSpPr/>
          <p:nvPr/>
        </p:nvSpPr>
        <p:spPr>
          <a:xfrm>
            <a:off x="888536" y="595231"/>
            <a:ext cx="1008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B92D18-5340-9049-A3C8-4E4A0C2A42D9}"/>
              </a:ext>
            </a:extLst>
          </p:cNvPr>
          <p:cNvSpPr/>
          <p:nvPr/>
        </p:nvSpPr>
        <p:spPr>
          <a:xfrm>
            <a:off x="938936" y="746650"/>
            <a:ext cx="504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2A3068-0DFA-6049-9C54-61C77CDDB46D}"/>
              </a:ext>
            </a:extLst>
          </p:cNvPr>
          <p:cNvSpPr/>
          <p:nvPr/>
        </p:nvSpPr>
        <p:spPr>
          <a:xfrm>
            <a:off x="1069863" y="860258"/>
            <a:ext cx="28800" cy="100800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249693-A75C-DC41-9E6F-B8E6CE105AAE}"/>
              </a:ext>
            </a:extLst>
          </p:cNvPr>
          <p:cNvSpPr txBox="1"/>
          <p:nvPr/>
        </p:nvSpPr>
        <p:spPr>
          <a:xfrm>
            <a:off x="5562" y="412747"/>
            <a:ext cx="665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Max Pool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23BDD4-A0A1-0740-8717-3C7E35CD1792}"/>
              </a:ext>
            </a:extLst>
          </p:cNvPr>
          <p:cNvSpPr txBox="1"/>
          <p:nvPr/>
        </p:nvSpPr>
        <p:spPr>
          <a:xfrm>
            <a:off x="1448090" y="412751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Upsample</a:t>
            </a:r>
            <a:endParaRPr lang="en-GB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139D36-FF97-CD49-844D-AE89E0E98059}"/>
              </a:ext>
            </a:extLst>
          </p:cNvPr>
          <p:cNvSpPr/>
          <p:nvPr/>
        </p:nvSpPr>
        <p:spPr>
          <a:xfrm rot="10800000" flipH="1">
            <a:off x="1171252" y="100095"/>
            <a:ext cx="83235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609ADF-2E3B-B14A-9B13-6D7150943344}"/>
              </a:ext>
            </a:extLst>
          </p:cNvPr>
          <p:cNvSpPr/>
          <p:nvPr/>
        </p:nvSpPr>
        <p:spPr>
          <a:xfrm rot="10800000" flipH="1">
            <a:off x="1171791" y="260152"/>
            <a:ext cx="4140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F51F3F-476F-0747-B5B4-DC832340F249}"/>
              </a:ext>
            </a:extLst>
          </p:cNvPr>
          <p:cNvSpPr/>
          <p:nvPr/>
        </p:nvSpPr>
        <p:spPr>
          <a:xfrm rot="10800000" flipH="1">
            <a:off x="1174497" y="439181"/>
            <a:ext cx="2052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624BB1-A4DB-5544-A70E-A60DCFA35813}"/>
              </a:ext>
            </a:extLst>
          </p:cNvPr>
          <p:cNvSpPr/>
          <p:nvPr/>
        </p:nvSpPr>
        <p:spPr>
          <a:xfrm rot="10800000" flipH="1">
            <a:off x="1177198" y="595231"/>
            <a:ext cx="1008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3BA08D6-F74C-DD46-A793-4353D2AE5CED}"/>
              </a:ext>
            </a:extLst>
          </p:cNvPr>
          <p:cNvSpPr/>
          <p:nvPr/>
        </p:nvSpPr>
        <p:spPr>
          <a:xfrm rot="10800000" flipH="1">
            <a:off x="1172699" y="743609"/>
            <a:ext cx="5040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A87546-4884-CF45-9256-95ECF49A44A9}"/>
              </a:ext>
            </a:extLst>
          </p:cNvPr>
          <p:cNvSpPr/>
          <p:nvPr/>
        </p:nvSpPr>
        <p:spPr>
          <a:xfrm rot="10800000" flipH="1">
            <a:off x="1171252" y="142429"/>
            <a:ext cx="832355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6227EB-67D3-FF45-B508-011363BE8D70}"/>
              </a:ext>
            </a:extLst>
          </p:cNvPr>
          <p:cNvSpPr/>
          <p:nvPr/>
        </p:nvSpPr>
        <p:spPr>
          <a:xfrm rot="10800000" flipH="1">
            <a:off x="1171791" y="302486"/>
            <a:ext cx="4140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DD188C-5493-5D4D-950C-C1A294144393}"/>
              </a:ext>
            </a:extLst>
          </p:cNvPr>
          <p:cNvSpPr/>
          <p:nvPr/>
        </p:nvSpPr>
        <p:spPr>
          <a:xfrm rot="10800000" flipH="1">
            <a:off x="1174497" y="481515"/>
            <a:ext cx="2052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85287B8-CE6B-D043-8614-6C11C5DB509E}"/>
              </a:ext>
            </a:extLst>
          </p:cNvPr>
          <p:cNvSpPr/>
          <p:nvPr/>
        </p:nvSpPr>
        <p:spPr>
          <a:xfrm rot="10800000" flipH="1">
            <a:off x="1177198" y="637565"/>
            <a:ext cx="1008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93E47-E5CF-A94D-BCD3-61CC80D7AFBB}"/>
              </a:ext>
            </a:extLst>
          </p:cNvPr>
          <p:cNvSpPr/>
          <p:nvPr/>
        </p:nvSpPr>
        <p:spPr>
          <a:xfrm rot="10800000" flipH="1">
            <a:off x="1172699" y="785943"/>
            <a:ext cx="50400" cy="45719"/>
          </a:xfrm>
          <a:prstGeom prst="rect">
            <a:avLst/>
          </a:prstGeom>
          <a:solidFill>
            <a:srgbClr val="C4E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64051F-EEF7-BE44-B27C-17F3C4AEB22C}"/>
              </a:ext>
            </a:extLst>
          </p:cNvPr>
          <p:cNvSpPr/>
          <p:nvPr/>
        </p:nvSpPr>
        <p:spPr>
          <a:xfrm>
            <a:off x="1077579" y="861108"/>
            <a:ext cx="144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6F9355-8B3F-7543-B983-79E50466D72F}"/>
              </a:ext>
            </a:extLst>
          </p:cNvPr>
          <p:cNvSpPr/>
          <p:nvPr/>
        </p:nvSpPr>
        <p:spPr>
          <a:xfrm>
            <a:off x="1169613" y="19729"/>
            <a:ext cx="832355" cy="45720"/>
          </a:xfrm>
          <a:prstGeom prst="rect">
            <a:avLst/>
          </a:prstGeom>
          <a:solidFill>
            <a:srgbClr val="8EC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13F74FD-0B1B-794F-8BB6-51BACBAE291F}"/>
              </a:ext>
            </a:extLst>
          </p:cNvPr>
          <p:cNvSpPr/>
          <p:nvPr/>
        </p:nvSpPr>
        <p:spPr>
          <a:xfrm>
            <a:off x="1277997" y="17745"/>
            <a:ext cx="18000" cy="46800"/>
          </a:xfrm>
          <a:prstGeom prst="rect">
            <a:avLst/>
          </a:prstGeom>
          <a:solidFill>
            <a:srgbClr val="618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89E3296-4E19-5746-A338-BC19DE0869EC}"/>
              </a:ext>
            </a:extLst>
          </p:cNvPr>
          <p:cNvSpPr/>
          <p:nvPr/>
        </p:nvSpPr>
        <p:spPr>
          <a:xfrm>
            <a:off x="954611" y="746650"/>
            <a:ext cx="216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4448C3-A791-1B49-BEE2-340F7FC7501D}"/>
              </a:ext>
            </a:extLst>
          </p:cNvPr>
          <p:cNvSpPr/>
          <p:nvPr/>
        </p:nvSpPr>
        <p:spPr>
          <a:xfrm>
            <a:off x="920109" y="593976"/>
            <a:ext cx="432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609D0F-B5D0-5D4A-B4ED-1A2997E0F475}"/>
              </a:ext>
            </a:extLst>
          </p:cNvPr>
          <p:cNvSpPr/>
          <p:nvPr/>
        </p:nvSpPr>
        <p:spPr>
          <a:xfrm>
            <a:off x="837592" y="434867"/>
            <a:ext cx="108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9EDEAA3-46D8-9246-A9E4-10DADE28EC34}"/>
              </a:ext>
            </a:extLst>
          </p:cNvPr>
          <p:cNvSpPr/>
          <p:nvPr/>
        </p:nvSpPr>
        <p:spPr>
          <a:xfrm>
            <a:off x="684451" y="262157"/>
            <a:ext cx="216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7D7C62-1FD7-2F42-865D-16E1671C001C}"/>
              </a:ext>
            </a:extLst>
          </p:cNvPr>
          <p:cNvSpPr/>
          <p:nvPr/>
        </p:nvSpPr>
        <p:spPr>
          <a:xfrm>
            <a:off x="332130" y="96919"/>
            <a:ext cx="432000" cy="1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2E48282-FE8F-1A40-875F-2E3A2F4AD64C}"/>
              </a:ext>
            </a:extLst>
          </p:cNvPr>
          <p:cNvSpPr/>
          <p:nvPr/>
        </p:nvSpPr>
        <p:spPr>
          <a:xfrm>
            <a:off x="1274034" y="102596"/>
            <a:ext cx="216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8BFD3F-9FCA-2E49-8BFB-068C25CA7F55}"/>
              </a:ext>
            </a:extLst>
          </p:cNvPr>
          <p:cNvSpPr/>
          <p:nvPr/>
        </p:nvSpPr>
        <p:spPr>
          <a:xfrm>
            <a:off x="1264509" y="261656"/>
            <a:ext cx="252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6F04F4E-CD3F-514D-BF32-E9867A4EF0A1}"/>
              </a:ext>
            </a:extLst>
          </p:cNvPr>
          <p:cNvSpPr/>
          <p:nvPr/>
        </p:nvSpPr>
        <p:spPr>
          <a:xfrm>
            <a:off x="1232733" y="438987"/>
            <a:ext cx="288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600688-EF7A-4840-B489-39072A66BAB2}"/>
              </a:ext>
            </a:extLst>
          </p:cNvPr>
          <p:cNvSpPr/>
          <p:nvPr/>
        </p:nvSpPr>
        <p:spPr>
          <a:xfrm>
            <a:off x="1196622" y="594787"/>
            <a:ext cx="288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B972A4-6C2A-ED47-8CCC-66348161F2C8}"/>
              </a:ext>
            </a:extLst>
          </p:cNvPr>
          <p:cNvSpPr/>
          <p:nvPr/>
        </p:nvSpPr>
        <p:spPr>
          <a:xfrm>
            <a:off x="1176804" y="742743"/>
            <a:ext cx="32400" cy="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EE806EBE-1608-6647-9C40-2B36FAC8029B}"/>
              </a:ext>
            </a:extLst>
          </p:cNvPr>
          <p:cNvSpPr/>
          <p:nvPr/>
        </p:nvSpPr>
        <p:spPr>
          <a:xfrm>
            <a:off x="1033454" y="266498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131F1A2F-A075-FF4E-8DE6-F8BFB8BAD05D}"/>
              </a:ext>
            </a:extLst>
          </p:cNvPr>
          <p:cNvSpPr/>
          <p:nvPr/>
        </p:nvSpPr>
        <p:spPr>
          <a:xfrm>
            <a:off x="1033863" y="446613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5DF476E3-F754-CD43-AEBE-06FDEA43D0B0}"/>
              </a:ext>
            </a:extLst>
          </p:cNvPr>
          <p:cNvSpPr/>
          <p:nvPr/>
        </p:nvSpPr>
        <p:spPr>
          <a:xfrm>
            <a:off x="1037781" y="610206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8C4CC4D7-DCA7-DA46-8517-53D0AE0D87CC}"/>
              </a:ext>
            </a:extLst>
          </p:cNvPr>
          <p:cNvSpPr/>
          <p:nvPr/>
        </p:nvSpPr>
        <p:spPr>
          <a:xfrm>
            <a:off x="1034135" y="754227"/>
            <a:ext cx="100800" cy="7197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C319D-1764-8D40-856D-987EFD4945CF}"/>
              </a:ext>
            </a:extLst>
          </p:cNvPr>
          <p:cNvSpPr txBox="1"/>
          <p:nvPr/>
        </p:nvSpPr>
        <p:spPr>
          <a:xfrm>
            <a:off x="-67608" y="891533"/>
            <a:ext cx="1047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4473C4"/>
                </a:solidFill>
              </a:rPr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271882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12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3</cp:revision>
  <dcterms:created xsi:type="dcterms:W3CDTF">2021-11-12T17:10:44Z</dcterms:created>
  <dcterms:modified xsi:type="dcterms:W3CDTF">2021-11-15T18:28:51Z</dcterms:modified>
</cp:coreProperties>
</file>