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2T03:10:10.83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701.99365"/>
      <inkml:brushProperty name="anchorY" value="509.45132"/>
      <inkml:brushProperty name="scaleFactor" value="0.5"/>
    </inkml:brush>
  </inkml:definitions>
  <inkml:trace contextRef="#ctx0" brushRef="#br0">6 125 4352,'0'0'0,"0"-1"2496,1 0-2513,-1 1 207,0 0-124,1-1-124,-1 0 704,1 0-263,-1 0 13,-1 0 40,1-2 482,-1 1 68,1 1-778,-1-1-32,0 1 375,0-1-51,1 1-128,0 0-1,-1 0 42,1 0 42,-1-2 26,1 0 83,0 0-105,-1 0-91,1-1-44,0 0-88,0 0-55,0 0-69,0-3 181,0 3-246,0 1-19,1-2 20,1 2-6,0 3-47,-1 2 114,0 1 11,2 7 190,-1 4-49,-1 6 32,0 5-42,0 4 85,-1 2-139,0 3-31,0 2 79,0 4-32,-1 1-101,1 3-5,0 0-43,0 0 43,0-1-91,0-4 101,1-5 118,0-3 117,1-6-96,1-4 117,-2-11-312,1-1-5,2 7 24,1-3-37,0-2-43,3 1 80,-1-2-139,1 0 43,-4-5 87,0 0 13,2 3 92,0-1 5,0-1-26,-1-1 48,0-2 21,-1 1-118,1-2 1,0 0-43,-1 0 43,1 0-91,-1 0 101,1-1-32,0 0 49,2 0 63,0-2 22,-3 1-217,1-1-10,5 0-2,1-1-12,3 1-10,3 0 38,4 0-12,4 1 6,4 0 0,3-1 75,5 1 16,2-1-150,1-1 86,1-1-107,0 0 26,0 0 65,0 1-22,0-1-101,1 2 107,2 0 74,-16 2 51,2 0 32,-2 0-177,2 1 13,28 2 81,-3-1 1,-4 1 100,-5-2 49,-4-1-118,-5 0 6,-3-1-43,-4-1 43,-2 0-91,-4 0-11,-3 0 38,-2 0-54,-4 1 16,-2 0 70,-3 0 16,-1 0 37,-3 0-6,-1 0 6,0 1 75,-1 0 90,-2 0-170,-1-1 21,0-2-11,-1-1-5,0-1-74,0-1-54,-1-1 48,0 0-59,0-2 91,-1 0 11,-1-2-38,0-3-58,-1-4-59,0-4 48,-1-5 16,0-4-6,0-5 6,0-2 0,1-2 75,1 1 16,1-1-150,1 2 11,1 0 27,0 2-17,2 2 44,-1 2-12,0 0 6,0 2 75,-1 3-59,0 3-16,0 2 43,0 3 21,-1 2-43,-1 3 91,-1 1-101,0 3-6,0 2-74,-1 1 53,1 1 16,-1 2-6,0 1 81,-2 1 16,2 0-38,-2 1-58,-1 1-59,-1 0 48,-2 1 16,-2-1 69,-3 2 22,-3-1-38,-4 1-58,-6-1 53,-5-1 16,-4 0-118,-3-1 38,-3-2 22,-1 1 63,-2-2-53,-1 1-16,0 0 42,-1-1 22,-2 0-42,0-2-22,-4 0 117,0-1-37,0-1-21,1 0-65,1 0 54,3 0-58,2 1 15,4 2-5,3 1-112,5 2 107,4 2-1,3 1 76,16-1-153,0 1-5,-8 2-45,11-2-150,1 0-37,-7 3-272,13-4 159,-1 1 77,1-1-56,-1 0-56,0 2-307,0 1-173,2-2 189,0-1 65,0 2-68,0-1-68,1 2-705,0 2-221,-1-6-1011,1 0 2066,0 1-51,1 0-53,-1-1-50,0 1-53,0-1-50,0 1-53,0 0-50,0-1-53,0 1-50,0-1-52,0 1-52,0-1-51,0 1-51,0 0-52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2T03:10:20.27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709.54974"/>
      <inkml:brushProperty name="anchorY" value="-610.3205"/>
      <inkml:brushProperty name="scaleFactor" value="0.5"/>
    </inkml:brush>
  </inkml:definitions>
  <inkml:trace contextRef="#ctx0" brushRef="#br0">145 403 4352,'0'0'0,"-4"-2"2432,4 1-2689,-1 1 357,1-1-36,-1 1-38,1-1-36,-1 0-38,1 1-36,-1-1-38,-1-2 791,0 0-357,-2-5 163,3-2 213,1-1-37,0 7-215,0 1-86,0-1 52,0 0 52,0 0-495,-1 0 228,1 0-54,0 0-54,-1 1 483,1-1-227,-1 1 50,1-1 50,-1-2-39,1 1 104,-1-3 497,0 4-599,0 2-38,0-1 290,-1 2 49,0 3-70,1 1-425,0 1-24,-2 8 273,-1 5-111,-2 6 58,0 7-96,-2 6 64,-1 7-171,1 6 86,0 4-145,1 3 113,1 0-112,2 2 31,1-1-122,0-2 70,1-3 47,1-3 59,1-4-48,0-6-16,0-6-32,0-5 80,0-5-139,1-5-31,1-4 4,1-3-47,3-4 85,3-1 11,3-1-38,3-1-58,2-1 53,1 0-59,3-1 91,1 0-64,3-2-16,4 1 43,5 1-54,3 0 16,2 1-5,4-1 0,3 0 0,8 1 0,8-1 75,6 3 16,6-1 37,1 1-6,1-1 81,-3-1 16,-4-1 111,-35-3-307,-1 0-3,32-2-36,-1-4 5,0-2 54,-1-1-22,-2-2-26,-1 0 122,-5 1 38,-30 7 36,-1 0 29,19-4 201,-5 3 166,-7 2 79,-17 2-467,-2 1-3,9 1 177,-12-1-285,-2 1-32,5 2 62,-3 0-49,-2-1-75,-2-1 54,-1 0-58,0-1 15,-1-2-5,-1-1 0,0-2 75,0-2-59,0-3 96,0-1-102,-1-4-4,1-2 36,0-5-52,0-3 15,1-4-5,1-8 0,0-7 0,-1-7 0,0-10 75,-2-7-59,-3-5-16,-1-2 42,-3 3 22,0 4-42,-1 7-22,0 7 117,0 7-37,0 6-21,2 7 47,1 4-15,0 5 117,3 13-215,-1 1 3,0-8 26,-1 2-17,-1 2-5,0 2 0,0 1 75,-1 1-59,0 1 96,-2 1-102,-1 1 108,-1 1-108,-3 2-4,0 1 36,-2 1 22,-3 1-42,-1 1-22,-1 2 42,-3-1 22,-2 1-42,-4-1-22,-3 0 42,-3 0 22,-2 1-117,-4 2 37,-3 3 21,-3 2 65,-5 0-54,-3 1-16,-8-1 42,-6-1-52,-5 0 15,-4 0 70,-3 1-59,-3 1-16,-1 1-70,1 2 54,1 1 16,4 2-5,7 0-107,7 0 32,10 0-128,9-2 69,25-7-50,3-1-11,-14 5-232,18-6-19,2 0-53,1-1-7,1 0-97,5-2 63,0 0 54,1-1-58,-1 1-58,-2 0-504,1 0-189,3-1 146,0 1 124,0-1-116,1 0-116,-1 0 215,1 0-223,0 0-52,0 0-52,1 0-735,0 0 880,-1 0-104,1 0-107,0 0-104,0 0-106,-1 0-106,1 0-104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3EAC0-72B8-418B-8A42-B95DADFECCA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CEB7A-5F32-45DE-B2BC-21316471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EB7A-5F32-45DE-B2BC-213164717C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EB7A-5F32-45DE-B2BC-213164717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EB7A-5F32-45DE-B2BC-213164717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Codess</a:t>
            </a:r>
            <a:r>
              <a:rPr lang="en-US" dirty="0">
                <a:cs typeface="Calibri"/>
              </a:rPr>
              <a:t> 2018 Workshop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Led by: Allison Durkan and Ben </a:t>
            </a:r>
            <a:r>
              <a:rPr lang="en-US" dirty="0" err="1">
                <a:cs typeface="Calibri"/>
              </a:rPr>
              <a:t>Fersenheim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8237-B22D-457C-B68C-647DE28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59" y="2766218"/>
            <a:ext cx="2995661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Why React?</a:t>
            </a:r>
            <a:endParaRPr lang="en-US" dirty="0"/>
          </a:p>
        </p:txBody>
      </p:sp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3A65729-8859-4074-AA2B-7D907369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21" y="65587"/>
            <a:ext cx="9123987" cy="65403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42CDA8-6222-4BA9-A806-23C1DAB8782B}"/>
                  </a:ext>
                </a:extLst>
              </p14:cNvPr>
              <p14:cNvContentPartPr/>
              <p14:nvPr/>
            </p14:nvContentPartPr>
            <p14:xfrm>
              <a:off x="4837913" y="694138"/>
              <a:ext cx="488520" cy="29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42CDA8-6222-4BA9-A806-23C1DAB878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0273" y="676138"/>
                <a:ext cx="5241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3D8FDF-4713-4D9F-A75A-FF9C2BBCFDB7}"/>
                  </a:ext>
                </a:extLst>
              </p14:cNvPr>
              <p14:cNvContentPartPr/>
              <p14:nvPr/>
            </p14:nvContentPartPr>
            <p14:xfrm>
              <a:off x="10947113" y="2400898"/>
              <a:ext cx="636840" cy="441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3D8FDF-4713-4D9F-A75A-FF9C2BBCFD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29113" y="2382898"/>
                <a:ext cx="67248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00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22AB-6788-476C-9F1D-9FE0292B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2619-19B0-4920-8E85-76A36049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21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React Web Apps</vt:lpstr>
      <vt:lpstr>Why React?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Durkan</dc:creator>
  <cp:lastModifiedBy>Allison Durkan</cp:lastModifiedBy>
  <cp:revision>21</cp:revision>
  <dcterms:created xsi:type="dcterms:W3CDTF">2013-07-15T20:26:40Z</dcterms:created>
  <dcterms:modified xsi:type="dcterms:W3CDTF">2018-04-12T03:13:45Z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aldurkan@microsoft.com</vt:lpwstr>
  </property>
  <property fmtid="{D5CDD505-2E9C-101B-9397-08002B2CF9AE}" pid="5" name="MSIP_Label_f42aa342-8706-4288-bd11-ebb85995028c_SetDate">
    <vt:lpwstr>2018-04-11T22:05:27.2533988Z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