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EAC0-72B8-418B-8A42-B95DADFECCA1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EB7A-5F32-45DE-B2BC-21316471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EB7A-5F32-45DE-B2BC-213164717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EB7A-5F32-45DE-B2BC-213164717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React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Codess</a:t>
            </a:r>
            <a:r>
              <a:rPr lang="en-US" dirty="0">
                <a:cs typeface="Calibri"/>
              </a:rPr>
              <a:t> 2018 Workshop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Led by: Allison Durkan and Ben </a:t>
            </a:r>
            <a:r>
              <a:rPr lang="en-US" dirty="0" err="1">
                <a:cs typeface="Calibri"/>
              </a:rPr>
              <a:t>Fersenheim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8237-B22D-457C-B68C-647DE28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" y="311246"/>
            <a:ext cx="2995661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React?</a:t>
            </a:r>
            <a:endParaRPr lang="en-US" dirty="0"/>
          </a:p>
        </p:txBody>
      </p:sp>
      <p:pic>
        <p:nvPicPr>
          <p:cNvPr id="8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3A65729-8859-4074-AA2B-7D907369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21" y="65587"/>
            <a:ext cx="9123987" cy="65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20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React Web Apps</vt:lpstr>
      <vt:lpstr>Why React?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Durkan</dc:creator>
  <cp:lastModifiedBy>Allison Durkan</cp:lastModifiedBy>
  <cp:revision>19</cp:revision>
  <dcterms:created xsi:type="dcterms:W3CDTF">2013-07-15T20:26:40Z</dcterms:created>
  <dcterms:modified xsi:type="dcterms:W3CDTF">2018-04-11T22:06:14Z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aldurkan@microsoft.com</vt:lpwstr>
  </property>
  <property fmtid="{D5CDD505-2E9C-101B-9397-08002B2CF9AE}" pid="5" name="MSIP_Label_f42aa342-8706-4288-bd11-ebb85995028c_SetDate">
    <vt:lpwstr>2018-04-11T22:05:27.2533988Z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