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8" r:id="rId2"/>
    <p:sldId id="345" r:id="rId3"/>
    <p:sldId id="346" r:id="rId4"/>
    <p:sldId id="325" r:id="rId5"/>
    <p:sldId id="343" r:id="rId6"/>
    <p:sldId id="256" r:id="rId7"/>
    <p:sldId id="347" r:id="rId8"/>
    <p:sldId id="314" r:id="rId9"/>
    <p:sldId id="257" r:id="rId10"/>
    <p:sldId id="351" r:id="rId11"/>
    <p:sldId id="352" r:id="rId12"/>
    <p:sldId id="348" r:id="rId13"/>
    <p:sldId id="349" r:id="rId14"/>
    <p:sldId id="353" r:id="rId15"/>
    <p:sldId id="344" r:id="rId16"/>
    <p:sldId id="260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orient="horz" pos="647">
          <p15:clr>
            <a:srgbClr val="A4A3A4"/>
          </p15:clr>
        </p15:guide>
        <p15:guide id="3" orient="horz" pos="3695">
          <p15:clr>
            <a:srgbClr val="A4A3A4"/>
          </p15:clr>
        </p15:guide>
        <p15:guide id="4" orient="horz" pos="335">
          <p15:clr>
            <a:srgbClr val="A4A3A4"/>
          </p15:clr>
        </p15:guide>
        <p15:guide id="5" orient="horz" pos="3960">
          <p15:clr>
            <a:srgbClr val="A4A3A4"/>
          </p15:clr>
        </p15:guide>
        <p15:guide id="6" pos="3839">
          <p15:clr>
            <a:srgbClr val="A4A3A4"/>
          </p15:clr>
        </p15:guide>
        <p15:guide id="7" pos="335">
          <p15:clr>
            <a:srgbClr val="A4A3A4"/>
          </p15:clr>
        </p15:guide>
        <p15:guide id="8" pos="73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P" initials="T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2" y="58"/>
      </p:cViewPr>
      <p:guideLst>
        <p:guide orient="horz" pos="2135"/>
        <p:guide orient="horz" pos="647"/>
        <p:guide orient="horz" pos="3695"/>
        <p:guide orient="horz" pos="335"/>
        <p:guide orient="horz" pos="3960"/>
        <p:guide pos="3839"/>
        <p:guide pos="335"/>
        <p:guide pos="7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3F4D4BE-CA95-44CF-82BE-79AE771A6E2A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7B9A4D8-8B9D-4C8E-A930-87E0FD9A7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5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4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068DBE7-028D-B148-AE4F-C054D3711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620" y="900000"/>
            <a:ext cx="4649637" cy="5058000"/>
          </a:xfrm>
          <a:custGeom>
            <a:avLst/>
            <a:gdLst>
              <a:gd name="connsiteX0" fmla="*/ 147440 w 4649637"/>
              <a:gd name="connsiteY0" fmla="*/ 0 h 5058000"/>
              <a:gd name="connsiteX1" fmla="*/ 4502197 w 4649637"/>
              <a:gd name="connsiteY1" fmla="*/ 0 h 5058000"/>
              <a:gd name="connsiteX2" fmla="*/ 4649637 w 4649637"/>
              <a:gd name="connsiteY2" fmla="*/ 147440 h 5058000"/>
              <a:gd name="connsiteX3" fmla="*/ 4649637 w 4649637"/>
              <a:gd name="connsiteY3" fmla="*/ 4910560 h 5058000"/>
              <a:gd name="connsiteX4" fmla="*/ 4502197 w 4649637"/>
              <a:gd name="connsiteY4" fmla="*/ 5058000 h 5058000"/>
              <a:gd name="connsiteX5" fmla="*/ 147440 w 4649637"/>
              <a:gd name="connsiteY5" fmla="*/ 5058000 h 5058000"/>
              <a:gd name="connsiteX6" fmla="*/ 0 w 4649637"/>
              <a:gd name="connsiteY6" fmla="*/ 4910560 h 5058000"/>
              <a:gd name="connsiteX7" fmla="*/ 0 w 4649637"/>
              <a:gd name="connsiteY7" fmla="*/ 147440 h 5058000"/>
              <a:gd name="connsiteX8" fmla="*/ 147440 w 4649637"/>
              <a:gd name="connsiteY8" fmla="*/ 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637" h="5058000">
                <a:moveTo>
                  <a:pt x="147440" y="0"/>
                </a:moveTo>
                <a:lnTo>
                  <a:pt x="4502197" y="0"/>
                </a:lnTo>
                <a:cubicBezTo>
                  <a:pt x="4583626" y="0"/>
                  <a:pt x="4649637" y="66011"/>
                  <a:pt x="4649637" y="147440"/>
                </a:cubicBezTo>
                <a:lnTo>
                  <a:pt x="4649637" y="4910560"/>
                </a:lnTo>
                <a:cubicBezTo>
                  <a:pt x="4649637" y="4991989"/>
                  <a:pt x="4583626" y="5058000"/>
                  <a:pt x="4502197" y="5058000"/>
                </a:cubicBezTo>
                <a:lnTo>
                  <a:pt x="147440" y="5058000"/>
                </a:lnTo>
                <a:cubicBezTo>
                  <a:pt x="66011" y="5058000"/>
                  <a:pt x="0" y="4991989"/>
                  <a:pt x="0" y="4910560"/>
                </a:cubicBezTo>
                <a:lnTo>
                  <a:pt x="0" y="147440"/>
                </a:lnTo>
                <a:cubicBezTo>
                  <a:pt x="0" y="66011"/>
                  <a:pt x="66011" y="0"/>
                  <a:pt x="14744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Image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925019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0120C-F390-4840-AEF5-D00E972C0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7700" y="1304925"/>
            <a:ext cx="3550766" cy="4137025"/>
          </a:xfrm>
          <a:custGeom>
            <a:avLst/>
            <a:gdLst>
              <a:gd name="connsiteX0" fmla="*/ 0 w 3550766"/>
              <a:gd name="connsiteY0" fmla="*/ 0 h 4137025"/>
              <a:gd name="connsiteX1" fmla="*/ 1950566 w 3550766"/>
              <a:gd name="connsiteY1" fmla="*/ 1063625 h 4137025"/>
              <a:gd name="connsiteX2" fmla="*/ 3550766 w 3550766"/>
              <a:gd name="connsiteY2" fmla="*/ 4137025 h 4137025"/>
              <a:gd name="connsiteX3" fmla="*/ 1657350 w 3550766"/>
              <a:gd name="connsiteY3" fmla="*/ 3355975 h 413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766" h="4137025">
                <a:moveTo>
                  <a:pt x="0" y="0"/>
                </a:moveTo>
                <a:lnTo>
                  <a:pt x="1950566" y="1063625"/>
                </a:lnTo>
                <a:lnTo>
                  <a:pt x="3550766" y="4137025"/>
                </a:lnTo>
                <a:lnTo>
                  <a:pt x="1657350" y="33559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155144" y="3630"/>
            <a:ext cx="7036856" cy="6854370"/>
          </a:xfrm>
          <a:custGeom>
            <a:avLst/>
            <a:gdLst>
              <a:gd name="connsiteX0" fmla="*/ 1440 w 7036856"/>
              <a:gd name="connsiteY0" fmla="*/ 0 h 6854370"/>
              <a:gd name="connsiteX1" fmla="*/ 7036856 w 7036856"/>
              <a:gd name="connsiteY1" fmla="*/ 0 h 6854370"/>
              <a:gd name="connsiteX2" fmla="*/ 7036856 w 7036856"/>
              <a:gd name="connsiteY2" fmla="*/ 6854370 h 6854370"/>
              <a:gd name="connsiteX3" fmla="*/ 0 w 7036856"/>
              <a:gd name="connsiteY3" fmla="*/ 6854370 h 6854370"/>
              <a:gd name="connsiteX4" fmla="*/ 1361773 w 7036856"/>
              <a:gd name="connsiteY4" fmla="*/ 3425371 h 68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6856" h="6854370">
                <a:moveTo>
                  <a:pt x="1440" y="0"/>
                </a:moveTo>
                <a:lnTo>
                  <a:pt x="7036856" y="0"/>
                </a:lnTo>
                <a:lnTo>
                  <a:pt x="7036856" y="6854370"/>
                </a:lnTo>
                <a:lnTo>
                  <a:pt x="0" y="6854370"/>
                </a:lnTo>
                <a:lnTo>
                  <a:pt x="1361773" y="342537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8CD176-B2F0-4CDB-8D8E-753FC16776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79662" cy="6869916"/>
          </a:xfrm>
          <a:custGeom>
            <a:avLst/>
            <a:gdLst>
              <a:gd name="connsiteX0" fmla="*/ 0 w 4279662"/>
              <a:gd name="connsiteY0" fmla="*/ 0 h 6869916"/>
              <a:gd name="connsiteX1" fmla="*/ 4279662 w 4279662"/>
              <a:gd name="connsiteY1" fmla="*/ 0 h 6869916"/>
              <a:gd name="connsiteX2" fmla="*/ 4279662 w 4279662"/>
              <a:gd name="connsiteY2" fmla="*/ 6869916 h 6869916"/>
              <a:gd name="connsiteX3" fmla="*/ 0 w 4279662"/>
              <a:gd name="connsiteY3" fmla="*/ 6869916 h 686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662" h="6869916">
                <a:moveTo>
                  <a:pt x="0" y="0"/>
                </a:moveTo>
                <a:lnTo>
                  <a:pt x="4279662" y="0"/>
                </a:lnTo>
                <a:lnTo>
                  <a:pt x="4279662" y="6869916"/>
                </a:lnTo>
                <a:lnTo>
                  <a:pt x="0" y="6869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5">
            <a:extLst>
              <a:ext uri="{FF2B5EF4-FFF2-40B4-BE49-F238E27FC236}">
                <a16:creationId xmlns:a16="http://schemas.microsoft.com/office/drawing/2014/main" id="{8EE8B2C7-C534-4425-97CF-9075BB1BD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72" y="1046062"/>
            <a:ext cx="4253687" cy="4783238"/>
          </a:xfrm>
          <a:custGeom>
            <a:avLst/>
            <a:gdLst>
              <a:gd name="connsiteX0" fmla="*/ 2127933 w 4253687"/>
              <a:gd name="connsiteY0" fmla="*/ 0 h 4783238"/>
              <a:gd name="connsiteX1" fmla="*/ 2336041 w 4253687"/>
              <a:gd name="connsiteY1" fmla="*/ 52087 h 4783238"/>
              <a:gd name="connsiteX2" fmla="*/ 4053206 w 4253687"/>
              <a:gd name="connsiteY2" fmla="*/ 1050403 h 4783238"/>
              <a:gd name="connsiteX3" fmla="*/ 4253687 w 4253687"/>
              <a:gd name="connsiteY3" fmla="*/ 1397643 h 4783238"/>
              <a:gd name="connsiteX4" fmla="*/ 4253687 w 4253687"/>
              <a:gd name="connsiteY4" fmla="*/ 3385595 h 4783238"/>
              <a:gd name="connsiteX5" fmla="*/ 4053206 w 4253687"/>
              <a:gd name="connsiteY5" fmla="*/ 3732836 h 4783238"/>
              <a:gd name="connsiteX6" fmla="*/ 2336041 w 4253687"/>
              <a:gd name="connsiteY6" fmla="*/ 4731152 h 4783238"/>
              <a:gd name="connsiteX7" fmla="*/ 2126844 w 4253687"/>
              <a:gd name="connsiteY7" fmla="*/ 4783238 h 4783238"/>
              <a:gd name="connsiteX8" fmla="*/ 1926363 w 4253687"/>
              <a:gd name="connsiteY8" fmla="*/ 4731152 h 4783238"/>
              <a:gd name="connsiteX9" fmla="*/ 209198 w 4253687"/>
              <a:gd name="connsiteY9" fmla="*/ 3732836 h 4783238"/>
              <a:gd name="connsiteX10" fmla="*/ 0 w 4253687"/>
              <a:gd name="connsiteY10" fmla="*/ 3385595 h 4783238"/>
              <a:gd name="connsiteX11" fmla="*/ 0 w 4253687"/>
              <a:gd name="connsiteY11" fmla="*/ 1397643 h 4783238"/>
              <a:gd name="connsiteX12" fmla="*/ 209198 w 4253687"/>
              <a:gd name="connsiteY12" fmla="*/ 1050403 h 4783238"/>
              <a:gd name="connsiteX13" fmla="*/ 1926363 w 4253687"/>
              <a:gd name="connsiteY13" fmla="*/ 52087 h 4783238"/>
              <a:gd name="connsiteX14" fmla="*/ 2127933 w 4253687"/>
              <a:gd name="connsiteY14" fmla="*/ 0 h 478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3687" h="4783238">
                <a:moveTo>
                  <a:pt x="2127933" y="0"/>
                </a:moveTo>
                <a:cubicBezTo>
                  <a:pt x="2198755" y="0"/>
                  <a:pt x="2270667" y="17362"/>
                  <a:pt x="2336041" y="52087"/>
                </a:cubicBezTo>
                <a:cubicBezTo>
                  <a:pt x="4053206" y="1050403"/>
                  <a:pt x="4053206" y="1050403"/>
                  <a:pt x="4053206" y="1050403"/>
                </a:cubicBezTo>
                <a:cubicBezTo>
                  <a:pt x="4175237" y="1119851"/>
                  <a:pt x="4253687" y="1250066"/>
                  <a:pt x="4253687" y="1397643"/>
                </a:cubicBezTo>
                <a:cubicBezTo>
                  <a:pt x="4253687" y="3385595"/>
                  <a:pt x="4253687" y="3385595"/>
                  <a:pt x="4253687" y="3385595"/>
                </a:cubicBezTo>
                <a:cubicBezTo>
                  <a:pt x="4253687" y="3533172"/>
                  <a:pt x="4175237" y="3663387"/>
                  <a:pt x="4053206" y="3732836"/>
                </a:cubicBezTo>
                <a:cubicBezTo>
                  <a:pt x="2336041" y="4731152"/>
                  <a:pt x="2336041" y="4731152"/>
                  <a:pt x="2336041" y="4731152"/>
                </a:cubicBezTo>
                <a:cubicBezTo>
                  <a:pt x="2266308" y="4765876"/>
                  <a:pt x="2196576" y="4783238"/>
                  <a:pt x="2126844" y="4783238"/>
                </a:cubicBezTo>
                <a:cubicBezTo>
                  <a:pt x="2057111" y="4783238"/>
                  <a:pt x="1987379" y="4765876"/>
                  <a:pt x="1926363" y="4731152"/>
                </a:cubicBezTo>
                <a:cubicBezTo>
                  <a:pt x="209198" y="3732836"/>
                  <a:pt x="209198" y="3732836"/>
                  <a:pt x="209198" y="3732836"/>
                </a:cubicBezTo>
                <a:cubicBezTo>
                  <a:pt x="87166" y="3663387"/>
                  <a:pt x="0" y="3533172"/>
                  <a:pt x="0" y="3385595"/>
                </a:cubicBezTo>
                <a:cubicBezTo>
                  <a:pt x="0" y="1397643"/>
                  <a:pt x="0" y="1397643"/>
                  <a:pt x="0" y="1397643"/>
                </a:cubicBezTo>
                <a:cubicBezTo>
                  <a:pt x="0" y="1250066"/>
                  <a:pt x="87166" y="1119851"/>
                  <a:pt x="209198" y="1050403"/>
                </a:cubicBezTo>
                <a:cubicBezTo>
                  <a:pt x="1926363" y="52087"/>
                  <a:pt x="1926363" y="52087"/>
                  <a:pt x="1926363" y="52087"/>
                </a:cubicBezTo>
                <a:cubicBezTo>
                  <a:pt x="1987379" y="17362"/>
                  <a:pt x="2057111" y="0"/>
                  <a:pt x="2127933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US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4">
            <a:extLst>
              <a:ext uri="{FF2B5EF4-FFF2-40B4-BE49-F238E27FC236}">
                <a16:creationId xmlns:a16="http://schemas.microsoft.com/office/drawing/2014/main" id="{4582045D-C48A-4850-AEED-AC58F5A886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28094"/>
            <a:ext cx="5465984" cy="5001812"/>
          </a:xfrm>
          <a:custGeom>
            <a:avLst/>
            <a:gdLst>
              <a:gd name="connsiteX0" fmla="*/ 1484941 w 5465984"/>
              <a:gd name="connsiteY0" fmla="*/ 0 h 5001812"/>
              <a:gd name="connsiteX1" fmla="*/ 3822528 w 5465984"/>
              <a:gd name="connsiteY1" fmla="*/ 0 h 5001812"/>
              <a:gd name="connsiteX2" fmla="*/ 4230841 w 5465984"/>
              <a:gd name="connsiteY2" fmla="*/ 245991 h 5001812"/>
              <a:gd name="connsiteX3" fmla="*/ 5404739 w 5465984"/>
              <a:gd name="connsiteY3" fmla="*/ 2265165 h 5001812"/>
              <a:gd name="connsiteX4" fmla="*/ 5404739 w 5465984"/>
              <a:gd name="connsiteY4" fmla="*/ 2746897 h 5001812"/>
              <a:gd name="connsiteX5" fmla="*/ 4230841 w 5465984"/>
              <a:gd name="connsiteY5" fmla="*/ 4766071 h 5001812"/>
              <a:gd name="connsiteX6" fmla="*/ 3822528 w 5465984"/>
              <a:gd name="connsiteY6" fmla="*/ 5001812 h 5001812"/>
              <a:gd name="connsiteX7" fmla="*/ 1484941 w 5465984"/>
              <a:gd name="connsiteY7" fmla="*/ 5001812 h 5001812"/>
              <a:gd name="connsiteX8" fmla="*/ 1076629 w 5465984"/>
              <a:gd name="connsiteY8" fmla="*/ 4766071 h 5001812"/>
              <a:gd name="connsiteX9" fmla="*/ 1034 w 5465984"/>
              <a:gd name="connsiteY9" fmla="*/ 2915983 h 5001812"/>
              <a:gd name="connsiteX10" fmla="*/ 0 w 5465984"/>
              <a:gd name="connsiteY10" fmla="*/ 2914206 h 5001812"/>
              <a:gd name="connsiteX11" fmla="*/ 0 w 5465984"/>
              <a:gd name="connsiteY11" fmla="*/ 2097857 h 5001812"/>
              <a:gd name="connsiteX12" fmla="*/ 9381 w 5465984"/>
              <a:gd name="connsiteY12" fmla="*/ 2081721 h 5001812"/>
              <a:gd name="connsiteX13" fmla="*/ 1076629 w 5465984"/>
              <a:gd name="connsiteY13" fmla="*/ 245991 h 5001812"/>
              <a:gd name="connsiteX14" fmla="*/ 1484941 w 5465984"/>
              <a:gd name="connsiteY14" fmla="*/ 0 h 50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5984" h="5001812">
                <a:moveTo>
                  <a:pt x="1484941" y="0"/>
                </a:moveTo>
                <a:cubicBezTo>
                  <a:pt x="3822528" y="0"/>
                  <a:pt x="3822528" y="0"/>
                  <a:pt x="3822528" y="0"/>
                </a:cubicBezTo>
                <a:cubicBezTo>
                  <a:pt x="3996062" y="0"/>
                  <a:pt x="4149178" y="102496"/>
                  <a:pt x="4230841" y="245991"/>
                </a:cubicBezTo>
                <a:cubicBezTo>
                  <a:pt x="5404739" y="2265165"/>
                  <a:pt x="5404739" y="2265165"/>
                  <a:pt x="5404739" y="2265165"/>
                </a:cubicBezTo>
                <a:cubicBezTo>
                  <a:pt x="5486400" y="2408660"/>
                  <a:pt x="5486400" y="2593153"/>
                  <a:pt x="5404739" y="2746897"/>
                </a:cubicBezTo>
                <a:cubicBezTo>
                  <a:pt x="4230841" y="4766071"/>
                  <a:pt x="4230841" y="4766071"/>
                  <a:pt x="4230841" y="4766071"/>
                </a:cubicBezTo>
                <a:cubicBezTo>
                  <a:pt x="4149178" y="4909566"/>
                  <a:pt x="3996062" y="5001812"/>
                  <a:pt x="3822528" y="5001812"/>
                </a:cubicBezTo>
                <a:cubicBezTo>
                  <a:pt x="1484941" y="5001812"/>
                  <a:pt x="1484941" y="5001812"/>
                  <a:pt x="1484941" y="5001812"/>
                </a:cubicBezTo>
                <a:cubicBezTo>
                  <a:pt x="1311409" y="5001812"/>
                  <a:pt x="1158291" y="4909566"/>
                  <a:pt x="1076629" y="4766071"/>
                </a:cubicBezTo>
                <a:cubicBezTo>
                  <a:pt x="416311" y="3630286"/>
                  <a:pt x="127422" y="3133379"/>
                  <a:pt x="1034" y="2915983"/>
                </a:cubicBezTo>
                <a:lnTo>
                  <a:pt x="0" y="2914206"/>
                </a:lnTo>
                <a:lnTo>
                  <a:pt x="0" y="2097857"/>
                </a:lnTo>
                <a:lnTo>
                  <a:pt x="9381" y="2081721"/>
                </a:lnTo>
                <a:cubicBezTo>
                  <a:pt x="1076629" y="245991"/>
                  <a:pt x="1076629" y="245991"/>
                  <a:pt x="1076629" y="245991"/>
                </a:cubicBezTo>
                <a:cubicBezTo>
                  <a:pt x="1158291" y="102496"/>
                  <a:pt x="1311409" y="0"/>
                  <a:pt x="1484941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US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262848-119A-4CF9-BE44-10C97ECE66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5503" y="0"/>
            <a:ext cx="3964267" cy="7288012"/>
          </a:xfrm>
          <a:custGeom>
            <a:avLst/>
            <a:gdLst>
              <a:gd name="connsiteX0" fmla="*/ 0 w 3964267"/>
              <a:gd name="connsiteY0" fmla="*/ 0 h 7288012"/>
              <a:gd name="connsiteX1" fmla="*/ 3964267 w 3964267"/>
              <a:gd name="connsiteY1" fmla="*/ 0 h 7288012"/>
              <a:gd name="connsiteX2" fmla="*/ 3964267 w 3964267"/>
              <a:gd name="connsiteY2" fmla="*/ 7288012 h 7288012"/>
              <a:gd name="connsiteX3" fmla="*/ 0 w 3964267"/>
              <a:gd name="connsiteY3" fmla="*/ 7288012 h 728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4267" h="7288012">
                <a:moveTo>
                  <a:pt x="0" y="0"/>
                </a:moveTo>
                <a:lnTo>
                  <a:pt x="3964267" y="0"/>
                </a:lnTo>
                <a:lnTo>
                  <a:pt x="3964267" y="7288012"/>
                </a:lnTo>
                <a:lnTo>
                  <a:pt x="0" y="7288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692CF0-1D93-4C95-8334-FFFE9500D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0739" y="0"/>
            <a:ext cx="4525808" cy="6885703"/>
          </a:xfrm>
          <a:custGeom>
            <a:avLst/>
            <a:gdLst>
              <a:gd name="connsiteX0" fmla="*/ 0 w 4525808"/>
              <a:gd name="connsiteY0" fmla="*/ 0 h 6885703"/>
              <a:gd name="connsiteX1" fmla="*/ 4525808 w 4525808"/>
              <a:gd name="connsiteY1" fmla="*/ 0 h 6885703"/>
              <a:gd name="connsiteX2" fmla="*/ 4525808 w 4525808"/>
              <a:gd name="connsiteY2" fmla="*/ 6885703 h 6885703"/>
              <a:gd name="connsiteX3" fmla="*/ 0 w 4525808"/>
              <a:gd name="connsiteY3" fmla="*/ 6885703 h 68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808" h="6885703">
                <a:moveTo>
                  <a:pt x="0" y="0"/>
                </a:moveTo>
                <a:lnTo>
                  <a:pt x="4525808" y="0"/>
                </a:lnTo>
                <a:lnTo>
                  <a:pt x="4525808" y="6885703"/>
                </a:lnTo>
                <a:lnTo>
                  <a:pt x="0" y="68857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91519A-B67A-4B2E-BE6C-D5CEE13E4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4889" y="1119116"/>
            <a:ext cx="4353636" cy="4353636"/>
          </a:xfrm>
          <a:custGeom>
            <a:avLst/>
            <a:gdLst>
              <a:gd name="connsiteX0" fmla="*/ 0 w 4353636"/>
              <a:gd name="connsiteY0" fmla="*/ 0 h 4353636"/>
              <a:gd name="connsiteX1" fmla="*/ 4353636 w 4353636"/>
              <a:gd name="connsiteY1" fmla="*/ 0 h 4353636"/>
              <a:gd name="connsiteX2" fmla="*/ 4353636 w 4353636"/>
              <a:gd name="connsiteY2" fmla="*/ 4353636 h 4353636"/>
              <a:gd name="connsiteX3" fmla="*/ 0 w 4353636"/>
              <a:gd name="connsiteY3" fmla="*/ 4353636 h 43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3636" h="4353636">
                <a:moveTo>
                  <a:pt x="0" y="0"/>
                </a:moveTo>
                <a:lnTo>
                  <a:pt x="4353636" y="0"/>
                </a:lnTo>
                <a:lnTo>
                  <a:pt x="4353636" y="4353636"/>
                </a:lnTo>
                <a:lnTo>
                  <a:pt x="0" y="43536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Add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831EE2FA-7212-4682-A896-C13911634E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96407" y="1079676"/>
            <a:ext cx="2839966" cy="3784210"/>
          </a:xfrm>
          <a:custGeom>
            <a:avLst/>
            <a:gdLst>
              <a:gd name="connsiteX0" fmla="*/ 73819 w 2840336"/>
              <a:gd name="connsiteY0" fmla="*/ 0 h 3784210"/>
              <a:gd name="connsiteX1" fmla="*/ 2766516 w 2840336"/>
              <a:gd name="connsiteY1" fmla="*/ 0 h 3784210"/>
              <a:gd name="connsiteX2" fmla="*/ 2840336 w 2840336"/>
              <a:gd name="connsiteY2" fmla="*/ 73820 h 3784210"/>
              <a:gd name="connsiteX3" fmla="*/ 2840336 w 2840336"/>
              <a:gd name="connsiteY3" fmla="*/ 3710390 h 3784210"/>
              <a:gd name="connsiteX4" fmla="*/ 2766516 w 2840336"/>
              <a:gd name="connsiteY4" fmla="*/ 3784210 h 3784210"/>
              <a:gd name="connsiteX5" fmla="*/ 73819 w 2840336"/>
              <a:gd name="connsiteY5" fmla="*/ 3784210 h 3784210"/>
              <a:gd name="connsiteX6" fmla="*/ 0 w 2840336"/>
              <a:gd name="connsiteY6" fmla="*/ 3710390 h 3784210"/>
              <a:gd name="connsiteX7" fmla="*/ 0 w 2840336"/>
              <a:gd name="connsiteY7" fmla="*/ 73820 h 3784210"/>
              <a:gd name="connsiteX8" fmla="*/ 73819 w 2840336"/>
              <a:gd name="connsiteY8" fmla="*/ 0 h 378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0336" h="3784210">
                <a:moveTo>
                  <a:pt x="73819" y="0"/>
                </a:moveTo>
                <a:lnTo>
                  <a:pt x="2766516" y="0"/>
                </a:lnTo>
                <a:cubicBezTo>
                  <a:pt x="2807286" y="0"/>
                  <a:pt x="2840336" y="33050"/>
                  <a:pt x="2840336" y="73820"/>
                </a:cubicBezTo>
                <a:lnTo>
                  <a:pt x="2840336" y="3710390"/>
                </a:lnTo>
                <a:cubicBezTo>
                  <a:pt x="2840336" y="3751160"/>
                  <a:pt x="2807286" y="3784210"/>
                  <a:pt x="2766516" y="3784210"/>
                </a:cubicBezTo>
                <a:lnTo>
                  <a:pt x="73819" y="3784210"/>
                </a:lnTo>
                <a:cubicBezTo>
                  <a:pt x="33049" y="3784210"/>
                  <a:pt x="0" y="3751160"/>
                  <a:pt x="0" y="3710390"/>
                </a:cubicBezTo>
                <a:lnTo>
                  <a:pt x="0" y="73820"/>
                </a:lnTo>
                <a:cubicBezTo>
                  <a:pt x="0" y="33050"/>
                  <a:pt x="33049" y="0"/>
                  <a:pt x="7381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US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6A302D-DD04-4B1D-B44C-35FBD49301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85372"/>
            <a:ext cx="3425371" cy="5972629"/>
          </a:xfrm>
          <a:custGeom>
            <a:avLst/>
            <a:gdLst>
              <a:gd name="connsiteX0" fmla="*/ 0 w 3425371"/>
              <a:gd name="connsiteY0" fmla="*/ 0 h 5972629"/>
              <a:gd name="connsiteX1" fmla="*/ 3425371 w 3425371"/>
              <a:gd name="connsiteY1" fmla="*/ 0 h 5972629"/>
              <a:gd name="connsiteX2" fmla="*/ 3425371 w 3425371"/>
              <a:gd name="connsiteY2" fmla="*/ 5972629 h 5972629"/>
              <a:gd name="connsiteX3" fmla="*/ 0 w 3425371"/>
              <a:gd name="connsiteY3" fmla="*/ 5972629 h 597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5972629">
                <a:moveTo>
                  <a:pt x="0" y="0"/>
                </a:moveTo>
                <a:lnTo>
                  <a:pt x="3425371" y="0"/>
                </a:lnTo>
                <a:lnTo>
                  <a:pt x="3425371" y="5972629"/>
                </a:lnTo>
                <a:lnTo>
                  <a:pt x="0" y="59726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4" r:id="rId3"/>
    <p:sldLayoutId id="2147483658" r:id="rId4"/>
    <p:sldLayoutId id="2147483673" r:id="rId5"/>
    <p:sldLayoutId id="2147483674" r:id="rId6"/>
    <p:sldLayoutId id="2147483727" r:id="rId7"/>
    <p:sldLayoutId id="2147483734" r:id="rId8"/>
    <p:sldLayoutId id="2147483736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82D51C-8A31-4DDB-9A8A-2467AAFDB5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hapes">
            <a:extLst>
              <a:ext uri="{FF2B5EF4-FFF2-40B4-BE49-F238E27FC236}">
                <a16:creationId xmlns:a16="http://schemas.microsoft.com/office/drawing/2014/main" id="{757A830B-D9A0-4CF1-8CF0-A7C521D04819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2B911-B40A-4CFE-B2A8-8208A00CF447}"/>
              </a:ext>
            </a:extLst>
          </p:cNvPr>
          <p:cNvSpPr txBox="1"/>
          <p:nvPr/>
        </p:nvSpPr>
        <p:spPr>
          <a:xfrm>
            <a:off x="6760501" y="2586914"/>
            <a:ext cx="435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Numbero</a:t>
            </a:r>
          </a:p>
        </p:txBody>
      </p:sp>
      <p:sp>
        <p:nvSpPr>
          <p:cNvPr id="21" name="Oval 1">
            <a:extLst>
              <a:ext uri="{FF2B5EF4-FFF2-40B4-BE49-F238E27FC236}">
                <a16:creationId xmlns:a16="http://schemas.microsoft.com/office/drawing/2014/main" id="{20BF210A-9DE3-4483-96C3-41C014C925C5}"/>
              </a:ext>
            </a:extLst>
          </p:cNvPr>
          <p:cNvSpPr/>
          <p:nvPr/>
        </p:nvSpPr>
        <p:spPr>
          <a:xfrm>
            <a:off x="7223190" y="1593509"/>
            <a:ext cx="3429000" cy="3429000"/>
          </a:xfrm>
          <a:prstGeom prst="ellipse">
            <a:avLst/>
          </a:pr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FEBDC-8EA6-4F88-947A-022FEA22B64C}"/>
              </a:ext>
            </a:extLst>
          </p:cNvPr>
          <p:cNvSpPr txBox="1"/>
          <p:nvPr/>
        </p:nvSpPr>
        <p:spPr>
          <a:xfrm>
            <a:off x="6303625" y="4173074"/>
            <a:ext cx="5254131" cy="10306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넘버로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(Numbero) </a:t>
            </a: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챗봇은 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AI</a:t>
            </a: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를 활용한 제품 검색 서비스로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사용자가 정확한 </a:t>
            </a:r>
            <a:b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</a:b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제품 이름을 몰라도 쉽게 원하는 제품을 찾을 수 있도록 돕습니다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. </a:t>
            </a:r>
            <a:b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</a:b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인증번호를 통해 동일 제품의 여러 판매처를 비교할 수 있어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, </a:t>
            </a:r>
            <a:b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</a:br>
            <a:r>
              <a:rPr lang="ko-KR" altLang="en-US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소비자는 최적의 선택을 할 수 있습니다</a:t>
            </a:r>
            <a:r>
              <a:rPr lang="en-US" altLang="ko-KR" sz="10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Light" panose="02000000000000000000" pitchFamily="2" charset="0"/>
              </a:rPr>
              <a:t>.</a:t>
            </a:r>
            <a:endParaRPr lang="en-US" sz="10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33CDA9-9D20-4206-A0C3-895D8624B284}"/>
              </a:ext>
            </a:extLst>
          </p:cNvPr>
          <p:cNvSpPr txBox="1"/>
          <p:nvPr/>
        </p:nvSpPr>
        <p:spPr>
          <a:xfrm>
            <a:off x="5947359" y="3735790"/>
            <a:ext cx="60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Black" panose="02000000000000000000" pitchFamily="2" charset="0"/>
              </a:rPr>
              <a:t>넘버로 제품을 찾아주는 서비스</a:t>
            </a:r>
            <a:endParaRPr lang="en-US" b="1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B3D0996-51BF-4D8A-9590-C6B8FABEB065}"/>
              </a:ext>
            </a:extLst>
          </p:cNvPr>
          <p:cNvSpPr/>
          <p:nvPr/>
        </p:nvSpPr>
        <p:spPr>
          <a:xfrm>
            <a:off x="8663369" y="1959209"/>
            <a:ext cx="534644" cy="556921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chemeClr val="bg1"/>
          </a:solidFill>
          <a:ln w="22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TL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695B5F3-9326-4C00-9915-C891E15FE369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BA1AD-323E-4073-9250-DD5F7A34AD89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CC14A854-FC79-4DCD-895C-D1F7973920FD}"/>
              </a:ext>
            </a:extLst>
          </p:cNvPr>
          <p:cNvGrpSpPr/>
          <p:nvPr/>
        </p:nvGrpSpPr>
        <p:grpSpPr>
          <a:xfrm>
            <a:off x="6753872" y="5290263"/>
            <a:ext cx="4353635" cy="471799"/>
            <a:chOff x="7373257" y="4030914"/>
            <a:chExt cx="3855243" cy="471799"/>
          </a:xfrm>
        </p:grpSpPr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id="{140EB9C5-45B9-4B52-ADAB-123B21A1DD6B}"/>
                </a:ext>
              </a:extLst>
            </p:cNvPr>
            <p:cNvGrpSpPr/>
            <p:nvPr/>
          </p:nvGrpSpPr>
          <p:grpSpPr>
            <a:xfrm>
              <a:off x="7373257" y="4030914"/>
              <a:ext cx="3855243" cy="471799"/>
              <a:chOff x="1592263" y="6302037"/>
              <a:chExt cx="9962559" cy="1219203"/>
            </a:xfrm>
          </p:grpSpPr>
          <p:sp>
            <p:nvSpPr>
              <p:cNvPr id="38" name="Rounded Rectangle 78">
                <a:extLst>
                  <a:ext uri="{FF2B5EF4-FFF2-40B4-BE49-F238E27FC236}">
                    <a16:creationId xmlns:a16="http://schemas.microsoft.com/office/drawing/2014/main" id="{5644B4C0-04BB-4874-862A-3173F15E4B9A}"/>
                  </a:ext>
                </a:extLst>
              </p:cNvPr>
              <p:cNvSpPr/>
              <p:nvPr/>
            </p:nvSpPr>
            <p:spPr>
              <a:xfrm>
                <a:off x="1592263" y="6302040"/>
                <a:ext cx="9944100" cy="1219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9" name="Freeform 79">
                <a:extLst>
                  <a:ext uri="{FF2B5EF4-FFF2-40B4-BE49-F238E27FC236}">
                    <a16:creationId xmlns:a16="http://schemas.microsoft.com/office/drawing/2014/main" id="{6D7AFC5D-6CD7-4A3D-9BF9-36810D8B4822}"/>
                  </a:ext>
                </a:extLst>
              </p:cNvPr>
              <p:cNvSpPr/>
              <p:nvPr/>
            </p:nvSpPr>
            <p:spPr>
              <a:xfrm>
                <a:off x="6528820" y="6302040"/>
                <a:ext cx="5007544" cy="1219200"/>
              </a:xfrm>
              <a:custGeom>
                <a:avLst/>
                <a:gdLst>
                  <a:gd name="connsiteX0" fmla="*/ 0 w 4992688"/>
                  <a:gd name="connsiteY0" fmla="*/ 0 h 1219200"/>
                  <a:gd name="connsiteX1" fmla="*/ 4383088 w 4992688"/>
                  <a:gd name="connsiteY1" fmla="*/ 0 h 1219200"/>
                  <a:gd name="connsiteX2" fmla="*/ 4992688 w 4992688"/>
                  <a:gd name="connsiteY2" fmla="*/ 609600 h 1219200"/>
                  <a:gd name="connsiteX3" fmla="*/ 4383088 w 4992688"/>
                  <a:gd name="connsiteY3" fmla="*/ 1219200 h 1219200"/>
                  <a:gd name="connsiteX4" fmla="*/ 0 w 4992688"/>
                  <a:gd name="connsiteY4" fmla="*/ 1219200 h 1219200"/>
                  <a:gd name="connsiteX5" fmla="*/ 0 w 4992688"/>
                  <a:gd name="connsiteY5" fmla="*/ 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2688" h="1219200">
                    <a:moveTo>
                      <a:pt x="0" y="0"/>
                    </a:moveTo>
                    <a:lnTo>
                      <a:pt x="4383088" y="0"/>
                    </a:lnTo>
                    <a:cubicBezTo>
                      <a:pt x="4719761" y="0"/>
                      <a:pt x="4992688" y="272927"/>
                      <a:pt x="4992688" y="609600"/>
                    </a:cubicBezTo>
                    <a:cubicBezTo>
                      <a:pt x="4992688" y="946273"/>
                      <a:pt x="4719761" y="1219200"/>
                      <a:pt x="4383088" y="1219200"/>
                    </a:cubicBezTo>
                    <a:lnTo>
                      <a:pt x="0" y="1219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0" name="Freeform 80">
                <a:extLst>
                  <a:ext uri="{FF2B5EF4-FFF2-40B4-BE49-F238E27FC236}">
                    <a16:creationId xmlns:a16="http://schemas.microsoft.com/office/drawing/2014/main" id="{3328271F-9E41-41DC-8D21-7663950B056C}"/>
                  </a:ext>
                </a:extLst>
              </p:cNvPr>
              <p:cNvSpPr/>
              <p:nvPr/>
            </p:nvSpPr>
            <p:spPr>
              <a:xfrm>
                <a:off x="9991135" y="6302037"/>
                <a:ext cx="1563687" cy="1219200"/>
              </a:xfrm>
              <a:custGeom>
                <a:avLst/>
                <a:gdLst>
                  <a:gd name="connsiteX0" fmla="*/ 0 w 1563688"/>
                  <a:gd name="connsiteY0" fmla="*/ 0 h 1219200"/>
                  <a:gd name="connsiteX1" fmla="*/ 954088 w 1563688"/>
                  <a:gd name="connsiteY1" fmla="*/ 0 h 1219200"/>
                  <a:gd name="connsiteX2" fmla="*/ 1563688 w 1563688"/>
                  <a:gd name="connsiteY2" fmla="*/ 609600 h 1219200"/>
                  <a:gd name="connsiteX3" fmla="*/ 954088 w 1563688"/>
                  <a:gd name="connsiteY3" fmla="*/ 1219200 h 1219200"/>
                  <a:gd name="connsiteX4" fmla="*/ 0 w 1563688"/>
                  <a:gd name="connsiteY4" fmla="*/ 1219200 h 1219200"/>
                  <a:gd name="connsiteX5" fmla="*/ 0 w 1563688"/>
                  <a:gd name="connsiteY5" fmla="*/ 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3688" h="1219200">
                    <a:moveTo>
                      <a:pt x="0" y="0"/>
                    </a:moveTo>
                    <a:lnTo>
                      <a:pt x="954088" y="0"/>
                    </a:lnTo>
                    <a:cubicBezTo>
                      <a:pt x="1290761" y="0"/>
                      <a:pt x="1563688" y="272927"/>
                      <a:pt x="1563688" y="609600"/>
                    </a:cubicBezTo>
                    <a:cubicBezTo>
                      <a:pt x="1563688" y="946273"/>
                      <a:pt x="1290761" y="1219200"/>
                      <a:pt x="954088" y="1219200"/>
                    </a:cubicBezTo>
                    <a:lnTo>
                      <a:pt x="0" y="1219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1" name="Shape 5597">
                <a:extLst>
                  <a:ext uri="{FF2B5EF4-FFF2-40B4-BE49-F238E27FC236}">
                    <a16:creationId xmlns:a16="http://schemas.microsoft.com/office/drawing/2014/main" id="{41779EF9-9EC8-40F9-9A72-B3E597906643}"/>
                  </a:ext>
                </a:extLst>
              </p:cNvPr>
              <p:cNvSpPr/>
              <p:nvPr/>
            </p:nvSpPr>
            <p:spPr>
              <a:xfrm flipH="1">
                <a:off x="10492429" y="6796173"/>
                <a:ext cx="524180" cy="230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07"/>
                    </a:moveTo>
                    <a:cubicBezTo>
                      <a:pt x="21600" y="14152"/>
                      <a:pt x="21273" y="14897"/>
                      <a:pt x="21273" y="14897"/>
                    </a:cubicBezTo>
                    <a:cubicBezTo>
                      <a:pt x="5564" y="14897"/>
                      <a:pt x="5564" y="14897"/>
                      <a:pt x="5564" y="14897"/>
                    </a:cubicBezTo>
                    <a:cubicBezTo>
                      <a:pt x="5564" y="20855"/>
                      <a:pt x="5564" y="20855"/>
                      <a:pt x="5564" y="20855"/>
                    </a:cubicBezTo>
                    <a:cubicBezTo>
                      <a:pt x="5564" y="21600"/>
                      <a:pt x="5564" y="21600"/>
                      <a:pt x="5236" y="21600"/>
                    </a:cubicBezTo>
                    <a:cubicBezTo>
                      <a:pt x="5236" y="21600"/>
                      <a:pt x="5236" y="21600"/>
                      <a:pt x="4909" y="21600"/>
                    </a:cubicBezTo>
                    <a:cubicBezTo>
                      <a:pt x="327" y="11917"/>
                      <a:pt x="327" y="11917"/>
                      <a:pt x="327" y="11917"/>
                    </a:cubicBezTo>
                    <a:cubicBezTo>
                      <a:pt x="0" y="11172"/>
                      <a:pt x="0" y="11172"/>
                      <a:pt x="0" y="11172"/>
                    </a:cubicBezTo>
                    <a:cubicBezTo>
                      <a:pt x="0" y="10428"/>
                      <a:pt x="0" y="10428"/>
                      <a:pt x="327" y="10428"/>
                    </a:cubicBezTo>
                    <a:cubicBezTo>
                      <a:pt x="4909" y="0"/>
                      <a:pt x="4909" y="0"/>
                      <a:pt x="4909" y="0"/>
                    </a:cubicBezTo>
                    <a:cubicBezTo>
                      <a:pt x="5236" y="0"/>
                      <a:pt x="5236" y="0"/>
                      <a:pt x="5236" y="0"/>
                    </a:cubicBezTo>
                    <a:cubicBezTo>
                      <a:pt x="5564" y="0"/>
                      <a:pt x="5564" y="745"/>
                      <a:pt x="5564" y="745"/>
                    </a:cubicBezTo>
                    <a:cubicBezTo>
                      <a:pt x="5564" y="7448"/>
                      <a:pt x="5564" y="7448"/>
                      <a:pt x="5564" y="7448"/>
                    </a:cubicBezTo>
                    <a:cubicBezTo>
                      <a:pt x="21273" y="7448"/>
                      <a:pt x="21273" y="7448"/>
                      <a:pt x="21273" y="7448"/>
                    </a:cubicBezTo>
                    <a:cubicBezTo>
                      <a:pt x="21273" y="7448"/>
                      <a:pt x="21600" y="7448"/>
                      <a:pt x="21600" y="8193"/>
                    </a:cubicBezTo>
                    <a:lnTo>
                      <a:pt x="21600" y="1340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>
                <a:defPPr>
                  <a:defRPr lang="en-US"/>
                </a:defPPr>
                <a:lvl1pPr marL="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4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891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3337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7783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2229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6674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0112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556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4800">
                  <a:latin typeface="+mj-lt"/>
                </a:endParaRPr>
              </a:p>
            </p:txBody>
          </p:sp>
          <p:sp>
            <p:nvSpPr>
              <p:cNvPr id="42" name="Shape 5487">
                <a:extLst>
                  <a:ext uri="{FF2B5EF4-FFF2-40B4-BE49-F238E27FC236}">
                    <a16:creationId xmlns:a16="http://schemas.microsoft.com/office/drawing/2014/main" id="{A89B5AA1-5291-4A8E-A430-2269F2C9ECA6}"/>
                  </a:ext>
                </a:extLst>
              </p:cNvPr>
              <p:cNvSpPr/>
              <p:nvPr/>
            </p:nvSpPr>
            <p:spPr>
              <a:xfrm>
                <a:off x="1946268" y="6662380"/>
                <a:ext cx="505852" cy="4985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13" y="21600"/>
                    </a:moveTo>
                    <a:cubicBezTo>
                      <a:pt x="19238" y="21600"/>
                      <a:pt x="18900" y="21257"/>
                      <a:pt x="18563" y="20914"/>
                    </a:cubicBezTo>
                    <a:cubicBezTo>
                      <a:pt x="14175" y="16457"/>
                      <a:pt x="14175" y="16457"/>
                      <a:pt x="14175" y="16457"/>
                    </a:cubicBezTo>
                    <a:cubicBezTo>
                      <a:pt x="12825" y="17486"/>
                      <a:pt x="11138" y="18171"/>
                      <a:pt x="9112" y="18171"/>
                    </a:cubicBezTo>
                    <a:cubicBezTo>
                      <a:pt x="4050" y="18171"/>
                      <a:pt x="0" y="14057"/>
                      <a:pt x="0" y="8914"/>
                    </a:cubicBezTo>
                    <a:cubicBezTo>
                      <a:pt x="0" y="4114"/>
                      <a:pt x="4050" y="0"/>
                      <a:pt x="9112" y="0"/>
                    </a:cubicBezTo>
                    <a:cubicBezTo>
                      <a:pt x="14175" y="0"/>
                      <a:pt x="18225" y="4114"/>
                      <a:pt x="18225" y="8914"/>
                    </a:cubicBezTo>
                    <a:cubicBezTo>
                      <a:pt x="18225" y="10971"/>
                      <a:pt x="17550" y="12686"/>
                      <a:pt x="16538" y="14057"/>
                    </a:cubicBezTo>
                    <a:cubicBezTo>
                      <a:pt x="20925" y="18514"/>
                      <a:pt x="20925" y="18514"/>
                      <a:pt x="20925" y="18514"/>
                    </a:cubicBezTo>
                    <a:cubicBezTo>
                      <a:pt x="21263" y="18857"/>
                      <a:pt x="21600" y="19543"/>
                      <a:pt x="21600" y="19886"/>
                    </a:cubicBezTo>
                    <a:cubicBezTo>
                      <a:pt x="21600" y="20914"/>
                      <a:pt x="20588" y="21600"/>
                      <a:pt x="19913" y="21600"/>
                    </a:cubicBezTo>
                    <a:close/>
                    <a:moveTo>
                      <a:pt x="9112" y="3086"/>
                    </a:moveTo>
                    <a:cubicBezTo>
                      <a:pt x="6075" y="3086"/>
                      <a:pt x="3375" y="5829"/>
                      <a:pt x="3375" y="8914"/>
                    </a:cubicBezTo>
                    <a:cubicBezTo>
                      <a:pt x="3375" y="12343"/>
                      <a:pt x="6075" y="14743"/>
                      <a:pt x="9112" y="14743"/>
                    </a:cubicBezTo>
                    <a:cubicBezTo>
                      <a:pt x="12488" y="14743"/>
                      <a:pt x="14850" y="12343"/>
                      <a:pt x="14850" y="8914"/>
                    </a:cubicBezTo>
                    <a:cubicBezTo>
                      <a:pt x="14850" y="5829"/>
                      <a:pt x="12488" y="3086"/>
                      <a:pt x="9112" y="30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>
                <a:defPPr>
                  <a:defRPr lang="en-US"/>
                </a:defPPr>
                <a:lvl1pPr marL="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4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891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3337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7783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2229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6674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0112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556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4800">
                  <a:latin typeface="+mj-lt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2F3D42-E07B-47A2-B36A-A3E57BD76640}"/>
                </a:ext>
              </a:extLst>
            </p:cNvPr>
            <p:cNvSpPr txBox="1"/>
            <p:nvPr/>
          </p:nvSpPr>
          <p:spPr>
            <a:xfrm>
              <a:off x="7874979" y="4151463"/>
              <a:ext cx="12396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Lato" panose="020F0502020204030203" pitchFamily="34" charset="0"/>
                </a:rPr>
                <a:t>넘버로 제품 찾기</a:t>
              </a:r>
              <a:endParaRPr 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3A824-87D3-4A4D-B3CE-D4A3F9BEF9E8}"/>
                </a:ext>
              </a:extLst>
            </p:cNvPr>
            <p:cNvSpPr txBox="1"/>
            <p:nvPr/>
          </p:nvSpPr>
          <p:spPr>
            <a:xfrm>
              <a:off x="9411324" y="4151463"/>
              <a:ext cx="12396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 panose="020F0502020204030203" pitchFamily="34" charset="0"/>
              </a:endParaRPr>
            </a:p>
          </p:txBody>
        </p:sp>
      </p:grp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499A8A36-1344-CB1C-7CB3-0F456F28E9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r="7639"/>
          <a:stretch>
            <a:fillRect/>
          </a:stretch>
        </p:blipFill>
        <p:spPr>
          <a:xfrm>
            <a:off x="537072" y="1232492"/>
            <a:ext cx="4253687" cy="4783238"/>
          </a:xfrm>
        </p:spPr>
      </p:pic>
    </p:spTree>
    <p:extLst>
      <p:ext uri="{BB962C8B-B14F-4D97-AF65-F5344CB8AC3E}">
        <p14:creationId xmlns:p14="http://schemas.microsoft.com/office/powerpoint/2010/main" val="173010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3E8B-588B-178B-9BD0-789A62CF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79CF6-8094-E09A-6114-64DD51C377E8}"/>
              </a:ext>
            </a:extLst>
          </p:cNvPr>
          <p:cNvSpPr txBox="1"/>
          <p:nvPr/>
        </p:nvSpPr>
        <p:spPr>
          <a:xfrm>
            <a:off x="2352583" y="2840854"/>
            <a:ext cx="8717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BE </a:t>
            </a:r>
            <a:r>
              <a:rPr lang="ko-KR" altLang="en-US" sz="6600" dirty="0"/>
              <a:t>자료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353778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6BAD-4B64-F0AD-3FDF-17E181D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C93A5-C968-EC89-CB9E-91031CD54B1E}"/>
              </a:ext>
            </a:extLst>
          </p:cNvPr>
          <p:cNvSpPr txBox="1"/>
          <p:nvPr/>
        </p:nvSpPr>
        <p:spPr>
          <a:xfrm>
            <a:off x="2352583" y="2840854"/>
            <a:ext cx="8717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AI </a:t>
            </a:r>
            <a:r>
              <a:rPr lang="ko-KR" altLang="en-US" sz="6600" dirty="0"/>
              <a:t>자료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85219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EB30E-4236-A33C-49D6-CFB817316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s">
            <a:extLst>
              <a:ext uri="{FF2B5EF4-FFF2-40B4-BE49-F238E27FC236}">
                <a16:creationId xmlns:a16="http://schemas.microsoft.com/office/drawing/2014/main" id="{7734D2C5-A803-0A8A-B626-182847BAD704}"/>
              </a:ext>
            </a:extLst>
          </p:cNvPr>
          <p:cNvSpPr/>
          <p:nvPr/>
        </p:nvSpPr>
        <p:spPr>
          <a:xfrm>
            <a:off x="-1" y="447"/>
            <a:ext cx="12192001" cy="685710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nd Title">
            <a:extLst>
              <a:ext uri="{FF2B5EF4-FFF2-40B4-BE49-F238E27FC236}">
                <a16:creationId xmlns:a16="http://schemas.microsoft.com/office/drawing/2014/main" id="{C050EA5B-99DC-E541-8957-6D5913E3A5A1}"/>
              </a:ext>
            </a:extLst>
          </p:cNvPr>
          <p:cNvSpPr txBox="1"/>
          <p:nvPr/>
        </p:nvSpPr>
        <p:spPr>
          <a:xfrm>
            <a:off x="7066014" y="2672244"/>
            <a:ext cx="4126131" cy="44935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29200" dirty="0">
                <a:ln w="69850" cmpd="thinThick">
                  <a:solidFill>
                    <a:schemeClr val="bg1">
                      <a:alpha val="67000"/>
                    </a:schemeClr>
                  </a:solidFill>
                </a:ln>
                <a:noFill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en-ID" sz="29200" dirty="0">
              <a:ln w="69850" cmpd="thinThick">
                <a:solidFill>
                  <a:schemeClr val="bg1">
                    <a:alpha val="67000"/>
                  </a:schemeClr>
                </a:solidFill>
              </a:ln>
              <a:noFill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Shape">
            <a:extLst>
              <a:ext uri="{FF2B5EF4-FFF2-40B4-BE49-F238E27FC236}">
                <a16:creationId xmlns:a16="http://schemas.microsoft.com/office/drawing/2014/main" id="{0F0D8FB0-7428-5773-FE4A-BBA7BC462F91}"/>
              </a:ext>
            </a:extLst>
          </p:cNvPr>
          <p:cNvGrpSpPr>
            <a:grpSpLocks noChangeAspect="1"/>
          </p:cNvGrpSpPr>
          <p:nvPr/>
        </p:nvGrpSpPr>
        <p:grpSpPr>
          <a:xfrm>
            <a:off x="11756130" y="6428038"/>
            <a:ext cx="446030" cy="442845"/>
            <a:chOff x="0" y="6416675"/>
            <a:chExt cx="444499" cy="4413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92D36D-87A0-5DD3-8A52-12A6FD925D54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SlideNo">
              <a:extLst>
                <a:ext uri="{FF2B5EF4-FFF2-40B4-BE49-F238E27FC236}">
                  <a16:creationId xmlns:a16="http://schemas.microsoft.com/office/drawing/2014/main" id="{C1A1B20D-8405-3737-FE88-9616137FEFB9}"/>
                </a:ext>
              </a:extLst>
            </p:cNvPr>
            <p:cNvSpPr txBox="1">
              <a:spLocks/>
            </p:cNvSpPr>
            <p:nvPr/>
          </p:nvSpPr>
          <p:spPr>
            <a:xfrm>
              <a:off x="151960" y="6525288"/>
              <a:ext cx="140580" cy="20039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fld id="{F2030FAF-A4A4-40ED-9EAC-96740896EED7}" type="slidenum">
                <a:rPr lang="en-ID" sz="1000" smtClean="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12</a:t>
              </a:fld>
              <a:endParaRPr lang="en-ID" sz="1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31AB64-0221-BA12-627D-617255F327CD}"/>
              </a:ext>
            </a:extLst>
          </p:cNvPr>
          <p:cNvSpPr txBox="1"/>
          <p:nvPr/>
        </p:nvSpPr>
        <p:spPr>
          <a:xfrm>
            <a:off x="6098955" y="1050631"/>
            <a:ext cx="523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결과 및 성과</a:t>
            </a:r>
            <a:endParaRPr 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C73C97C2-203E-AD98-F3EE-218D2DE166F4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815E7-D469-69E0-E931-E83FBE0B2B03}"/>
              </a:ext>
            </a:extLst>
          </p:cNvPr>
          <p:cNvSpPr txBox="1"/>
          <p:nvPr/>
        </p:nvSpPr>
        <p:spPr>
          <a:xfrm>
            <a:off x="532389" y="46842"/>
            <a:ext cx="82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2" name="Shapes">
            <a:extLst>
              <a:ext uri="{FF2B5EF4-FFF2-40B4-BE49-F238E27FC236}">
                <a16:creationId xmlns:a16="http://schemas.microsoft.com/office/drawing/2014/main" id="{0FB3AE37-DA33-4BD8-A45B-45CD49A7AC5B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F1BED8DF-D0CB-A079-492F-005268634B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9526"/>
          <a:stretch>
            <a:fillRect/>
          </a:stretch>
        </p:blipFill>
        <p:spPr>
          <a:xfrm>
            <a:off x="537072" y="1214742"/>
            <a:ext cx="4253687" cy="4783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38096-90D3-4A7D-9485-3EF59EB63D36}"/>
              </a:ext>
            </a:extLst>
          </p:cNvPr>
          <p:cNvSpPr txBox="1"/>
          <p:nvPr/>
        </p:nvSpPr>
        <p:spPr>
          <a:xfrm>
            <a:off x="10645561" y="39443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3.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결과 및 성과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98B60-0886-52BC-2908-CC1F5E22AB5B}"/>
              </a:ext>
            </a:extLst>
          </p:cNvPr>
          <p:cNvSpPr txBox="1"/>
          <p:nvPr/>
        </p:nvSpPr>
        <p:spPr>
          <a:xfrm>
            <a:off x="2352583" y="2840854"/>
            <a:ext cx="8717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/>
              <a:t>프로젝트 시연 자료</a:t>
            </a:r>
          </a:p>
        </p:txBody>
      </p:sp>
    </p:spTree>
    <p:extLst>
      <p:ext uri="{BB962C8B-B14F-4D97-AF65-F5344CB8AC3E}">
        <p14:creationId xmlns:p14="http://schemas.microsoft.com/office/powerpoint/2010/main" val="108821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F128A-393F-EA82-4806-B4F2DCA18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s">
            <a:extLst>
              <a:ext uri="{FF2B5EF4-FFF2-40B4-BE49-F238E27FC236}">
                <a16:creationId xmlns:a16="http://schemas.microsoft.com/office/drawing/2014/main" id="{10F45683-9DB9-22B1-23DD-F07210C034D4}"/>
              </a:ext>
            </a:extLst>
          </p:cNvPr>
          <p:cNvSpPr/>
          <p:nvPr/>
        </p:nvSpPr>
        <p:spPr>
          <a:xfrm>
            <a:off x="-1" y="447"/>
            <a:ext cx="12192001" cy="685710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nd Title">
            <a:extLst>
              <a:ext uri="{FF2B5EF4-FFF2-40B4-BE49-F238E27FC236}">
                <a16:creationId xmlns:a16="http://schemas.microsoft.com/office/drawing/2014/main" id="{7E330280-1E3A-A64D-F501-90AEC1C3A509}"/>
              </a:ext>
            </a:extLst>
          </p:cNvPr>
          <p:cNvSpPr txBox="1"/>
          <p:nvPr/>
        </p:nvSpPr>
        <p:spPr>
          <a:xfrm>
            <a:off x="7066014" y="2672244"/>
            <a:ext cx="4126131" cy="44935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29200" dirty="0">
                <a:ln w="69850" cmpd="thinThick">
                  <a:solidFill>
                    <a:schemeClr val="bg1">
                      <a:alpha val="67000"/>
                    </a:schemeClr>
                  </a:solidFill>
                </a:ln>
                <a:noFill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lang="en-ID" sz="29200" dirty="0">
              <a:ln w="69850" cmpd="thinThick">
                <a:solidFill>
                  <a:schemeClr val="bg1">
                    <a:alpha val="67000"/>
                  </a:schemeClr>
                </a:solidFill>
              </a:ln>
              <a:noFill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Shape">
            <a:extLst>
              <a:ext uri="{FF2B5EF4-FFF2-40B4-BE49-F238E27FC236}">
                <a16:creationId xmlns:a16="http://schemas.microsoft.com/office/drawing/2014/main" id="{FD0807ED-F08D-6AE2-E7CA-74361F4DABC5}"/>
              </a:ext>
            </a:extLst>
          </p:cNvPr>
          <p:cNvGrpSpPr>
            <a:grpSpLocks noChangeAspect="1"/>
          </p:cNvGrpSpPr>
          <p:nvPr/>
        </p:nvGrpSpPr>
        <p:grpSpPr>
          <a:xfrm>
            <a:off x="11756130" y="6428038"/>
            <a:ext cx="446030" cy="442845"/>
            <a:chOff x="0" y="6416675"/>
            <a:chExt cx="444499" cy="4413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0EB9A3-55D3-CCAE-F1D6-F632541B5FC5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SlideNo">
              <a:extLst>
                <a:ext uri="{FF2B5EF4-FFF2-40B4-BE49-F238E27FC236}">
                  <a16:creationId xmlns:a16="http://schemas.microsoft.com/office/drawing/2014/main" id="{60B9910E-852D-60B4-6268-F9FDA0C8B9AD}"/>
                </a:ext>
              </a:extLst>
            </p:cNvPr>
            <p:cNvSpPr txBox="1">
              <a:spLocks/>
            </p:cNvSpPr>
            <p:nvPr/>
          </p:nvSpPr>
          <p:spPr>
            <a:xfrm>
              <a:off x="151960" y="6525288"/>
              <a:ext cx="140580" cy="20039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fld id="{F2030FAF-A4A4-40ED-9EAC-96740896EED7}" type="slidenum">
                <a:rPr lang="en-ID" sz="1000" smtClean="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14</a:t>
              </a:fld>
              <a:endParaRPr lang="en-ID" sz="1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68D608-D740-B811-8776-C2866C637B16}"/>
              </a:ext>
            </a:extLst>
          </p:cNvPr>
          <p:cNvSpPr txBox="1"/>
          <p:nvPr/>
        </p:nvSpPr>
        <p:spPr>
          <a:xfrm>
            <a:off x="6098955" y="1050631"/>
            <a:ext cx="523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회고</a:t>
            </a:r>
            <a:endParaRPr 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ECC5119-0812-3055-7DA7-346B1AB9C068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3E7B2-0655-31E2-76E7-40C97C7D1C4E}"/>
              </a:ext>
            </a:extLst>
          </p:cNvPr>
          <p:cNvSpPr txBox="1"/>
          <p:nvPr/>
        </p:nvSpPr>
        <p:spPr>
          <a:xfrm>
            <a:off x="532389" y="46842"/>
            <a:ext cx="82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2" name="Shapes">
            <a:extLst>
              <a:ext uri="{FF2B5EF4-FFF2-40B4-BE49-F238E27FC236}">
                <a16:creationId xmlns:a16="http://schemas.microsoft.com/office/drawing/2014/main" id="{D5EF3CA7-56C5-5504-5FB0-F10499D41928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8D28653B-091C-B7FF-65F6-22E5BE86FD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9526"/>
          <a:stretch>
            <a:fillRect/>
          </a:stretch>
        </p:blipFill>
        <p:spPr>
          <a:xfrm>
            <a:off x="537072" y="1214742"/>
            <a:ext cx="4253687" cy="4783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002A3-2B21-1D9B-F00B-7DEF00A4541F}"/>
              </a:ext>
            </a:extLst>
          </p:cNvPr>
          <p:cNvSpPr txBox="1"/>
          <p:nvPr/>
        </p:nvSpPr>
        <p:spPr>
          <a:xfrm>
            <a:off x="10645561" y="3944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4.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회고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5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A456CB2-247E-7159-E2FD-B5369B9C73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r="11796"/>
          <a:stretch>
            <a:fillRect/>
          </a:stretch>
        </p:blipFill>
        <p:spPr>
          <a:xfrm>
            <a:off x="0" y="512509"/>
            <a:ext cx="3425371" cy="597262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AAE33D-5458-4184-A13E-8B32EF960C56}"/>
              </a:ext>
            </a:extLst>
          </p:cNvPr>
          <p:cNvSpPr/>
          <p:nvPr/>
        </p:nvSpPr>
        <p:spPr>
          <a:xfrm>
            <a:off x="113269" y="3563233"/>
            <a:ext cx="3312101" cy="302265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795BC65-CED5-4EA2-A939-0B9D7C56B1C7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5D7C0-6D70-486A-82E7-335A656BCEC4}"/>
              </a:ext>
            </a:extLst>
          </p:cNvPr>
          <p:cNvSpPr txBox="1"/>
          <p:nvPr/>
        </p:nvSpPr>
        <p:spPr>
          <a:xfrm>
            <a:off x="4151073" y="1461699"/>
            <a:ext cx="382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Numbero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5FC4EB-180C-4034-9DA0-50663EAEE6D5}"/>
              </a:ext>
            </a:extLst>
          </p:cNvPr>
          <p:cNvSpPr txBox="1"/>
          <p:nvPr/>
        </p:nvSpPr>
        <p:spPr>
          <a:xfrm>
            <a:off x="4629250" y="2161895"/>
            <a:ext cx="256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Black" panose="02000000000000000000" pitchFamily="2" charset="0"/>
              </a:rPr>
              <a:t>프로젝트 진척도</a:t>
            </a:r>
            <a:endParaRPr lang="en-US" sz="2400" b="1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EFF3F3AC-1D8F-481F-856E-252F848FD366}"/>
              </a:ext>
            </a:extLst>
          </p:cNvPr>
          <p:cNvSpPr/>
          <p:nvPr/>
        </p:nvSpPr>
        <p:spPr>
          <a:xfrm>
            <a:off x="4373857" y="854373"/>
            <a:ext cx="540453" cy="562973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L">
              <a:solidFill>
                <a:schemeClr val="lt1"/>
              </a:solidFill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31A49ADF-7C1E-4090-83DE-4A466F20F35B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2" name="SlideNo">
            <a:extLst>
              <a:ext uri="{FF2B5EF4-FFF2-40B4-BE49-F238E27FC236}">
                <a16:creationId xmlns:a16="http://schemas.microsoft.com/office/drawing/2014/main" id="{57D2FA79-0766-4B07-9E0D-B2064819E6F9}"/>
              </a:ext>
            </a:extLst>
          </p:cNvPr>
          <p:cNvSpPr txBox="1">
            <a:spLocks/>
          </p:cNvSpPr>
          <p:nvPr/>
        </p:nvSpPr>
        <p:spPr>
          <a:xfrm>
            <a:off x="11895247" y="6521832"/>
            <a:ext cx="147476" cy="2111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15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1" name="Straight Connector 1">
            <a:extLst>
              <a:ext uri="{FF2B5EF4-FFF2-40B4-BE49-F238E27FC236}">
                <a16:creationId xmlns:a16="http://schemas.microsoft.com/office/drawing/2014/main" id="{D6A4285A-F4B4-4897-B222-5B759B1C7A45}"/>
              </a:ext>
            </a:extLst>
          </p:cNvPr>
          <p:cNvCxnSpPr/>
          <p:nvPr/>
        </p:nvCxnSpPr>
        <p:spPr>
          <a:xfrm>
            <a:off x="4931086" y="4412992"/>
            <a:ext cx="3295944" cy="0"/>
          </a:xfrm>
          <a:prstGeom prst="line">
            <a:avLst/>
          </a:prstGeom>
          <a:ln w="69850" cap="sq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">
            <a:extLst>
              <a:ext uri="{FF2B5EF4-FFF2-40B4-BE49-F238E27FC236}">
                <a16:creationId xmlns:a16="http://schemas.microsoft.com/office/drawing/2014/main" id="{3D6471DC-EB5D-4172-A508-AA69DE0D2ABD}"/>
              </a:ext>
            </a:extLst>
          </p:cNvPr>
          <p:cNvCxnSpPr/>
          <p:nvPr/>
        </p:nvCxnSpPr>
        <p:spPr>
          <a:xfrm>
            <a:off x="4931086" y="4412992"/>
            <a:ext cx="2433615" cy="0"/>
          </a:xfrm>
          <a:prstGeom prst="line">
            <a:avLst/>
          </a:prstGeom>
          <a:ln w="69850" cap="sq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D5C8D9F9-D938-4770-8D6F-98A713C3B6F1}"/>
              </a:ext>
            </a:extLst>
          </p:cNvPr>
          <p:cNvCxnSpPr/>
          <p:nvPr/>
        </p:nvCxnSpPr>
        <p:spPr>
          <a:xfrm>
            <a:off x="4931086" y="3839372"/>
            <a:ext cx="3295944" cy="0"/>
          </a:xfrm>
          <a:prstGeom prst="line">
            <a:avLst/>
          </a:prstGeom>
          <a:ln w="69850" cap="sq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4CB89DB3-7B73-4AD6-85E1-7103E9594FC5}"/>
              </a:ext>
            </a:extLst>
          </p:cNvPr>
          <p:cNvCxnSpPr>
            <a:cxnSpLocks/>
          </p:cNvCxnSpPr>
          <p:nvPr/>
        </p:nvCxnSpPr>
        <p:spPr>
          <a:xfrm>
            <a:off x="4931086" y="3839372"/>
            <a:ext cx="3064000" cy="0"/>
          </a:xfrm>
          <a:prstGeom prst="line">
            <a:avLst/>
          </a:prstGeom>
          <a:ln w="69850" cap="sq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5">
            <a:extLst>
              <a:ext uri="{FF2B5EF4-FFF2-40B4-BE49-F238E27FC236}">
                <a16:creationId xmlns:a16="http://schemas.microsoft.com/office/drawing/2014/main" id="{60B4BF58-2C76-42E4-99A7-5AD6D715F0C6}"/>
              </a:ext>
            </a:extLst>
          </p:cNvPr>
          <p:cNvSpPr/>
          <p:nvPr/>
        </p:nvSpPr>
        <p:spPr>
          <a:xfrm>
            <a:off x="8318039" y="3679053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oppins Medium" panose="00000600000000000000" pitchFamily="50" charset="0"/>
              </a:rPr>
              <a:t>97.25%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02F289A-5143-43A9-82B7-B4324239E8C5}"/>
              </a:ext>
            </a:extLst>
          </p:cNvPr>
          <p:cNvSpPr/>
          <p:nvPr/>
        </p:nvSpPr>
        <p:spPr>
          <a:xfrm>
            <a:off x="8318039" y="4260324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oppins Medium" panose="00000600000000000000" pitchFamily="50" charset="0"/>
              </a:rPr>
              <a:t>56.36%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D0CBA6B5-E061-4F58-A354-2FC5CD55097C}"/>
              </a:ext>
            </a:extLst>
          </p:cNvPr>
          <p:cNvSpPr>
            <a:spLocks noChangeAspect="1"/>
          </p:cNvSpPr>
          <p:nvPr/>
        </p:nvSpPr>
        <p:spPr bwMode="auto">
          <a:xfrm>
            <a:off x="4389040" y="3511070"/>
            <a:ext cx="390498" cy="440704"/>
          </a:xfrm>
          <a:custGeom>
            <a:avLst/>
            <a:gdLst>
              <a:gd name="T0" fmla="*/ 465 w 488"/>
              <a:gd name="T1" fmla="*/ 123 h 553"/>
              <a:gd name="T2" fmla="*/ 268 w 488"/>
              <a:gd name="T3" fmla="*/ 8 h 553"/>
              <a:gd name="T4" fmla="*/ 221 w 488"/>
              <a:gd name="T5" fmla="*/ 8 h 553"/>
              <a:gd name="T6" fmla="*/ 24 w 488"/>
              <a:gd name="T7" fmla="*/ 123 h 553"/>
              <a:gd name="T8" fmla="*/ 0 w 488"/>
              <a:gd name="T9" fmla="*/ 163 h 553"/>
              <a:gd name="T10" fmla="*/ 0 w 488"/>
              <a:gd name="T11" fmla="*/ 392 h 553"/>
              <a:gd name="T12" fmla="*/ 24 w 488"/>
              <a:gd name="T13" fmla="*/ 432 h 553"/>
              <a:gd name="T14" fmla="*/ 221 w 488"/>
              <a:gd name="T15" fmla="*/ 547 h 553"/>
              <a:gd name="T16" fmla="*/ 244 w 488"/>
              <a:gd name="T17" fmla="*/ 553 h 553"/>
              <a:gd name="T18" fmla="*/ 268 w 488"/>
              <a:gd name="T19" fmla="*/ 547 h 553"/>
              <a:gd name="T20" fmla="*/ 465 w 488"/>
              <a:gd name="T21" fmla="*/ 432 h 553"/>
              <a:gd name="T22" fmla="*/ 488 w 488"/>
              <a:gd name="T23" fmla="*/ 392 h 553"/>
              <a:gd name="T24" fmla="*/ 488 w 488"/>
              <a:gd name="T25" fmla="*/ 163 h 553"/>
              <a:gd name="T26" fmla="*/ 465 w 488"/>
              <a:gd name="T27" fmla="*/ 12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553">
                <a:moveTo>
                  <a:pt x="465" y="123"/>
                </a:moveTo>
                <a:cubicBezTo>
                  <a:pt x="465" y="123"/>
                  <a:pt x="465" y="123"/>
                  <a:pt x="268" y="8"/>
                </a:cubicBezTo>
                <a:cubicBezTo>
                  <a:pt x="253" y="0"/>
                  <a:pt x="235" y="0"/>
                  <a:pt x="221" y="8"/>
                </a:cubicBezTo>
                <a:cubicBezTo>
                  <a:pt x="221" y="8"/>
                  <a:pt x="221" y="8"/>
                  <a:pt x="24" y="123"/>
                </a:cubicBezTo>
                <a:cubicBezTo>
                  <a:pt x="10" y="131"/>
                  <a:pt x="0" y="146"/>
                  <a:pt x="0" y="163"/>
                </a:cubicBezTo>
                <a:cubicBezTo>
                  <a:pt x="0" y="163"/>
                  <a:pt x="0" y="163"/>
                  <a:pt x="0" y="392"/>
                </a:cubicBezTo>
                <a:cubicBezTo>
                  <a:pt x="0" y="409"/>
                  <a:pt x="10" y="424"/>
                  <a:pt x="24" y="432"/>
                </a:cubicBezTo>
                <a:cubicBezTo>
                  <a:pt x="24" y="432"/>
                  <a:pt x="24" y="432"/>
                  <a:pt x="221" y="547"/>
                </a:cubicBezTo>
                <a:cubicBezTo>
                  <a:pt x="228" y="551"/>
                  <a:pt x="236" y="553"/>
                  <a:pt x="244" y="553"/>
                </a:cubicBezTo>
                <a:cubicBezTo>
                  <a:pt x="252" y="553"/>
                  <a:pt x="260" y="551"/>
                  <a:pt x="268" y="547"/>
                </a:cubicBezTo>
                <a:cubicBezTo>
                  <a:pt x="268" y="547"/>
                  <a:pt x="268" y="547"/>
                  <a:pt x="465" y="432"/>
                </a:cubicBezTo>
                <a:cubicBezTo>
                  <a:pt x="479" y="424"/>
                  <a:pt x="488" y="409"/>
                  <a:pt x="488" y="392"/>
                </a:cubicBezTo>
                <a:cubicBezTo>
                  <a:pt x="488" y="392"/>
                  <a:pt x="488" y="392"/>
                  <a:pt x="488" y="163"/>
                </a:cubicBezTo>
                <a:cubicBezTo>
                  <a:pt x="488" y="146"/>
                  <a:pt x="479" y="131"/>
                  <a:pt x="465" y="12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</a:gra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9D34569C-997C-45A7-AA98-3012C6B9FBD2}"/>
              </a:ext>
            </a:extLst>
          </p:cNvPr>
          <p:cNvSpPr>
            <a:spLocks noChangeAspect="1"/>
          </p:cNvSpPr>
          <p:nvPr/>
        </p:nvSpPr>
        <p:spPr bwMode="auto">
          <a:xfrm>
            <a:off x="4389040" y="4084690"/>
            <a:ext cx="390498" cy="440704"/>
          </a:xfrm>
          <a:custGeom>
            <a:avLst/>
            <a:gdLst>
              <a:gd name="T0" fmla="*/ 465 w 488"/>
              <a:gd name="T1" fmla="*/ 123 h 553"/>
              <a:gd name="T2" fmla="*/ 268 w 488"/>
              <a:gd name="T3" fmla="*/ 8 h 553"/>
              <a:gd name="T4" fmla="*/ 221 w 488"/>
              <a:gd name="T5" fmla="*/ 8 h 553"/>
              <a:gd name="T6" fmla="*/ 24 w 488"/>
              <a:gd name="T7" fmla="*/ 123 h 553"/>
              <a:gd name="T8" fmla="*/ 0 w 488"/>
              <a:gd name="T9" fmla="*/ 163 h 553"/>
              <a:gd name="T10" fmla="*/ 0 w 488"/>
              <a:gd name="T11" fmla="*/ 392 h 553"/>
              <a:gd name="T12" fmla="*/ 24 w 488"/>
              <a:gd name="T13" fmla="*/ 432 h 553"/>
              <a:gd name="T14" fmla="*/ 221 w 488"/>
              <a:gd name="T15" fmla="*/ 547 h 553"/>
              <a:gd name="T16" fmla="*/ 244 w 488"/>
              <a:gd name="T17" fmla="*/ 553 h 553"/>
              <a:gd name="T18" fmla="*/ 268 w 488"/>
              <a:gd name="T19" fmla="*/ 547 h 553"/>
              <a:gd name="T20" fmla="*/ 465 w 488"/>
              <a:gd name="T21" fmla="*/ 432 h 553"/>
              <a:gd name="T22" fmla="*/ 488 w 488"/>
              <a:gd name="T23" fmla="*/ 392 h 553"/>
              <a:gd name="T24" fmla="*/ 488 w 488"/>
              <a:gd name="T25" fmla="*/ 163 h 553"/>
              <a:gd name="T26" fmla="*/ 465 w 488"/>
              <a:gd name="T27" fmla="*/ 12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553">
                <a:moveTo>
                  <a:pt x="465" y="123"/>
                </a:moveTo>
                <a:cubicBezTo>
                  <a:pt x="465" y="123"/>
                  <a:pt x="465" y="123"/>
                  <a:pt x="268" y="8"/>
                </a:cubicBezTo>
                <a:cubicBezTo>
                  <a:pt x="253" y="0"/>
                  <a:pt x="235" y="0"/>
                  <a:pt x="221" y="8"/>
                </a:cubicBezTo>
                <a:cubicBezTo>
                  <a:pt x="221" y="8"/>
                  <a:pt x="221" y="8"/>
                  <a:pt x="24" y="123"/>
                </a:cubicBezTo>
                <a:cubicBezTo>
                  <a:pt x="10" y="131"/>
                  <a:pt x="0" y="146"/>
                  <a:pt x="0" y="163"/>
                </a:cubicBezTo>
                <a:cubicBezTo>
                  <a:pt x="0" y="163"/>
                  <a:pt x="0" y="163"/>
                  <a:pt x="0" y="392"/>
                </a:cubicBezTo>
                <a:cubicBezTo>
                  <a:pt x="0" y="409"/>
                  <a:pt x="10" y="424"/>
                  <a:pt x="24" y="432"/>
                </a:cubicBezTo>
                <a:cubicBezTo>
                  <a:pt x="24" y="432"/>
                  <a:pt x="24" y="432"/>
                  <a:pt x="221" y="547"/>
                </a:cubicBezTo>
                <a:cubicBezTo>
                  <a:pt x="228" y="551"/>
                  <a:pt x="236" y="553"/>
                  <a:pt x="244" y="553"/>
                </a:cubicBezTo>
                <a:cubicBezTo>
                  <a:pt x="252" y="553"/>
                  <a:pt x="260" y="551"/>
                  <a:pt x="268" y="547"/>
                </a:cubicBezTo>
                <a:cubicBezTo>
                  <a:pt x="268" y="547"/>
                  <a:pt x="268" y="547"/>
                  <a:pt x="465" y="432"/>
                </a:cubicBezTo>
                <a:cubicBezTo>
                  <a:pt x="479" y="424"/>
                  <a:pt x="488" y="409"/>
                  <a:pt x="488" y="392"/>
                </a:cubicBezTo>
                <a:cubicBezTo>
                  <a:pt x="488" y="392"/>
                  <a:pt x="488" y="392"/>
                  <a:pt x="488" y="163"/>
                </a:cubicBezTo>
                <a:cubicBezTo>
                  <a:pt x="488" y="146"/>
                  <a:pt x="479" y="131"/>
                  <a:pt x="465" y="12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</a:gra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58C34F-DB4F-4870-A380-5ED8B1AA30F6}"/>
              </a:ext>
            </a:extLst>
          </p:cNvPr>
          <p:cNvSpPr txBox="1"/>
          <p:nvPr/>
        </p:nvSpPr>
        <p:spPr>
          <a:xfrm>
            <a:off x="4804868" y="3414293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Lato" panose="020F0502020204030203" pitchFamily="34" charset="0"/>
                <a:cs typeface="Poppins" panose="00000500000000000000" pitchFamily="50" charset="0"/>
              </a:defRPr>
            </a:lvl1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OCR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기반 검색 기능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60E38-AC5D-4EA8-A6FB-6145D8CB6E00}"/>
              </a:ext>
            </a:extLst>
          </p:cNvPr>
          <p:cNvSpPr txBox="1"/>
          <p:nvPr/>
        </p:nvSpPr>
        <p:spPr>
          <a:xfrm>
            <a:off x="4819382" y="3971311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Lato" panose="020F0502020204030203" pitchFamily="34" charset="0"/>
                <a:cs typeface="Poppins" panose="00000500000000000000" pitchFamily="50" charset="0"/>
              </a:defRPr>
            </a:lvl1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추천 알고리즘 구현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TF-IDE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기반 코사인 유사도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7DA88FCD-4925-4842-93B7-ED4F20A7A6EA}"/>
              </a:ext>
            </a:extLst>
          </p:cNvPr>
          <p:cNvSpPr>
            <a:spLocks noChangeAspect="1"/>
          </p:cNvSpPr>
          <p:nvPr/>
        </p:nvSpPr>
        <p:spPr bwMode="auto">
          <a:xfrm>
            <a:off x="4477799" y="3641219"/>
            <a:ext cx="212978" cy="180405"/>
          </a:xfrm>
          <a:custGeom>
            <a:avLst/>
            <a:gdLst>
              <a:gd name="T0" fmla="*/ 128 w 157"/>
              <a:gd name="T1" fmla="*/ 20 h 133"/>
              <a:gd name="T2" fmla="*/ 41 w 157"/>
              <a:gd name="T3" fmla="*/ 37 h 133"/>
              <a:gd name="T4" fmla="*/ 44 w 157"/>
              <a:gd name="T5" fmla="*/ 104 h 133"/>
              <a:gd name="T6" fmla="*/ 61 w 157"/>
              <a:gd name="T7" fmla="*/ 111 h 133"/>
              <a:gd name="T8" fmla="*/ 63 w 157"/>
              <a:gd name="T9" fmla="*/ 131 h 133"/>
              <a:gd name="T10" fmla="*/ 89 w 157"/>
              <a:gd name="T11" fmla="*/ 112 h 133"/>
              <a:gd name="T12" fmla="*/ 150 w 157"/>
              <a:gd name="T13" fmla="*/ 66 h 133"/>
              <a:gd name="T14" fmla="*/ 128 w 157"/>
              <a:gd name="T15" fmla="*/ 2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133">
                <a:moveTo>
                  <a:pt x="128" y="20"/>
                </a:moveTo>
                <a:cubicBezTo>
                  <a:pt x="119" y="16"/>
                  <a:pt x="79" y="0"/>
                  <a:pt x="41" y="37"/>
                </a:cubicBezTo>
                <a:cubicBezTo>
                  <a:pt x="41" y="37"/>
                  <a:pt x="0" y="78"/>
                  <a:pt x="44" y="104"/>
                </a:cubicBezTo>
                <a:cubicBezTo>
                  <a:pt x="49" y="107"/>
                  <a:pt x="58" y="109"/>
                  <a:pt x="61" y="111"/>
                </a:cubicBezTo>
                <a:cubicBezTo>
                  <a:pt x="63" y="112"/>
                  <a:pt x="61" y="130"/>
                  <a:pt x="63" y="131"/>
                </a:cubicBezTo>
                <a:cubicBezTo>
                  <a:pt x="68" y="133"/>
                  <a:pt x="87" y="113"/>
                  <a:pt x="89" y="112"/>
                </a:cubicBezTo>
                <a:cubicBezTo>
                  <a:pt x="93" y="110"/>
                  <a:pt x="142" y="101"/>
                  <a:pt x="150" y="66"/>
                </a:cubicBezTo>
                <a:cubicBezTo>
                  <a:pt x="157" y="41"/>
                  <a:pt x="136" y="24"/>
                  <a:pt x="128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520A344F-E9CA-4D56-9B7D-E579D2B80A82}"/>
              </a:ext>
            </a:extLst>
          </p:cNvPr>
          <p:cNvSpPr>
            <a:spLocks noChangeAspect="1"/>
          </p:cNvSpPr>
          <p:nvPr/>
        </p:nvSpPr>
        <p:spPr bwMode="auto">
          <a:xfrm>
            <a:off x="4477799" y="4223908"/>
            <a:ext cx="212982" cy="162270"/>
          </a:xfrm>
          <a:custGeom>
            <a:avLst/>
            <a:gdLst>
              <a:gd name="T0" fmla="*/ 23 w 129"/>
              <a:gd name="T1" fmla="*/ 51 h 99"/>
              <a:gd name="T2" fmla="*/ 0 w 129"/>
              <a:gd name="T3" fmla="*/ 70 h 99"/>
              <a:gd name="T4" fmla="*/ 102 w 129"/>
              <a:gd name="T5" fmla="*/ 85 h 99"/>
              <a:gd name="T6" fmla="*/ 128 w 129"/>
              <a:gd name="T7" fmla="*/ 61 h 99"/>
              <a:gd name="T8" fmla="*/ 106 w 129"/>
              <a:gd name="T9" fmla="*/ 48 h 99"/>
              <a:gd name="T10" fmla="*/ 104 w 129"/>
              <a:gd name="T11" fmla="*/ 25 h 99"/>
              <a:gd name="T12" fmla="*/ 78 w 129"/>
              <a:gd name="T13" fmla="*/ 32 h 99"/>
              <a:gd name="T14" fmla="*/ 56 w 129"/>
              <a:gd name="T15" fmla="*/ 3 h 99"/>
              <a:gd name="T16" fmla="*/ 23 w 129"/>
              <a:gd name="T17" fmla="*/ 5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99">
                <a:moveTo>
                  <a:pt x="23" y="51"/>
                </a:moveTo>
                <a:cubicBezTo>
                  <a:pt x="23" y="51"/>
                  <a:pt x="0" y="48"/>
                  <a:pt x="0" y="70"/>
                </a:cubicBezTo>
                <a:cubicBezTo>
                  <a:pt x="0" y="92"/>
                  <a:pt x="39" y="99"/>
                  <a:pt x="102" y="85"/>
                </a:cubicBezTo>
                <a:cubicBezTo>
                  <a:pt x="102" y="85"/>
                  <a:pt x="129" y="80"/>
                  <a:pt x="128" y="61"/>
                </a:cubicBezTo>
                <a:cubicBezTo>
                  <a:pt x="127" y="43"/>
                  <a:pt x="109" y="44"/>
                  <a:pt x="106" y="48"/>
                </a:cubicBezTo>
                <a:cubicBezTo>
                  <a:pt x="106" y="48"/>
                  <a:pt x="115" y="35"/>
                  <a:pt x="104" y="25"/>
                </a:cubicBezTo>
                <a:cubicBezTo>
                  <a:pt x="93" y="15"/>
                  <a:pt x="82" y="24"/>
                  <a:pt x="78" y="32"/>
                </a:cubicBezTo>
                <a:cubicBezTo>
                  <a:pt x="78" y="32"/>
                  <a:pt x="87" y="0"/>
                  <a:pt x="56" y="3"/>
                </a:cubicBezTo>
                <a:cubicBezTo>
                  <a:pt x="26" y="5"/>
                  <a:pt x="15" y="28"/>
                  <a:pt x="2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cxnSp>
        <p:nvCxnSpPr>
          <p:cNvPr id="54" name="Straight Connector 25">
            <a:extLst>
              <a:ext uri="{FF2B5EF4-FFF2-40B4-BE49-F238E27FC236}">
                <a16:creationId xmlns:a16="http://schemas.microsoft.com/office/drawing/2014/main" id="{A538CF02-D790-4358-8CF9-39CAD30E567E}"/>
              </a:ext>
            </a:extLst>
          </p:cNvPr>
          <p:cNvCxnSpPr/>
          <p:nvPr/>
        </p:nvCxnSpPr>
        <p:spPr>
          <a:xfrm>
            <a:off x="4931086" y="4962158"/>
            <a:ext cx="3295944" cy="0"/>
          </a:xfrm>
          <a:prstGeom prst="line">
            <a:avLst/>
          </a:prstGeom>
          <a:ln w="69850" cap="sq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6">
            <a:extLst>
              <a:ext uri="{FF2B5EF4-FFF2-40B4-BE49-F238E27FC236}">
                <a16:creationId xmlns:a16="http://schemas.microsoft.com/office/drawing/2014/main" id="{C3AA2BB2-98B0-4B75-9D25-D74DE5941789}"/>
              </a:ext>
            </a:extLst>
          </p:cNvPr>
          <p:cNvCxnSpPr>
            <a:cxnSpLocks/>
          </p:cNvCxnSpPr>
          <p:nvPr/>
        </p:nvCxnSpPr>
        <p:spPr>
          <a:xfrm>
            <a:off x="4931086" y="4962158"/>
            <a:ext cx="3064000" cy="0"/>
          </a:xfrm>
          <a:prstGeom prst="line">
            <a:avLst/>
          </a:prstGeom>
          <a:ln w="69850" cap="sq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7">
            <a:extLst>
              <a:ext uri="{FF2B5EF4-FFF2-40B4-BE49-F238E27FC236}">
                <a16:creationId xmlns:a16="http://schemas.microsoft.com/office/drawing/2014/main" id="{CEA5ECA5-E317-4AB2-A137-6BB6CEF536F4}"/>
              </a:ext>
            </a:extLst>
          </p:cNvPr>
          <p:cNvSpPr/>
          <p:nvPr/>
        </p:nvSpPr>
        <p:spPr>
          <a:xfrm>
            <a:off x="8318039" y="4801839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oppins Medium" panose="00000600000000000000" pitchFamily="50" charset="0"/>
              </a:rPr>
              <a:t>97.25%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C1800C67-7B46-41DD-AC1C-CB3E39D3E6B1}"/>
              </a:ext>
            </a:extLst>
          </p:cNvPr>
          <p:cNvSpPr>
            <a:spLocks noChangeAspect="1"/>
          </p:cNvSpPr>
          <p:nvPr/>
        </p:nvSpPr>
        <p:spPr bwMode="auto">
          <a:xfrm>
            <a:off x="4389040" y="4633856"/>
            <a:ext cx="390498" cy="440704"/>
          </a:xfrm>
          <a:custGeom>
            <a:avLst/>
            <a:gdLst>
              <a:gd name="T0" fmla="*/ 465 w 488"/>
              <a:gd name="T1" fmla="*/ 123 h 553"/>
              <a:gd name="T2" fmla="*/ 268 w 488"/>
              <a:gd name="T3" fmla="*/ 8 h 553"/>
              <a:gd name="T4" fmla="*/ 221 w 488"/>
              <a:gd name="T5" fmla="*/ 8 h 553"/>
              <a:gd name="T6" fmla="*/ 24 w 488"/>
              <a:gd name="T7" fmla="*/ 123 h 553"/>
              <a:gd name="T8" fmla="*/ 0 w 488"/>
              <a:gd name="T9" fmla="*/ 163 h 553"/>
              <a:gd name="T10" fmla="*/ 0 w 488"/>
              <a:gd name="T11" fmla="*/ 392 h 553"/>
              <a:gd name="T12" fmla="*/ 24 w 488"/>
              <a:gd name="T13" fmla="*/ 432 h 553"/>
              <a:gd name="T14" fmla="*/ 221 w 488"/>
              <a:gd name="T15" fmla="*/ 547 h 553"/>
              <a:gd name="T16" fmla="*/ 244 w 488"/>
              <a:gd name="T17" fmla="*/ 553 h 553"/>
              <a:gd name="T18" fmla="*/ 268 w 488"/>
              <a:gd name="T19" fmla="*/ 547 h 553"/>
              <a:gd name="T20" fmla="*/ 465 w 488"/>
              <a:gd name="T21" fmla="*/ 432 h 553"/>
              <a:gd name="T22" fmla="*/ 488 w 488"/>
              <a:gd name="T23" fmla="*/ 392 h 553"/>
              <a:gd name="T24" fmla="*/ 488 w 488"/>
              <a:gd name="T25" fmla="*/ 163 h 553"/>
              <a:gd name="T26" fmla="*/ 465 w 488"/>
              <a:gd name="T27" fmla="*/ 12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553">
                <a:moveTo>
                  <a:pt x="465" y="123"/>
                </a:moveTo>
                <a:cubicBezTo>
                  <a:pt x="465" y="123"/>
                  <a:pt x="465" y="123"/>
                  <a:pt x="268" y="8"/>
                </a:cubicBezTo>
                <a:cubicBezTo>
                  <a:pt x="253" y="0"/>
                  <a:pt x="235" y="0"/>
                  <a:pt x="221" y="8"/>
                </a:cubicBezTo>
                <a:cubicBezTo>
                  <a:pt x="221" y="8"/>
                  <a:pt x="221" y="8"/>
                  <a:pt x="24" y="123"/>
                </a:cubicBezTo>
                <a:cubicBezTo>
                  <a:pt x="10" y="131"/>
                  <a:pt x="0" y="146"/>
                  <a:pt x="0" y="163"/>
                </a:cubicBezTo>
                <a:cubicBezTo>
                  <a:pt x="0" y="163"/>
                  <a:pt x="0" y="163"/>
                  <a:pt x="0" y="392"/>
                </a:cubicBezTo>
                <a:cubicBezTo>
                  <a:pt x="0" y="409"/>
                  <a:pt x="10" y="424"/>
                  <a:pt x="24" y="432"/>
                </a:cubicBezTo>
                <a:cubicBezTo>
                  <a:pt x="24" y="432"/>
                  <a:pt x="24" y="432"/>
                  <a:pt x="221" y="547"/>
                </a:cubicBezTo>
                <a:cubicBezTo>
                  <a:pt x="228" y="551"/>
                  <a:pt x="236" y="553"/>
                  <a:pt x="244" y="553"/>
                </a:cubicBezTo>
                <a:cubicBezTo>
                  <a:pt x="252" y="553"/>
                  <a:pt x="260" y="551"/>
                  <a:pt x="268" y="547"/>
                </a:cubicBezTo>
                <a:cubicBezTo>
                  <a:pt x="268" y="547"/>
                  <a:pt x="268" y="547"/>
                  <a:pt x="465" y="432"/>
                </a:cubicBezTo>
                <a:cubicBezTo>
                  <a:pt x="479" y="424"/>
                  <a:pt x="488" y="409"/>
                  <a:pt x="488" y="392"/>
                </a:cubicBezTo>
                <a:cubicBezTo>
                  <a:pt x="488" y="392"/>
                  <a:pt x="488" y="392"/>
                  <a:pt x="488" y="163"/>
                </a:cubicBezTo>
                <a:cubicBezTo>
                  <a:pt x="488" y="146"/>
                  <a:pt x="479" y="131"/>
                  <a:pt x="465" y="12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</a:gra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BE407-3C4A-4E99-98CF-1229422BAA52}"/>
              </a:ext>
            </a:extLst>
          </p:cNvPr>
          <p:cNvSpPr txBox="1"/>
          <p:nvPr/>
        </p:nvSpPr>
        <p:spPr>
          <a:xfrm>
            <a:off x="4804868" y="45370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Lato" panose="020F0502020204030203" pitchFamily="34" charset="0"/>
                <a:cs typeface="Poppins" panose="00000500000000000000" pitchFamily="50" charset="0"/>
              </a:defRPr>
            </a:lvl1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찜 목록 추가 및 관리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7B1C84E0-1874-4E98-8D11-366C221C9A52}"/>
              </a:ext>
            </a:extLst>
          </p:cNvPr>
          <p:cNvSpPr>
            <a:spLocks noChangeAspect="1"/>
          </p:cNvSpPr>
          <p:nvPr/>
        </p:nvSpPr>
        <p:spPr bwMode="auto">
          <a:xfrm>
            <a:off x="4504085" y="4789429"/>
            <a:ext cx="160408" cy="129558"/>
          </a:xfrm>
          <a:custGeom>
            <a:avLst/>
            <a:gdLst>
              <a:gd name="connsiteX0" fmla="*/ 246227 w 330697"/>
              <a:gd name="connsiteY0" fmla="*/ 48228 h 267097"/>
              <a:gd name="connsiteX1" fmla="*/ 328314 w 330697"/>
              <a:gd name="connsiteY1" fmla="*/ 56355 h 267097"/>
              <a:gd name="connsiteX2" fmla="*/ 302599 w 330697"/>
              <a:gd name="connsiteY2" fmla="*/ 256701 h 267097"/>
              <a:gd name="connsiteX3" fmla="*/ 35165 w 330697"/>
              <a:gd name="connsiteY3" fmla="*/ 261838 h 267097"/>
              <a:gd name="connsiteX4" fmla="*/ 66023 w 330697"/>
              <a:gd name="connsiteY4" fmla="*/ 69198 h 267097"/>
              <a:gd name="connsiteX5" fmla="*/ 246227 w 330697"/>
              <a:gd name="connsiteY5" fmla="*/ 48228 h 267097"/>
              <a:gd name="connsiteX6" fmla="*/ 132115 w 330697"/>
              <a:gd name="connsiteY6" fmla="*/ 12 h 267097"/>
              <a:gd name="connsiteX7" fmla="*/ 163604 w 330697"/>
              <a:gd name="connsiteY7" fmla="*/ 2625 h 267097"/>
              <a:gd name="connsiteX8" fmla="*/ 189375 w 330697"/>
              <a:gd name="connsiteY8" fmla="*/ 38644 h 267097"/>
              <a:gd name="connsiteX9" fmla="*/ 52788 w 330697"/>
              <a:gd name="connsiteY9" fmla="*/ 56654 h 267097"/>
              <a:gd name="connsiteX10" fmla="*/ 21863 w 330697"/>
              <a:gd name="connsiteY10" fmla="*/ 218744 h 267097"/>
              <a:gd name="connsiteX11" fmla="*/ 3823 w 330697"/>
              <a:gd name="connsiteY11" fmla="*/ 20635 h 267097"/>
              <a:gd name="connsiteX12" fmla="*/ 132115 w 330697"/>
              <a:gd name="connsiteY12" fmla="*/ 12 h 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697" h="267097">
                <a:moveTo>
                  <a:pt x="246227" y="48228"/>
                </a:moveTo>
                <a:cubicBezTo>
                  <a:pt x="289501" y="48048"/>
                  <a:pt x="324457" y="50576"/>
                  <a:pt x="328314" y="56355"/>
                </a:cubicBezTo>
                <a:cubicBezTo>
                  <a:pt x="338600" y="71767"/>
                  <a:pt x="312885" y="243859"/>
                  <a:pt x="302599" y="256701"/>
                </a:cubicBezTo>
                <a:cubicBezTo>
                  <a:pt x="294885" y="269544"/>
                  <a:pt x="42879" y="269544"/>
                  <a:pt x="35165" y="261838"/>
                </a:cubicBezTo>
                <a:cubicBezTo>
                  <a:pt x="27450" y="256701"/>
                  <a:pt x="42879" y="87178"/>
                  <a:pt x="66023" y="69198"/>
                </a:cubicBezTo>
                <a:cubicBezTo>
                  <a:pt x="78880" y="56355"/>
                  <a:pt x="174105" y="48529"/>
                  <a:pt x="246227" y="48228"/>
                </a:cubicBezTo>
                <a:close/>
                <a:moveTo>
                  <a:pt x="132115" y="12"/>
                </a:moveTo>
                <a:cubicBezTo>
                  <a:pt x="146853" y="-109"/>
                  <a:pt x="158450" y="695"/>
                  <a:pt x="163604" y="2625"/>
                </a:cubicBezTo>
                <a:cubicBezTo>
                  <a:pt x="173913" y="7770"/>
                  <a:pt x="181644" y="23207"/>
                  <a:pt x="189375" y="38644"/>
                </a:cubicBezTo>
                <a:cubicBezTo>
                  <a:pt x="127524" y="41217"/>
                  <a:pt x="65674" y="48936"/>
                  <a:pt x="52788" y="56654"/>
                </a:cubicBezTo>
                <a:cubicBezTo>
                  <a:pt x="37325" y="72092"/>
                  <a:pt x="24440" y="164714"/>
                  <a:pt x="21863" y="218744"/>
                </a:cubicBezTo>
                <a:cubicBezTo>
                  <a:pt x="14131" y="172433"/>
                  <a:pt x="-9063" y="33499"/>
                  <a:pt x="3823" y="20635"/>
                </a:cubicBezTo>
                <a:cubicBezTo>
                  <a:pt x="15420" y="9057"/>
                  <a:pt x="87901" y="373"/>
                  <a:pt x="132115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cxnSp>
        <p:nvCxnSpPr>
          <p:cNvPr id="71" name="Straight Connector 1">
            <a:extLst>
              <a:ext uri="{FF2B5EF4-FFF2-40B4-BE49-F238E27FC236}">
                <a16:creationId xmlns:a16="http://schemas.microsoft.com/office/drawing/2014/main" id="{A34DAC47-4E74-4EF6-9726-18FC68F95186}"/>
              </a:ext>
            </a:extLst>
          </p:cNvPr>
          <p:cNvCxnSpPr/>
          <p:nvPr/>
        </p:nvCxnSpPr>
        <p:spPr>
          <a:xfrm>
            <a:off x="4931086" y="5558885"/>
            <a:ext cx="3295944" cy="0"/>
          </a:xfrm>
          <a:prstGeom prst="line">
            <a:avLst/>
          </a:prstGeom>
          <a:ln w="69850" cap="sq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">
            <a:extLst>
              <a:ext uri="{FF2B5EF4-FFF2-40B4-BE49-F238E27FC236}">
                <a16:creationId xmlns:a16="http://schemas.microsoft.com/office/drawing/2014/main" id="{FCCCE9F2-9C7C-44C1-A6CF-BF43DF48F654}"/>
              </a:ext>
            </a:extLst>
          </p:cNvPr>
          <p:cNvCxnSpPr/>
          <p:nvPr/>
        </p:nvCxnSpPr>
        <p:spPr>
          <a:xfrm>
            <a:off x="4931086" y="5558885"/>
            <a:ext cx="2433615" cy="0"/>
          </a:xfrm>
          <a:prstGeom prst="line">
            <a:avLst/>
          </a:prstGeom>
          <a:ln w="69850" cap="sq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">
            <a:extLst>
              <a:ext uri="{FF2B5EF4-FFF2-40B4-BE49-F238E27FC236}">
                <a16:creationId xmlns:a16="http://schemas.microsoft.com/office/drawing/2014/main" id="{A0986FC5-BF03-46D9-9BFB-F409CAEB68F3}"/>
              </a:ext>
            </a:extLst>
          </p:cNvPr>
          <p:cNvSpPr/>
          <p:nvPr/>
        </p:nvSpPr>
        <p:spPr>
          <a:xfrm>
            <a:off x="8318039" y="5406217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oppins Medium" panose="00000600000000000000" pitchFamily="50" charset="0"/>
              </a:rPr>
              <a:t>56.36%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534FFD71-1D80-4807-A0A5-78D582E7941D}"/>
              </a:ext>
            </a:extLst>
          </p:cNvPr>
          <p:cNvSpPr>
            <a:spLocks noChangeAspect="1"/>
          </p:cNvSpPr>
          <p:nvPr/>
        </p:nvSpPr>
        <p:spPr bwMode="auto">
          <a:xfrm>
            <a:off x="4389040" y="5230583"/>
            <a:ext cx="390498" cy="440704"/>
          </a:xfrm>
          <a:custGeom>
            <a:avLst/>
            <a:gdLst>
              <a:gd name="T0" fmla="*/ 465 w 488"/>
              <a:gd name="T1" fmla="*/ 123 h 553"/>
              <a:gd name="T2" fmla="*/ 268 w 488"/>
              <a:gd name="T3" fmla="*/ 8 h 553"/>
              <a:gd name="T4" fmla="*/ 221 w 488"/>
              <a:gd name="T5" fmla="*/ 8 h 553"/>
              <a:gd name="T6" fmla="*/ 24 w 488"/>
              <a:gd name="T7" fmla="*/ 123 h 553"/>
              <a:gd name="T8" fmla="*/ 0 w 488"/>
              <a:gd name="T9" fmla="*/ 163 h 553"/>
              <a:gd name="T10" fmla="*/ 0 w 488"/>
              <a:gd name="T11" fmla="*/ 392 h 553"/>
              <a:gd name="T12" fmla="*/ 24 w 488"/>
              <a:gd name="T13" fmla="*/ 432 h 553"/>
              <a:gd name="T14" fmla="*/ 221 w 488"/>
              <a:gd name="T15" fmla="*/ 547 h 553"/>
              <a:gd name="T16" fmla="*/ 244 w 488"/>
              <a:gd name="T17" fmla="*/ 553 h 553"/>
              <a:gd name="T18" fmla="*/ 268 w 488"/>
              <a:gd name="T19" fmla="*/ 547 h 553"/>
              <a:gd name="T20" fmla="*/ 465 w 488"/>
              <a:gd name="T21" fmla="*/ 432 h 553"/>
              <a:gd name="T22" fmla="*/ 488 w 488"/>
              <a:gd name="T23" fmla="*/ 392 h 553"/>
              <a:gd name="T24" fmla="*/ 488 w 488"/>
              <a:gd name="T25" fmla="*/ 163 h 553"/>
              <a:gd name="T26" fmla="*/ 465 w 488"/>
              <a:gd name="T27" fmla="*/ 12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553">
                <a:moveTo>
                  <a:pt x="465" y="123"/>
                </a:moveTo>
                <a:cubicBezTo>
                  <a:pt x="465" y="123"/>
                  <a:pt x="465" y="123"/>
                  <a:pt x="268" y="8"/>
                </a:cubicBezTo>
                <a:cubicBezTo>
                  <a:pt x="253" y="0"/>
                  <a:pt x="235" y="0"/>
                  <a:pt x="221" y="8"/>
                </a:cubicBezTo>
                <a:cubicBezTo>
                  <a:pt x="221" y="8"/>
                  <a:pt x="221" y="8"/>
                  <a:pt x="24" y="123"/>
                </a:cubicBezTo>
                <a:cubicBezTo>
                  <a:pt x="10" y="131"/>
                  <a:pt x="0" y="146"/>
                  <a:pt x="0" y="163"/>
                </a:cubicBezTo>
                <a:cubicBezTo>
                  <a:pt x="0" y="163"/>
                  <a:pt x="0" y="163"/>
                  <a:pt x="0" y="392"/>
                </a:cubicBezTo>
                <a:cubicBezTo>
                  <a:pt x="0" y="409"/>
                  <a:pt x="10" y="424"/>
                  <a:pt x="24" y="432"/>
                </a:cubicBezTo>
                <a:cubicBezTo>
                  <a:pt x="24" y="432"/>
                  <a:pt x="24" y="432"/>
                  <a:pt x="221" y="547"/>
                </a:cubicBezTo>
                <a:cubicBezTo>
                  <a:pt x="228" y="551"/>
                  <a:pt x="236" y="553"/>
                  <a:pt x="244" y="553"/>
                </a:cubicBezTo>
                <a:cubicBezTo>
                  <a:pt x="252" y="553"/>
                  <a:pt x="260" y="551"/>
                  <a:pt x="268" y="547"/>
                </a:cubicBezTo>
                <a:cubicBezTo>
                  <a:pt x="268" y="547"/>
                  <a:pt x="268" y="547"/>
                  <a:pt x="465" y="432"/>
                </a:cubicBezTo>
                <a:cubicBezTo>
                  <a:pt x="479" y="424"/>
                  <a:pt x="488" y="409"/>
                  <a:pt x="488" y="392"/>
                </a:cubicBezTo>
                <a:cubicBezTo>
                  <a:pt x="488" y="392"/>
                  <a:pt x="488" y="392"/>
                  <a:pt x="488" y="163"/>
                </a:cubicBezTo>
                <a:cubicBezTo>
                  <a:pt x="488" y="146"/>
                  <a:pt x="479" y="131"/>
                  <a:pt x="465" y="12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</a:gra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B06693-A300-444C-9D2C-B165C2C2368C}"/>
              </a:ext>
            </a:extLst>
          </p:cNvPr>
          <p:cNvSpPr txBox="1"/>
          <p:nvPr/>
        </p:nvSpPr>
        <p:spPr>
          <a:xfrm>
            <a:off x="4804868" y="5146232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Lato" panose="020F0502020204030203" pitchFamily="34" charset="0"/>
                <a:cs typeface="Poppins" panose="00000500000000000000" pitchFamily="50" charset="0"/>
              </a:defRPr>
            </a:lvl1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회원 가입 및 로그인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93DCE6A9-C625-494A-98DE-031C8112809F}"/>
              </a:ext>
            </a:extLst>
          </p:cNvPr>
          <p:cNvSpPr>
            <a:spLocks noChangeAspect="1"/>
          </p:cNvSpPr>
          <p:nvPr/>
        </p:nvSpPr>
        <p:spPr bwMode="auto">
          <a:xfrm>
            <a:off x="4477799" y="5369801"/>
            <a:ext cx="212982" cy="162270"/>
          </a:xfrm>
          <a:custGeom>
            <a:avLst/>
            <a:gdLst>
              <a:gd name="T0" fmla="*/ 23 w 129"/>
              <a:gd name="T1" fmla="*/ 51 h 99"/>
              <a:gd name="T2" fmla="*/ 0 w 129"/>
              <a:gd name="T3" fmla="*/ 70 h 99"/>
              <a:gd name="T4" fmla="*/ 102 w 129"/>
              <a:gd name="T5" fmla="*/ 85 h 99"/>
              <a:gd name="T6" fmla="*/ 128 w 129"/>
              <a:gd name="T7" fmla="*/ 61 h 99"/>
              <a:gd name="T8" fmla="*/ 106 w 129"/>
              <a:gd name="T9" fmla="*/ 48 h 99"/>
              <a:gd name="T10" fmla="*/ 104 w 129"/>
              <a:gd name="T11" fmla="*/ 25 h 99"/>
              <a:gd name="T12" fmla="*/ 78 w 129"/>
              <a:gd name="T13" fmla="*/ 32 h 99"/>
              <a:gd name="T14" fmla="*/ 56 w 129"/>
              <a:gd name="T15" fmla="*/ 3 h 99"/>
              <a:gd name="T16" fmla="*/ 23 w 129"/>
              <a:gd name="T17" fmla="*/ 5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99">
                <a:moveTo>
                  <a:pt x="23" y="51"/>
                </a:moveTo>
                <a:cubicBezTo>
                  <a:pt x="23" y="51"/>
                  <a:pt x="0" y="48"/>
                  <a:pt x="0" y="70"/>
                </a:cubicBezTo>
                <a:cubicBezTo>
                  <a:pt x="0" y="92"/>
                  <a:pt x="39" y="99"/>
                  <a:pt x="102" y="85"/>
                </a:cubicBezTo>
                <a:cubicBezTo>
                  <a:pt x="102" y="85"/>
                  <a:pt x="129" y="80"/>
                  <a:pt x="128" y="61"/>
                </a:cubicBezTo>
                <a:cubicBezTo>
                  <a:pt x="127" y="43"/>
                  <a:pt x="109" y="44"/>
                  <a:pt x="106" y="48"/>
                </a:cubicBezTo>
                <a:cubicBezTo>
                  <a:pt x="106" y="48"/>
                  <a:pt x="115" y="35"/>
                  <a:pt x="104" y="25"/>
                </a:cubicBezTo>
                <a:cubicBezTo>
                  <a:pt x="93" y="15"/>
                  <a:pt x="82" y="24"/>
                  <a:pt x="78" y="32"/>
                </a:cubicBezTo>
                <a:cubicBezTo>
                  <a:pt x="78" y="32"/>
                  <a:pt x="87" y="0"/>
                  <a:pt x="56" y="3"/>
                </a:cubicBezTo>
                <a:cubicBezTo>
                  <a:pt x="26" y="5"/>
                  <a:pt x="15" y="28"/>
                  <a:pt x="2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cxnSp>
        <p:nvCxnSpPr>
          <p:cNvPr id="77" name="Straight Connector 25">
            <a:extLst>
              <a:ext uri="{FF2B5EF4-FFF2-40B4-BE49-F238E27FC236}">
                <a16:creationId xmlns:a16="http://schemas.microsoft.com/office/drawing/2014/main" id="{B5D62869-B9A8-4A7E-9193-E0FBC4837150}"/>
              </a:ext>
            </a:extLst>
          </p:cNvPr>
          <p:cNvCxnSpPr/>
          <p:nvPr/>
        </p:nvCxnSpPr>
        <p:spPr>
          <a:xfrm>
            <a:off x="4931086" y="6108051"/>
            <a:ext cx="3295944" cy="0"/>
          </a:xfrm>
          <a:prstGeom prst="line">
            <a:avLst/>
          </a:prstGeom>
          <a:ln w="69850" cap="sq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6">
            <a:extLst>
              <a:ext uri="{FF2B5EF4-FFF2-40B4-BE49-F238E27FC236}">
                <a16:creationId xmlns:a16="http://schemas.microsoft.com/office/drawing/2014/main" id="{D4B5F2A4-3F2D-49D2-9259-DC66082B0E7C}"/>
              </a:ext>
            </a:extLst>
          </p:cNvPr>
          <p:cNvCxnSpPr>
            <a:cxnSpLocks/>
          </p:cNvCxnSpPr>
          <p:nvPr/>
        </p:nvCxnSpPr>
        <p:spPr>
          <a:xfrm>
            <a:off x="4931086" y="6108051"/>
            <a:ext cx="3064000" cy="0"/>
          </a:xfrm>
          <a:prstGeom prst="line">
            <a:avLst/>
          </a:prstGeom>
          <a:ln w="69850" cap="sq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27">
            <a:extLst>
              <a:ext uri="{FF2B5EF4-FFF2-40B4-BE49-F238E27FC236}">
                <a16:creationId xmlns:a16="http://schemas.microsoft.com/office/drawing/2014/main" id="{A8E827C2-23B2-4856-8FEB-BFFE7F04DF18}"/>
              </a:ext>
            </a:extLst>
          </p:cNvPr>
          <p:cNvSpPr/>
          <p:nvPr/>
        </p:nvSpPr>
        <p:spPr>
          <a:xfrm>
            <a:off x="8318039" y="5947732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Poppins Medium" panose="00000600000000000000" pitchFamily="50" charset="0"/>
              </a:rPr>
              <a:t>97.25%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6814942F-12B9-4920-BD58-516426E14CD0}"/>
              </a:ext>
            </a:extLst>
          </p:cNvPr>
          <p:cNvSpPr>
            <a:spLocks noChangeAspect="1"/>
          </p:cNvSpPr>
          <p:nvPr/>
        </p:nvSpPr>
        <p:spPr bwMode="auto">
          <a:xfrm>
            <a:off x="4389040" y="5779749"/>
            <a:ext cx="390498" cy="440704"/>
          </a:xfrm>
          <a:custGeom>
            <a:avLst/>
            <a:gdLst>
              <a:gd name="T0" fmla="*/ 465 w 488"/>
              <a:gd name="T1" fmla="*/ 123 h 553"/>
              <a:gd name="T2" fmla="*/ 268 w 488"/>
              <a:gd name="T3" fmla="*/ 8 h 553"/>
              <a:gd name="T4" fmla="*/ 221 w 488"/>
              <a:gd name="T5" fmla="*/ 8 h 553"/>
              <a:gd name="T6" fmla="*/ 24 w 488"/>
              <a:gd name="T7" fmla="*/ 123 h 553"/>
              <a:gd name="T8" fmla="*/ 0 w 488"/>
              <a:gd name="T9" fmla="*/ 163 h 553"/>
              <a:gd name="T10" fmla="*/ 0 w 488"/>
              <a:gd name="T11" fmla="*/ 392 h 553"/>
              <a:gd name="T12" fmla="*/ 24 w 488"/>
              <a:gd name="T13" fmla="*/ 432 h 553"/>
              <a:gd name="T14" fmla="*/ 221 w 488"/>
              <a:gd name="T15" fmla="*/ 547 h 553"/>
              <a:gd name="T16" fmla="*/ 244 w 488"/>
              <a:gd name="T17" fmla="*/ 553 h 553"/>
              <a:gd name="T18" fmla="*/ 268 w 488"/>
              <a:gd name="T19" fmla="*/ 547 h 553"/>
              <a:gd name="T20" fmla="*/ 465 w 488"/>
              <a:gd name="T21" fmla="*/ 432 h 553"/>
              <a:gd name="T22" fmla="*/ 488 w 488"/>
              <a:gd name="T23" fmla="*/ 392 h 553"/>
              <a:gd name="T24" fmla="*/ 488 w 488"/>
              <a:gd name="T25" fmla="*/ 163 h 553"/>
              <a:gd name="T26" fmla="*/ 465 w 488"/>
              <a:gd name="T27" fmla="*/ 12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553">
                <a:moveTo>
                  <a:pt x="465" y="123"/>
                </a:moveTo>
                <a:cubicBezTo>
                  <a:pt x="465" y="123"/>
                  <a:pt x="465" y="123"/>
                  <a:pt x="268" y="8"/>
                </a:cubicBezTo>
                <a:cubicBezTo>
                  <a:pt x="253" y="0"/>
                  <a:pt x="235" y="0"/>
                  <a:pt x="221" y="8"/>
                </a:cubicBezTo>
                <a:cubicBezTo>
                  <a:pt x="221" y="8"/>
                  <a:pt x="221" y="8"/>
                  <a:pt x="24" y="123"/>
                </a:cubicBezTo>
                <a:cubicBezTo>
                  <a:pt x="10" y="131"/>
                  <a:pt x="0" y="146"/>
                  <a:pt x="0" y="163"/>
                </a:cubicBezTo>
                <a:cubicBezTo>
                  <a:pt x="0" y="163"/>
                  <a:pt x="0" y="163"/>
                  <a:pt x="0" y="392"/>
                </a:cubicBezTo>
                <a:cubicBezTo>
                  <a:pt x="0" y="409"/>
                  <a:pt x="10" y="424"/>
                  <a:pt x="24" y="432"/>
                </a:cubicBezTo>
                <a:cubicBezTo>
                  <a:pt x="24" y="432"/>
                  <a:pt x="24" y="432"/>
                  <a:pt x="221" y="547"/>
                </a:cubicBezTo>
                <a:cubicBezTo>
                  <a:pt x="228" y="551"/>
                  <a:pt x="236" y="553"/>
                  <a:pt x="244" y="553"/>
                </a:cubicBezTo>
                <a:cubicBezTo>
                  <a:pt x="252" y="553"/>
                  <a:pt x="260" y="551"/>
                  <a:pt x="268" y="547"/>
                </a:cubicBezTo>
                <a:cubicBezTo>
                  <a:pt x="268" y="547"/>
                  <a:pt x="268" y="547"/>
                  <a:pt x="465" y="432"/>
                </a:cubicBezTo>
                <a:cubicBezTo>
                  <a:pt x="479" y="424"/>
                  <a:pt x="488" y="409"/>
                  <a:pt x="488" y="392"/>
                </a:cubicBezTo>
                <a:cubicBezTo>
                  <a:pt x="488" y="392"/>
                  <a:pt x="488" y="392"/>
                  <a:pt x="488" y="163"/>
                </a:cubicBezTo>
                <a:cubicBezTo>
                  <a:pt x="488" y="146"/>
                  <a:pt x="479" y="131"/>
                  <a:pt x="465" y="12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</a:gra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9AA2DF-5E9C-4B5C-A23C-275248E47EFC}"/>
              </a:ext>
            </a:extLst>
          </p:cNvPr>
          <p:cNvSpPr txBox="1"/>
          <p:nvPr/>
        </p:nvSpPr>
        <p:spPr>
          <a:xfrm>
            <a:off x="4804868" y="568297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Lato" panose="020F0502020204030203" pitchFamily="34" charset="0"/>
                <a:cs typeface="Poppins" panose="00000500000000000000" pitchFamily="50" charset="0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Maria Db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82" name="Shape">
            <a:extLst>
              <a:ext uri="{FF2B5EF4-FFF2-40B4-BE49-F238E27FC236}">
                <a16:creationId xmlns:a16="http://schemas.microsoft.com/office/drawing/2014/main" id="{F8B815A1-15B4-4C61-B5AF-DDA2ACE751D9}"/>
              </a:ext>
            </a:extLst>
          </p:cNvPr>
          <p:cNvSpPr>
            <a:spLocks noChangeAspect="1"/>
          </p:cNvSpPr>
          <p:nvPr/>
        </p:nvSpPr>
        <p:spPr bwMode="auto">
          <a:xfrm>
            <a:off x="4504085" y="5935322"/>
            <a:ext cx="160408" cy="129558"/>
          </a:xfrm>
          <a:custGeom>
            <a:avLst/>
            <a:gdLst>
              <a:gd name="connsiteX0" fmla="*/ 246227 w 330697"/>
              <a:gd name="connsiteY0" fmla="*/ 48228 h 267097"/>
              <a:gd name="connsiteX1" fmla="*/ 328314 w 330697"/>
              <a:gd name="connsiteY1" fmla="*/ 56355 h 267097"/>
              <a:gd name="connsiteX2" fmla="*/ 302599 w 330697"/>
              <a:gd name="connsiteY2" fmla="*/ 256701 h 267097"/>
              <a:gd name="connsiteX3" fmla="*/ 35165 w 330697"/>
              <a:gd name="connsiteY3" fmla="*/ 261838 h 267097"/>
              <a:gd name="connsiteX4" fmla="*/ 66023 w 330697"/>
              <a:gd name="connsiteY4" fmla="*/ 69198 h 267097"/>
              <a:gd name="connsiteX5" fmla="*/ 246227 w 330697"/>
              <a:gd name="connsiteY5" fmla="*/ 48228 h 267097"/>
              <a:gd name="connsiteX6" fmla="*/ 132115 w 330697"/>
              <a:gd name="connsiteY6" fmla="*/ 12 h 267097"/>
              <a:gd name="connsiteX7" fmla="*/ 163604 w 330697"/>
              <a:gd name="connsiteY7" fmla="*/ 2625 h 267097"/>
              <a:gd name="connsiteX8" fmla="*/ 189375 w 330697"/>
              <a:gd name="connsiteY8" fmla="*/ 38644 h 267097"/>
              <a:gd name="connsiteX9" fmla="*/ 52788 w 330697"/>
              <a:gd name="connsiteY9" fmla="*/ 56654 h 267097"/>
              <a:gd name="connsiteX10" fmla="*/ 21863 w 330697"/>
              <a:gd name="connsiteY10" fmla="*/ 218744 h 267097"/>
              <a:gd name="connsiteX11" fmla="*/ 3823 w 330697"/>
              <a:gd name="connsiteY11" fmla="*/ 20635 h 267097"/>
              <a:gd name="connsiteX12" fmla="*/ 132115 w 330697"/>
              <a:gd name="connsiteY12" fmla="*/ 12 h 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697" h="267097">
                <a:moveTo>
                  <a:pt x="246227" y="48228"/>
                </a:moveTo>
                <a:cubicBezTo>
                  <a:pt x="289501" y="48048"/>
                  <a:pt x="324457" y="50576"/>
                  <a:pt x="328314" y="56355"/>
                </a:cubicBezTo>
                <a:cubicBezTo>
                  <a:pt x="338600" y="71767"/>
                  <a:pt x="312885" y="243859"/>
                  <a:pt x="302599" y="256701"/>
                </a:cubicBezTo>
                <a:cubicBezTo>
                  <a:pt x="294885" y="269544"/>
                  <a:pt x="42879" y="269544"/>
                  <a:pt x="35165" y="261838"/>
                </a:cubicBezTo>
                <a:cubicBezTo>
                  <a:pt x="27450" y="256701"/>
                  <a:pt x="42879" y="87178"/>
                  <a:pt x="66023" y="69198"/>
                </a:cubicBezTo>
                <a:cubicBezTo>
                  <a:pt x="78880" y="56355"/>
                  <a:pt x="174105" y="48529"/>
                  <a:pt x="246227" y="48228"/>
                </a:cubicBezTo>
                <a:close/>
                <a:moveTo>
                  <a:pt x="132115" y="12"/>
                </a:moveTo>
                <a:cubicBezTo>
                  <a:pt x="146853" y="-109"/>
                  <a:pt x="158450" y="695"/>
                  <a:pt x="163604" y="2625"/>
                </a:cubicBezTo>
                <a:cubicBezTo>
                  <a:pt x="173913" y="7770"/>
                  <a:pt x="181644" y="23207"/>
                  <a:pt x="189375" y="38644"/>
                </a:cubicBezTo>
                <a:cubicBezTo>
                  <a:pt x="127524" y="41217"/>
                  <a:pt x="65674" y="48936"/>
                  <a:pt x="52788" y="56654"/>
                </a:cubicBezTo>
                <a:cubicBezTo>
                  <a:pt x="37325" y="72092"/>
                  <a:pt x="24440" y="164714"/>
                  <a:pt x="21863" y="218744"/>
                </a:cubicBezTo>
                <a:cubicBezTo>
                  <a:pt x="14131" y="172433"/>
                  <a:pt x="-9063" y="33499"/>
                  <a:pt x="3823" y="20635"/>
                </a:cubicBezTo>
                <a:cubicBezTo>
                  <a:pt x="15420" y="9057"/>
                  <a:pt x="87901" y="373"/>
                  <a:pt x="132115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F00D6-E130-0898-58BA-549D6B16D2D9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E0D45-EC0E-2033-82F9-E5160016947D}"/>
              </a:ext>
            </a:extLst>
          </p:cNvPr>
          <p:cNvSpPr txBox="1"/>
          <p:nvPr/>
        </p:nvSpPr>
        <p:spPr>
          <a:xfrm>
            <a:off x="682480" y="5482917"/>
            <a:ext cx="205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회고</a:t>
            </a:r>
            <a:endParaRPr lang="en-US" sz="32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1CE12-2DAE-F799-3082-AB30475AE19A}"/>
              </a:ext>
            </a:extLst>
          </p:cNvPr>
          <p:cNvSpPr txBox="1"/>
          <p:nvPr/>
        </p:nvSpPr>
        <p:spPr>
          <a:xfrm>
            <a:off x="10645561" y="3944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4.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회고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8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322EA-B4A8-47CE-8075-050763107377}"/>
              </a:ext>
            </a:extLst>
          </p:cNvPr>
          <p:cNvSpPr/>
          <p:nvPr/>
        </p:nvSpPr>
        <p:spPr>
          <a:xfrm>
            <a:off x="8304628" y="0"/>
            <a:ext cx="3384645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73">
            <a:extLst>
              <a:ext uri="{FF2B5EF4-FFF2-40B4-BE49-F238E27FC236}">
                <a16:creationId xmlns:a16="http://schemas.microsoft.com/office/drawing/2014/main" id="{AA8DADA2-1BDA-4773-9C53-EB7EB4A63860}"/>
              </a:ext>
            </a:extLst>
          </p:cNvPr>
          <p:cNvSpPr/>
          <p:nvPr/>
        </p:nvSpPr>
        <p:spPr>
          <a:xfrm>
            <a:off x="502727" y="1027321"/>
            <a:ext cx="5940424" cy="5058000"/>
          </a:xfrm>
          <a:prstGeom prst="roundRect">
            <a:avLst>
              <a:gd name="adj" fmla="val 317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317500" sx="103000" sy="103000" algn="ctr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3" name="Straight Connector 78">
            <a:extLst>
              <a:ext uri="{FF2B5EF4-FFF2-40B4-BE49-F238E27FC236}">
                <a16:creationId xmlns:a16="http://schemas.microsoft.com/office/drawing/2014/main" id="{13BF7B3E-21C7-411E-8FBF-6E628695ED27}"/>
              </a:ext>
            </a:extLst>
          </p:cNvPr>
          <p:cNvCxnSpPr>
            <a:cxnSpLocks/>
          </p:cNvCxnSpPr>
          <p:nvPr/>
        </p:nvCxnSpPr>
        <p:spPr>
          <a:xfrm>
            <a:off x="664652" y="3556321"/>
            <a:ext cx="56007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1">
            <a:extLst>
              <a:ext uri="{FF2B5EF4-FFF2-40B4-BE49-F238E27FC236}">
                <a16:creationId xmlns:a16="http://schemas.microsoft.com/office/drawing/2014/main" id="{0EC01529-677E-4E0C-A84B-96E3D352E0AC}"/>
              </a:ext>
            </a:extLst>
          </p:cNvPr>
          <p:cNvSpPr/>
          <p:nvPr/>
        </p:nvSpPr>
        <p:spPr>
          <a:xfrm>
            <a:off x="958456" y="2525656"/>
            <a:ext cx="2225286" cy="985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현재 시스템은 특정 제품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카테고리에 중점을 두고 있으나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더 많은 카테고리의 제품을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분석하여 제공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5" name="Rectangle 82">
            <a:extLst>
              <a:ext uri="{FF2B5EF4-FFF2-40B4-BE49-F238E27FC236}">
                <a16:creationId xmlns:a16="http://schemas.microsoft.com/office/drawing/2014/main" id="{F08C63D1-5F7D-425A-B0D2-76ED910C35F0}"/>
              </a:ext>
            </a:extLst>
          </p:cNvPr>
          <p:cNvSpPr/>
          <p:nvPr/>
        </p:nvSpPr>
        <p:spPr>
          <a:xfrm>
            <a:off x="3829089" y="2525656"/>
            <a:ext cx="2225286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체계적인 데이터 수집 및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관리 시스템을 구축 하고 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많은 데이터를 수집</a:t>
            </a:r>
            <a:endParaRPr lang="en-ID" sz="10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46" name="Graphic 16" descr="Research">
            <a:extLst>
              <a:ext uri="{FF2B5EF4-FFF2-40B4-BE49-F238E27FC236}">
                <a16:creationId xmlns:a16="http://schemas.microsoft.com/office/drawing/2014/main" id="{CC9766E1-C2C5-4FDC-A64D-C615EDB1673A}"/>
              </a:ext>
            </a:extLst>
          </p:cNvPr>
          <p:cNvGrpSpPr/>
          <p:nvPr/>
        </p:nvGrpSpPr>
        <p:grpSpPr>
          <a:xfrm>
            <a:off x="1781773" y="1362084"/>
            <a:ext cx="578652" cy="578652"/>
            <a:chOff x="6850848" y="1320488"/>
            <a:chExt cx="578652" cy="578652"/>
          </a:xfrm>
          <a:solidFill>
            <a:schemeClr val="accent3"/>
          </a:solidFill>
        </p:grpSpPr>
        <p:sp>
          <p:nvSpPr>
            <p:cNvPr id="47" name="Freeform: Shape 85">
              <a:extLst>
                <a:ext uri="{FF2B5EF4-FFF2-40B4-BE49-F238E27FC236}">
                  <a16:creationId xmlns:a16="http://schemas.microsoft.com/office/drawing/2014/main" id="{FE07B54A-8567-4DFC-B192-D2B782DBABAD}"/>
                </a:ext>
              </a:extLst>
            </p:cNvPr>
            <p:cNvSpPr/>
            <p:nvPr/>
          </p:nvSpPr>
          <p:spPr>
            <a:xfrm>
              <a:off x="6897860" y="1370514"/>
              <a:ext cx="476182" cy="476182"/>
            </a:xfrm>
            <a:custGeom>
              <a:avLst/>
              <a:gdLst>
                <a:gd name="connsiteX0" fmla="*/ 389991 w 476182"/>
                <a:gd name="connsiteY0" fmla="*/ 330317 h 476182"/>
                <a:gd name="connsiteX1" fmla="*/ 352619 w 476182"/>
                <a:gd name="connsiteY1" fmla="*/ 318865 h 476182"/>
                <a:gd name="connsiteX2" fmla="*/ 325495 w 476182"/>
                <a:gd name="connsiteY2" fmla="*/ 292343 h 476182"/>
                <a:gd name="connsiteX3" fmla="*/ 362866 w 476182"/>
                <a:gd name="connsiteY3" fmla="*/ 182640 h 476182"/>
                <a:gd name="connsiteX4" fmla="*/ 182038 w 476182"/>
                <a:gd name="connsiteY4" fmla="*/ 3 h 476182"/>
                <a:gd name="connsiteX5" fmla="*/ 3 w 476182"/>
                <a:gd name="connsiteY5" fmla="*/ 180832 h 476182"/>
                <a:gd name="connsiteX6" fmla="*/ 180832 w 476182"/>
                <a:gd name="connsiteY6" fmla="*/ 362866 h 476182"/>
                <a:gd name="connsiteX7" fmla="*/ 291740 w 476182"/>
                <a:gd name="connsiteY7" fmla="*/ 325495 h 476182"/>
                <a:gd name="connsiteX8" fmla="*/ 318262 w 476182"/>
                <a:gd name="connsiteY8" fmla="*/ 352017 h 476182"/>
                <a:gd name="connsiteX9" fmla="*/ 329714 w 476182"/>
                <a:gd name="connsiteY9" fmla="*/ 389991 h 476182"/>
                <a:gd name="connsiteX10" fmla="*/ 405060 w 476182"/>
                <a:gd name="connsiteY10" fmla="*/ 465336 h 476182"/>
                <a:gd name="connsiteX11" fmla="*/ 464733 w 476182"/>
                <a:gd name="connsiteY11" fmla="*/ 465336 h 476182"/>
                <a:gd name="connsiteX12" fmla="*/ 464733 w 476182"/>
                <a:gd name="connsiteY12" fmla="*/ 405662 h 476182"/>
                <a:gd name="connsiteX13" fmla="*/ 389991 w 476182"/>
                <a:gd name="connsiteY13" fmla="*/ 330317 h 476182"/>
                <a:gd name="connsiteX14" fmla="*/ 182038 w 476182"/>
                <a:gd name="connsiteY14" fmla="*/ 326701 h 476182"/>
                <a:gd name="connsiteX15" fmla="*/ 37375 w 476182"/>
                <a:gd name="connsiteY15" fmla="*/ 182038 h 476182"/>
                <a:gd name="connsiteX16" fmla="*/ 182038 w 476182"/>
                <a:gd name="connsiteY16" fmla="*/ 37375 h 476182"/>
                <a:gd name="connsiteX17" fmla="*/ 326701 w 476182"/>
                <a:gd name="connsiteY17" fmla="*/ 182038 h 476182"/>
                <a:gd name="connsiteX18" fmla="*/ 182038 w 476182"/>
                <a:gd name="connsiteY18" fmla="*/ 326701 h 4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6182" h="476182">
                  <a:moveTo>
                    <a:pt x="389991" y="330317"/>
                  </a:moveTo>
                  <a:cubicBezTo>
                    <a:pt x="380346" y="320673"/>
                    <a:pt x="365880" y="315851"/>
                    <a:pt x="352619" y="318865"/>
                  </a:cubicBezTo>
                  <a:lnTo>
                    <a:pt x="325495" y="292343"/>
                  </a:lnTo>
                  <a:cubicBezTo>
                    <a:pt x="349606" y="260999"/>
                    <a:pt x="362866" y="222423"/>
                    <a:pt x="362866" y="182640"/>
                  </a:cubicBezTo>
                  <a:cubicBezTo>
                    <a:pt x="363469" y="81979"/>
                    <a:pt x="282096" y="606"/>
                    <a:pt x="182038" y="3"/>
                  </a:cubicBezTo>
                  <a:cubicBezTo>
                    <a:pt x="81979" y="-599"/>
                    <a:pt x="606" y="80774"/>
                    <a:pt x="3" y="180832"/>
                  </a:cubicBezTo>
                  <a:cubicBezTo>
                    <a:pt x="-599" y="280891"/>
                    <a:pt x="80774" y="362264"/>
                    <a:pt x="180832" y="362866"/>
                  </a:cubicBezTo>
                  <a:cubicBezTo>
                    <a:pt x="220614" y="362866"/>
                    <a:pt x="259794" y="349606"/>
                    <a:pt x="291740" y="325495"/>
                  </a:cubicBezTo>
                  <a:lnTo>
                    <a:pt x="318262" y="352017"/>
                  </a:lnTo>
                  <a:cubicBezTo>
                    <a:pt x="315851" y="365880"/>
                    <a:pt x="320070" y="379744"/>
                    <a:pt x="329714" y="389991"/>
                  </a:cubicBezTo>
                  <a:lnTo>
                    <a:pt x="405060" y="465336"/>
                  </a:lnTo>
                  <a:cubicBezTo>
                    <a:pt x="421334" y="481611"/>
                    <a:pt x="448459" y="481611"/>
                    <a:pt x="464733" y="465336"/>
                  </a:cubicBezTo>
                  <a:cubicBezTo>
                    <a:pt x="481008" y="449061"/>
                    <a:pt x="481008" y="421937"/>
                    <a:pt x="464733" y="405662"/>
                  </a:cubicBezTo>
                  <a:lnTo>
                    <a:pt x="389991" y="330317"/>
                  </a:lnTo>
                  <a:close/>
                  <a:moveTo>
                    <a:pt x="182038" y="326701"/>
                  </a:moveTo>
                  <a:cubicBezTo>
                    <a:pt x="101870" y="326701"/>
                    <a:pt x="37375" y="262205"/>
                    <a:pt x="37375" y="182038"/>
                  </a:cubicBezTo>
                  <a:cubicBezTo>
                    <a:pt x="37375" y="101870"/>
                    <a:pt x="101870" y="37375"/>
                    <a:pt x="182038" y="37375"/>
                  </a:cubicBezTo>
                  <a:cubicBezTo>
                    <a:pt x="262205" y="37375"/>
                    <a:pt x="326701" y="101870"/>
                    <a:pt x="326701" y="182038"/>
                  </a:cubicBezTo>
                  <a:cubicBezTo>
                    <a:pt x="326701" y="261602"/>
                    <a:pt x="261602" y="326701"/>
                    <a:pt x="182038" y="326701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86">
              <a:extLst>
                <a:ext uri="{FF2B5EF4-FFF2-40B4-BE49-F238E27FC236}">
                  <a16:creationId xmlns:a16="http://schemas.microsoft.com/office/drawing/2014/main" id="{7781C85C-3C1F-44A9-B280-A109FE8992C4}"/>
                </a:ext>
              </a:extLst>
            </p:cNvPr>
            <p:cNvSpPr/>
            <p:nvPr/>
          </p:nvSpPr>
          <p:spPr>
            <a:xfrm>
              <a:off x="6950304" y="1460098"/>
              <a:ext cx="259188" cy="186856"/>
            </a:xfrm>
            <a:custGeom>
              <a:avLst/>
              <a:gdLst>
                <a:gd name="connsiteX0" fmla="*/ 259188 w 259187"/>
                <a:gd name="connsiteY0" fmla="*/ 83412 h 186856"/>
                <a:gd name="connsiteX1" fmla="*/ 224830 w 259187"/>
                <a:gd name="connsiteY1" fmla="*/ 83412 h 186856"/>
                <a:gd name="connsiteX2" fmla="*/ 216995 w 259187"/>
                <a:gd name="connsiteY2" fmla="*/ 88234 h 186856"/>
                <a:gd name="connsiteX3" fmla="*/ 194090 w 259187"/>
                <a:gd name="connsiteY3" fmla="*/ 112948 h 186856"/>
                <a:gd name="connsiteX4" fmla="*/ 174801 w 259187"/>
                <a:gd name="connsiteY4" fmla="*/ 46041 h 186856"/>
                <a:gd name="connsiteX5" fmla="*/ 161540 w 259187"/>
                <a:gd name="connsiteY5" fmla="*/ 38808 h 186856"/>
                <a:gd name="connsiteX6" fmla="*/ 154307 w 259187"/>
                <a:gd name="connsiteY6" fmla="*/ 45438 h 186856"/>
                <a:gd name="connsiteX7" fmla="*/ 118141 w 259187"/>
                <a:gd name="connsiteY7" fmla="*/ 141277 h 186856"/>
                <a:gd name="connsiteX8" fmla="*/ 93428 w 259187"/>
                <a:gd name="connsiteY8" fmla="*/ 8670 h 186856"/>
                <a:gd name="connsiteX9" fmla="*/ 81373 w 259187"/>
                <a:gd name="connsiteY9" fmla="*/ 231 h 186856"/>
                <a:gd name="connsiteX10" fmla="*/ 72934 w 259187"/>
                <a:gd name="connsiteY10" fmla="*/ 7464 h 186856"/>
                <a:gd name="connsiteX11" fmla="*/ 47015 w 259187"/>
                <a:gd name="connsiteY11" fmla="*/ 83412 h 186856"/>
                <a:gd name="connsiteX12" fmla="*/ 0 w 259187"/>
                <a:gd name="connsiteY12" fmla="*/ 83412 h 186856"/>
                <a:gd name="connsiteX13" fmla="*/ 0 w 259187"/>
                <a:gd name="connsiteY13" fmla="*/ 107523 h 186856"/>
                <a:gd name="connsiteX14" fmla="*/ 54851 w 259187"/>
                <a:gd name="connsiteY14" fmla="*/ 107523 h 186856"/>
                <a:gd name="connsiteX15" fmla="*/ 65098 w 259187"/>
                <a:gd name="connsiteY15" fmla="*/ 98481 h 186856"/>
                <a:gd name="connsiteX16" fmla="*/ 80167 w 259187"/>
                <a:gd name="connsiteY16" fmla="*/ 52671 h 186856"/>
                <a:gd name="connsiteX17" fmla="*/ 104278 w 259187"/>
                <a:gd name="connsiteY17" fmla="*/ 182265 h 186856"/>
                <a:gd name="connsiteX18" fmla="*/ 113922 w 259187"/>
                <a:gd name="connsiteY18" fmla="*/ 190704 h 186856"/>
                <a:gd name="connsiteX19" fmla="*/ 115128 w 259187"/>
                <a:gd name="connsiteY19" fmla="*/ 190704 h 186856"/>
                <a:gd name="connsiteX20" fmla="*/ 125375 w 259187"/>
                <a:gd name="connsiteY20" fmla="*/ 184074 h 186856"/>
                <a:gd name="connsiteX21" fmla="*/ 163951 w 259187"/>
                <a:gd name="connsiteY21" fmla="*/ 82809 h 186856"/>
                <a:gd name="connsiteX22" fmla="*/ 179623 w 259187"/>
                <a:gd name="connsiteY22" fmla="*/ 137058 h 186856"/>
                <a:gd name="connsiteX23" fmla="*/ 192884 w 259187"/>
                <a:gd name="connsiteY23" fmla="*/ 144291 h 186856"/>
                <a:gd name="connsiteX24" fmla="*/ 197706 w 259187"/>
                <a:gd name="connsiteY24" fmla="*/ 141277 h 186856"/>
                <a:gd name="connsiteX25" fmla="*/ 230255 w 259187"/>
                <a:gd name="connsiteY25" fmla="*/ 107523 h 186856"/>
                <a:gd name="connsiteX26" fmla="*/ 259791 w 259187"/>
                <a:gd name="connsiteY26" fmla="*/ 107523 h 186856"/>
                <a:gd name="connsiteX27" fmla="*/ 259791 w 259187"/>
                <a:gd name="connsiteY27" fmla="*/ 83412 h 18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9187" h="186856">
                  <a:moveTo>
                    <a:pt x="259188" y="83412"/>
                  </a:moveTo>
                  <a:lnTo>
                    <a:pt x="224830" y="83412"/>
                  </a:lnTo>
                  <a:cubicBezTo>
                    <a:pt x="221817" y="84015"/>
                    <a:pt x="218803" y="85823"/>
                    <a:pt x="216995" y="88234"/>
                  </a:cubicBezTo>
                  <a:lnTo>
                    <a:pt x="194090" y="112948"/>
                  </a:lnTo>
                  <a:lnTo>
                    <a:pt x="174801" y="46041"/>
                  </a:lnTo>
                  <a:cubicBezTo>
                    <a:pt x="172993" y="40616"/>
                    <a:pt x="166965" y="36999"/>
                    <a:pt x="161540" y="38808"/>
                  </a:cubicBezTo>
                  <a:cubicBezTo>
                    <a:pt x="158527" y="40013"/>
                    <a:pt x="155513" y="41822"/>
                    <a:pt x="154307" y="45438"/>
                  </a:cubicBezTo>
                  <a:lnTo>
                    <a:pt x="118141" y="141277"/>
                  </a:lnTo>
                  <a:lnTo>
                    <a:pt x="93428" y="8670"/>
                  </a:lnTo>
                  <a:cubicBezTo>
                    <a:pt x="92223" y="2642"/>
                    <a:pt x="86798" y="-975"/>
                    <a:pt x="81373" y="231"/>
                  </a:cubicBezTo>
                  <a:cubicBezTo>
                    <a:pt x="77756" y="834"/>
                    <a:pt x="74743" y="3848"/>
                    <a:pt x="72934" y="7464"/>
                  </a:cubicBezTo>
                  <a:lnTo>
                    <a:pt x="47015" y="83412"/>
                  </a:lnTo>
                  <a:lnTo>
                    <a:pt x="0" y="83412"/>
                  </a:lnTo>
                  <a:lnTo>
                    <a:pt x="0" y="107523"/>
                  </a:lnTo>
                  <a:lnTo>
                    <a:pt x="54851" y="107523"/>
                  </a:lnTo>
                  <a:cubicBezTo>
                    <a:pt x="59673" y="106920"/>
                    <a:pt x="63893" y="103303"/>
                    <a:pt x="65098" y="98481"/>
                  </a:cubicBezTo>
                  <a:lnTo>
                    <a:pt x="80167" y="52671"/>
                  </a:lnTo>
                  <a:lnTo>
                    <a:pt x="104278" y="182265"/>
                  </a:lnTo>
                  <a:cubicBezTo>
                    <a:pt x="104881" y="187087"/>
                    <a:pt x="109100" y="190704"/>
                    <a:pt x="113922" y="190704"/>
                  </a:cubicBezTo>
                  <a:lnTo>
                    <a:pt x="115128" y="190704"/>
                  </a:lnTo>
                  <a:cubicBezTo>
                    <a:pt x="119347" y="190704"/>
                    <a:pt x="123566" y="188293"/>
                    <a:pt x="125375" y="184074"/>
                  </a:cubicBezTo>
                  <a:lnTo>
                    <a:pt x="163951" y="82809"/>
                  </a:lnTo>
                  <a:lnTo>
                    <a:pt x="179623" y="137058"/>
                  </a:lnTo>
                  <a:cubicBezTo>
                    <a:pt x="181432" y="142483"/>
                    <a:pt x="186856" y="146100"/>
                    <a:pt x="192884" y="144291"/>
                  </a:cubicBezTo>
                  <a:cubicBezTo>
                    <a:pt x="194692" y="143688"/>
                    <a:pt x="196501" y="142483"/>
                    <a:pt x="197706" y="141277"/>
                  </a:cubicBezTo>
                  <a:lnTo>
                    <a:pt x="230255" y="107523"/>
                  </a:lnTo>
                  <a:lnTo>
                    <a:pt x="259791" y="107523"/>
                  </a:lnTo>
                  <a:lnTo>
                    <a:pt x="259791" y="83412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9" name="Graphic 19" descr="Presentation with org chart">
            <a:extLst>
              <a:ext uri="{FF2B5EF4-FFF2-40B4-BE49-F238E27FC236}">
                <a16:creationId xmlns:a16="http://schemas.microsoft.com/office/drawing/2014/main" id="{99330E15-1A44-499C-94DE-766BA274D486}"/>
              </a:ext>
            </a:extLst>
          </p:cNvPr>
          <p:cNvGrpSpPr/>
          <p:nvPr/>
        </p:nvGrpSpPr>
        <p:grpSpPr>
          <a:xfrm>
            <a:off x="4652406" y="1362084"/>
            <a:ext cx="578652" cy="578652"/>
            <a:chOff x="9408974" y="1320488"/>
            <a:chExt cx="578652" cy="578652"/>
          </a:xfrm>
          <a:solidFill>
            <a:schemeClr val="accent3"/>
          </a:solidFill>
        </p:grpSpPr>
        <p:sp>
          <p:nvSpPr>
            <p:cNvPr id="50" name="Freeform: Shape 88">
              <a:extLst>
                <a:ext uri="{FF2B5EF4-FFF2-40B4-BE49-F238E27FC236}">
                  <a16:creationId xmlns:a16="http://schemas.microsoft.com/office/drawing/2014/main" id="{BE5D527D-F68F-4AF7-B4FA-7CB38EA3FB93}"/>
                </a:ext>
              </a:extLst>
            </p:cNvPr>
            <p:cNvSpPr/>
            <p:nvPr/>
          </p:nvSpPr>
          <p:spPr>
            <a:xfrm>
              <a:off x="9469250" y="1386792"/>
              <a:ext cx="458100" cy="452072"/>
            </a:xfrm>
            <a:custGeom>
              <a:avLst/>
              <a:gdLst>
                <a:gd name="connsiteX0" fmla="*/ 397823 w 458099"/>
                <a:gd name="connsiteY0" fmla="*/ 66304 h 452071"/>
                <a:gd name="connsiteX1" fmla="*/ 397823 w 458099"/>
                <a:gd name="connsiteY1" fmla="*/ 283298 h 452071"/>
                <a:gd name="connsiteX2" fmla="*/ 60276 w 458099"/>
                <a:gd name="connsiteY2" fmla="*/ 283298 h 452071"/>
                <a:gd name="connsiteX3" fmla="*/ 60276 w 458099"/>
                <a:gd name="connsiteY3" fmla="*/ 66304 h 452071"/>
                <a:gd name="connsiteX4" fmla="*/ 446044 w 458099"/>
                <a:gd name="connsiteY4" fmla="*/ 295354 h 452071"/>
                <a:gd name="connsiteX5" fmla="*/ 433989 w 458099"/>
                <a:gd name="connsiteY5" fmla="*/ 295354 h 452071"/>
                <a:gd name="connsiteX6" fmla="*/ 433989 w 458099"/>
                <a:gd name="connsiteY6" fmla="*/ 48221 h 452071"/>
                <a:gd name="connsiteX7" fmla="*/ 446044 w 458099"/>
                <a:gd name="connsiteY7" fmla="*/ 48221 h 452071"/>
                <a:gd name="connsiteX8" fmla="*/ 458100 w 458099"/>
                <a:gd name="connsiteY8" fmla="*/ 36166 h 452071"/>
                <a:gd name="connsiteX9" fmla="*/ 446044 w 458099"/>
                <a:gd name="connsiteY9" fmla="*/ 24111 h 452071"/>
                <a:gd name="connsiteX10" fmla="*/ 241105 w 458099"/>
                <a:gd name="connsiteY10" fmla="*/ 24111 h 452071"/>
                <a:gd name="connsiteX11" fmla="*/ 241105 w 458099"/>
                <a:gd name="connsiteY11" fmla="*/ 12055 h 452071"/>
                <a:gd name="connsiteX12" fmla="*/ 229050 w 458099"/>
                <a:gd name="connsiteY12" fmla="*/ 0 h 452071"/>
                <a:gd name="connsiteX13" fmla="*/ 216995 w 458099"/>
                <a:gd name="connsiteY13" fmla="*/ 12055 h 452071"/>
                <a:gd name="connsiteX14" fmla="*/ 216995 w 458099"/>
                <a:gd name="connsiteY14" fmla="*/ 24111 h 452071"/>
                <a:gd name="connsiteX15" fmla="*/ 12055 w 458099"/>
                <a:gd name="connsiteY15" fmla="*/ 24111 h 452071"/>
                <a:gd name="connsiteX16" fmla="*/ 0 w 458099"/>
                <a:gd name="connsiteY16" fmla="*/ 36166 h 452071"/>
                <a:gd name="connsiteX17" fmla="*/ 12055 w 458099"/>
                <a:gd name="connsiteY17" fmla="*/ 48221 h 452071"/>
                <a:gd name="connsiteX18" fmla="*/ 24111 w 458099"/>
                <a:gd name="connsiteY18" fmla="*/ 48221 h 452071"/>
                <a:gd name="connsiteX19" fmla="*/ 24111 w 458099"/>
                <a:gd name="connsiteY19" fmla="*/ 295354 h 452071"/>
                <a:gd name="connsiteX20" fmla="*/ 12055 w 458099"/>
                <a:gd name="connsiteY20" fmla="*/ 295354 h 452071"/>
                <a:gd name="connsiteX21" fmla="*/ 0 w 458099"/>
                <a:gd name="connsiteY21" fmla="*/ 307409 h 452071"/>
                <a:gd name="connsiteX22" fmla="*/ 12055 w 458099"/>
                <a:gd name="connsiteY22" fmla="*/ 319464 h 452071"/>
                <a:gd name="connsiteX23" fmla="*/ 196139 w 458099"/>
                <a:gd name="connsiteY23" fmla="*/ 319464 h 452071"/>
                <a:gd name="connsiteX24" fmla="*/ 103313 w 458099"/>
                <a:gd name="connsiteY24" fmla="*/ 412290 h 452071"/>
                <a:gd name="connsiteX25" fmla="*/ 103404 w 458099"/>
                <a:gd name="connsiteY25" fmla="*/ 429438 h 452071"/>
                <a:gd name="connsiteX26" fmla="*/ 120553 w 458099"/>
                <a:gd name="connsiteY26" fmla="*/ 429348 h 452071"/>
                <a:gd name="connsiteX27" fmla="*/ 216995 w 458099"/>
                <a:gd name="connsiteY27" fmla="*/ 332906 h 452071"/>
                <a:gd name="connsiteX28" fmla="*/ 216995 w 458099"/>
                <a:gd name="connsiteY28" fmla="*/ 440017 h 452071"/>
                <a:gd name="connsiteX29" fmla="*/ 229050 w 458099"/>
                <a:gd name="connsiteY29" fmla="*/ 452072 h 452071"/>
                <a:gd name="connsiteX30" fmla="*/ 241105 w 458099"/>
                <a:gd name="connsiteY30" fmla="*/ 440017 h 452071"/>
                <a:gd name="connsiteX31" fmla="*/ 241105 w 458099"/>
                <a:gd name="connsiteY31" fmla="*/ 332725 h 452071"/>
                <a:gd name="connsiteX32" fmla="*/ 337547 w 458099"/>
                <a:gd name="connsiteY32" fmla="*/ 429167 h 452071"/>
                <a:gd name="connsiteX33" fmla="*/ 354605 w 458099"/>
                <a:gd name="connsiteY33" fmla="*/ 429167 h 452071"/>
                <a:gd name="connsiteX34" fmla="*/ 354605 w 458099"/>
                <a:gd name="connsiteY34" fmla="*/ 412109 h 452071"/>
                <a:gd name="connsiteX35" fmla="*/ 261961 w 458099"/>
                <a:gd name="connsiteY35" fmla="*/ 319464 h 452071"/>
                <a:gd name="connsiteX36" fmla="*/ 446044 w 458099"/>
                <a:gd name="connsiteY36" fmla="*/ 319464 h 452071"/>
                <a:gd name="connsiteX37" fmla="*/ 458100 w 458099"/>
                <a:gd name="connsiteY37" fmla="*/ 307409 h 452071"/>
                <a:gd name="connsiteX38" fmla="*/ 446044 w 458099"/>
                <a:gd name="connsiteY38" fmla="*/ 295354 h 45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58099" h="452071">
                  <a:moveTo>
                    <a:pt x="397823" y="66304"/>
                  </a:moveTo>
                  <a:lnTo>
                    <a:pt x="397823" y="283298"/>
                  </a:lnTo>
                  <a:lnTo>
                    <a:pt x="60276" y="283298"/>
                  </a:lnTo>
                  <a:lnTo>
                    <a:pt x="60276" y="66304"/>
                  </a:lnTo>
                  <a:close/>
                  <a:moveTo>
                    <a:pt x="446044" y="295354"/>
                  </a:moveTo>
                  <a:lnTo>
                    <a:pt x="433989" y="295354"/>
                  </a:lnTo>
                  <a:lnTo>
                    <a:pt x="433989" y="48221"/>
                  </a:lnTo>
                  <a:lnTo>
                    <a:pt x="446044" y="48221"/>
                  </a:lnTo>
                  <a:cubicBezTo>
                    <a:pt x="452702" y="48221"/>
                    <a:pt x="458100" y="42824"/>
                    <a:pt x="458100" y="36166"/>
                  </a:cubicBezTo>
                  <a:cubicBezTo>
                    <a:pt x="458100" y="29508"/>
                    <a:pt x="452702" y="24111"/>
                    <a:pt x="446044" y="24111"/>
                  </a:cubicBezTo>
                  <a:lnTo>
                    <a:pt x="241105" y="24111"/>
                  </a:lnTo>
                  <a:lnTo>
                    <a:pt x="241105" y="12055"/>
                  </a:lnTo>
                  <a:cubicBezTo>
                    <a:pt x="241105" y="5397"/>
                    <a:pt x="235708" y="0"/>
                    <a:pt x="229050" y="0"/>
                  </a:cubicBezTo>
                  <a:cubicBezTo>
                    <a:pt x="222392" y="0"/>
                    <a:pt x="216995" y="5397"/>
                    <a:pt x="216995" y="12055"/>
                  </a:cubicBezTo>
                  <a:lnTo>
                    <a:pt x="216995" y="24111"/>
                  </a:lnTo>
                  <a:lnTo>
                    <a:pt x="12055" y="24111"/>
                  </a:lnTo>
                  <a:cubicBezTo>
                    <a:pt x="5397" y="24111"/>
                    <a:pt x="0" y="29508"/>
                    <a:pt x="0" y="36166"/>
                  </a:cubicBezTo>
                  <a:cubicBezTo>
                    <a:pt x="0" y="42824"/>
                    <a:pt x="5397" y="48221"/>
                    <a:pt x="12055" y="48221"/>
                  </a:cubicBezTo>
                  <a:lnTo>
                    <a:pt x="24111" y="48221"/>
                  </a:lnTo>
                  <a:lnTo>
                    <a:pt x="24111" y="295354"/>
                  </a:lnTo>
                  <a:lnTo>
                    <a:pt x="12055" y="295354"/>
                  </a:lnTo>
                  <a:cubicBezTo>
                    <a:pt x="5397" y="295354"/>
                    <a:pt x="0" y="300751"/>
                    <a:pt x="0" y="307409"/>
                  </a:cubicBezTo>
                  <a:cubicBezTo>
                    <a:pt x="0" y="314067"/>
                    <a:pt x="5397" y="319464"/>
                    <a:pt x="12055" y="319464"/>
                  </a:cubicBezTo>
                  <a:lnTo>
                    <a:pt x="196139" y="319464"/>
                  </a:lnTo>
                  <a:lnTo>
                    <a:pt x="103313" y="412290"/>
                  </a:lnTo>
                  <a:cubicBezTo>
                    <a:pt x="98603" y="417050"/>
                    <a:pt x="98643" y="424728"/>
                    <a:pt x="103404" y="429438"/>
                  </a:cubicBezTo>
                  <a:cubicBezTo>
                    <a:pt x="108165" y="434149"/>
                    <a:pt x="115842" y="434108"/>
                    <a:pt x="120553" y="429348"/>
                  </a:cubicBezTo>
                  <a:lnTo>
                    <a:pt x="216995" y="332906"/>
                  </a:lnTo>
                  <a:lnTo>
                    <a:pt x="216995" y="440017"/>
                  </a:lnTo>
                  <a:cubicBezTo>
                    <a:pt x="216995" y="446675"/>
                    <a:pt x="222392" y="452072"/>
                    <a:pt x="229050" y="452072"/>
                  </a:cubicBezTo>
                  <a:cubicBezTo>
                    <a:pt x="235708" y="452072"/>
                    <a:pt x="241105" y="446675"/>
                    <a:pt x="241105" y="440017"/>
                  </a:cubicBezTo>
                  <a:lnTo>
                    <a:pt x="241105" y="332725"/>
                  </a:lnTo>
                  <a:lnTo>
                    <a:pt x="337547" y="429167"/>
                  </a:lnTo>
                  <a:cubicBezTo>
                    <a:pt x="342258" y="433877"/>
                    <a:pt x="349895" y="433877"/>
                    <a:pt x="354605" y="429167"/>
                  </a:cubicBezTo>
                  <a:cubicBezTo>
                    <a:pt x="359316" y="424456"/>
                    <a:pt x="359316" y="416819"/>
                    <a:pt x="354605" y="412109"/>
                  </a:cubicBezTo>
                  <a:lnTo>
                    <a:pt x="261961" y="319464"/>
                  </a:lnTo>
                  <a:lnTo>
                    <a:pt x="446044" y="319464"/>
                  </a:lnTo>
                  <a:cubicBezTo>
                    <a:pt x="452702" y="319464"/>
                    <a:pt x="458100" y="314067"/>
                    <a:pt x="458100" y="307409"/>
                  </a:cubicBezTo>
                  <a:cubicBezTo>
                    <a:pt x="458100" y="300751"/>
                    <a:pt x="452702" y="295354"/>
                    <a:pt x="446044" y="295354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89">
              <a:extLst>
                <a:ext uri="{FF2B5EF4-FFF2-40B4-BE49-F238E27FC236}">
                  <a16:creationId xmlns:a16="http://schemas.microsoft.com/office/drawing/2014/main" id="{493883A3-A92E-4424-BAD0-F34DCC39BD34}"/>
                </a:ext>
              </a:extLst>
            </p:cNvPr>
            <p:cNvSpPr/>
            <p:nvPr/>
          </p:nvSpPr>
          <p:spPr>
            <a:xfrm>
              <a:off x="9668162" y="1483234"/>
              <a:ext cx="60276" cy="36166"/>
            </a:xfrm>
            <a:custGeom>
              <a:avLst/>
              <a:gdLst>
                <a:gd name="connsiteX0" fmla="*/ 0 w 60276"/>
                <a:gd name="connsiteY0" fmla="*/ 0 h 36165"/>
                <a:gd name="connsiteX1" fmla="*/ 60276 w 60276"/>
                <a:gd name="connsiteY1" fmla="*/ 0 h 36165"/>
                <a:gd name="connsiteX2" fmla="*/ 60276 w 60276"/>
                <a:gd name="connsiteY2" fmla="*/ 36166 h 36165"/>
                <a:gd name="connsiteX3" fmla="*/ 0 w 60276"/>
                <a:gd name="connsiteY3" fmla="*/ 36166 h 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6" h="36165">
                  <a:moveTo>
                    <a:pt x="0" y="0"/>
                  </a:moveTo>
                  <a:lnTo>
                    <a:pt x="60276" y="0"/>
                  </a:lnTo>
                  <a:lnTo>
                    <a:pt x="60276" y="36166"/>
                  </a:lnTo>
                  <a:lnTo>
                    <a:pt x="0" y="36166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90">
              <a:extLst>
                <a:ext uri="{FF2B5EF4-FFF2-40B4-BE49-F238E27FC236}">
                  <a16:creationId xmlns:a16="http://schemas.microsoft.com/office/drawing/2014/main" id="{F0FC22B7-8BDE-498C-BCC7-A3EE4AB84A96}"/>
                </a:ext>
              </a:extLst>
            </p:cNvPr>
            <p:cNvSpPr/>
            <p:nvPr/>
          </p:nvSpPr>
          <p:spPr>
            <a:xfrm>
              <a:off x="9577748" y="1603786"/>
              <a:ext cx="60276" cy="36166"/>
            </a:xfrm>
            <a:custGeom>
              <a:avLst/>
              <a:gdLst>
                <a:gd name="connsiteX0" fmla="*/ 0 w 60276"/>
                <a:gd name="connsiteY0" fmla="*/ 0 h 36165"/>
                <a:gd name="connsiteX1" fmla="*/ 60276 w 60276"/>
                <a:gd name="connsiteY1" fmla="*/ 0 h 36165"/>
                <a:gd name="connsiteX2" fmla="*/ 60276 w 60276"/>
                <a:gd name="connsiteY2" fmla="*/ 36166 h 36165"/>
                <a:gd name="connsiteX3" fmla="*/ 0 w 60276"/>
                <a:gd name="connsiteY3" fmla="*/ 36166 h 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6" h="36165">
                  <a:moveTo>
                    <a:pt x="0" y="0"/>
                  </a:moveTo>
                  <a:lnTo>
                    <a:pt x="60276" y="0"/>
                  </a:lnTo>
                  <a:lnTo>
                    <a:pt x="60276" y="36166"/>
                  </a:lnTo>
                  <a:lnTo>
                    <a:pt x="0" y="36166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91">
              <a:extLst>
                <a:ext uri="{FF2B5EF4-FFF2-40B4-BE49-F238E27FC236}">
                  <a16:creationId xmlns:a16="http://schemas.microsoft.com/office/drawing/2014/main" id="{3E2B2BC0-09E7-4C51-A2CD-238719EA6ADF}"/>
                </a:ext>
              </a:extLst>
            </p:cNvPr>
            <p:cNvSpPr/>
            <p:nvPr/>
          </p:nvSpPr>
          <p:spPr>
            <a:xfrm>
              <a:off x="9668162" y="1603786"/>
              <a:ext cx="60276" cy="36166"/>
            </a:xfrm>
            <a:custGeom>
              <a:avLst/>
              <a:gdLst>
                <a:gd name="connsiteX0" fmla="*/ 0 w 60276"/>
                <a:gd name="connsiteY0" fmla="*/ 0 h 36165"/>
                <a:gd name="connsiteX1" fmla="*/ 60276 w 60276"/>
                <a:gd name="connsiteY1" fmla="*/ 0 h 36165"/>
                <a:gd name="connsiteX2" fmla="*/ 60276 w 60276"/>
                <a:gd name="connsiteY2" fmla="*/ 36166 h 36165"/>
                <a:gd name="connsiteX3" fmla="*/ 0 w 60276"/>
                <a:gd name="connsiteY3" fmla="*/ 36166 h 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6" h="36165">
                  <a:moveTo>
                    <a:pt x="0" y="0"/>
                  </a:moveTo>
                  <a:lnTo>
                    <a:pt x="60276" y="0"/>
                  </a:lnTo>
                  <a:lnTo>
                    <a:pt x="60276" y="36166"/>
                  </a:lnTo>
                  <a:lnTo>
                    <a:pt x="0" y="36166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92">
              <a:extLst>
                <a:ext uri="{FF2B5EF4-FFF2-40B4-BE49-F238E27FC236}">
                  <a16:creationId xmlns:a16="http://schemas.microsoft.com/office/drawing/2014/main" id="{B264AFEA-899D-42BD-BC71-125DED887953}"/>
                </a:ext>
              </a:extLst>
            </p:cNvPr>
            <p:cNvSpPr/>
            <p:nvPr/>
          </p:nvSpPr>
          <p:spPr>
            <a:xfrm>
              <a:off x="9758576" y="1603786"/>
              <a:ext cx="60276" cy="36166"/>
            </a:xfrm>
            <a:custGeom>
              <a:avLst/>
              <a:gdLst>
                <a:gd name="connsiteX0" fmla="*/ 0 w 60276"/>
                <a:gd name="connsiteY0" fmla="*/ 0 h 36165"/>
                <a:gd name="connsiteX1" fmla="*/ 60276 w 60276"/>
                <a:gd name="connsiteY1" fmla="*/ 0 h 36165"/>
                <a:gd name="connsiteX2" fmla="*/ 60276 w 60276"/>
                <a:gd name="connsiteY2" fmla="*/ 36166 h 36165"/>
                <a:gd name="connsiteX3" fmla="*/ 0 w 60276"/>
                <a:gd name="connsiteY3" fmla="*/ 36166 h 3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6" h="36165">
                  <a:moveTo>
                    <a:pt x="0" y="0"/>
                  </a:moveTo>
                  <a:lnTo>
                    <a:pt x="60276" y="0"/>
                  </a:lnTo>
                  <a:lnTo>
                    <a:pt x="60276" y="36166"/>
                  </a:lnTo>
                  <a:lnTo>
                    <a:pt x="0" y="36166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93">
              <a:extLst>
                <a:ext uri="{FF2B5EF4-FFF2-40B4-BE49-F238E27FC236}">
                  <a16:creationId xmlns:a16="http://schemas.microsoft.com/office/drawing/2014/main" id="{A1D15BA4-C9B6-40AD-AC87-65CEFBADA89C}"/>
                </a:ext>
              </a:extLst>
            </p:cNvPr>
            <p:cNvSpPr/>
            <p:nvPr/>
          </p:nvSpPr>
          <p:spPr>
            <a:xfrm>
              <a:off x="9601858" y="1525427"/>
              <a:ext cx="192884" cy="72332"/>
            </a:xfrm>
            <a:custGeom>
              <a:avLst/>
              <a:gdLst>
                <a:gd name="connsiteX0" fmla="*/ 102470 w 192884"/>
                <a:gd name="connsiteY0" fmla="*/ 30138 h 72331"/>
                <a:gd name="connsiteX1" fmla="*/ 102470 w 192884"/>
                <a:gd name="connsiteY1" fmla="*/ 0 h 72331"/>
                <a:gd name="connsiteX2" fmla="*/ 90414 w 192884"/>
                <a:gd name="connsiteY2" fmla="*/ 0 h 72331"/>
                <a:gd name="connsiteX3" fmla="*/ 90414 w 192884"/>
                <a:gd name="connsiteY3" fmla="*/ 30138 h 72331"/>
                <a:gd name="connsiteX4" fmla="*/ 0 w 192884"/>
                <a:gd name="connsiteY4" fmla="*/ 30138 h 72331"/>
                <a:gd name="connsiteX5" fmla="*/ 0 w 192884"/>
                <a:gd name="connsiteY5" fmla="*/ 72332 h 72331"/>
                <a:gd name="connsiteX6" fmla="*/ 12055 w 192884"/>
                <a:gd name="connsiteY6" fmla="*/ 72332 h 72331"/>
                <a:gd name="connsiteX7" fmla="*/ 12055 w 192884"/>
                <a:gd name="connsiteY7" fmla="*/ 42193 h 72331"/>
                <a:gd name="connsiteX8" fmla="*/ 90414 w 192884"/>
                <a:gd name="connsiteY8" fmla="*/ 42193 h 72331"/>
                <a:gd name="connsiteX9" fmla="*/ 90414 w 192884"/>
                <a:gd name="connsiteY9" fmla="*/ 72332 h 72331"/>
                <a:gd name="connsiteX10" fmla="*/ 102470 w 192884"/>
                <a:gd name="connsiteY10" fmla="*/ 72332 h 72331"/>
                <a:gd name="connsiteX11" fmla="*/ 102470 w 192884"/>
                <a:gd name="connsiteY11" fmla="*/ 42193 h 72331"/>
                <a:gd name="connsiteX12" fmla="*/ 180829 w 192884"/>
                <a:gd name="connsiteY12" fmla="*/ 42193 h 72331"/>
                <a:gd name="connsiteX13" fmla="*/ 180829 w 192884"/>
                <a:gd name="connsiteY13" fmla="*/ 72332 h 72331"/>
                <a:gd name="connsiteX14" fmla="*/ 192884 w 192884"/>
                <a:gd name="connsiteY14" fmla="*/ 72332 h 72331"/>
                <a:gd name="connsiteX15" fmla="*/ 192884 w 192884"/>
                <a:gd name="connsiteY15" fmla="*/ 30138 h 72331"/>
                <a:gd name="connsiteX16" fmla="*/ 102470 w 192884"/>
                <a:gd name="connsiteY16" fmla="*/ 30138 h 7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4" h="72331">
                  <a:moveTo>
                    <a:pt x="102470" y="30138"/>
                  </a:moveTo>
                  <a:lnTo>
                    <a:pt x="102470" y="0"/>
                  </a:lnTo>
                  <a:lnTo>
                    <a:pt x="90414" y="0"/>
                  </a:lnTo>
                  <a:lnTo>
                    <a:pt x="90414" y="30138"/>
                  </a:lnTo>
                  <a:lnTo>
                    <a:pt x="0" y="30138"/>
                  </a:lnTo>
                  <a:lnTo>
                    <a:pt x="0" y="72332"/>
                  </a:lnTo>
                  <a:lnTo>
                    <a:pt x="12055" y="72332"/>
                  </a:lnTo>
                  <a:lnTo>
                    <a:pt x="12055" y="42193"/>
                  </a:lnTo>
                  <a:lnTo>
                    <a:pt x="90414" y="42193"/>
                  </a:lnTo>
                  <a:lnTo>
                    <a:pt x="90414" y="72332"/>
                  </a:lnTo>
                  <a:lnTo>
                    <a:pt x="102470" y="72332"/>
                  </a:lnTo>
                  <a:lnTo>
                    <a:pt x="102470" y="42193"/>
                  </a:lnTo>
                  <a:lnTo>
                    <a:pt x="180829" y="42193"/>
                  </a:lnTo>
                  <a:lnTo>
                    <a:pt x="180829" y="72332"/>
                  </a:lnTo>
                  <a:lnTo>
                    <a:pt x="192884" y="72332"/>
                  </a:lnTo>
                  <a:lnTo>
                    <a:pt x="192884" y="30138"/>
                  </a:lnTo>
                  <a:lnTo>
                    <a:pt x="102470" y="30138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56" name="Graphic 17" descr="Statistics">
            <a:extLst>
              <a:ext uri="{FF2B5EF4-FFF2-40B4-BE49-F238E27FC236}">
                <a16:creationId xmlns:a16="http://schemas.microsoft.com/office/drawing/2014/main" id="{22141414-788A-4F2B-AA29-1063E6D4F856}"/>
              </a:ext>
            </a:extLst>
          </p:cNvPr>
          <p:cNvGrpSpPr/>
          <p:nvPr/>
        </p:nvGrpSpPr>
        <p:grpSpPr>
          <a:xfrm>
            <a:off x="1781773" y="3891976"/>
            <a:ext cx="578652" cy="578652"/>
            <a:chOff x="6850848" y="3850380"/>
            <a:chExt cx="578652" cy="578652"/>
          </a:xfrm>
          <a:solidFill>
            <a:schemeClr val="accent3"/>
          </a:solidFill>
        </p:grpSpPr>
        <p:sp>
          <p:nvSpPr>
            <p:cNvPr id="57" name="Freeform: Shape 95">
              <a:extLst>
                <a:ext uri="{FF2B5EF4-FFF2-40B4-BE49-F238E27FC236}">
                  <a16:creationId xmlns:a16="http://schemas.microsoft.com/office/drawing/2014/main" id="{D0544D7D-74E0-41CF-ABBF-3F3FC097802A}"/>
                </a:ext>
              </a:extLst>
            </p:cNvPr>
            <p:cNvSpPr/>
            <p:nvPr/>
          </p:nvSpPr>
          <p:spPr>
            <a:xfrm>
              <a:off x="7001438" y="3928704"/>
              <a:ext cx="331519" cy="361658"/>
            </a:xfrm>
            <a:custGeom>
              <a:avLst/>
              <a:gdLst>
                <a:gd name="connsiteX0" fmla="*/ 331620 w 331519"/>
                <a:gd name="connsiteY0" fmla="*/ 42228 h 361657"/>
                <a:gd name="connsiteX1" fmla="*/ 289461 w 331519"/>
                <a:gd name="connsiteY1" fmla="*/ 0 h 361657"/>
                <a:gd name="connsiteX2" fmla="*/ 247233 w 331519"/>
                <a:gd name="connsiteY2" fmla="*/ 42158 h 361657"/>
                <a:gd name="connsiteX3" fmla="*/ 266401 w 331519"/>
                <a:gd name="connsiteY3" fmla="*/ 77550 h 361657"/>
                <a:gd name="connsiteX4" fmla="*/ 235178 w 331519"/>
                <a:gd name="connsiteY4" fmla="*/ 168808 h 361657"/>
                <a:gd name="connsiteX5" fmla="*/ 235178 w 331519"/>
                <a:gd name="connsiteY5" fmla="*/ 168808 h 361657"/>
                <a:gd name="connsiteX6" fmla="*/ 211067 w 331519"/>
                <a:gd name="connsiteY6" fmla="*/ 176343 h 361657"/>
                <a:gd name="connsiteX7" fmla="*/ 148139 w 331519"/>
                <a:gd name="connsiteY7" fmla="*/ 129147 h 361657"/>
                <a:gd name="connsiteX8" fmla="*/ 123167 w 331519"/>
                <a:gd name="connsiteY8" fmla="*/ 74952 h 361657"/>
                <a:gd name="connsiteX9" fmla="*/ 68974 w 331519"/>
                <a:gd name="connsiteY9" fmla="*/ 99924 h 361657"/>
                <a:gd name="connsiteX10" fmla="*/ 84969 w 331519"/>
                <a:gd name="connsiteY10" fmla="*/ 149520 h 361657"/>
                <a:gd name="connsiteX11" fmla="*/ 44765 w 331519"/>
                <a:gd name="connsiteY11" fmla="*/ 277306 h 361657"/>
                <a:gd name="connsiteX12" fmla="*/ 42294 w 331519"/>
                <a:gd name="connsiteY12" fmla="*/ 277306 h 361657"/>
                <a:gd name="connsiteX13" fmla="*/ 0 w 331519"/>
                <a:gd name="connsiteY13" fmla="*/ 319398 h 361657"/>
                <a:gd name="connsiteX14" fmla="*/ 42093 w 331519"/>
                <a:gd name="connsiteY14" fmla="*/ 361692 h 361657"/>
                <a:gd name="connsiteX15" fmla="*/ 84386 w 331519"/>
                <a:gd name="connsiteY15" fmla="*/ 319599 h 361657"/>
                <a:gd name="connsiteX16" fmla="*/ 67429 w 331519"/>
                <a:gd name="connsiteY16" fmla="*/ 285684 h 361657"/>
                <a:gd name="connsiteX17" fmla="*/ 107995 w 331519"/>
                <a:gd name="connsiteY17" fmla="*/ 156753 h 361657"/>
                <a:gd name="connsiteX18" fmla="*/ 108597 w 331519"/>
                <a:gd name="connsiteY18" fmla="*/ 156753 h 361657"/>
                <a:gd name="connsiteX19" fmla="*/ 133672 w 331519"/>
                <a:gd name="connsiteY19" fmla="*/ 148435 h 361657"/>
                <a:gd name="connsiteX20" fmla="*/ 196058 w 331519"/>
                <a:gd name="connsiteY20" fmla="*/ 195149 h 361657"/>
                <a:gd name="connsiteX21" fmla="*/ 192984 w 331519"/>
                <a:gd name="connsiteY21" fmla="*/ 211002 h 361657"/>
                <a:gd name="connsiteX22" fmla="*/ 235161 w 331519"/>
                <a:gd name="connsiteY22" fmla="*/ 253212 h 361657"/>
                <a:gd name="connsiteX23" fmla="*/ 277371 w 331519"/>
                <a:gd name="connsiteY23" fmla="*/ 211035 h 361657"/>
                <a:gd name="connsiteX24" fmla="*/ 258324 w 331519"/>
                <a:gd name="connsiteY24" fmla="*/ 175740 h 361657"/>
                <a:gd name="connsiteX25" fmla="*/ 289426 w 331519"/>
                <a:gd name="connsiteY25" fmla="*/ 84422 h 361657"/>
                <a:gd name="connsiteX26" fmla="*/ 331620 w 331519"/>
                <a:gd name="connsiteY26" fmla="*/ 42228 h 36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1519" h="361657">
                  <a:moveTo>
                    <a:pt x="331620" y="42228"/>
                  </a:moveTo>
                  <a:cubicBezTo>
                    <a:pt x="331639" y="18926"/>
                    <a:pt x="312764" y="19"/>
                    <a:pt x="289461" y="0"/>
                  </a:cubicBezTo>
                  <a:cubicBezTo>
                    <a:pt x="266158" y="-19"/>
                    <a:pt x="247252" y="18856"/>
                    <a:pt x="247233" y="42158"/>
                  </a:cubicBezTo>
                  <a:cubicBezTo>
                    <a:pt x="247221" y="56439"/>
                    <a:pt x="254433" y="69757"/>
                    <a:pt x="266401" y="77550"/>
                  </a:cubicBezTo>
                  <a:lnTo>
                    <a:pt x="235178" y="168808"/>
                  </a:lnTo>
                  <a:lnTo>
                    <a:pt x="235178" y="168808"/>
                  </a:lnTo>
                  <a:cubicBezTo>
                    <a:pt x="226560" y="168799"/>
                    <a:pt x="218146" y="171428"/>
                    <a:pt x="211067" y="176343"/>
                  </a:cubicBezTo>
                  <a:lnTo>
                    <a:pt x="148139" y="129147"/>
                  </a:lnTo>
                  <a:cubicBezTo>
                    <a:pt x="156208" y="107286"/>
                    <a:pt x="145028" y="83022"/>
                    <a:pt x="123167" y="74952"/>
                  </a:cubicBezTo>
                  <a:cubicBezTo>
                    <a:pt x="101306" y="66883"/>
                    <a:pt x="77043" y="78063"/>
                    <a:pt x="68974" y="99924"/>
                  </a:cubicBezTo>
                  <a:cubicBezTo>
                    <a:pt x="62239" y="118167"/>
                    <a:pt x="68845" y="138649"/>
                    <a:pt x="84969" y="149520"/>
                  </a:cubicBezTo>
                  <a:lnTo>
                    <a:pt x="44765" y="277306"/>
                  </a:lnTo>
                  <a:lnTo>
                    <a:pt x="42294" y="277306"/>
                  </a:lnTo>
                  <a:cubicBezTo>
                    <a:pt x="18991" y="277250"/>
                    <a:pt x="56" y="296096"/>
                    <a:pt x="0" y="319398"/>
                  </a:cubicBezTo>
                  <a:cubicBezTo>
                    <a:pt x="-55" y="342701"/>
                    <a:pt x="18790" y="361637"/>
                    <a:pt x="42093" y="361692"/>
                  </a:cubicBezTo>
                  <a:cubicBezTo>
                    <a:pt x="65396" y="361748"/>
                    <a:pt x="84331" y="342902"/>
                    <a:pt x="84386" y="319599"/>
                  </a:cubicBezTo>
                  <a:cubicBezTo>
                    <a:pt x="84418" y="306248"/>
                    <a:pt x="78129" y="293670"/>
                    <a:pt x="67429" y="285684"/>
                  </a:cubicBezTo>
                  <a:lnTo>
                    <a:pt x="107995" y="156753"/>
                  </a:lnTo>
                  <a:lnTo>
                    <a:pt x="108597" y="156753"/>
                  </a:lnTo>
                  <a:cubicBezTo>
                    <a:pt x="117630" y="156736"/>
                    <a:pt x="126420" y="153821"/>
                    <a:pt x="133672" y="148435"/>
                  </a:cubicBezTo>
                  <a:lnTo>
                    <a:pt x="196058" y="195149"/>
                  </a:lnTo>
                  <a:cubicBezTo>
                    <a:pt x="194051" y="200194"/>
                    <a:pt x="193008" y="205572"/>
                    <a:pt x="192984" y="211002"/>
                  </a:cubicBezTo>
                  <a:cubicBezTo>
                    <a:pt x="192975" y="234305"/>
                    <a:pt x="211858" y="253202"/>
                    <a:pt x="235161" y="253212"/>
                  </a:cubicBezTo>
                  <a:cubicBezTo>
                    <a:pt x="258464" y="253221"/>
                    <a:pt x="277362" y="234337"/>
                    <a:pt x="277371" y="211035"/>
                  </a:cubicBezTo>
                  <a:cubicBezTo>
                    <a:pt x="277376" y="196812"/>
                    <a:pt x="270216" y="183542"/>
                    <a:pt x="258324" y="175740"/>
                  </a:cubicBezTo>
                  <a:lnTo>
                    <a:pt x="289426" y="84422"/>
                  </a:lnTo>
                  <a:cubicBezTo>
                    <a:pt x="312729" y="84422"/>
                    <a:pt x="331620" y="65531"/>
                    <a:pt x="331620" y="42228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96">
              <a:extLst>
                <a:ext uri="{FF2B5EF4-FFF2-40B4-BE49-F238E27FC236}">
                  <a16:creationId xmlns:a16="http://schemas.microsoft.com/office/drawing/2014/main" id="{8125BA22-560A-4165-8F3D-B4F63A89212A}"/>
                </a:ext>
              </a:extLst>
            </p:cNvPr>
            <p:cNvSpPr/>
            <p:nvPr/>
          </p:nvSpPr>
          <p:spPr>
            <a:xfrm>
              <a:off x="6935235" y="3928739"/>
              <a:ext cx="415906" cy="421934"/>
            </a:xfrm>
            <a:custGeom>
              <a:avLst/>
              <a:gdLst>
                <a:gd name="connsiteX0" fmla="*/ 36166 w 415906"/>
                <a:gd name="connsiteY0" fmla="*/ 0 h 421933"/>
                <a:gd name="connsiteX1" fmla="*/ 0 w 415906"/>
                <a:gd name="connsiteY1" fmla="*/ 0 h 421933"/>
                <a:gd name="connsiteX2" fmla="*/ 0 w 415906"/>
                <a:gd name="connsiteY2" fmla="*/ 421934 h 421933"/>
                <a:gd name="connsiteX3" fmla="*/ 415906 w 415906"/>
                <a:gd name="connsiteY3" fmla="*/ 421934 h 421933"/>
                <a:gd name="connsiteX4" fmla="*/ 415906 w 415906"/>
                <a:gd name="connsiteY4" fmla="*/ 385768 h 421933"/>
                <a:gd name="connsiteX5" fmla="*/ 36166 w 415906"/>
                <a:gd name="connsiteY5" fmla="*/ 385768 h 421933"/>
                <a:gd name="connsiteX6" fmla="*/ 36166 w 415906"/>
                <a:gd name="connsiteY6" fmla="*/ 0 h 4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906" h="421933">
                  <a:moveTo>
                    <a:pt x="36166" y="0"/>
                  </a:moveTo>
                  <a:lnTo>
                    <a:pt x="0" y="0"/>
                  </a:lnTo>
                  <a:lnTo>
                    <a:pt x="0" y="421934"/>
                  </a:lnTo>
                  <a:lnTo>
                    <a:pt x="415906" y="421934"/>
                  </a:lnTo>
                  <a:lnTo>
                    <a:pt x="415906" y="385768"/>
                  </a:lnTo>
                  <a:lnTo>
                    <a:pt x="36166" y="385768"/>
                  </a:lnTo>
                  <a:lnTo>
                    <a:pt x="36166" y="0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9" name="Graphic 18" descr="Social network">
            <a:extLst>
              <a:ext uri="{FF2B5EF4-FFF2-40B4-BE49-F238E27FC236}">
                <a16:creationId xmlns:a16="http://schemas.microsoft.com/office/drawing/2014/main" id="{C60FE343-9255-4B16-B462-C297097E88A4}"/>
              </a:ext>
            </a:extLst>
          </p:cNvPr>
          <p:cNvSpPr/>
          <p:nvPr/>
        </p:nvSpPr>
        <p:spPr>
          <a:xfrm>
            <a:off x="4701558" y="3960083"/>
            <a:ext cx="470155" cy="440017"/>
          </a:xfrm>
          <a:custGeom>
            <a:avLst/>
            <a:gdLst>
              <a:gd name="connsiteX0" fmla="*/ 416000 w 470154"/>
              <a:gd name="connsiteY0" fmla="*/ 231563 h 440016"/>
              <a:gd name="connsiteX1" fmla="*/ 470249 w 470154"/>
              <a:gd name="connsiteY1" fmla="*/ 177314 h 440016"/>
              <a:gd name="connsiteX2" fmla="*/ 416000 w 470154"/>
              <a:gd name="connsiteY2" fmla="*/ 123066 h 440016"/>
              <a:gd name="connsiteX3" fmla="*/ 361752 w 470154"/>
              <a:gd name="connsiteY3" fmla="*/ 177314 h 440016"/>
              <a:gd name="connsiteX4" fmla="*/ 362415 w 470154"/>
              <a:gd name="connsiteY4" fmla="*/ 185451 h 440016"/>
              <a:gd name="connsiteX5" fmla="*/ 299667 w 470154"/>
              <a:gd name="connsiteY5" fmla="*/ 211672 h 440016"/>
              <a:gd name="connsiteX6" fmla="*/ 246202 w 470154"/>
              <a:gd name="connsiteY6" fmla="*/ 174541 h 440016"/>
              <a:gd name="connsiteX7" fmla="*/ 246202 w 470154"/>
              <a:gd name="connsiteY7" fmla="*/ 107153 h 440016"/>
              <a:gd name="connsiteX8" fmla="*/ 287039 w 470154"/>
              <a:gd name="connsiteY8" fmla="*/ 42205 h 440016"/>
              <a:gd name="connsiteX9" fmla="*/ 222092 w 470154"/>
              <a:gd name="connsiteY9" fmla="*/ 1368 h 440016"/>
              <a:gd name="connsiteX10" fmla="*/ 181254 w 470154"/>
              <a:gd name="connsiteY10" fmla="*/ 66315 h 440016"/>
              <a:gd name="connsiteX11" fmla="*/ 222092 w 470154"/>
              <a:gd name="connsiteY11" fmla="*/ 107153 h 440016"/>
              <a:gd name="connsiteX12" fmla="*/ 222092 w 470154"/>
              <a:gd name="connsiteY12" fmla="*/ 174481 h 440016"/>
              <a:gd name="connsiteX13" fmla="*/ 168928 w 470154"/>
              <a:gd name="connsiteY13" fmla="*/ 211129 h 440016"/>
              <a:gd name="connsiteX14" fmla="*/ 107868 w 470154"/>
              <a:gd name="connsiteY14" fmla="*/ 185632 h 440016"/>
              <a:gd name="connsiteX15" fmla="*/ 62545 w 470154"/>
              <a:gd name="connsiteY15" fmla="*/ 123732 h 440016"/>
              <a:gd name="connsiteX16" fmla="*/ 645 w 470154"/>
              <a:gd name="connsiteY16" fmla="*/ 169056 h 440016"/>
              <a:gd name="connsiteX17" fmla="*/ 45968 w 470154"/>
              <a:gd name="connsiteY17" fmla="*/ 230956 h 440016"/>
              <a:gd name="connsiteX18" fmla="*/ 98766 w 470154"/>
              <a:gd name="connsiteY18" fmla="*/ 208356 h 440016"/>
              <a:gd name="connsiteX19" fmla="*/ 160369 w 470154"/>
              <a:gd name="connsiteY19" fmla="*/ 233552 h 440016"/>
              <a:gd name="connsiteX20" fmla="*/ 173871 w 470154"/>
              <a:gd name="connsiteY20" fmla="*/ 293828 h 440016"/>
              <a:gd name="connsiteX21" fmla="*/ 124022 w 470154"/>
              <a:gd name="connsiteY21" fmla="*/ 344159 h 440016"/>
              <a:gd name="connsiteX22" fmla="*/ 49368 w 470154"/>
              <a:gd name="connsiteY22" fmla="*/ 361838 h 440016"/>
              <a:gd name="connsiteX23" fmla="*/ 67047 w 470154"/>
              <a:gd name="connsiteY23" fmla="*/ 436492 h 440016"/>
              <a:gd name="connsiteX24" fmla="*/ 141701 w 470154"/>
              <a:gd name="connsiteY24" fmla="*/ 418813 h 440016"/>
              <a:gd name="connsiteX25" fmla="*/ 141080 w 470154"/>
              <a:gd name="connsiteY25" fmla="*/ 360855 h 440016"/>
              <a:gd name="connsiteX26" fmla="*/ 191290 w 470154"/>
              <a:gd name="connsiteY26" fmla="*/ 310645 h 440016"/>
              <a:gd name="connsiteX27" fmla="*/ 277063 w 470154"/>
              <a:gd name="connsiteY27" fmla="*/ 310645 h 440016"/>
              <a:gd name="connsiteX28" fmla="*/ 327274 w 470154"/>
              <a:gd name="connsiteY28" fmla="*/ 360795 h 440016"/>
              <a:gd name="connsiteX29" fmla="*/ 343305 w 470154"/>
              <a:gd name="connsiteY29" fmla="*/ 435820 h 440016"/>
              <a:gd name="connsiteX30" fmla="*/ 418331 w 470154"/>
              <a:gd name="connsiteY30" fmla="*/ 419789 h 440016"/>
              <a:gd name="connsiteX31" fmla="*/ 402299 w 470154"/>
              <a:gd name="connsiteY31" fmla="*/ 344764 h 440016"/>
              <a:gd name="connsiteX32" fmla="*/ 343970 w 470154"/>
              <a:gd name="connsiteY32" fmla="*/ 344340 h 440016"/>
              <a:gd name="connsiteX33" fmla="*/ 294423 w 470154"/>
              <a:gd name="connsiteY33" fmla="*/ 294130 h 440016"/>
              <a:gd name="connsiteX34" fmla="*/ 309733 w 470154"/>
              <a:gd name="connsiteY34" fmla="*/ 248802 h 440016"/>
              <a:gd name="connsiteX35" fmla="*/ 308287 w 470154"/>
              <a:gd name="connsiteY35" fmla="*/ 234155 h 440016"/>
              <a:gd name="connsiteX36" fmla="*/ 371637 w 470154"/>
              <a:gd name="connsiteY36" fmla="*/ 208236 h 440016"/>
              <a:gd name="connsiteX37" fmla="*/ 416000 w 470154"/>
              <a:gd name="connsiteY37" fmla="*/ 231563 h 440016"/>
              <a:gd name="connsiteX38" fmla="*/ 416000 w 470154"/>
              <a:gd name="connsiteY38" fmla="*/ 144102 h 440016"/>
              <a:gd name="connsiteX39" fmla="*/ 431250 w 470154"/>
              <a:gd name="connsiteY39" fmla="*/ 159352 h 440016"/>
              <a:gd name="connsiteX40" fmla="*/ 416000 w 470154"/>
              <a:gd name="connsiteY40" fmla="*/ 174602 h 440016"/>
              <a:gd name="connsiteX41" fmla="*/ 400750 w 470154"/>
              <a:gd name="connsiteY41" fmla="*/ 159352 h 440016"/>
              <a:gd name="connsiteX42" fmla="*/ 400750 w 470154"/>
              <a:gd name="connsiteY42" fmla="*/ 159292 h 440016"/>
              <a:gd name="connsiteX43" fmla="*/ 416000 w 470154"/>
              <a:gd name="connsiteY43" fmla="*/ 144102 h 440016"/>
              <a:gd name="connsiteX44" fmla="*/ 385862 w 470154"/>
              <a:gd name="connsiteY44" fmla="*/ 193528 h 440016"/>
              <a:gd name="connsiteX45" fmla="*/ 388936 w 470154"/>
              <a:gd name="connsiteY45" fmla="*/ 187501 h 440016"/>
              <a:gd name="connsiteX46" fmla="*/ 403764 w 470154"/>
              <a:gd name="connsiteY46" fmla="*/ 180268 h 440016"/>
              <a:gd name="connsiteX47" fmla="*/ 416302 w 470154"/>
              <a:gd name="connsiteY47" fmla="*/ 178399 h 440016"/>
              <a:gd name="connsiteX48" fmla="*/ 428839 w 470154"/>
              <a:gd name="connsiteY48" fmla="*/ 180268 h 440016"/>
              <a:gd name="connsiteX49" fmla="*/ 443667 w 470154"/>
              <a:gd name="connsiteY49" fmla="*/ 187501 h 440016"/>
              <a:gd name="connsiteX50" fmla="*/ 446681 w 470154"/>
              <a:gd name="connsiteY50" fmla="*/ 193528 h 440016"/>
              <a:gd name="connsiteX51" fmla="*/ 446681 w 470154"/>
              <a:gd name="connsiteY51" fmla="*/ 205102 h 440016"/>
              <a:gd name="connsiteX52" fmla="*/ 385561 w 470154"/>
              <a:gd name="connsiteY52" fmla="*/ 205102 h 440016"/>
              <a:gd name="connsiteX53" fmla="*/ 54644 w 470154"/>
              <a:gd name="connsiteY53" fmla="*/ 144102 h 440016"/>
              <a:gd name="connsiteX54" fmla="*/ 69894 w 470154"/>
              <a:gd name="connsiteY54" fmla="*/ 159352 h 440016"/>
              <a:gd name="connsiteX55" fmla="*/ 54644 w 470154"/>
              <a:gd name="connsiteY55" fmla="*/ 174602 h 440016"/>
              <a:gd name="connsiteX56" fmla="*/ 39394 w 470154"/>
              <a:gd name="connsiteY56" fmla="*/ 159352 h 440016"/>
              <a:gd name="connsiteX57" fmla="*/ 39394 w 470154"/>
              <a:gd name="connsiteY57" fmla="*/ 159292 h 440016"/>
              <a:gd name="connsiteX58" fmla="*/ 54343 w 470154"/>
              <a:gd name="connsiteY58" fmla="*/ 144102 h 440016"/>
              <a:gd name="connsiteX59" fmla="*/ 84782 w 470154"/>
              <a:gd name="connsiteY59" fmla="*/ 205162 h 440016"/>
              <a:gd name="connsiteX60" fmla="*/ 23903 w 470154"/>
              <a:gd name="connsiteY60" fmla="*/ 205162 h 440016"/>
              <a:gd name="connsiteX61" fmla="*/ 23903 w 470154"/>
              <a:gd name="connsiteY61" fmla="*/ 193528 h 440016"/>
              <a:gd name="connsiteX62" fmla="*/ 26977 w 470154"/>
              <a:gd name="connsiteY62" fmla="*/ 187501 h 440016"/>
              <a:gd name="connsiteX63" fmla="*/ 41805 w 470154"/>
              <a:gd name="connsiteY63" fmla="*/ 180268 h 440016"/>
              <a:gd name="connsiteX64" fmla="*/ 54343 w 470154"/>
              <a:gd name="connsiteY64" fmla="*/ 178399 h 440016"/>
              <a:gd name="connsiteX65" fmla="*/ 66880 w 470154"/>
              <a:gd name="connsiteY65" fmla="*/ 180268 h 440016"/>
              <a:gd name="connsiteX66" fmla="*/ 81708 w 470154"/>
              <a:gd name="connsiteY66" fmla="*/ 187501 h 440016"/>
              <a:gd name="connsiteX67" fmla="*/ 84722 w 470154"/>
              <a:gd name="connsiteY67" fmla="*/ 193528 h 440016"/>
              <a:gd name="connsiteX68" fmla="*/ 95511 w 470154"/>
              <a:gd name="connsiteY68" fmla="*/ 357118 h 440016"/>
              <a:gd name="connsiteX69" fmla="*/ 110701 w 470154"/>
              <a:gd name="connsiteY69" fmla="*/ 372308 h 440016"/>
              <a:gd name="connsiteX70" fmla="*/ 95511 w 470154"/>
              <a:gd name="connsiteY70" fmla="*/ 387497 h 440016"/>
              <a:gd name="connsiteX71" fmla="*/ 80322 w 470154"/>
              <a:gd name="connsiteY71" fmla="*/ 372308 h 440016"/>
              <a:gd name="connsiteX72" fmla="*/ 95511 w 470154"/>
              <a:gd name="connsiteY72" fmla="*/ 357118 h 440016"/>
              <a:gd name="connsiteX73" fmla="*/ 125650 w 470154"/>
              <a:gd name="connsiteY73" fmla="*/ 418118 h 440016"/>
              <a:gd name="connsiteX74" fmla="*/ 65373 w 470154"/>
              <a:gd name="connsiteY74" fmla="*/ 418118 h 440016"/>
              <a:gd name="connsiteX75" fmla="*/ 65373 w 470154"/>
              <a:gd name="connsiteY75" fmla="*/ 406484 h 440016"/>
              <a:gd name="connsiteX76" fmla="*/ 68387 w 470154"/>
              <a:gd name="connsiteY76" fmla="*/ 400457 h 440016"/>
              <a:gd name="connsiteX77" fmla="*/ 83215 w 470154"/>
              <a:gd name="connsiteY77" fmla="*/ 393284 h 440016"/>
              <a:gd name="connsiteX78" fmla="*/ 95511 w 470154"/>
              <a:gd name="connsiteY78" fmla="*/ 391295 h 440016"/>
              <a:gd name="connsiteX79" fmla="*/ 108049 w 470154"/>
              <a:gd name="connsiteY79" fmla="*/ 393224 h 440016"/>
              <a:gd name="connsiteX80" fmla="*/ 122877 w 470154"/>
              <a:gd name="connsiteY80" fmla="*/ 400397 h 440016"/>
              <a:gd name="connsiteX81" fmla="*/ 125891 w 470154"/>
              <a:gd name="connsiteY81" fmla="*/ 406424 h 440016"/>
              <a:gd name="connsiteX82" fmla="*/ 234147 w 470154"/>
              <a:gd name="connsiteY82" fmla="*/ 21078 h 440016"/>
              <a:gd name="connsiteX83" fmla="*/ 249336 w 470154"/>
              <a:gd name="connsiteY83" fmla="*/ 36268 h 440016"/>
              <a:gd name="connsiteX84" fmla="*/ 234147 w 470154"/>
              <a:gd name="connsiteY84" fmla="*/ 51457 h 440016"/>
              <a:gd name="connsiteX85" fmla="*/ 218957 w 470154"/>
              <a:gd name="connsiteY85" fmla="*/ 36328 h 440016"/>
              <a:gd name="connsiteX86" fmla="*/ 234087 w 470154"/>
              <a:gd name="connsiteY86" fmla="*/ 21078 h 440016"/>
              <a:gd name="connsiteX87" fmla="*/ 234147 w 470154"/>
              <a:gd name="connsiteY87" fmla="*/ 21078 h 440016"/>
              <a:gd name="connsiteX88" fmla="*/ 204009 w 470154"/>
              <a:gd name="connsiteY88" fmla="*/ 82078 h 440016"/>
              <a:gd name="connsiteX89" fmla="*/ 204009 w 470154"/>
              <a:gd name="connsiteY89" fmla="*/ 70444 h 440016"/>
              <a:gd name="connsiteX90" fmla="*/ 207022 w 470154"/>
              <a:gd name="connsiteY90" fmla="*/ 64417 h 440016"/>
              <a:gd name="connsiteX91" fmla="*/ 221850 w 470154"/>
              <a:gd name="connsiteY91" fmla="*/ 57244 h 440016"/>
              <a:gd name="connsiteX92" fmla="*/ 234147 w 470154"/>
              <a:gd name="connsiteY92" fmla="*/ 55255 h 440016"/>
              <a:gd name="connsiteX93" fmla="*/ 246684 w 470154"/>
              <a:gd name="connsiteY93" fmla="*/ 57184 h 440016"/>
              <a:gd name="connsiteX94" fmla="*/ 261512 w 470154"/>
              <a:gd name="connsiteY94" fmla="*/ 64356 h 440016"/>
              <a:gd name="connsiteX95" fmla="*/ 264526 w 470154"/>
              <a:gd name="connsiteY95" fmla="*/ 70384 h 440016"/>
              <a:gd name="connsiteX96" fmla="*/ 264526 w 470154"/>
              <a:gd name="connsiteY96" fmla="*/ 82017 h 440016"/>
              <a:gd name="connsiteX97" fmla="*/ 234147 w 470154"/>
              <a:gd name="connsiteY97" fmla="*/ 202630 h 440016"/>
              <a:gd name="connsiteX98" fmla="*/ 255364 w 470154"/>
              <a:gd name="connsiteY98" fmla="*/ 223727 h 440016"/>
              <a:gd name="connsiteX99" fmla="*/ 234267 w 470154"/>
              <a:gd name="connsiteY99" fmla="*/ 244944 h 440016"/>
              <a:gd name="connsiteX100" fmla="*/ 213050 w 470154"/>
              <a:gd name="connsiteY100" fmla="*/ 223847 h 440016"/>
              <a:gd name="connsiteX101" fmla="*/ 213050 w 470154"/>
              <a:gd name="connsiteY101" fmla="*/ 223787 h 440016"/>
              <a:gd name="connsiteX102" fmla="*/ 234147 w 470154"/>
              <a:gd name="connsiteY102" fmla="*/ 202630 h 440016"/>
              <a:gd name="connsiteX103" fmla="*/ 276340 w 470154"/>
              <a:gd name="connsiteY103" fmla="*/ 287439 h 440016"/>
              <a:gd name="connsiteX104" fmla="*/ 191953 w 470154"/>
              <a:gd name="connsiteY104" fmla="*/ 287439 h 440016"/>
              <a:gd name="connsiteX105" fmla="*/ 191953 w 470154"/>
              <a:gd name="connsiteY105" fmla="*/ 271405 h 440016"/>
              <a:gd name="connsiteX106" fmla="*/ 196173 w 470154"/>
              <a:gd name="connsiteY106" fmla="*/ 262967 h 440016"/>
              <a:gd name="connsiteX107" fmla="*/ 216787 w 470154"/>
              <a:gd name="connsiteY107" fmla="*/ 252901 h 440016"/>
              <a:gd name="connsiteX108" fmla="*/ 234147 w 470154"/>
              <a:gd name="connsiteY108" fmla="*/ 250188 h 440016"/>
              <a:gd name="connsiteX109" fmla="*/ 251567 w 470154"/>
              <a:gd name="connsiteY109" fmla="*/ 252780 h 440016"/>
              <a:gd name="connsiteX110" fmla="*/ 272181 w 470154"/>
              <a:gd name="connsiteY110" fmla="*/ 262846 h 440016"/>
              <a:gd name="connsiteX111" fmla="*/ 276340 w 470154"/>
              <a:gd name="connsiteY111" fmla="*/ 271405 h 440016"/>
              <a:gd name="connsiteX112" fmla="*/ 372782 w 470154"/>
              <a:gd name="connsiteY112" fmla="*/ 357118 h 440016"/>
              <a:gd name="connsiteX113" fmla="*/ 387972 w 470154"/>
              <a:gd name="connsiteY113" fmla="*/ 372308 h 440016"/>
              <a:gd name="connsiteX114" fmla="*/ 372782 w 470154"/>
              <a:gd name="connsiteY114" fmla="*/ 387497 h 440016"/>
              <a:gd name="connsiteX115" fmla="*/ 357593 w 470154"/>
              <a:gd name="connsiteY115" fmla="*/ 372308 h 440016"/>
              <a:gd name="connsiteX116" fmla="*/ 372782 w 470154"/>
              <a:gd name="connsiteY116" fmla="*/ 357118 h 440016"/>
              <a:gd name="connsiteX117" fmla="*/ 342644 w 470154"/>
              <a:gd name="connsiteY117" fmla="*/ 406484 h 440016"/>
              <a:gd name="connsiteX118" fmla="*/ 345658 w 470154"/>
              <a:gd name="connsiteY118" fmla="*/ 400457 h 440016"/>
              <a:gd name="connsiteX119" fmla="*/ 360486 w 470154"/>
              <a:gd name="connsiteY119" fmla="*/ 393284 h 440016"/>
              <a:gd name="connsiteX120" fmla="*/ 372782 w 470154"/>
              <a:gd name="connsiteY120" fmla="*/ 391295 h 440016"/>
              <a:gd name="connsiteX121" fmla="*/ 385320 w 470154"/>
              <a:gd name="connsiteY121" fmla="*/ 393224 h 440016"/>
              <a:gd name="connsiteX122" fmla="*/ 400148 w 470154"/>
              <a:gd name="connsiteY122" fmla="*/ 400397 h 440016"/>
              <a:gd name="connsiteX123" fmla="*/ 403161 w 470154"/>
              <a:gd name="connsiteY123" fmla="*/ 406424 h 440016"/>
              <a:gd name="connsiteX124" fmla="*/ 403161 w 470154"/>
              <a:gd name="connsiteY124" fmla="*/ 418058 h 440016"/>
              <a:gd name="connsiteX125" fmla="*/ 342644 w 470154"/>
              <a:gd name="connsiteY125" fmla="*/ 418058 h 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470154" h="440016">
                <a:moveTo>
                  <a:pt x="416000" y="231563"/>
                </a:moveTo>
                <a:cubicBezTo>
                  <a:pt x="445961" y="231563"/>
                  <a:pt x="470249" y="207275"/>
                  <a:pt x="470249" y="177314"/>
                </a:cubicBezTo>
                <a:cubicBezTo>
                  <a:pt x="470249" y="147353"/>
                  <a:pt x="445961" y="123066"/>
                  <a:pt x="416000" y="123066"/>
                </a:cubicBezTo>
                <a:cubicBezTo>
                  <a:pt x="386039" y="123066"/>
                  <a:pt x="361752" y="147353"/>
                  <a:pt x="361752" y="177314"/>
                </a:cubicBezTo>
                <a:cubicBezTo>
                  <a:pt x="361758" y="180040"/>
                  <a:pt x="361979" y="182761"/>
                  <a:pt x="362415" y="185451"/>
                </a:cubicBezTo>
                <a:lnTo>
                  <a:pt x="299667" y="211672"/>
                </a:lnTo>
                <a:cubicBezTo>
                  <a:pt x="288413" y="191814"/>
                  <a:pt x="268740" y="178151"/>
                  <a:pt x="246202" y="174541"/>
                </a:cubicBezTo>
                <a:lnTo>
                  <a:pt x="246202" y="107153"/>
                </a:lnTo>
                <a:cubicBezTo>
                  <a:pt x="275414" y="100494"/>
                  <a:pt x="293697" y="71417"/>
                  <a:pt x="287039" y="42205"/>
                </a:cubicBezTo>
                <a:cubicBezTo>
                  <a:pt x="280381" y="12994"/>
                  <a:pt x="251303" y="-5290"/>
                  <a:pt x="222092" y="1368"/>
                </a:cubicBezTo>
                <a:cubicBezTo>
                  <a:pt x="192880" y="8026"/>
                  <a:pt x="174597" y="37104"/>
                  <a:pt x="181254" y="66315"/>
                </a:cubicBezTo>
                <a:cubicBezTo>
                  <a:pt x="185888" y="86645"/>
                  <a:pt x="201763" y="102519"/>
                  <a:pt x="222092" y="107153"/>
                </a:cubicBezTo>
                <a:lnTo>
                  <a:pt x="222092" y="174481"/>
                </a:lnTo>
                <a:cubicBezTo>
                  <a:pt x="199765" y="178092"/>
                  <a:pt x="180245" y="191548"/>
                  <a:pt x="168928" y="211129"/>
                </a:cubicBezTo>
                <a:lnTo>
                  <a:pt x="107868" y="185632"/>
                </a:lnTo>
                <a:cubicBezTo>
                  <a:pt x="112445" y="156023"/>
                  <a:pt x="92153" y="128310"/>
                  <a:pt x="62545" y="123732"/>
                </a:cubicBezTo>
                <a:cubicBezTo>
                  <a:pt x="32936" y="119155"/>
                  <a:pt x="5222" y="139447"/>
                  <a:pt x="645" y="169056"/>
                </a:cubicBezTo>
                <a:cubicBezTo>
                  <a:pt x="-3933" y="198665"/>
                  <a:pt x="16359" y="226378"/>
                  <a:pt x="45968" y="230956"/>
                </a:cubicBezTo>
                <a:cubicBezTo>
                  <a:pt x="66439" y="234120"/>
                  <a:pt x="86925" y="225352"/>
                  <a:pt x="98766" y="208356"/>
                </a:cubicBezTo>
                <a:lnTo>
                  <a:pt x="160369" y="233552"/>
                </a:lnTo>
                <a:cubicBezTo>
                  <a:pt x="156000" y="254650"/>
                  <a:pt x="160919" y="276609"/>
                  <a:pt x="173871" y="293828"/>
                </a:cubicBezTo>
                <a:lnTo>
                  <a:pt x="124022" y="344159"/>
                </a:lnTo>
                <a:cubicBezTo>
                  <a:pt x="98525" y="328426"/>
                  <a:pt x="65101" y="336341"/>
                  <a:pt x="49368" y="361838"/>
                </a:cubicBezTo>
                <a:cubicBezTo>
                  <a:pt x="33634" y="387335"/>
                  <a:pt x="41550" y="420759"/>
                  <a:pt x="67047" y="436492"/>
                </a:cubicBezTo>
                <a:cubicBezTo>
                  <a:pt x="92544" y="452226"/>
                  <a:pt x="125968" y="444310"/>
                  <a:pt x="141701" y="418813"/>
                </a:cubicBezTo>
                <a:cubicBezTo>
                  <a:pt x="152697" y="400993"/>
                  <a:pt x="152456" y="378436"/>
                  <a:pt x="141080" y="360855"/>
                </a:cubicBezTo>
                <a:lnTo>
                  <a:pt x="191290" y="310645"/>
                </a:lnTo>
                <a:cubicBezTo>
                  <a:pt x="217075" y="328559"/>
                  <a:pt x="251279" y="328559"/>
                  <a:pt x="277063" y="310645"/>
                </a:cubicBezTo>
                <a:lnTo>
                  <a:pt x="327274" y="360795"/>
                </a:lnTo>
                <a:cubicBezTo>
                  <a:pt x="310983" y="385940"/>
                  <a:pt x="318160" y="419529"/>
                  <a:pt x="343305" y="435820"/>
                </a:cubicBezTo>
                <a:cubicBezTo>
                  <a:pt x="368449" y="452111"/>
                  <a:pt x="402040" y="444934"/>
                  <a:pt x="418331" y="419789"/>
                </a:cubicBezTo>
                <a:cubicBezTo>
                  <a:pt x="434621" y="394645"/>
                  <a:pt x="427444" y="361055"/>
                  <a:pt x="402299" y="344764"/>
                </a:cubicBezTo>
                <a:cubicBezTo>
                  <a:pt x="384593" y="333292"/>
                  <a:pt x="361841" y="333126"/>
                  <a:pt x="343970" y="344340"/>
                </a:cubicBezTo>
                <a:lnTo>
                  <a:pt x="294423" y="294130"/>
                </a:lnTo>
                <a:cubicBezTo>
                  <a:pt x="304367" y="281112"/>
                  <a:pt x="309748" y="265182"/>
                  <a:pt x="309733" y="248802"/>
                </a:cubicBezTo>
                <a:cubicBezTo>
                  <a:pt x="309712" y="243885"/>
                  <a:pt x="309227" y="238981"/>
                  <a:pt x="308287" y="234155"/>
                </a:cubicBezTo>
                <a:lnTo>
                  <a:pt x="371637" y="208236"/>
                </a:lnTo>
                <a:cubicBezTo>
                  <a:pt x="381731" y="222787"/>
                  <a:pt x="398292" y="231494"/>
                  <a:pt x="416000" y="231563"/>
                </a:cubicBezTo>
                <a:close/>
                <a:moveTo>
                  <a:pt x="416000" y="144102"/>
                </a:moveTo>
                <a:cubicBezTo>
                  <a:pt x="424423" y="144102"/>
                  <a:pt x="431250" y="150929"/>
                  <a:pt x="431250" y="159352"/>
                </a:cubicBezTo>
                <a:cubicBezTo>
                  <a:pt x="431250" y="167774"/>
                  <a:pt x="424422" y="174602"/>
                  <a:pt x="416000" y="174602"/>
                </a:cubicBezTo>
                <a:cubicBezTo>
                  <a:pt x="407578" y="174602"/>
                  <a:pt x="400750" y="167774"/>
                  <a:pt x="400750" y="159352"/>
                </a:cubicBezTo>
                <a:cubicBezTo>
                  <a:pt x="400750" y="159332"/>
                  <a:pt x="400750" y="159311"/>
                  <a:pt x="400750" y="159292"/>
                </a:cubicBezTo>
                <a:cubicBezTo>
                  <a:pt x="400816" y="150907"/>
                  <a:pt x="407615" y="144134"/>
                  <a:pt x="416000" y="144102"/>
                </a:cubicBezTo>
                <a:close/>
                <a:moveTo>
                  <a:pt x="385862" y="193528"/>
                </a:moveTo>
                <a:cubicBezTo>
                  <a:pt x="385922" y="191158"/>
                  <a:pt x="387052" y="188941"/>
                  <a:pt x="388936" y="187501"/>
                </a:cubicBezTo>
                <a:cubicBezTo>
                  <a:pt x="393443" y="184284"/>
                  <a:pt x="398454" y="181840"/>
                  <a:pt x="403764" y="180268"/>
                </a:cubicBezTo>
                <a:cubicBezTo>
                  <a:pt x="407840" y="179083"/>
                  <a:pt x="412058" y="178455"/>
                  <a:pt x="416302" y="178399"/>
                </a:cubicBezTo>
                <a:cubicBezTo>
                  <a:pt x="420550" y="178405"/>
                  <a:pt x="424774" y="179034"/>
                  <a:pt x="428839" y="180268"/>
                </a:cubicBezTo>
                <a:cubicBezTo>
                  <a:pt x="434207" y="181687"/>
                  <a:pt x="439245" y="184144"/>
                  <a:pt x="443667" y="187501"/>
                </a:cubicBezTo>
                <a:cubicBezTo>
                  <a:pt x="445515" y="188964"/>
                  <a:pt x="446619" y="191172"/>
                  <a:pt x="446681" y="193528"/>
                </a:cubicBezTo>
                <a:lnTo>
                  <a:pt x="446681" y="205102"/>
                </a:lnTo>
                <a:lnTo>
                  <a:pt x="385561" y="205102"/>
                </a:lnTo>
                <a:close/>
                <a:moveTo>
                  <a:pt x="54644" y="144102"/>
                </a:moveTo>
                <a:cubicBezTo>
                  <a:pt x="63067" y="144102"/>
                  <a:pt x="69894" y="150929"/>
                  <a:pt x="69894" y="159352"/>
                </a:cubicBezTo>
                <a:cubicBezTo>
                  <a:pt x="69894" y="167774"/>
                  <a:pt x="63066" y="174602"/>
                  <a:pt x="54644" y="174602"/>
                </a:cubicBezTo>
                <a:cubicBezTo>
                  <a:pt x="46222" y="174602"/>
                  <a:pt x="39394" y="167774"/>
                  <a:pt x="39394" y="159352"/>
                </a:cubicBezTo>
                <a:cubicBezTo>
                  <a:pt x="39394" y="159332"/>
                  <a:pt x="39394" y="159311"/>
                  <a:pt x="39394" y="159292"/>
                </a:cubicBezTo>
                <a:cubicBezTo>
                  <a:pt x="39457" y="151022"/>
                  <a:pt x="46075" y="144297"/>
                  <a:pt x="54343" y="144102"/>
                </a:cubicBezTo>
                <a:close/>
                <a:moveTo>
                  <a:pt x="84782" y="205162"/>
                </a:moveTo>
                <a:lnTo>
                  <a:pt x="23903" y="205162"/>
                </a:lnTo>
                <a:lnTo>
                  <a:pt x="23903" y="193528"/>
                </a:lnTo>
                <a:cubicBezTo>
                  <a:pt x="23963" y="191158"/>
                  <a:pt x="25093" y="188941"/>
                  <a:pt x="26977" y="187501"/>
                </a:cubicBezTo>
                <a:cubicBezTo>
                  <a:pt x="31485" y="184284"/>
                  <a:pt x="36496" y="181840"/>
                  <a:pt x="41805" y="180268"/>
                </a:cubicBezTo>
                <a:cubicBezTo>
                  <a:pt x="45881" y="179083"/>
                  <a:pt x="50099" y="178455"/>
                  <a:pt x="54343" y="178399"/>
                </a:cubicBezTo>
                <a:cubicBezTo>
                  <a:pt x="58591" y="178405"/>
                  <a:pt x="62815" y="179034"/>
                  <a:pt x="66880" y="180268"/>
                </a:cubicBezTo>
                <a:cubicBezTo>
                  <a:pt x="72248" y="181687"/>
                  <a:pt x="77286" y="184144"/>
                  <a:pt x="81708" y="187501"/>
                </a:cubicBezTo>
                <a:cubicBezTo>
                  <a:pt x="83556" y="188964"/>
                  <a:pt x="84660" y="191172"/>
                  <a:pt x="84722" y="193528"/>
                </a:cubicBezTo>
                <a:close/>
                <a:moveTo>
                  <a:pt x="95511" y="357118"/>
                </a:moveTo>
                <a:cubicBezTo>
                  <a:pt x="103901" y="357118"/>
                  <a:pt x="110701" y="363919"/>
                  <a:pt x="110701" y="372308"/>
                </a:cubicBezTo>
                <a:cubicBezTo>
                  <a:pt x="110701" y="380697"/>
                  <a:pt x="103901" y="387497"/>
                  <a:pt x="95511" y="387497"/>
                </a:cubicBezTo>
                <a:cubicBezTo>
                  <a:pt x="87122" y="387497"/>
                  <a:pt x="80322" y="380697"/>
                  <a:pt x="80322" y="372308"/>
                </a:cubicBezTo>
                <a:cubicBezTo>
                  <a:pt x="80322" y="363919"/>
                  <a:pt x="87122" y="357118"/>
                  <a:pt x="95511" y="357118"/>
                </a:cubicBezTo>
                <a:close/>
                <a:moveTo>
                  <a:pt x="125650" y="418118"/>
                </a:moveTo>
                <a:lnTo>
                  <a:pt x="65373" y="418118"/>
                </a:lnTo>
                <a:lnTo>
                  <a:pt x="65373" y="406484"/>
                </a:lnTo>
                <a:cubicBezTo>
                  <a:pt x="65427" y="404126"/>
                  <a:pt x="66532" y="401915"/>
                  <a:pt x="68387" y="400457"/>
                </a:cubicBezTo>
                <a:cubicBezTo>
                  <a:pt x="72890" y="397247"/>
                  <a:pt x="77904" y="394822"/>
                  <a:pt x="83215" y="393284"/>
                </a:cubicBezTo>
                <a:cubicBezTo>
                  <a:pt x="87209" y="392086"/>
                  <a:pt x="91343" y="391417"/>
                  <a:pt x="95511" y="391295"/>
                </a:cubicBezTo>
                <a:cubicBezTo>
                  <a:pt x="99763" y="391315"/>
                  <a:pt x="103988" y="391965"/>
                  <a:pt x="108049" y="393224"/>
                </a:cubicBezTo>
                <a:cubicBezTo>
                  <a:pt x="113415" y="394617"/>
                  <a:pt x="118453" y="397055"/>
                  <a:pt x="122877" y="400397"/>
                </a:cubicBezTo>
                <a:cubicBezTo>
                  <a:pt x="124732" y="401855"/>
                  <a:pt x="125837" y="404066"/>
                  <a:pt x="125891" y="406424"/>
                </a:cubicBezTo>
                <a:close/>
                <a:moveTo>
                  <a:pt x="234147" y="21078"/>
                </a:moveTo>
                <a:cubicBezTo>
                  <a:pt x="242536" y="21078"/>
                  <a:pt x="249336" y="27879"/>
                  <a:pt x="249336" y="36268"/>
                </a:cubicBezTo>
                <a:cubicBezTo>
                  <a:pt x="249336" y="44657"/>
                  <a:pt x="242535" y="51457"/>
                  <a:pt x="234147" y="51457"/>
                </a:cubicBezTo>
                <a:cubicBezTo>
                  <a:pt x="225781" y="51457"/>
                  <a:pt x="218990" y="44693"/>
                  <a:pt x="218957" y="36328"/>
                </a:cubicBezTo>
                <a:cubicBezTo>
                  <a:pt x="218924" y="27939"/>
                  <a:pt x="225697" y="21111"/>
                  <a:pt x="234087" y="21078"/>
                </a:cubicBezTo>
                <a:cubicBezTo>
                  <a:pt x="234106" y="21078"/>
                  <a:pt x="234127" y="21078"/>
                  <a:pt x="234147" y="21078"/>
                </a:cubicBezTo>
                <a:close/>
                <a:moveTo>
                  <a:pt x="204009" y="82078"/>
                </a:moveTo>
                <a:lnTo>
                  <a:pt x="204009" y="70444"/>
                </a:lnTo>
                <a:cubicBezTo>
                  <a:pt x="204062" y="68086"/>
                  <a:pt x="205168" y="65875"/>
                  <a:pt x="207022" y="64417"/>
                </a:cubicBezTo>
                <a:cubicBezTo>
                  <a:pt x="211526" y="61207"/>
                  <a:pt x="216539" y="58782"/>
                  <a:pt x="221850" y="57244"/>
                </a:cubicBezTo>
                <a:cubicBezTo>
                  <a:pt x="225844" y="56046"/>
                  <a:pt x="229979" y="55377"/>
                  <a:pt x="234147" y="55255"/>
                </a:cubicBezTo>
                <a:cubicBezTo>
                  <a:pt x="238398" y="55275"/>
                  <a:pt x="242623" y="55925"/>
                  <a:pt x="246684" y="57184"/>
                </a:cubicBezTo>
                <a:cubicBezTo>
                  <a:pt x="252050" y="58577"/>
                  <a:pt x="257089" y="61015"/>
                  <a:pt x="261512" y="64356"/>
                </a:cubicBezTo>
                <a:cubicBezTo>
                  <a:pt x="263367" y="65815"/>
                  <a:pt x="264472" y="68025"/>
                  <a:pt x="264526" y="70384"/>
                </a:cubicBezTo>
                <a:lnTo>
                  <a:pt x="264526" y="82017"/>
                </a:lnTo>
                <a:close/>
                <a:moveTo>
                  <a:pt x="234147" y="202630"/>
                </a:moveTo>
                <a:cubicBezTo>
                  <a:pt x="245831" y="202597"/>
                  <a:pt x="255331" y="212042"/>
                  <a:pt x="255364" y="223727"/>
                </a:cubicBezTo>
                <a:cubicBezTo>
                  <a:pt x="255397" y="235411"/>
                  <a:pt x="245952" y="244910"/>
                  <a:pt x="234267" y="244944"/>
                </a:cubicBezTo>
                <a:cubicBezTo>
                  <a:pt x="222583" y="244977"/>
                  <a:pt x="213083" y="235532"/>
                  <a:pt x="213050" y="223847"/>
                </a:cubicBezTo>
                <a:cubicBezTo>
                  <a:pt x="213050" y="223828"/>
                  <a:pt x="213050" y="223807"/>
                  <a:pt x="213050" y="223787"/>
                </a:cubicBezTo>
                <a:cubicBezTo>
                  <a:pt x="213050" y="212126"/>
                  <a:pt x="222486" y="202663"/>
                  <a:pt x="234147" y="202630"/>
                </a:cubicBezTo>
                <a:close/>
                <a:moveTo>
                  <a:pt x="276340" y="287439"/>
                </a:moveTo>
                <a:lnTo>
                  <a:pt x="191953" y="287439"/>
                </a:lnTo>
                <a:lnTo>
                  <a:pt x="191953" y="271405"/>
                </a:lnTo>
                <a:cubicBezTo>
                  <a:pt x="192034" y="268105"/>
                  <a:pt x="193580" y="265011"/>
                  <a:pt x="196173" y="262967"/>
                </a:cubicBezTo>
                <a:cubicBezTo>
                  <a:pt x="202428" y="258474"/>
                  <a:pt x="209398" y="255071"/>
                  <a:pt x="216787" y="252901"/>
                </a:cubicBezTo>
                <a:cubicBezTo>
                  <a:pt x="222430" y="251238"/>
                  <a:pt x="228266" y="250326"/>
                  <a:pt x="234147" y="250188"/>
                </a:cubicBezTo>
                <a:cubicBezTo>
                  <a:pt x="240048" y="250206"/>
                  <a:pt x="245916" y="251079"/>
                  <a:pt x="251567" y="252780"/>
                </a:cubicBezTo>
                <a:cubicBezTo>
                  <a:pt x="259043" y="254722"/>
                  <a:pt x="266053" y="258145"/>
                  <a:pt x="272181" y="262846"/>
                </a:cubicBezTo>
                <a:cubicBezTo>
                  <a:pt x="274783" y="264929"/>
                  <a:pt x="276311" y="268072"/>
                  <a:pt x="276340" y="271405"/>
                </a:cubicBezTo>
                <a:close/>
                <a:moveTo>
                  <a:pt x="372782" y="357118"/>
                </a:moveTo>
                <a:cubicBezTo>
                  <a:pt x="381171" y="357118"/>
                  <a:pt x="387972" y="363919"/>
                  <a:pt x="387972" y="372308"/>
                </a:cubicBezTo>
                <a:cubicBezTo>
                  <a:pt x="387972" y="380697"/>
                  <a:pt x="381171" y="387497"/>
                  <a:pt x="372782" y="387497"/>
                </a:cubicBezTo>
                <a:cubicBezTo>
                  <a:pt x="364393" y="387497"/>
                  <a:pt x="357593" y="380697"/>
                  <a:pt x="357593" y="372308"/>
                </a:cubicBezTo>
                <a:cubicBezTo>
                  <a:pt x="357593" y="363919"/>
                  <a:pt x="364393" y="357118"/>
                  <a:pt x="372782" y="357118"/>
                </a:cubicBezTo>
                <a:close/>
                <a:moveTo>
                  <a:pt x="342644" y="406484"/>
                </a:moveTo>
                <a:cubicBezTo>
                  <a:pt x="342698" y="404126"/>
                  <a:pt x="343803" y="401915"/>
                  <a:pt x="345658" y="400457"/>
                </a:cubicBezTo>
                <a:cubicBezTo>
                  <a:pt x="350161" y="397247"/>
                  <a:pt x="355174" y="394822"/>
                  <a:pt x="360486" y="393284"/>
                </a:cubicBezTo>
                <a:cubicBezTo>
                  <a:pt x="364480" y="392086"/>
                  <a:pt x="368614" y="391417"/>
                  <a:pt x="372782" y="391295"/>
                </a:cubicBezTo>
                <a:cubicBezTo>
                  <a:pt x="377033" y="391315"/>
                  <a:pt x="381259" y="391965"/>
                  <a:pt x="385320" y="393224"/>
                </a:cubicBezTo>
                <a:cubicBezTo>
                  <a:pt x="390685" y="394617"/>
                  <a:pt x="395724" y="397055"/>
                  <a:pt x="400148" y="400397"/>
                </a:cubicBezTo>
                <a:cubicBezTo>
                  <a:pt x="402002" y="401855"/>
                  <a:pt x="403108" y="404066"/>
                  <a:pt x="403161" y="406424"/>
                </a:cubicBezTo>
                <a:lnTo>
                  <a:pt x="403161" y="418058"/>
                </a:lnTo>
                <a:lnTo>
                  <a:pt x="342644" y="418058"/>
                </a:lnTo>
                <a:close/>
              </a:path>
            </a:pathLst>
          </a:custGeom>
          <a:solidFill>
            <a:schemeClr val="accent3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cxnSp>
        <p:nvCxnSpPr>
          <p:cNvPr id="60" name="Straight Connector 30">
            <a:extLst>
              <a:ext uri="{FF2B5EF4-FFF2-40B4-BE49-F238E27FC236}">
                <a16:creationId xmlns:a16="http://schemas.microsoft.com/office/drawing/2014/main" id="{DA7EF694-1660-42BE-8DB3-DE913AA42D32}"/>
              </a:ext>
            </a:extLst>
          </p:cNvPr>
          <p:cNvCxnSpPr>
            <a:cxnSpLocks/>
          </p:cNvCxnSpPr>
          <p:nvPr/>
        </p:nvCxnSpPr>
        <p:spPr>
          <a:xfrm>
            <a:off x="3474525" y="1194121"/>
            <a:ext cx="0" cy="47625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665CC5DF-BDBB-4FD2-8B81-BC23E44A19A1}"/>
              </a:ext>
            </a:extLst>
          </p:cNvPr>
          <p:cNvSpPr/>
          <p:nvPr/>
        </p:nvSpPr>
        <p:spPr>
          <a:xfrm>
            <a:off x="3239576" y="3322958"/>
            <a:ext cx="466725" cy="466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EA6D37CE-D9C8-430E-AADD-477BB15E2E7F}"/>
              </a:ext>
            </a:extLst>
          </p:cNvPr>
          <p:cNvSpPr/>
          <p:nvPr/>
        </p:nvSpPr>
        <p:spPr>
          <a:xfrm>
            <a:off x="894175" y="2068735"/>
            <a:ext cx="23454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01. </a:t>
            </a:r>
            <a:r>
              <a:rPr lang="ko-KR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카테고리</a:t>
            </a:r>
            <a:endParaRPr lang="en-ID" sz="16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Open Sans" panose="020B0606030504020204" pitchFamily="34" charset="0"/>
            </a:endParaRPr>
          </a:p>
        </p:txBody>
      </p:sp>
      <p:sp>
        <p:nvSpPr>
          <p:cNvPr id="63" name="Rectangle 37">
            <a:extLst>
              <a:ext uri="{FF2B5EF4-FFF2-40B4-BE49-F238E27FC236}">
                <a16:creationId xmlns:a16="http://schemas.microsoft.com/office/drawing/2014/main" id="{E1A7CF2D-26AE-4F51-8952-298FF1750850}"/>
              </a:ext>
            </a:extLst>
          </p:cNvPr>
          <p:cNvSpPr/>
          <p:nvPr/>
        </p:nvSpPr>
        <p:spPr>
          <a:xfrm>
            <a:off x="3767468" y="2068735"/>
            <a:ext cx="2345402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02.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수집</a:t>
            </a:r>
            <a:endParaRPr lang="en-ID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Open Sans" panose="020B0606030504020204" pitchFamily="34" charset="0"/>
            </a:endParaRPr>
          </a:p>
        </p:txBody>
      </p:sp>
      <p:sp>
        <p:nvSpPr>
          <p:cNvPr id="64" name="Rectangle 42">
            <a:extLst>
              <a:ext uri="{FF2B5EF4-FFF2-40B4-BE49-F238E27FC236}">
                <a16:creationId xmlns:a16="http://schemas.microsoft.com/office/drawing/2014/main" id="{8CC0B1D3-3F59-444E-BC69-C5878F00A559}"/>
              </a:ext>
            </a:extLst>
          </p:cNvPr>
          <p:cNvSpPr/>
          <p:nvPr/>
        </p:nvSpPr>
        <p:spPr>
          <a:xfrm>
            <a:off x="962133" y="5057513"/>
            <a:ext cx="222528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더 직관적이고 시각적으로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매력적인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UI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를 제공</a:t>
            </a:r>
            <a:endParaRPr lang="en-ID" sz="11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5429E3C2-24AB-44FB-8F52-D14CED6E0414}"/>
              </a:ext>
            </a:extLst>
          </p:cNvPr>
          <p:cNvSpPr/>
          <p:nvPr/>
        </p:nvSpPr>
        <p:spPr>
          <a:xfrm>
            <a:off x="3832766" y="5057513"/>
            <a:ext cx="22252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사용자의 피드백을</a:t>
            </a:r>
            <a:endParaRPr lang="en-US" altLang="ko-KR" sz="11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적극 반영하여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시스템을 개선</a:t>
            </a:r>
            <a:r>
              <a:rPr lang="en-ID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</a:p>
        </p:txBody>
      </p:sp>
      <p:sp>
        <p:nvSpPr>
          <p:cNvPr id="66" name="Rectangle 44">
            <a:extLst>
              <a:ext uri="{FF2B5EF4-FFF2-40B4-BE49-F238E27FC236}">
                <a16:creationId xmlns:a16="http://schemas.microsoft.com/office/drawing/2014/main" id="{8F89AB32-477A-420A-97DD-EE482DCBF4D3}"/>
              </a:ext>
            </a:extLst>
          </p:cNvPr>
          <p:cNvSpPr/>
          <p:nvPr/>
        </p:nvSpPr>
        <p:spPr>
          <a:xfrm>
            <a:off x="897852" y="4600592"/>
            <a:ext cx="23454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03. </a:t>
            </a:r>
            <a:r>
              <a:rPr lang="ko-KR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인터페이스 개선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(UI)</a:t>
            </a:r>
            <a:endParaRPr lang="en-ID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Open Sans" panose="020B0606030504020204" pitchFamily="34" charset="0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F08059CB-5F02-4543-8A02-968C5F385F38}"/>
              </a:ext>
            </a:extLst>
          </p:cNvPr>
          <p:cNvSpPr/>
          <p:nvPr/>
        </p:nvSpPr>
        <p:spPr>
          <a:xfrm>
            <a:off x="3771145" y="4600592"/>
            <a:ext cx="2345402" cy="42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04. </a:t>
            </a:r>
            <a:r>
              <a:rPr lang="ko-KR" altLang="en-US" sz="16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" panose="020B0606030504020204" pitchFamily="34" charset="0"/>
              </a:rPr>
              <a:t>사용자 피드백</a:t>
            </a:r>
            <a:endParaRPr lang="en-ID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Open Sans" panose="020B0606030504020204" pitchFamily="34" charset="0"/>
            </a:endParaRPr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138A4249-168A-4EF8-98D1-3A9272BFF9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r="16655"/>
          <a:stretch>
            <a:fillRect/>
          </a:stretch>
        </p:blipFill>
        <p:spPr>
          <a:xfrm>
            <a:off x="7003182" y="1321418"/>
            <a:ext cx="4353636" cy="435363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A095B3-69B8-4B24-9735-C92FBF9AA56B}"/>
              </a:ext>
            </a:extLst>
          </p:cNvPr>
          <p:cNvSpPr/>
          <p:nvPr/>
        </p:nvSpPr>
        <p:spPr>
          <a:xfrm>
            <a:off x="8179705" y="2973123"/>
            <a:ext cx="3190762" cy="302265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EE702889-AA2D-4CAA-98C8-F86F0D7D83F6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6956CD-6AD6-4A0A-B7BD-6FB4D5546AF2}"/>
              </a:ext>
            </a:extLst>
          </p:cNvPr>
          <p:cNvSpPr txBox="1"/>
          <p:nvPr/>
        </p:nvSpPr>
        <p:spPr>
          <a:xfrm>
            <a:off x="7861186" y="4336404"/>
            <a:ext cx="382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개선사항</a:t>
            </a:r>
            <a:endParaRPr lang="en-US" sz="4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25AF63F-2369-4A21-9A28-52C58129C659}"/>
              </a:ext>
            </a:extLst>
          </p:cNvPr>
          <p:cNvSpPr/>
          <p:nvPr/>
        </p:nvSpPr>
        <p:spPr>
          <a:xfrm>
            <a:off x="8661685" y="3477126"/>
            <a:ext cx="2197928" cy="2197928"/>
          </a:xfrm>
          <a:prstGeom prst="ellipse">
            <a:avLst/>
          </a:prstGeom>
          <a:noFill/>
          <a:ln w="38100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5" name="Freeform 16">
            <a:extLst>
              <a:ext uri="{FF2B5EF4-FFF2-40B4-BE49-F238E27FC236}">
                <a16:creationId xmlns:a16="http://schemas.microsoft.com/office/drawing/2014/main" id="{A7DACEB5-201C-456C-966F-1728D650826E}"/>
              </a:ext>
            </a:extLst>
          </p:cNvPr>
          <p:cNvSpPr/>
          <p:nvPr/>
        </p:nvSpPr>
        <p:spPr>
          <a:xfrm>
            <a:off x="9505002" y="3767848"/>
            <a:ext cx="540453" cy="562973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rgbClr val="FFF3F3"/>
          </a:soli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L" sz="1400">
              <a:solidFill>
                <a:schemeClr val="bg1"/>
              </a:solidFill>
            </a:endParaRPr>
          </a:p>
        </p:txBody>
      </p:sp>
      <p:sp>
        <p:nvSpPr>
          <p:cNvPr id="86" name="Rectangle 30">
            <a:extLst>
              <a:ext uri="{FF2B5EF4-FFF2-40B4-BE49-F238E27FC236}">
                <a16:creationId xmlns:a16="http://schemas.microsoft.com/office/drawing/2014/main" id="{25696145-458D-49F6-9738-45EB9751E324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7" name="SlideNo">
            <a:extLst>
              <a:ext uri="{FF2B5EF4-FFF2-40B4-BE49-F238E27FC236}">
                <a16:creationId xmlns:a16="http://schemas.microsoft.com/office/drawing/2014/main" id="{D287F45E-974F-49FC-9947-DD3165DA7003}"/>
              </a:ext>
            </a:extLst>
          </p:cNvPr>
          <p:cNvSpPr txBox="1">
            <a:spLocks/>
          </p:cNvSpPr>
          <p:nvPr/>
        </p:nvSpPr>
        <p:spPr>
          <a:xfrm>
            <a:off x="11895247" y="6521832"/>
            <a:ext cx="147476" cy="2111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16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8789-7839-8E83-0EB3-6B7AE81F7A87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57D3C-01A0-58AB-760B-F4421A83DC44}"/>
              </a:ext>
            </a:extLst>
          </p:cNvPr>
          <p:cNvSpPr txBox="1"/>
          <p:nvPr/>
        </p:nvSpPr>
        <p:spPr>
          <a:xfrm>
            <a:off x="10645561" y="3944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4.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회고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5CC1C-CDFF-C1E3-35E6-74241882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s">
            <a:extLst>
              <a:ext uri="{FF2B5EF4-FFF2-40B4-BE49-F238E27FC236}">
                <a16:creationId xmlns:a16="http://schemas.microsoft.com/office/drawing/2014/main" id="{4C134AF6-A255-7F32-1418-0FA5BD112403}"/>
              </a:ext>
            </a:extLst>
          </p:cNvPr>
          <p:cNvSpPr/>
          <p:nvPr/>
        </p:nvSpPr>
        <p:spPr>
          <a:xfrm>
            <a:off x="-1" y="447"/>
            <a:ext cx="12192001" cy="685710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nd Title">
            <a:extLst>
              <a:ext uri="{FF2B5EF4-FFF2-40B4-BE49-F238E27FC236}">
                <a16:creationId xmlns:a16="http://schemas.microsoft.com/office/drawing/2014/main" id="{30D8C988-332A-3A35-12F4-9BD86EBB8E99}"/>
              </a:ext>
            </a:extLst>
          </p:cNvPr>
          <p:cNvSpPr txBox="1"/>
          <p:nvPr/>
        </p:nvSpPr>
        <p:spPr>
          <a:xfrm>
            <a:off x="7066014" y="2672244"/>
            <a:ext cx="4126131" cy="44935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29200" dirty="0">
                <a:ln w="69850" cmpd="thinThick">
                  <a:solidFill>
                    <a:schemeClr val="bg1">
                      <a:alpha val="67000"/>
                    </a:schemeClr>
                  </a:solidFill>
                </a:ln>
                <a:noFill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lang="en-ID" sz="29200" dirty="0">
              <a:ln w="69850" cmpd="thinThick">
                <a:solidFill>
                  <a:schemeClr val="bg1">
                    <a:alpha val="67000"/>
                  </a:schemeClr>
                </a:solidFill>
              </a:ln>
              <a:noFill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Shape">
            <a:extLst>
              <a:ext uri="{FF2B5EF4-FFF2-40B4-BE49-F238E27FC236}">
                <a16:creationId xmlns:a16="http://schemas.microsoft.com/office/drawing/2014/main" id="{D21CE429-B653-5126-C580-50D44515F5CF}"/>
              </a:ext>
            </a:extLst>
          </p:cNvPr>
          <p:cNvGrpSpPr>
            <a:grpSpLocks noChangeAspect="1"/>
          </p:cNvGrpSpPr>
          <p:nvPr/>
        </p:nvGrpSpPr>
        <p:grpSpPr>
          <a:xfrm>
            <a:off x="11756130" y="6428038"/>
            <a:ext cx="446030" cy="442845"/>
            <a:chOff x="0" y="6416675"/>
            <a:chExt cx="444499" cy="4413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8BCB8E-140C-CFDD-BC29-91ED8EEB1723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SlideNo">
              <a:extLst>
                <a:ext uri="{FF2B5EF4-FFF2-40B4-BE49-F238E27FC236}">
                  <a16:creationId xmlns:a16="http://schemas.microsoft.com/office/drawing/2014/main" id="{05B03AE7-5988-5383-F175-7B3035490CDE}"/>
                </a:ext>
              </a:extLst>
            </p:cNvPr>
            <p:cNvSpPr txBox="1">
              <a:spLocks/>
            </p:cNvSpPr>
            <p:nvPr/>
          </p:nvSpPr>
          <p:spPr>
            <a:xfrm>
              <a:off x="151960" y="6525288"/>
              <a:ext cx="140580" cy="20039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fld id="{F2030FAF-A4A4-40ED-9EAC-96740896EED7}" type="slidenum">
                <a:rPr lang="en-ID" sz="1000" smtClean="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17</a:t>
              </a:fld>
              <a:endParaRPr lang="en-ID" sz="1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8EE609-DD4F-70B8-60ED-35BAD041856D}"/>
              </a:ext>
            </a:extLst>
          </p:cNvPr>
          <p:cNvSpPr txBox="1"/>
          <p:nvPr/>
        </p:nvSpPr>
        <p:spPr>
          <a:xfrm>
            <a:off x="6098955" y="1050631"/>
            <a:ext cx="523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Q&amp;A</a:t>
            </a:r>
            <a:endParaRPr 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5E04246-6B0A-FCA5-D6CD-96751F73FF6D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49D1A5-4870-C1AB-71AB-DCDD8F8E644C}"/>
              </a:ext>
            </a:extLst>
          </p:cNvPr>
          <p:cNvSpPr txBox="1"/>
          <p:nvPr/>
        </p:nvSpPr>
        <p:spPr>
          <a:xfrm>
            <a:off x="532389" y="46842"/>
            <a:ext cx="82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2" name="Shapes">
            <a:extLst>
              <a:ext uri="{FF2B5EF4-FFF2-40B4-BE49-F238E27FC236}">
                <a16:creationId xmlns:a16="http://schemas.microsoft.com/office/drawing/2014/main" id="{F4FCD835-BFF6-43DD-36C6-80C44D150BF0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A070BDB-6E58-1C3C-60E0-1E75BE49C8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9526"/>
          <a:stretch>
            <a:fillRect/>
          </a:stretch>
        </p:blipFill>
        <p:spPr>
          <a:xfrm>
            <a:off x="537072" y="1214742"/>
            <a:ext cx="4253687" cy="4783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F2355-C62F-D4E7-90CF-744460E34430}"/>
              </a:ext>
            </a:extLst>
          </p:cNvPr>
          <p:cNvSpPr txBox="1"/>
          <p:nvPr/>
        </p:nvSpPr>
        <p:spPr>
          <a:xfrm>
            <a:off x="10645561" y="3944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5. Q&amp;A</a:t>
            </a:r>
          </a:p>
        </p:txBody>
      </p:sp>
    </p:spTree>
    <p:extLst>
      <p:ext uri="{BB962C8B-B14F-4D97-AF65-F5344CB8AC3E}">
        <p14:creationId xmlns:p14="http://schemas.microsoft.com/office/powerpoint/2010/main" val="9857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8A504-42FB-4EDC-95F6-D23A118E9E6E}"/>
              </a:ext>
            </a:extLst>
          </p:cNvPr>
          <p:cNvSpPr/>
          <p:nvPr/>
        </p:nvSpPr>
        <p:spPr>
          <a:xfrm>
            <a:off x="724619" y="1052400"/>
            <a:ext cx="4649637" cy="5058000"/>
          </a:xfrm>
          <a:prstGeom prst="roundRect">
            <a:avLst>
              <a:gd name="adj" fmla="val 3171"/>
            </a:avLst>
          </a:prstGeom>
          <a:solidFill>
            <a:schemeClr val="bg1"/>
          </a:solidFill>
          <a:ln>
            <a:noFill/>
          </a:ln>
          <a:effectLst>
            <a:outerShdw blurRad="317500" sx="103000" sy="103000" algn="ctr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F0F8761-D88C-4F0C-AC17-E9A1BDA76C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r="19356"/>
          <a:stretch>
            <a:fillRect/>
          </a:stretch>
        </p:blipFill>
        <p:spPr>
          <a:xfrm>
            <a:off x="724620" y="1052400"/>
            <a:ext cx="4649637" cy="5058000"/>
          </a:xfr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F80A61-487D-430A-80A6-8E2F32B84C43}"/>
              </a:ext>
            </a:extLst>
          </p:cNvPr>
          <p:cNvSpPr/>
          <p:nvPr/>
        </p:nvSpPr>
        <p:spPr>
          <a:xfrm>
            <a:off x="724051" y="1052344"/>
            <a:ext cx="4649637" cy="5058000"/>
          </a:xfrm>
          <a:prstGeom prst="roundRect">
            <a:avLst>
              <a:gd name="adj" fmla="val 3171"/>
            </a:avLst>
          </a:prstGeom>
          <a:gradFill>
            <a:gsLst>
              <a:gs pos="0">
                <a:schemeClr val="accent1">
                  <a:alpha val="27000"/>
                </a:schemeClr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>
            <a:outerShdw blurRad="317500" sx="103000" sy="103000" algn="ctr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D4FBC-2D99-429A-9691-8941AB3058E3}"/>
              </a:ext>
            </a:extLst>
          </p:cNvPr>
          <p:cNvSpPr txBox="1"/>
          <p:nvPr/>
        </p:nvSpPr>
        <p:spPr>
          <a:xfrm>
            <a:off x="5584170" y="1052344"/>
            <a:ext cx="328462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프로젝트 개요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팀원 구성</a:t>
            </a:r>
            <a:b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프로젝트 배경 및 목표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프로젝트 상세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주요 및 핵심 기능</a:t>
            </a:r>
            <a:b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BE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파트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AI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 파트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endParaRPr lang="en-US" altLang="ko-KR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결과 및 성과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프로젝트 시연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endParaRPr lang="en-US" altLang="ko-KR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회고</a:t>
            </a:r>
            <a:b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프로젝트 진척도</a:t>
            </a:r>
            <a:b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•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개선사항</a:t>
            </a:r>
            <a:b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</a:br>
            <a:endParaRPr lang="en-US" altLang="ko-KR" sz="16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Q&amp;A</a:t>
            </a:r>
          </a:p>
          <a:p>
            <a:pPr marL="342900" indent="-342900">
              <a:buAutoNum type="arabicPeriod" startAt="3"/>
            </a:pPr>
            <a:endParaRPr lang="en-US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  <a:p>
            <a:pPr marL="342900" indent="-342900">
              <a:buAutoNum type="arabicPeriod" startAt="3"/>
            </a:pPr>
            <a:endParaRPr lang="en-ID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4341C-286C-4A15-9D4B-622919A258ED}"/>
              </a:ext>
            </a:extLst>
          </p:cNvPr>
          <p:cNvSpPr txBox="1"/>
          <p:nvPr/>
        </p:nvSpPr>
        <p:spPr>
          <a:xfrm>
            <a:off x="724051" y="3349878"/>
            <a:ext cx="464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Table of Contents</a:t>
            </a: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33FF4473-A5EF-43F0-81A3-14884661FE2E}"/>
              </a:ext>
            </a:extLst>
          </p:cNvPr>
          <p:cNvSpPr/>
          <p:nvPr/>
        </p:nvSpPr>
        <p:spPr>
          <a:xfrm>
            <a:off x="1916455" y="2603642"/>
            <a:ext cx="2197928" cy="2197928"/>
          </a:xfrm>
          <a:prstGeom prst="ellipse">
            <a:avLst/>
          </a:prstGeom>
          <a:noFill/>
          <a:ln w="38100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78F6867F-EF12-44DA-822D-F945F87BD729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9" name="SlideNo">
            <a:extLst>
              <a:ext uri="{FF2B5EF4-FFF2-40B4-BE49-F238E27FC236}">
                <a16:creationId xmlns:a16="http://schemas.microsoft.com/office/drawing/2014/main" id="{92FC27C0-31F0-429B-B913-F9AE280D9742}"/>
              </a:ext>
            </a:extLst>
          </p:cNvPr>
          <p:cNvSpPr txBox="1">
            <a:spLocks/>
          </p:cNvSpPr>
          <p:nvPr/>
        </p:nvSpPr>
        <p:spPr>
          <a:xfrm>
            <a:off x="11885629" y="6519716"/>
            <a:ext cx="166712" cy="21538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2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93EFC2BC-044E-450D-9FEB-12F1A4129642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2D957-2BE8-8F73-6394-D4429EEFB126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801BC-575D-8530-B1E6-6A4F81DBFCDE}"/>
              </a:ext>
            </a:extLst>
          </p:cNvPr>
          <p:cNvSpPr txBox="1"/>
          <p:nvPr/>
        </p:nvSpPr>
        <p:spPr>
          <a:xfrm>
            <a:off x="10645561" y="39443"/>
            <a:ext cx="1413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648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s">
            <a:extLst>
              <a:ext uri="{FF2B5EF4-FFF2-40B4-BE49-F238E27FC236}">
                <a16:creationId xmlns:a16="http://schemas.microsoft.com/office/drawing/2014/main" id="{861D7C3D-A06B-4707-860C-7A90CA1ACAA9}"/>
              </a:ext>
            </a:extLst>
          </p:cNvPr>
          <p:cNvSpPr/>
          <p:nvPr/>
        </p:nvSpPr>
        <p:spPr>
          <a:xfrm>
            <a:off x="-1" y="447"/>
            <a:ext cx="12192001" cy="685710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nd Title">
            <a:extLst>
              <a:ext uri="{FF2B5EF4-FFF2-40B4-BE49-F238E27FC236}">
                <a16:creationId xmlns:a16="http://schemas.microsoft.com/office/drawing/2014/main" id="{F870B1F2-54C0-49A4-B6C1-5C4FEA673F8D}"/>
              </a:ext>
            </a:extLst>
          </p:cNvPr>
          <p:cNvSpPr txBox="1"/>
          <p:nvPr/>
        </p:nvSpPr>
        <p:spPr>
          <a:xfrm>
            <a:off x="6517788" y="2672244"/>
            <a:ext cx="4674357" cy="44935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29200" dirty="0">
                <a:ln w="69850" cmpd="thinThick">
                  <a:solidFill>
                    <a:schemeClr val="bg1">
                      <a:alpha val="67000"/>
                    </a:schemeClr>
                  </a:solidFill>
                </a:ln>
                <a:noFill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lang="en-ID" sz="29200" dirty="0">
              <a:ln w="69850" cmpd="thinThick">
                <a:solidFill>
                  <a:schemeClr val="bg1">
                    <a:alpha val="67000"/>
                  </a:schemeClr>
                </a:solidFill>
              </a:ln>
              <a:noFill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Shape">
            <a:extLst>
              <a:ext uri="{FF2B5EF4-FFF2-40B4-BE49-F238E27FC236}">
                <a16:creationId xmlns:a16="http://schemas.microsoft.com/office/drawing/2014/main" id="{1BEE1818-3341-4636-806D-F61116068B42}"/>
              </a:ext>
            </a:extLst>
          </p:cNvPr>
          <p:cNvGrpSpPr>
            <a:grpSpLocks noChangeAspect="1"/>
          </p:cNvGrpSpPr>
          <p:nvPr/>
        </p:nvGrpSpPr>
        <p:grpSpPr>
          <a:xfrm>
            <a:off x="11756130" y="6428038"/>
            <a:ext cx="446030" cy="442845"/>
            <a:chOff x="0" y="6416675"/>
            <a:chExt cx="444499" cy="4413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ECBB5C-2A1F-4010-AEEC-4FA33BA70BC6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SlideNo">
              <a:extLst>
                <a:ext uri="{FF2B5EF4-FFF2-40B4-BE49-F238E27FC236}">
                  <a16:creationId xmlns:a16="http://schemas.microsoft.com/office/drawing/2014/main" id="{FBF1B5BC-F615-40D4-9D88-FD6006789AFF}"/>
                </a:ext>
              </a:extLst>
            </p:cNvPr>
            <p:cNvSpPr txBox="1">
              <a:spLocks/>
            </p:cNvSpPr>
            <p:nvPr/>
          </p:nvSpPr>
          <p:spPr>
            <a:xfrm>
              <a:off x="142375" y="6523275"/>
              <a:ext cx="159750" cy="2044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</a:t>
              </a:r>
              <a:fld id="{F2030FAF-A4A4-40ED-9EAC-96740896EED7}" type="slidenum"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3</a:t>
              </a:fld>
              <a:endParaRPr lang="en-ID" sz="100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D0536D-877C-4D2C-B178-9FBEADE82ADB}"/>
              </a:ext>
            </a:extLst>
          </p:cNvPr>
          <p:cNvSpPr txBox="1"/>
          <p:nvPr/>
        </p:nvSpPr>
        <p:spPr>
          <a:xfrm>
            <a:off x="6098955" y="1050631"/>
            <a:ext cx="523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프로젝트 개요</a:t>
            </a:r>
            <a:endParaRPr 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1869E3C-0660-42C7-861C-7363A725A78E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2EAF4-C2C3-4226-9DE2-C8178AEB5470}"/>
              </a:ext>
            </a:extLst>
          </p:cNvPr>
          <p:cNvSpPr txBox="1"/>
          <p:nvPr/>
        </p:nvSpPr>
        <p:spPr>
          <a:xfrm>
            <a:off x="532389" y="46842"/>
            <a:ext cx="82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2" name="Shapes">
            <a:extLst>
              <a:ext uri="{FF2B5EF4-FFF2-40B4-BE49-F238E27FC236}">
                <a16:creationId xmlns:a16="http://schemas.microsoft.com/office/drawing/2014/main" id="{4552A0FF-1981-001C-4360-6840F0071840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713FB6CD-1EB6-E39E-99CD-744D0BC545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9526"/>
          <a:stretch>
            <a:fillRect/>
          </a:stretch>
        </p:blipFill>
        <p:spPr>
          <a:xfrm>
            <a:off x="537072" y="1214742"/>
            <a:ext cx="4253687" cy="4783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9289B-2151-BE3C-2766-06601A99AF96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1.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개요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ockup">
            <a:extLst>
              <a:ext uri="{FF2B5EF4-FFF2-40B4-BE49-F238E27FC236}">
                <a16:creationId xmlns:a16="http://schemas.microsoft.com/office/drawing/2014/main" id="{96A2044A-7855-413A-98A9-AE33AC2A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 flipV="1">
            <a:off x="0" y="913361"/>
            <a:ext cx="4883784" cy="5964757"/>
          </a:xfrm>
          <a:custGeom>
            <a:avLst/>
            <a:gdLst>
              <a:gd name="connsiteX0" fmla="*/ 1532751 w 5368570"/>
              <a:gd name="connsiteY0" fmla="*/ 0 h 6560525"/>
              <a:gd name="connsiteX1" fmla="*/ 5368570 w 5368570"/>
              <a:gd name="connsiteY1" fmla="*/ 0 h 6560525"/>
              <a:gd name="connsiteX2" fmla="*/ 5368570 w 5368570"/>
              <a:gd name="connsiteY2" fmla="*/ 4957172 h 6560525"/>
              <a:gd name="connsiteX3" fmla="*/ 4986403 w 5368570"/>
              <a:gd name="connsiteY3" fmla="*/ 4957172 h 6560525"/>
              <a:gd name="connsiteX4" fmla="*/ 4986403 w 5368570"/>
              <a:gd name="connsiteY4" fmla="*/ 6560525 h 6560525"/>
              <a:gd name="connsiteX5" fmla="*/ 1971535 w 5368570"/>
              <a:gd name="connsiteY5" fmla="*/ 6560525 h 6560525"/>
              <a:gd name="connsiteX6" fmla="*/ 1971535 w 5368570"/>
              <a:gd name="connsiteY6" fmla="*/ 6560524 h 6560525"/>
              <a:gd name="connsiteX7" fmla="*/ 0 w 5368570"/>
              <a:gd name="connsiteY7" fmla="*/ 6560524 h 6560525"/>
              <a:gd name="connsiteX8" fmla="*/ 0 w 5368570"/>
              <a:gd name="connsiteY8" fmla="*/ 721870 h 6560525"/>
              <a:gd name="connsiteX9" fmla="*/ 1532751 w 5368570"/>
              <a:gd name="connsiteY9" fmla="*/ 721870 h 656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8570" h="6560525">
                <a:moveTo>
                  <a:pt x="1532751" y="0"/>
                </a:moveTo>
                <a:lnTo>
                  <a:pt x="5368570" y="0"/>
                </a:lnTo>
                <a:lnTo>
                  <a:pt x="5368570" y="4957172"/>
                </a:lnTo>
                <a:lnTo>
                  <a:pt x="4986403" y="4957172"/>
                </a:lnTo>
                <a:lnTo>
                  <a:pt x="4986403" y="6560525"/>
                </a:lnTo>
                <a:lnTo>
                  <a:pt x="1971535" y="6560525"/>
                </a:lnTo>
                <a:lnTo>
                  <a:pt x="1971535" y="6560524"/>
                </a:lnTo>
                <a:lnTo>
                  <a:pt x="0" y="6560524"/>
                </a:lnTo>
                <a:lnTo>
                  <a:pt x="0" y="721870"/>
                </a:lnTo>
                <a:lnTo>
                  <a:pt x="1532751" y="721870"/>
                </a:ln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9FAB92B7-8D69-4F3A-A8E5-DF00C7FCC409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141B2A56-17D4-4157-90F6-CF83D500C74C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37" name="SlideNo">
            <a:extLst>
              <a:ext uri="{FF2B5EF4-FFF2-40B4-BE49-F238E27FC236}">
                <a16:creationId xmlns:a16="http://schemas.microsoft.com/office/drawing/2014/main" id="{16FFCDE9-9243-4C5A-B572-57E20E629736}"/>
              </a:ext>
            </a:extLst>
          </p:cNvPr>
          <p:cNvSpPr txBox="1">
            <a:spLocks/>
          </p:cNvSpPr>
          <p:nvPr/>
        </p:nvSpPr>
        <p:spPr>
          <a:xfrm>
            <a:off x="11895247" y="6521832"/>
            <a:ext cx="147477" cy="2111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E457F548-3375-40EA-B623-4D4D9A03978C}"/>
              </a:ext>
            </a:extLst>
          </p:cNvPr>
          <p:cNvSpPr/>
          <p:nvPr/>
        </p:nvSpPr>
        <p:spPr>
          <a:xfrm>
            <a:off x="5495859" y="2057889"/>
            <a:ext cx="3848900" cy="3824228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" name="Oval 10"/>
          <p:cNvSpPr/>
          <p:nvPr/>
        </p:nvSpPr>
        <p:spPr>
          <a:xfrm>
            <a:off x="6530230" y="3260520"/>
            <a:ext cx="1707092" cy="167274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3200"/>
          </a:p>
        </p:txBody>
      </p:sp>
      <p:sp>
        <p:nvSpPr>
          <p:cNvPr id="49" name="Oval 7"/>
          <p:cNvSpPr/>
          <p:nvPr/>
        </p:nvSpPr>
        <p:spPr>
          <a:xfrm>
            <a:off x="6628848" y="5101355"/>
            <a:ext cx="1579036" cy="15790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050"/>
          </a:p>
        </p:txBody>
      </p:sp>
      <p:sp>
        <p:nvSpPr>
          <p:cNvPr id="53" name="Oval 6"/>
          <p:cNvSpPr/>
          <p:nvPr/>
        </p:nvSpPr>
        <p:spPr>
          <a:xfrm>
            <a:off x="8468180" y="3159732"/>
            <a:ext cx="1579036" cy="157903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3200"/>
          </a:p>
        </p:txBody>
      </p:sp>
      <p:sp>
        <p:nvSpPr>
          <p:cNvPr id="57" name="Oval 9"/>
          <p:cNvSpPr/>
          <p:nvPr/>
        </p:nvSpPr>
        <p:spPr>
          <a:xfrm>
            <a:off x="4716245" y="3119033"/>
            <a:ext cx="1571634" cy="157903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3200"/>
          </a:p>
        </p:txBody>
      </p:sp>
      <p:sp>
        <p:nvSpPr>
          <p:cNvPr id="58" name="Rectangle 18"/>
          <p:cNvSpPr/>
          <p:nvPr/>
        </p:nvSpPr>
        <p:spPr>
          <a:xfrm>
            <a:off x="5184181" y="3599672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장빈</a:t>
            </a:r>
            <a:endParaRPr lang="en-US" sz="1400" dirty="0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59" name="Rectangle 29"/>
          <p:cNvSpPr/>
          <p:nvPr/>
        </p:nvSpPr>
        <p:spPr>
          <a:xfrm>
            <a:off x="4735039" y="3899355"/>
            <a:ext cx="1496525" cy="40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ERD </a:t>
            </a: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구축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의견 제시</a:t>
            </a:r>
            <a:endParaRPr lang="en-US" sz="900">
              <a:solidFill>
                <a:schemeClr val="bg1">
                  <a:lumMod val="95000"/>
                </a:schemeClr>
              </a:solidFill>
              <a:latin typeface="Roboto Light"/>
              <a:ea typeface="Roboto Light"/>
            </a:endParaRPr>
          </a:p>
        </p:txBody>
      </p:sp>
      <p:sp>
        <p:nvSpPr>
          <p:cNvPr id="61" name="Oval 5"/>
          <p:cNvSpPr/>
          <p:nvPr/>
        </p:nvSpPr>
        <p:spPr>
          <a:xfrm>
            <a:off x="6683444" y="1365472"/>
            <a:ext cx="1546139" cy="15461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050"/>
          </a:p>
        </p:txBody>
      </p:sp>
      <p:sp>
        <p:nvSpPr>
          <p:cNvPr id="68" name="Rectangle 18"/>
          <p:cNvSpPr/>
          <p:nvPr/>
        </p:nvSpPr>
        <p:spPr>
          <a:xfrm>
            <a:off x="6823744" y="3807698"/>
            <a:ext cx="1154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200">
                <a:solidFill>
                  <a:schemeClr val="bg1"/>
                </a:solidFill>
                <a:latin typeface="에스코어 드림 6 Bold"/>
                <a:ea typeface="에스코어 드림 6 Bold"/>
              </a:rPr>
              <a:t>Team</a:t>
            </a:r>
          </a:p>
        </p:txBody>
      </p:sp>
      <p:sp>
        <p:nvSpPr>
          <p:cNvPr id="70" name="Rectangle 18"/>
          <p:cNvSpPr/>
          <p:nvPr/>
        </p:nvSpPr>
        <p:spPr>
          <a:xfrm>
            <a:off x="8961795" y="359782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에스코어 드림 6 Bold"/>
                <a:ea typeface="에스코어 드림 6 Bold"/>
              </a:rPr>
              <a:t>박다솜</a:t>
            </a:r>
            <a:endParaRPr lang="en-US" sz="1400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71" name="Rectangle 29"/>
          <p:cNvSpPr/>
          <p:nvPr/>
        </p:nvSpPr>
        <p:spPr>
          <a:xfrm>
            <a:off x="8535988" y="3896689"/>
            <a:ext cx="1496525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데이터관리</a:t>
            </a:r>
            <a:r>
              <a:rPr lang="en-US" altLang="ko-KR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, 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코드 검토</a:t>
            </a:r>
            <a:endParaRPr lang="en-US" sz="900">
              <a:solidFill>
                <a:schemeClr val="bg1">
                  <a:lumMod val="95000"/>
                </a:schemeClr>
              </a:solidFill>
              <a:latin typeface="Roboto Light"/>
              <a:ea typeface="Roboto Light"/>
            </a:endParaRPr>
          </a:p>
        </p:txBody>
      </p:sp>
      <p:sp>
        <p:nvSpPr>
          <p:cNvPr id="72" name="Rectangle 18"/>
          <p:cNvSpPr/>
          <p:nvPr/>
        </p:nvSpPr>
        <p:spPr>
          <a:xfrm>
            <a:off x="6946233" y="1710774"/>
            <a:ext cx="1213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임은재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/>
                <a:ea typeface="에스코어 드림 6 Bold"/>
              </a:rPr>
              <a:t>)</a:t>
            </a:r>
            <a:endParaRPr lang="en-US" sz="1400" dirty="0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73" name="Rectangle 29"/>
          <p:cNvSpPr/>
          <p:nvPr/>
        </p:nvSpPr>
        <p:spPr>
          <a:xfrm>
            <a:off x="6734862" y="2063742"/>
            <a:ext cx="14965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전체 프로젝트 관리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백앤드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, 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스프링 부트</a:t>
            </a:r>
            <a:r>
              <a:rPr lang="en-US" altLang="ko-KR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 </a:t>
            </a: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인공지능 구축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협업 조율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 </a:t>
            </a:r>
          </a:p>
        </p:txBody>
      </p:sp>
      <p:sp>
        <p:nvSpPr>
          <p:cNvPr id="76" name="Rectangle 18"/>
          <p:cNvSpPr/>
          <p:nvPr/>
        </p:nvSpPr>
        <p:spPr>
          <a:xfrm>
            <a:off x="7077691" y="551703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bg1"/>
                </a:solidFill>
                <a:latin typeface="에스코어 드림 6 Bold"/>
                <a:ea typeface="에스코어 드림 6 Bold"/>
              </a:rPr>
              <a:t>차현주</a:t>
            </a:r>
            <a:endParaRPr lang="en-US" sz="1400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77" name="Rectangle 29"/>
          <p:cNvSpPr/>
          <p:nvPr/>
        </p:nvSpPr>
        <p:spPr>
          <a:xfrm>
            <a:off x="6671057" y="5777829"/>
            <a:ext cx="149652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UI/UX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STREAMLIT </a:t>
            </a: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기반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900">
                <a:solidFill>
                  <a:schemeClr val="bg1">
                    <a:lumMod val="95000"/>
                  </a:schemeClr>
                </a:solidFill>
                <a:latin typeface="Roboto Light"/>
                <a:ea typeface="Roboto Light"/>
              </a:rPr>
              <a:t>의견 제시</a:t>
            </a:r>
            <a:endParaRPr lang="en-US" sz="900">
              <a:solidFill>
                <a:schemeClr val="bg1">
                  <a:lumMod val="95000"/>
                </a:schemeClr>
              </a:solidFill>
              <a:latin typeface="Roboto Light"/>
              <a:ea typeface="Roboto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38013" y="768731"/>
            <a:ext cx="3828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b="1" dirty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6 Bold"/>
                <a:ea typeface="에스코어 드림 6 Bold"/>
                <a:cs typeface="Roboto Black"/>
              </a:rPr>
              <a:t>Team Aice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00044A-1CFA-485F-B2EC-A45AB9D42730}"/>
              </a:ext>
            </a:extLst>
          </p:cNvPr>
          <p:cNvSpPr txBox="1"/>
          <p:nvPr/>
        </p:nvSpPr>
        <p:spPr>
          <a:xfrm>
            <a:off x="9698390" y="1354765"/>
            <a:ext cx="256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Black" panose="02000000000000000000" pitchFamily="2" charset="0"/>
              </a:rPr>
              <a:t>팀원 구성</a:t>
            </a:r>
            <a:endParaRPr lang="en-US" b="1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82" name="Rectangle 5">
            <a:extLst>
              <a:ext uri="{FF2B5EF4-FFF2-40B4-BE49-F238E27FC236}">
                <a16:creationId xmlns:a16="http://schemas.microsoft.com/office/drawing/2014/main" id="{B9D74CC3-B60E-484B-977C-290C1390140C}"/>
              </a:ext>
            </a:extLst>
          </p:cNvPr>
          <p:cNvSpPr/>
          <p:nvPr/>
        </p:nvSpPr>
        <p:spPr>
          <a:xfrm>
            <a:off x="0" y="6725582"/>
            <a:ext cx="10509813" cy="1525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EEB0-06A6-0001-9985-59BFA1D05B85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86492-E34E-62F1-05C0-B5F802EB3E93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1.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개요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7A5FCA2F-8E02-54C8-D1D0-46552A084639}"/>
              </a:ext>
            </a:extLst>
          </p:cNvPr>
          <p:cNvSpPr/>
          <p:nvPr/>
        </p:nvSpPr>
        <p:spPr>
          <a:xfrm>
            <a:off x="8404283" y="848536"/>
            <a:ext cx="545476" cy="568204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L" sz="1400">
              <a:solidFill>
                <a:schemeClr val="lt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F0ADD41-E583-D0AE-E36E-94CAD4C0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96" y="1710774"/>
            <a:ext cx="2351604" cy="23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5">
            <a:extLst>
              <a:ext uri="{FF2B5EF4-FFF2-40B4-BE49-F238E27FC236}">
                <a16:creationId xmlns:a16="http://schemas.microsoft.com/office/drawing/2014/main" id="{7DBD9888-5162-4365-A21A-49D1D0540499}"/>
              </a:ext>
            </a:extLst>
          </p:cNvPr>
          <p:cNvSpPr/>
          <p:nvPr/>
        </p:nvSpPr>
        <p:spPr>
          <a:xfrm>
            <a:off x="5725690" y="1928718"/>
            <a:ext cx="6020280" cy="4502293"/>
          </a:xfrm>
          <a:prstGeom prst="roundRect">
            <a:avLst>
              <a:gd name="adj" fmla="val 4538"/>
            </a:avLst>
          </a:prstGeom>
          <a:solidFill>
            <a:schemeClr val="bg1"/>
          </a:solidFill>
          <a:ln>
            <a:noFill/>
          </a:ln>
          <a:effectLst>
            <a:outerShdw blurRad="342900" dist="1778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665F3F5-1AED-4B39-A828-09D0C3731A9C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C10452E5-5686-4FF0-9E1E-E90EA7D5863B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5" name="SlideNo">
            <a:extLst>
              <a:ext uri="{FF2B5EF4-FFF2-40B4-BE49-F238E27FC236}">
                <a16:creationId xmlns:a16="http://schemas.microsoft.com/office/drawing/2014/main" id="{7060999A-1240-42C5-8672-E80644344457}"/>
              </a:ext>
            </a:extLst>
          </p:cNvPr>
          <p:cNvSpPr txBox="1">
            <a:spLocks/>
          </p:cNvSpPr>
          <p:nvPr/>
        </p:nvSpPr>
        <p:spPr>
          <a:xfrm>
            <a:off x="11895247" y="6521832"/>
            <a:ext cx="147476" cy="2111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5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23FDB7-819E-45CE-83A9-A9D80BE626A4}"/>
              </a:ext>
            </a:extLst>
          </p:cNvPr>
          <p:cNvSpPr txBox="1"/>
          <p:nvPr/>
        </p:nvSpPr>
        <p:spPr>
          <a:xfrm>
            <a:off x="8629095" y="742799"/>
            <a:ext cx="3423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Numbero</a:t>
            </a:r>
            <a:endParaRPr lang="en-US" sz="4400" b="1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4DDDA-436B-42E6-A4E2-C3BBB71FA9B5}"/>
              </a:ext>
            </a:extLst>
          </p:cNvPr>
          <p:cNvSpPr txBox="1"/>
          <p:nvPr/>
        </p:nvSpPr>
        <p:spPr>
          <a:xfrm>
            <a:off x="8629095" y="1328833"/>
            <a:ext cx="342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Roboto Black" panose="02000000000000000000" pitchFamily="2" charset="0"/>
              </a:rPr>
              <a:t>프로젝트 배경 및 목표</a:t>
            </a:r>
            <a:endParaRPr lang="en-US" sz="2000" b="1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959BE79D-B9D6-411A-8F89-E4A515152DBE}"/>
              </a:ext>
            </a:extLst>
          </p:cNvPr>
          <p:cNvSpPr/>
          <p:nvPr/>
        </p:nvSpPr>
        <p:spPr>
          <a:xfrm>
            <a:off x="8404283" y="848536"/>
            <a:ext cx="545476" cy="568204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L" sz="1400">
              <a:solidFill>
                <a:schemeClr val="lt1"/>
              </a:solidFill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3A7B46CA-066B-4BCA-A135-FB5C8C2A4354}"/>
              </a:ext>
            </a:extLst>
          </p:cNvPr>
          <p:cNvSpPr>
            <a:spLocks noChangeAspect="1"/>
          </p:cNvSpPr>
          <p:nvPr/>
        </p:nvSpPr>
        <p:spPr>
          <a:xfrm flipH="1">
            <a:off x="6096000" y="2539759"/>
            <a:ext cx="1107928" cy="110792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A454F10E-EFE9-49F0-AD5C-5955C7A80939}"/>
              </a:ext>
            </a:extLst>
          </p:cNvPr>
          <p:cNvSpPr>
            <a:spLocks noChangeAspect="1"/>
          </p:cNvSpPr>
          <p:nvPr/>
        </p:nvSpPr>
        <p:spPr>
          <a:xfrm>
            <a:off x="6394521" y="3901696"/>
            <a:ext cx="498156" cy="475781"/>
          </a:xfrm>
          <a:custGeom>
            <a:avLst/>
            <a:gdLst>
              <a:gd name="connsiteX0" fmla="*/ 313351 w 319148"/>
              <a:gd name="connsiteY0" fmla="*/ 220649 h 304813"/>
              <a:gd name="connsiteX1" fmla="*/ 251991 w 319148"/>
              <a:gd name="connsiteY1" fmla="*/ 171288 h 304813"/>
              <a:gd name="connsiteX2" fmla="*/ 241893 w 319148"/>
              <a:gd name="connsiteY2" fmla="*/ 167677 h 304813"/>
              <a:gd name="connsiteX3" fmla="*/ 225648 w 319148"/>
              <a:gd name="connsiteY3" fmla="*/ 183760 h 304813"/>
              <a:gd name="connsiteX4" fmla="*/ 225648 w 319148"/>
              <a:gd name="connsiteY4" fmla="*/ 265585 h 304813"/>
              <a:gd name="connsiteX5" fmla="*/ 241370 w 319148"/>
              <a:gd name="connsiteY5" fmla="*/ 281125 h 304813"/>
              <a:gd name="connsiteX6" fmla="*/ 251923 w 319148"/>
              <a:gd name="connsiteY6" fmla="*/ 276927 h 304813"/>
              <a:gd name="connsiteX7" fmla="*/ 266301 w 319148"/>
              <a:gd name="connsiteY7" fmla="*/ 263615 h 304813"/>
              <a:gd name="connsiteX8" fmla="*/ 283014 w 319148"/>
              <a:gd name="connsiteY8" fmla="*/ 297818 h 304813"/>
              <a:gd name="connsiteX9" fmla="*/ 294224 w 319148"/>
              <a:gd name="connsiteY9" fmla="*/ 304814 h 304813"/>
              <a:gd name="connsiteX10" fmla="*/ 299688 w 319148"/>
              <a:gd name="connsiteY10" fmla="*/ 303545 h 304813"/>
              <a:gd name="connsiteX11" fmla="*/ 305415 w 319148"/>
              <a:gd name="connsiteY11" fmla="*/ 286871 h 304813"/>
              <a:gd name="connsiteX12" fmla="*/ 288729 w 319148"/>
              <a:gd name="connsiteY12" fmla="*/ 252724 h 304813"/>
              <a:gd name="connsiteX13" fmla="*/ 290932 w 319148"/>
              <a:gd name="connsiteY13" fmla="*/ 251679 h 304813"/>
              <a:gd name="connsiteX14" fmla="*/ 307190 w 319148"/>
              <a:gd name="connsiteY14" fmla="*/ 247774 h 304813"/>
              <a:gd name="connsiteX15" fmla="*/ 313351 w 319148"/>
              <a:gd name="connsiteY15" fmla="*/ 220649 h 304813"/>
              <a:gd name="connsiteX16" fmla="*/ 250581 w 319148"/>
              <a:gd name="connsiteY16" fmla="*/ 244209 h 304813"/>
              <a:gd name="connsiteX17" fmla="*/ 250581 w 319148"/>
              <a:gd name="connsiteY17" fmla="*/ 202153 h 304813"/>
              <a:gd name="connsiteX18" fmla="*/ 282831 w 319148"/>
              <a:gd name="connsiteY18" fmla="*/ 228097 h 304813"/>
              <a:gd name="connsiteX19" fmla="*/ 280255 w 319148"/>
              <a:gd name="connsiteY19" fmla="*/ 229147 h 304813"/>
              <a:gd name="connsiteX20" fmla="*/ 256206 w 319148"/>
              <a:gd name="connsiteY20" fmla="*/ 240544 h 304813"/>
              <a:gd name="connsiteX21" fmla="*/ 250581 w 319148"/>
              <a:gd name="connsiteY21" fmla="*/ 244209 h 304813"/>
              <a:gd name="connsiteX22" fmla="*/ 281748 w 319148"/>
              <a:gd name="connsiteY22" fmla="*/ 0 h 304813"/>
              <a:gd name="connsiteX23" fmla="*/ 37400 w 319148"/>
              <a:gd name="connsiteY23" fmla="*/ 0 h 304813"/>
              <a:gd name="connsiteX24" fmla="*/ 0 w 319148"/>
              <a:gd name="connsiteY24" fmla="*/ 37400 h 304813"/>
              <a:gd name="connsiteX25" fmla="*/ 0 w 319148"/>
              <a:gd name="connsiteY25" fmla="*/ 244348 h 304813"/>
              <a:gd name="connsiteX26" fmla="*/ 49867 w 319148"/>
              <a:gd name="connsiteY26" fmla="*/ 294215 h 304813"/>
              <a:gd name="connsiteX27" fmla="*/ 187624 w 319148"/>
              <a:gd name="connsiteY27" fmla="*/ 294215 h 304813"/>
              <a:gd name="connsiteX28" fmla="*/ 200091 w 319148"/>
              <a:gd name="connsiteY28" fmla="*/ 281748 h 304813"/>
              <a:gd name="connsiteX29" fmla="*/ 187624 w 319148"/>
              <a:gd name="connsiteY29" fmla="*/ 269281 h 304813"/>
              <a:gd name="connsiteX30" fmla="*/ 49867 w 319148"/>
              <a:gd name="connsiteY30" fmla="*/ 269281 h 304813"/>
              <a:gd name="connsiteX31" fmla="*/ 24933 w 319148"/>
              <a:gd name="connsiteY31" fmla="*/ 244348 h 304813"/>
              <a:gd name="connsiteX32" fmla="*/ 24933 w 319148"/>
              <a:gd name="connsiteY32" fmla="*/ 75424 h 304813"/>
              <a:gd name="connsiteX33" fmla="*/ 294215 w 319148"/>
              <a:gd name="connsiteY33" fmla="*/ 75424 h 304813"/>
              <a:gd name="connsiteX34" fmla="*/ 294215 w 319148"/>
              <a:gd name="connsiteY34" fmla="*/ 168301 h 304813"/>
              <a:gd name="connsiteX35" fmla="*/ 306681 w 319148"/>
              <a:gd name="connsiteY35" fmla="*/ 180767 h 304813"/>
              <a:gd name="connsiteX36" fmla="*/ 319148 w 319148"/>
              <a:gd name="connsiteY36" fmla="*/ 168301 h 304813"/>
              <a:gd name="connsiteX37" fmla="*/ 319148 w 319148"/>
              <a:gd name="connsiteY37" fmla="*/ 37400 h 304813"/>
              <a:gd name="connsiteX38" fmla="*/ 281748 w 319148"/>
              <a:gd name="connsiteY38" fmla="*/ 0 h 304813"/>
              <a:gd name="connsiteX39" fmla="*/ 231258 w 319148"/>
              <a:gd name="connsiteY39" fmla="*/ 24933 h 304813"/>
              <a:gd name="connsiteX40" fmla="*/ 243724 w 319148"/>
              <a:gd name="connsiteY40" fmla="*/ 37400 h 304813"/>
              <a:gd name="connsiteX41" fmla="*/ 231258 w 319148"/>
              <a:gd name="connsiteY41" fmla="*/ 49867 h 304813"/>
              <a:gd name="connsiteX42" fmla="*/ 218791 w 319148"/>
              <a:gd name="connsiteY42" fmla="*/ 37400 h 304813"/>
              <a:gd name="connsiteX43" fmla="*/ 231258 w 319148"/>
              <a:gd name="connsiteY43" fmla="*/ 24933 h 304813"/>
              <a:gd name="connsiteX44" fmla="*/ 293591 w 319148"/>
              <a:gd name="connsiteY44" fmla="*/ 37400 h 304813"/>
              <a:gd name="connsiteX45" fmla="*/ 281125 w 319148"/>
              <a:gd name="connsiteY45" fmla="*/ 49867 h 304813"/>
              <a:gd name="connsiteX46" fmla="*/ 268658 w 319148"/>
              <a:gd name="connsiteY46" fmla="*/ 37400 h 304813"/>
              <a:gd name="connsiteX47" fmla="*/ 281125 w 319148"/>
              <a:gd name="connsiteY47" fmla="*/ 24933 h 304813"/>
              <a:gd name="connsiteX48" fmla="*/ 293591 w 319148"/>
              <a:gd name="connsiteY48" fmla="*/ 37400 h 304813"/>
              <a:gd name="connsiteX49" fmla="*/ 24933 w 319148"/>
              <a:gd name="connsiteY49" fmla="*/ 37400 h 304813"/>
              <a:gd name="connsiteX50" fmla="*/ 37400 w 319148"/>
              <a:gd name="connsiteY50" fmla="*/ 24933 h 304813"/>
              <a:gd name="connsiteX51" fmla="*/ 196003 w 319148"/>
              <a:gd name="connsiteY51" fmla="*/ 24933 h 304813"/>
              <a:gd name="connsiteX52" fmla="*/ 193857 w 319148"/>
              <a:gd name="connsiteY52" fmla="*/ 37400 h 304813"/>
              <a:gd name="connsiteX53" fmla="*/ 196227 w 319148"/>
              <a:gd name="connsiteY53" fmla="*/ 50490 h 304813"/>
              <a:gd name="connsiteX54" fmla="*/ 24933 w 319148"/>
              <a:gd name="connsiteY54" fmla="*/ 50490 h 304813"/>
              <a:gd name="connsiteX55" fmla="*/ 202584 w 319148"/>
              <a:gd name="connsiteY55" fmla="*/ 194013 h 304813"/>
              <a:gd name="connsiteX56" fmla="*/ 202584 w 319148"/>
              <a:gd name="connsiteY56" fmla="*/ 199935 h 304813"/>
              <a:gd name="connsiteX57" fmla="*/ 172652 w 319148"/>
              <a:gd name="connsiteY57" fmla="*/ 234012 h 304813"/>
              <a:gd name="connsiteX58" fmla="*/ 172652 w 319148"/>
              <a:gd name="connsiteY58" fmla="*/ 241231 h 304813"/>
              <a:gd name="connsiteX59" fmla="*/ 160185 w 319148"/>
              <a:gd name="connsiteY59" fmla="*/ 253698 h 304813"/>
              <a:gd name="connsiteX60" fmla="*/ 147718 w 319148"/>
              <a:gd name="connsiteY60" fmla="*/ 241231 h 304813"/>
              <a:gd name="connsiteX61" fmla="*/ 147718 w 319148"/>
              <a:gd name="connsiteY61" fmla="*/ 234348 h 304813"/>
              <a:gd name="connsiteX62" fmla="*/ 127000 w 319148"/>
              <a:gd name="connsiteY62" fmla="*/ 225533 h 304813"/>
              <a:gd name="connsiteX63" fmla="*/ 117786 w 319148"/>
              <a:gd name="connsiteY63" fmla="*/ 203590 h 304813"/>
              <a:gd name="connsiteX64" fmla="*/ 130253 w 319148"/>
              <a:gd name="connsiteY64" fmla="*/ 191123 h 304813"/>
              <a:gd name="connsiteX65" fmla="*/ 142720 w 319148"/>
              <a:gd name="connsiteY65" fmla="*/ 203590 h 304813"/>
              <a:gd name="connsiteX66" fmla="*/ 148885 w 319148"/>
              <a:gd name="connsiteY66" fmla="*/ 209441 h 304813"/>
              <a:gd name="connsiteX67" fmla="*/ 167451 w 319148"/>
              <a:gd name="connsiteY67" fmla="*/ 209441 h 304813"/>
              <a:gd name="connsiteX68" fmla="*/ 177651 w 319148"/>
              <a:gd name="connsiteY68" fmla="*/ 199935 h 304813"/>
              <a:gd name="connsiteX69" fmla="*/ 177651 w 319148"/>
              <a:gd name="connsiteY69" fmla="*/ 194013 h 304813"/>
              <a:gd name="connsiteX70" fmla="*/ 167451 w 319148"/>
              <a:gd name="connsiteY70" fmla="*/ 183855 h 304813"/>
              <a:gd name="connsiteX71" fmla="*/ 156026 w 319148"/>
              <a:gd name="connsiteY71" fmla="*/ 183855 h 304813"/>
              <a:gd name="connsiteX72" fmla="*/ 120961 w 319148"/>
              <a:gd name="connsiteY72" fmla="*/ 148610 h 304813"/>
              <a:gd name="connsiteX73" fmla="*/ 120961 w 319148"/>
              <a:gd name="connsiteY73" fmla="*/ 146925 h 304813"/>
              <a:gd name="connsiteX74" fmla="*/ 131312 w 319148"/>
              <a:gd name="connsiteY74" fmla="*/ 122184 h 304813"/>
              <a:gd name="connsiteX75" fmla="*/ 147718 w 319148"/>
              <a:gd name="connsiteY75" fmla="*/ 113167 h 304813"/>
              <a:gd name="connsiteX76" fmla="*/ 147718 w 319148"/>
              <a:gd name="connsiteY76" fmla="*/ 104723 h 304813"/>
              <a:gd name="connsiteX77" fmla="*/ 160185 w 319148"/>
              <a:gd name="connsiteY77" fmla="*/ 92256 h 304813"/>
              <a:gd name="connsiteX78" fmla="*/ 172652 w 319148"/>
              <a:gd name="connsiteY78" fmla="*/ 104723 h 304813"/>
              <a:gd name="connsiteX79" fmla="*/ 172652 w 319148"/>
              <a:gd name="connsiteY79" fmla="*/ 112739 h 304813"/>
              <a:gd name="connsiteX80" fmla="*/ 198221 w 319148"/>
              <a:gd name="connsiteY80" fmla="*/ 142817 h 304813"/>
              <a:gd name="connsiteX81" fmla="*/ 185754 w 319148"/>
              <a:gd name="connsiteY81" fmla="*/ 155284 h 304813"/>
              <a:gd name="connsiteX82" fmla="*/ 173287 w 319148"/>
              <a:gd name="connsiteY82" fmla="*/ 142817 h 304813"/>
              <a:gd name="connsiteX83" fmla="*/ 166828 w 319148"/>
              <a:gd name="connsiteY83" fmla="*/ 137134 h 304813"/>
              <a:gd name="connsiteX84" fmla="*/ 156026 w 319148"/>
              <a:gd name="connsiteY84" fmla="*/ 137134 h 304813"/>
              <a:gd name="connsiteX85" fmla="*/ 145895 w 319148"/>
              <a:gd name="connsiteY85" fmla="*/ 146925 h 304813"/>
              <a:gd name="connsiteX86" fmla="*/ 145895 w 319148"/>
              <a:gd name="connsiteY86" fmla="*/ 148607 h 304813"/>
              <a:gd name="connsiteX87" fmla="*/ 156026 w 319148"/>
              <a:gd name="connsiteY87" fmla="*/ 158921 h 304813"/>
              <a:gd name="connsiteX88" fmla="*/ 167451 w 319148"/>
              <a:gd name="connsiteY88" fmla="*/ 158921 h 304813"/>
              <a:gd name="connsiteX89" fmla="*/ 202584 w 319148"/>
              <a:gd name="connsiteY89" fmla="*/ 194013 h 3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19148" h="304813">
                <a:moveTo>
                  <a:pt x="313351" y="220649"/>
                </a:moveTo>
                <a:lnTo>
                  <a:pt x="251991" y="171288"/>
                </a:lnTo>
                <a:cubicBezTo>
                  <a:pt x="248896" y="168797"/>
                  <a:pt x="245353" y="167677"/>
                  <a:pt x="241893" y="167677"/>
                </a:cubicBezTo>
                <a:cubicBezTo>
                  <a:pt x="233534" y="167677"/>
                  <a:pt x="225648" y="174208"/>
                  <a:pt x="225648" y="183760"/>
                </a:cubicBezTo>
                <a:lnTo>
                  <a:pt x="225648" y="265585"/>
                </a:lnTo>
                <a:cubicBezTo>
                  <a:pt x="225648" y="274894"/>
                  <a:pt x="233325" y="281125"/>
                  <a:pt x="241370" y="281125"/>
                </a:cubicBezTo>
                <a:cubicBezTo>
                  <a:pt x="245042" y="281125"/>
                  <a:pt x="248791" y="279827"/>
                  <a:pt x="251923" y="276927"/>
                </a:cubicBezTo>
                <a:lnTo>
                  <a:pt x="266301" y="263615"/>
                </a:lnTo>
                <a:lnTo>
                  <a:pt x="283014" y="297818"/>
                </a:lnTo>
                <a:cubicBezTo>
                  <a:pt x="285176" y="302242"/>
                  <a:pt x="289610" y="304814"/>
                  <a:pt x="294224" y="304814"/>
                </a:cubicBezTo>
                <a:cubicBezTo>
                  <a:pt x="296060" y="304814"/>
                  <a:pt x="297925" y="304407"/>
                  <a:pt x="299688" y="303545"/>
                </a:cubicBezTo>
                <a:cubicBezTo>
                  <a:pt x="305873" y="300523"/>
                  <a:pt x="308437" y="293058"/>
                  <a:pt x="305415" y="286871"/>
                </a:cubicBezTo>
                <a:lnTo>
                  <a:pt x="288729" y="252724"/>
                </a:lnTo>
                <a:lnTo>
                  <a:pt x="290932" y="251679"/>
                </a:lnTo>
                <a:lnTo>
                  <a:pt x="307190" y="247774"/>
                </a:lnTo>
                <a:cubicBezTo>
                  <a:pt x="319764" y="244754"/>
                  <a:pt x="323404" y="228735"/>
                  <a:pt x="313351" y="220649"/>
                </a:cubicBezTo>
                <a:close/>
                <a:moveTo>
                  <a:pt x="250581" y="244209"/>
                </a:moveTo>
                <a:lnTo>
                  <a:pt x="250581" y="202153"/>
                </a:lnTo>
                <a:lnTo>
                  <a:pt x="282831" y="228097"/>
                </a:lnTo>
                <a:cubicBezTo>
                  <a:pt x="281955" y="228399"/>
                  <a:pt x="281095" y="228750"/>
                  <a:pt x="280255" y="229147"/>
                </a:cubicBezTo>
                <a:lnTo>
                  <a:pt x="256206" y="240544"/>
                </a:lnTo>
                <a:cubicBezTo>
                  <a:pt x="254173" y="241509"/>
                  <a:pt x="252281" y="242741"/>
                  <a:pt x="250581" y="244209"/>
                </a:cubicBezTo>
                <a:close/>
                <a:moveTo>
                  <a:pt x="281748" y="0"/>
                </a:moveTo>
                <a:lnTo>
                  <a:pt x="37400" y="0"/>
                </a:lnTo>
                <a:cubicBezTo>
                  <a:pt x="16777" y="0"/>
                  <a:pt x="0" y="16777"/>
                  <a:pt x="0" y="37400"/>
                </a:cubicBezTo>
                <a:lnTo>
                  <a:pt x="0" y="244348"/>
                </a:lnTo>
                <a:cubicBezTo>
                  <a:pt x="0" y="271845"/>
                  <a:pt x="22369" y="294215"/>
                  <a:pt x="49867" y="294215"/>
                </a:cubicBezTo>
                <a:lnTo>
                  <a:pt x="187624" y="294215"/>
                </a:lnTo>
                <a:cubicBezTo>
                  <a:pt x="194510" y="294215"/>
                  <a:pt x="200091" y="288634"/>
                  <a:pt x="200091" y="281748"/>
                </a:cubicBezTo>
                <a:cubicBezTo>
                  <a:pt x="200091" y="274862"/>
                  <a:pt x="194510" y="269281"/>
                  <a:pt x="187624" y="269281"/>
                </a:cubicBezTo>
                <a:lnTo>
                  <a:pt x="49867" y="269281"/>
                </a:lnTo>
                <a:cubicBezTo>
                  <a:pt x="36119" y="269281"/>
                  <a:pt x="24933" y="258095"/>
                  <a:pt x="24933" y="244348"/>
                </a:cubicBezTo>
                <a:lnTo>
                  <a:pt x="24933" y="75424"/>
                </a:lnTo>
                <a:lnTo>
                  <a:pt x="294215" y="75424"/>
                </a:lnTo>
                <a:lnTo>
                  <a:pt x="294215" y="168301"/>
                </a:lnTo>
                <a:cubicBezTo>
                  <a:pt x="294215" y="175187"/>
                  <a:pt x="299795" y="180767"/>
                  <a:pt x="306681" y="180767"/>
                </a:cubicBezTo>
                <a:cubicBezTo>
                  <a:pt x="313567" y="180767"/>
                  <a:pt x="319148" y="175187"/>
                  <a:pt x="319148" y="168301"/>
                </a:cubicBezTo>
                <a:lnTo>
                  <a:pt x="319148" y="37400"/>
                </a:lnTo>
                <a:cubicBezTo>
                  <a:pt x="319148" y="16777"/>
                  <a:pt x="302372" y="0"/>
                  <a:pt x="281748" y="0"/>
                </a:cubicBezTo>
                <a:close/>
                <a:moveTo>
                  <a:pt x="231258" y="24933"/>
                </a:moveTo>
                <a:cubicBezTo>
                  <a:pt x="238131" y="24933"/>
                  <a:pt x="243724" y="30526"/>
                  <a:pt x="243724" y="37400"/>
                </a:cubicBezTo>
                <a:cubicBezTo>
                  <a:pt x="243724" y="44274"/>
                  <a:pt x="238131" y="49867"/>
                  <a:pt x="231258" y="49867"/>
                </a:cubicBezTo>
                <a:cubicBezTo>
                  <a:pt x="224384" y="49867"/>
                  <a:pt x="218791" y="44274"/>
                  <a:pt x="218791" y="37400"/>
                </a:cubicBezTo>
                <a:cubicBezTo>
                  <a:pt x="218791" y="30526"/>
                  <a:pt x="224384" y="24933"/>
                  <a:pt x="231258" y="24933"/>
                </a:cubicBezTo>
                <a:close/>
                <a:moveTo>
                  <a:pt x="293591" y="37400"/>
                </a:moveTo>
                <a:cubicBezTo>
                  <a:pt x="293591" y="44274"/>
                  <a:pt x="287998" y="49867"/>
                  <a:pt x="281125" y="49867"/>
                </a:cubicBezTo>
                <a:cubicBezTo>
                  <a:pt x="274251" y="49867"/>
                  <a:pt x="268658" y="44274"/>
                  <a:pt x="268658" y="37400"/>
                </a:cubicBezTo>
                <a:cubicBezTo>
                  <a:pt x="268658" y="30526"/>
                  <a:pt x="274251" y="24933"/>
                  <a:pt x="281125" y="24933"/>
                </a:cubicBezTo>
                <a:cubicBezTo>
                  <a:pt x="287998" y="24933"/>
                  <a:pt x="293591" y="30526"/>
                  <a:pt x="293591" y="37400"/>
                </a:cubicBezTo>
                <a:close/>
                <a:moveTo>
                  <a:pt x="24933" y="37400"/>
                </a:moveTo>
                <a:cubicBezTo>
                  <a:pt x="24933" y="30526"/>
                  <a:pt x="30526" y="24933"/>
                  <a:pt x="37400" y="24933"/>
                </a:cubicBezTo>
                <a:lnTo>
                  <a:pt x="196003" y="24933"/>
                </a:lnTo>
                <a:cubicBezTo>
                  <a:pt x="194617" y="28837"/>
                  <a:pt x="193857" y="33030"/>
                  <a:pt x="193857" y="37400"/>
                </a:cubicBezTo>
                <a:cubicBezTo>
                  <a:pt x="193857" y="42005"/>
                  <a:pt x="194698" y="46414"/>
                  <a:pt x="196227" y="50490"/>
                </a:cubicBezTo>
                <a:lnTo>
                  <a:pt x="24933" y="50490"/>
                </a:lnTo>
                <a:close/>
                <a:moveTo>
                  <a:pt x="202584" y="194013"/>
                </a:moveTo>
                <a:lnTo>
                  <a:pt x="202584" y="199935"/>
                </a:lnTo>
                <a:cubicBezTo>
                  <a:pt x="202584" y="217510"/>
                  <a:pt x="189801" y="231616"/>
                  <a:pt x="172652" y="234012"/>
                </a:cubicBezTo>
                <a:lnTo>
                  <a:pt x="172652" y="241231"/>
                </a:lnTo>
                <a:cubicBezTo>
                  <a:pt x="172652" y="248117"/>
                  <a:pt x="167071" y="253698"/>
                  <a:pt x="160185" y="253698"/>
                </a:cubicBezTo>
                <a:cubicBezTo>
                  <a:pt x="153299" y="253698"/>
                  <a:pt x="147718" y="248117"/>
                  <a:pt x="147718" y="241231"/>
                </a:cubicBezTo>
                <a:lnTo>
                  <a:pt x="147718" y="234348"/>
                </a:lnTo>
                <a:cubicBezTo>
                  <a:pt x="139885" y="234068"/>
                  <a:pt x="132566" y="230965"/>
                  <a:pt x="127000" y="225533"/>
                </a:cubicBezTo>
                <a:cubicBezTo>
                  <a:pt x="121059" y="219731"/>
                  <a:pt x="117786" y="211939"/>
                  <a:pt x="117786" y="203590"/>
                </a:cubicBezTo>
                <a:cubicBezTo>
                  <a:pt x="117786" y="196704"/>
                  <a:pt x="123367" y="191123"/>
                  <a:pt x="130253" y="191123"/>
                </a:cubicBezTo>
                <a:cubicBezTo>
                  <a:pt x="137139" y="191123"/>
                  <a:pt x="142720" y="196704"/>
                  <a:pt x="142720" y="203590"/>
                </a:cubicBezTo>
                <a:cubicBezTo>
                  <a:pt x="142720" y="206926"/>
                  <a:pt x="145369" y="209441"/>
                  <a:pt x="148885" y="209441"/>
                </a:cubicBezTo>
                <a:lnTo>
                  <a:pt x="167451" y="209441"/>
                </a:lnTo>
                <a:cubicBezTo>
                  <a:pt x="173265" y="209441"/>
                  <a:pt x="177651" y="205355"/>
                  <a:pt x="177651" y="199935"/>
                </a:cubicBezTo>
                <a:lnTo>
                  <a:pt x="177651" y="194013"/>
                </a:lnTo>
                <a:cubicBezTo>
                  <a:pt x="177651" y="188413"/>
                  <a:pt x="173073" y="183855"/>
                  <a:pt x="167451" y="183855"/>
                </a:cubicBezTo>
                <a:lnTo>
                  <a:pt x="156026" y="183855"/>
                </a:lnTo>
                <a:cubicBezTo>
                  <a:pt x="136691" y="183855"/>
                  <a:pt x="120961" y="168045"/>
                  <a:pt x="120961" y="148610"/>
                </a:cubicBezTo>
                <a:lnTo>
                  <a:pt x="120961" y="146925"/>
                </a:lnTo>
                <a:cubicBezTo>
                  <a:pt x="120961" y="137504"/>
                  <a:pt x="124636" y="128716"/>
                  <a:pt x="131312" y="122184"/>
                </a:cubicBezTo>
                <a:cubicBezTo>
                  <a:pt x="135897" y="117698"/>
                  <a:pt x="141548" y="114623"/>
                  <a:pt x="147718" y="113167"/>
                </a:cubicBezTo>
                <a:lnTo>
                  <a:pt x="147718" y="104723"/>
                </a:lnTo>
                <a:cubicBezTo>
                  <a:pt x="147718" y="97837"/>
                  <a:pt x="153299" y="92256"/>
                  <a:pt x="160185" y="92256"/>
                </a:cubicBezTo>
                <a:cubicBezTo>
                  <a:pt x="167071" y="92256"/>
                  <a:pt x="172652" y="97837"/>
                  <a:pt x="172652" y="104723"/>
                </a:cubicBezTo>
                <a:lnTo>
                  <a:pt x="172652" y="112739"/>
                </a:lnTo>
                <a:cubicBezTo>
                  <a:pt x="187188" y="115407"/>
                  <a:pt x="198221" y="127876"/>
                  <a:pt x="198221" y="142817"/>
                </a:cubicBezTo>
                <a:cubicBezTo>
                  <a:pt x="198221" y="149700"/>
                  <a:pt x="192640" y="155284"/>
                  <a:pt x="185754" y="155284"/>
                </a:cubicBezTo>
                <a:cubicBezTo>
                  <a:pt x="178868" y="155284"/>
                  <a:pt x="173287" y="149700"/>
                  <a:pt x="173287" y="142817"/>
                </a:cubicBezTo>
                <a:cubicBezTo>
                  <a:pt x="173287" y="139260"/>
                  <a:pt x="170003" y="137134"/>
                  <a:pt x="166828" y="137134"/>
                </a:cubicBezTo>
                <a:lnTo>
                  <a:pt x="156026" y="137134"/>
                </a:lnTo>
                <a:cubicBezTo>
                  <a:pt x="150248" y="137134"/>
                  <a:pt x="145895" y="141344"/>
                  <a:pt x="145895" y="146925"/>
                </a:cubicBezTo>
                <a:lnTo>
                  <a:pt x="145895" y="148607"/>
                </a:lnTo>
                <a:cubicBezTo>
                  <a:pt x="145895" y="154295"/>
                  <a:pt x="150438" y="158921"/>
                  <a:pt x="156026" y="158921"/>
                </a:cubicBezTo>
                <a:lnTo>
                  <a:pt x="167451" y="158921"/>
                </a:lnTo>
                <a:cubicBezTo>
                  <a:pt x="186823" y="158921"/>
                  <a:pt x="202584" y="174663"/>
                  <a:pt x="202584" y="194013"/>
                </a:cubicBezTo>
                <a:close/>
              </a:path>
            </a:pathLst>
          </a:custGeom>
          <a:solidFill>
            <a:schemeClr val="bg1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5E90D78D-C2A2-43EF-B06B-582354C67B1B}"/>
              </a:ext>
            </a:extLst>
          </p:cNvPr>
          <p:cNvSpPr>
            <a:spLocks noChangeAspect="1"/>
          </p:cNvSpPr>
          <p:nvPr/>
        </p:nvSpPr>
        <p:spPr>
          <a:xfrm>
            <a:off x="6421729" y="2853459"/>
            <a:ext cx="456470" cy="420809"/>
          </a:xfrm>
          <a:custGeom>
            <a:avLst/>
            <a:gdLst>
              <a:gd name="connsiteX0" fmla="*/ 225509 w 319147"/>
              <a:gd name="connsiteY0" fmla="*/ 181554 h 294214"/>
              <a:gd name="connsiteX1" fmla="*/ 232872 w 319147"/>
              <a:gd name="connsiteY1" fmla="*/ 145834 h 294214"/>
              <a:gd name="connsiteX2" fmla="*/ 230325 w 319147"/>
              <a:gd name="connsiteY2" fmla="*/ 135442 h 294214"/>
              <a:gd name="connsiteX3" fmla="*/ 220661 w 319147"/>
              <a:gd name="connsiteY3" fmla="*/ 130849 h 294214"/>
              <a:gd name="connsiteX4" fmla="*/ 120360 w 319147"/>
              <a:gd name="connsiteY4" fmla="*/ 130849 h 294214"/>
              <a:gd name="connsiteX5" fmla="*/ 79787 w 319147"/>
              <a:gd name="connsiteY5" fmla="*/ 97764 h 294214"/>
              <a:gd name="connsiteX6" fmla="*/ 67320 w 319147"/>
              <a:gd name="connsiteY6" fmla="*/ 110231 h 294214"/>
              <a:gd name="connsiteX7" fmla="*/ 79787 w 319147"/>
              <a:gd name="connsiteY7" fmla="*/ 122697 h 294214"/>
              <a:gd name="connsiteX8" fmla="*/ 96167 w 319147"/>
              <a:gd name="connsiteY8" fmla="*/ 137319 h 294214"/>
              <a:gd name="connsiteX9" fmla="*/ 96369 w 319147"/>
              <a:gd name="connsiteY9" fmla="*/ 138551 h 294214"/>
              <a:gd name="connsiteX10" fmla="*/ 105794 w 319147"/>
              <a:gd name="connsiteY10" fmla="*/ 182017 h 294214"/>
              <a:gd name="connsiteX11" fmla="*/ 105814 w 319147"/>
              <a:gd name="connsiteY11" fmla="*/ 182109 h 294214"/>
              <a:gd name="connsiteX12" fmla="*/ 142306 w 319147"/>
              <a:gd name="connsiteY12" fmla="*/ 211311 h 294214"/>
              <a:gd name="connsiteX13" fmla="*/ 188898 w 319147"/>
              <a:gd name="connsiteY13" fmla="*/ 211311 h 294214"/>
              <a:gd name="connsiteX14" fmla="*/ 225509 w 319147"/>
              <a:gd name="connsiteY14" fmla="*/ 181554 h 294214"/>
              <a:gd name="connsiteX15" fmla="*/ 201099 w 319147"/>
              <a:gd name="connsiteY15" fmla="*/ 176472 h 294214"/>
              <a:gd name="connsiteX16" fmla="*/ 188898 w 319147"/>
              <a:gd name="connsiteY16" fmla="*/ 186377 h 294214"/>
              <a:gd name="connsiteX17" fmla="*/ 142303 w 319147"/>
              <a:gd name="connsiteY17" fmla="*/ 186377 h 294214"/>
              <a:gd name="connsiteX18" fmla="*/ 130148 w 319147"/>
              <a:gd name="connsiteY18" fmla="*/ 176679 h 294214"/>
              <a:gd name="connsiteX19" fmla="*/ 125619 w 319147"/>
              <a:gd name="connsiteY19" fmla="*/ 155783 h 294214"/>
              <a:gd name="connsiteX20" fmla="*/ 205362 w 319147"/>
              <a:gd name="connsiteY20" fmla="*/ 155783 h 294214"/>
              <a:gd name="connsiteX21" fmla="*/ 281748 w 319147"/>
              <a:gd name="connsiteY21" fmla="*/ 0 h 294214"/>
              <a:gd name="connsiteX22" fmla="*/ 37400 w 319147"/>
              <a:gd name="connsiteY22" fmla="*/ 0 h 294214"/>
              <a:gd name="connsiteX23" fmla="*/ 0 w 319147"/>
              <a:gd name="connsiteY23" fmla="*/ 37400 h 294214"/>
              <a:gd name="connsiteX24" fmla="*/ 0 w 319147"/>
              <a:gd name="connsiteY24" fmla="*/ 244348 h 294214"/>
              <a:gd name="connsiteX25" fmla="*/ 49867 w 319147"/>
              <a:gd name="connsiteY25" fmla="*/ 294215 h 294214"/>
              <a:gd name="connsiteX26" fmla="*/ 269281 w 319147"/>
              <a:gd name="connsiteY26" fmla="*/ 294215 h 294214"/>
              <a:gd name="connsiteX27" fmla="*/ 319148 w 319147"/>
              <a:gd name="connsiteY27" fmla="*/ 244348 h 294214"/>
              <a:gd name="connsiteX28" fmla="*/ 306681 w 319147"/>
              <a:gd name="connsiteY28" fmla="*/ 231881 h 294214"/>
              <a:gd name="connsiteX29" fmla="*/ 294215 w 319147"/>
              <a:gd name="connsiteY29" fmla="*/ 244348 h 294214"/>
              <a:gd name="connsiteX30" fmla="*/ 269281 w 319147"/>
              <a:gd name="connsiteY30" fmla="*/ 269281 h 294214"/>
              <a:gd name="connsiteX31" fmla="*/ 49867 w 319147"/>
              <a:gd name="connsiteY31" fmla="*/ 269281 h 294214"/>
              <a:gd name="connsiteX32" fmla="*/ 24933 w 319147"/>
              <a:gd name="connsiteY32" fmla="*/ 244348 h 294214"/>
              <a:gd name="connsiteX33" fmla="*/ 24933 w 319147"/>
              <a:gd name="connsiteY33" fmla="*/ 75424 h 294214"/>
              <a:gd name="connsiteX34" fmla="*/ 294215 w 319147"/>
              <a:gd name="connsiteY34" fmla="*/ 75424 h 294214"/>
              <a:gd name="connsiteX35" fmla="*/ 294215 w 319147"/>
              <a:gd name="connsiteY35" fmla="*/ 182014 h 294214"/>
              <a:gd name="connsiteX36" fmla="*/ 306681 w 319147"/>
              <a:gd name="connsiteY36" fmla="*/ 194481 h 294214"/>
              <a:gd name="connsiteX37" fmla="*/ 319148 w 319147"/>
              <a:gd name="connsiteY37" fmla="*/ 182014 h 294214"/>
              <a:gd name="connsiteX38" fmla="*/ 319148 w 319147"/>
              <a:gd name="connsiteY38" fmla="*/ 37400 h 294214"/>
              <a:gd name="connsiteX39" fmla="*/ 281748 w 319147"/>
              <a:gd name="connsiteY39" fmla="*/ 0 h 294214"/>
              <a:gd name="connsiteX40" fmla="*/ 231258 w 319147"/>
              <a:gd name="connsiteY40" fmla="*/ 24933 h 294214"/>
              <a:gd name="connsiteX41" fmla="*/ 243724 w 319147"/>
              <a:gd name="connsiteY41" fmla="*/ 37400 h 294214"/>
              <a:gd name="connsiteX42" fmla="*/ 231258 w 319147"/>
              <a:gd name="connsiteY42" fmla="*/ 49867 h 294214"/>
              <a:gd name="connsiteX43" fmla="*/ 218791 w 319147"/>
              <a:gd name="connsiteY43" fmla="*/ 37400 h 294214"/>
              <a:gd name="connsiteX44" fmla="*/ 231258 w 319147"/>
              <a:gd name="connsiteY44" fmla="*/ 24933 h 294214"/>
              <a:gd name="connsiteX45" fmla="*/ 293591 w 319147"/>
              <a:gd name="connsiteY45" fmla="*/ 37400 h 294214"/>
              <a:gd name="connsiteX46" fmla="*/ 281125 w 319147"/>
              <a:gd name="connsiteY46" fmla="*/ 49867 h 294214"/>
              <a:gd name="connsiteX47" fmla="*/ 268658 w 319147"/>
              <a:gd name="connsiteY47" fmla="*/ 37400 h 294214"/>
              <a:gd name="connsiteX48" fmla="*/ 281125 w 319147"/>
              <a:gd name="connsiteY48" fmla="*/ 24933 h 294214"/>
              <a:gd name="connsiteX49" fmla="*/ 293591 w 319147"/>
              <a:gd name="connsiteY49" fmla="*/ 37400 h 294214"/>
              <a:gd name="connsiteX50" fmla="*/ 24933 w 319147"/>
              <a:gd name="connsiteY50" fmla="*/ 37400 h 294214"/>
              <a:gd name="connsiteX51" fmla="*/ 37400 w 319147"/>
              <a:gd name="connsiteY51" fmla="*/ 24933 h 294214"/>
              <a:gd name="connsiteX52" fmla="*/ 196003 w 319147"/>
              <a:gd name="connsiteY52" fmla="*/ 24933 h 294214"/>
              <a:gd name="connsiteX53" fmla="*/ 193857 w 319147"/>
              <a:gd name="connsiteY53" fmla="*/ 37400 h 294214"/>
              <a:gd name="connsiteX54" fmla="*/ 196227 w 319147"/>
              <a:gd name="connsiteY54" fmla="*/ 50490 h 294214"/>
              <a:gd name="connsiteX55" fmla="*/ 24933 w 319147"/>
              <a:gd name="connsiteY55" fmla="*/ 50490 h 294214"/>
              <a:gd name="connsiteX56" fmla="*/ 140251 w 319147"/>
              <a:gd name="connsiteY56" fmla="*/ 223778 h 294214"/>
              <a:gd name="connsiteX57" fmla="*/ 152717 w 319147"/>
              <a:gd name="connsiteY57" fmla="*/ 236244 h 294214"/>
              <a:gd name="connsiteX58" fmla="*/ 140251 w 319147"/>
              <a:gd name="connsiteY58" fmla="*/ 248711 h 294214"/>
              <a:gd name="connsiteX59" fmla="*/ 127784 w 319147"/>
              <a:gd name="connsiteY59" fmla="*/ 236244 h 294214"/>
              <a:gd name="connsiteX60" fmla="*/ 140251 w 319147"/>
              <a:gd name="connsiteY60" fmla="*/ 223778 h 294214"/>
              <a:gd name="connsiteX61" fmla="*/ 190741 w 319147"/>
              <a:gd name="connsiteY61" fmla="*/ 223778 h 294214"/>
              <a:gd name="connsiteX62" fmla="*/ 203208 w 319147"/>
              <a:gd name="connsiteY62" fmla="*/ 236244 h 294214"/>
              <a:gd name="connsiteX63" fmla="*/ 190741 w 319147"/>
              <a:gd name="connsiteY63" fmla="*/ 248711 h 294214"/>
              <a:gd name="connsiteX64" fmla="*/ 178274 w 319147"/>
              <a:gd name="connsiteY64" fmla="*/ 236244 h 294214"/>
              <a:gd name="connsiteX65" fmla="*/ 190741 w 319147"/>
              <a:gd name="connsiteY65" fmla="*/ 223778 h 29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19147" h="294214">
                <a:moveTo>
                  <a:pt x="225509" y="181554"/>
                </a:moveTo>
                <a:lnTo>
                  <a:pt x="232872" y="145834"/>
                </a:lnTo>
                <a:cubicBezTo>
                  <a:pt x="233627" y="142162"/>
                  <a:pt x="232694" y="138346"/>
                  <a:pt x="230325" y="135442"/>
                </a:cubicBezTo>
                <a:cubicBezTo>
                  <a:pt x="227958" y="132537"/>
                  <a:pt x="224411" y="130849"/>
                  <a:pt x="220661" y="130849"/>
                </a:cubicBezTo>
                <a:lnTo>
                  <a:pt x="120360" y="130849"/>
                </a:lnTo>
                <a:cubicBezTo>
                  <a:pt x="116459" y="111748"/>
                  <a:pt x="99622" y="97764"/>
                  <a:pt x="79787" y="97764"/>
                </a:cubicBezTo>
                <a:cubicBezTo>
                  <a:pt x="72901" y="97764"/>
                  <a:pt x="67320" y="103345"/>
                  <a:pt x="67320" y="110231"/>
                </a:cubicBezTo>
                <a:cubicBezTo>
                  <a:pt x="67320" y="117114"/>
                  <a:pt x="72901" y="122697"/>
                  <a:pt x="79787" y="122697"/>
                </a:cubicBezTo>
                <a:cubicBezTo>
                  <a:pt x="88175" y="122697"/>
                  <a:pt x="95217" y="128982"/>
                  <a:pt x="96167" y="137319"/>
                </a:cubicBezTo>
                <a:cubicBezTo>
                  <a:pt x="96213" y="137733"/>
                  <a:pt x="96281" y="138142"/>
                  <a:pt x="96369" y="138551"/>
                </a:cubicBezTo>
                <a:lnTo>
                  <a:pt x="105794" y="182017"/>
                </a:lnTo>
                <a:cubicBezTo>
                  <a:pt x="105802" y="182048"/>
                  <a:pt x="105806" y="182077"/>
                  <a:pt x="105814" y="182109"/>
                </a:cubicBezTo>
                <a:cubicBezTo>
                  <a:pt x="109675" y="199302"/>
                  <a:pt x="124682" y="211311"/>
                  <a:pt x="142306" y="211311"/>
                </a:cubicBezTo>
                <a:lnTo>
                  <a:pt x="188898" y="211311"/>
                </a:lnTo>
                <a:cubicBezTo>
                  <a:pt x="206490" y="211311"/>
                  <a:pt x="221881" y="198815"/>
                  <a:pt x="225509" y="181554"/>
                </a:cubicBezTo>
                <a:close/>
                <a:moveTo>
                  <a:pt x="201099" y="176472"/>
                </a:moveTo>
                <a:cubicBezTo>
                  <a:pt x="199894" y="182211"/>
                  <a:pt x="194761" y="186377"/>
                  <a:pt x="188898" y="186377"/>
                </a:cubicBezTo>
                <a:lnTo>
                  <a:pt x="142303" y="186377"/>
                </a:lnTo>
                <a:cubicBezTo>
                  <a:pt x="136442" y="186377"/>
                  <a:pt x="131448" y="182392"/>
                  <a:pt x="130148" y="176679"/>
                </a:cubicBezTo>
                <a:lnTo>
                  <a:pt x="125619" y="155783"/>
                </a:lnTo>
                <a:lnTo>
                  <a:pt x="205362" y="155783"/>
                </a:lnTo>
                <a:close/>
                <a:moveTo>
                  <a:pt x="281748" y="0"/>
                </a:moveTo>
                <a:lnTo>
                  <a:pt x="37400" y="0"/>
                </a:lnTo>
                <a:cubicBezTo>
                  <a:pt x="16777" y="0"/>
                  <a:pt x="0" y="16777"/>
                  <a:pt x="0" y="37400"/>
                </a:cubicBezTo>
                <a:lnTo>
                  <a:pt x="0" y="244348"/>
                </a:lnTo>
                <a:cubicBezTo>
                  <a:pt x="0" y="271845"/>
                  <a:pt x="22369" y="294215"/>
                  <a:pt x="49867" y="294215"/>
                </a:cubicBezTo>
                <a:lnTo>
                  <a:pt x="269281" y="294215"/>
                </a:lnTo>
                <a:cubicBezTo>
                  <a:pt x="296779" y="294215"/>
                  <a:pt x="319148" y="271845"/>
                  <a:pt x="319148" y="244348"/>
                </a:cubicBezTo>
                <a:cubicBezTo>
                  <a:pt x="319148" y="237462"/>
                  <a:pt x="313567" y="231881"/>
                  <a:pt x="306681" y="231881"/>
                </a:cubicBezTo>
                <a:cubicBezTo>
                  <a:pt x="299795" y="231881"/>
                  <a:pt x="294215" y="237462"/>
                  <a:pt x="294215" y="244348"/>
                </a:cubicBezTo>
                <a:cubicBezTo>
                  <a:pt x="294215" y="258095"/>
                  <a:pt x="283029" y="269281"/>
                  <a:pt x="269281" y="269281"/>
                </a:cubicBezTo>
                <a:lnTo>
                  <a:pt x="49867" y="269281"/>
                </a:lnTo>
                <a:cubicBezTo>
                  <a:pt x="36119" y="269281"/>
                  <a:pt x="24933" y="258095"/>
                  <a:pt x="24933" y="244348"/>
                </a:cubicBezTo>
                <a:lnTo>
                  <a:pt x="24933" y="75424"/>
                </a:lnTo>
                <a:lnTo>
                  <a:pt x="294215" y="75424"/>
                </a:lnTo>
                <a:lnTo>
                  <a:pt x="294215" y="182014"/>
                </a:lnTo>
                <a:cubicBezTo>
                  <a:pt x="294215" y="188900"/>
                  <a:pt x="299795" y="194481"/>
                  <a:pt x="306681" y="194481"/>
                </a:cubicBezTo>
                <a:cubicBezTo>
                  <a:pt x="313567" y="194481"/>
                  <a:pt x="319148" y="188900"/>
                  <a:pt x="319148" y="182014"/>
                </a:cubicBezTo>
                <a:lnTo>
                  <a:pt x="319148" y="37400"/>
                </a:lnTo>
                <a:cubicBezTo>
                  <a:pt x="319148" y="16777"/>
                  <a:pt x="302372" y="0"/>
                  <a:pt x="281748" y="0"/>
                </a:cubicBezTo>
                <a:close/>
                <a:moveTo>
                  <a:pt x="231258" y="24933"/>
                </a:moveTo>
                <a:cubicBezTo>
                  <a:pt x="238131" y="24933"/>
                  <a:pt x="243724" y="30526"/>
                  <a:pt x="243724" y="37400"/>
                </a:cubicBezTo>
                <a:cubicBezTo>
                  <a:pt x="243724" y="44274"/>
                  <a:pt x="238131" y="49867"/>
                  <a:pt x="231258" y="49867"/>
                </a:cubicBezTo>
                <a:cubicBezTo>
                  <a:pt x="224384" y="49867"/>
                  <a:pt x="218791" y="44274"/>
                  <a:pt x="218791" y="37400"/>
                </a:cubicBezTo>
                <a:cubicBezTo>
                  <a:pt x="218791" y="30526"/>
                  <a:pt x="224384" y="24933"/>
                  <a:pt x="231258" y="24933"/>
                </a:cubicBezTo>
                <a:close/>
                <a:moveTo>
                  <a:pt x="293591" y="37400"/>
                </a:moveTo>
                <a:cubicBezTo>
                  <a:pt x="293591" y="44274"/>
                  <a:pt x="287998" y="49867"/>
                  <a:pt x="281125" y="49867"/>
                </a:cubicBezTo>
                <a:cubicBezTo>
                  <a:pt x="274251" y="49867"/>
                  <a:pt x="268658" y="44274"/>
                  <a:pt x="268658" y="37400"/>
                </a:cubicBezTo>
                <a:cubicBezTo>
                  <a:pt x="268658" y="30526"/>
                  <a:pt x="274251" y="24933"/>
                  <a:pt x="281125" y="24933"/>
                </a:cubicBezTo>
                <a:cubicBezTo>
                  <a:pt x="287998" y="24933"/>
                  <a:pt x="293591" y="30526"/>
                  <a:pt x="293591" y="37400"/>
                </a:cubicBezTo>
                <a:close/>
                <a:moveTo>
                  <a:pt x="24933" y="37400"/>
                </a:moveTo>
                <a:cubicBezTo>
                  <a:pt x="24933" y="30526"/>
                  <a:pt x="30526" y="24933"/>
                  <a:pt x="37400" y="24933"/>
                </a:cubicBezTo>
                <a:lnTo>
                  <a:pt x="196003" y="24933"/>
                </a:lnTo>
                <a:cubicBezTo>
                  <a:pt x="194617" y="28837"/>
                  <a:pt x="193857" y="33030"/>
                  <a:pt x="193857" y="37400"/>
                </a:cubicBezTo>
                <a:cubicBezTo>
                  <a:pt x="193857" y="42005"/>
                  <a:pt x="194698" y="46414"/>
                  <a:pt x="196227" y="50490"/>
                </a:cubicBezTo>
                <a:lnTo>
                  <a:pt x="24933" y="50490"/>
                </a:lnTo>
                <a:close/>
                <a:moveTo>
                  <a:pt x="140251" y="223778"/>
                </a:moveTo>
                <a:cubicBezTo>
                  <a:pt x="147137" y="223778"/>
                  <a:pt x="152717" y="229358"/>
                  <a:pt x="152717" y="236244"/>
                </a:cubicBezTo>
                <a:cubicBezTo>
                  <a:pt x="152717" y="243130"/>
                  <a:pt x="147137" y="248711"/>
                  <a:pt x="140251" y="248711"/>
                </a:cubicBezTo>
                <a:cubicBezTo>
                  <a:pt x="133365" y="248711"/>
                  <a:pt x="127784" y="243130"/>
                  <a:pt x="127784" y="236244"/>
                </a:cubicBezTo>
                <a:cubicBezTo>
                  <a:pt x="127784" y="229358"/>
                  <a:pt x="133365" y="223778"/>
                  <a:pt x="140251" y="223778"/>
                </a:cubicBezTo>
                <a:close/>
                <a:moveTo>
                  <a:pt x="190741" y="223778"/>
                </a:moveTo>
                <a:cubicBezTo>
                  <a:pt x="197627" y="223778"/>
                  <a:pt x="203208" y="229358"/>
                  <a:pt x="203208" y="236244"/>
                </a:cubicBezTo>
                <a:cubicBezTo>
                  <a:pt x="203208" y="243130"/>
                  <a:pt x="197627" y="248711"/>
                  <a:pt x="190741" y="248711"/>
                </a:cubicBezTo>
                <a:cubicBezTo>
                  <a:pt x="183855" y="248711"/>
                  <a:pt x="178274" y="243130"/>
                  <a:pt x="178274" y="236244"/>
                </a:cubicBezTo>
                <a:cubicBezTo>
                  <a:pt x="178274" y="229358"/>
                  <a:pt x="183855" y="223778"/>
                  <a:pt x="190741" y="223778"/>
                </a:cubicBezTo>
                <a:close/>
              </a:path>
            </a:pathLst>
          </a:custGeom>
          <a:solidFill>
            <a:schemeClr val="bg1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E601A07D-77F0-444A-89CF-B276DBA8E438}"/>
              </a:ext>
            </a:extLst>
          </p:cNvPr>
          <p:cNvSpPr>
            <a:spLocks noChangeAspect="1"/>
          </p:cNvSpPr>
          <p:nvPr/>
        </p:nvSpPr>
        <p:spPr>
          <a:xfrm>
            <a:off x="6409391" y="5279731"/>
            <a:ext cx="468422" cy="468385"/>
          </a:xfrm>
          <a:custGeom>
            <a:avLst/>
            <a:gdLst>
              <a:gd name="connsiteX0" fmla="*/ 294217 w 319148"/>
              <a:gd name="connsiteY0" fmla="*/ 250562 h 319123"/>
              <a:gd name="connsiteX1" fmla="*/ 294217 w 319148"/>
              <a:gd name="connsiteY1" fmla="*/ 31164 h 319123"/>
              <a:gd name="connsiteX2" fmla="*/ 287984 w 319148"/>
              <a:gd name="connsiteY2" fmla="*/ 24931 h 319123"/>
              <a:gd name="connsiteX3" fmla="*/ 260559 w 319148"/>
              <a:gd name="connsiteY3" fmla="*/ 24931 h 319123"/>
              <a:gd name="connsiteX4" fmla="*/ 254326 w 319148"/>
              <a:gd name="connsiteY4" fmla="*/ 31164 h 319123"/>
              <a:gd name="connsiteX5" fmla="*/ 254326 w 319148"/>
              <a:gd name="connsiteY5" fmla="*/ 294193 h 319123"/>
              <a:gd name="connsiteX6" fmla="*/ 306681 w 319148"/>
              <a:gd name="connsiteY6" fmla="*/ 294193 h 319123"/>
              <a:gd name="connsiteX7" fmla="*/ 319148 w 319148"/>
              <a:gd name="connsiteY7" fmla="*/ 306657 h 319123"/>
              <a:gd name="connsiteX8" fmla="*/ 306681 w 319148"/>
              <a:gd name="connsiteY8" fmla="*/ 319124 h 319123"/>
              <a:gd name="connsiteX9" fmla="*/ 12491 w 319148"/>
              <a:gd name="connsiteY9" fmla="*/ 319124 h 319123"/>
              <a:gd name="connsiteX10" fmla="*/ 24 w 319148"/>
              <a:gd name="connsiteY10" fmla="*/ 306657 h 319123"/>
              <a:gd name="connsiteX11" fmla="*/ 24 w 319148"/>
              <a:gd name="connsiteY11" fmla="*/ 217527 h 319123"/>
              <a:gd name="connsiteX12" fmla="*/ 31189 w 319148"/>
              <a:gd name="connsiteY12" fmla="*/ 186363 h 319123"/>
              <a:gd name="connsiteX13" fmla="*/ 58613 w 319148"/>
              <a:gd name="connsiteY13" fmla="*/ 186363 h 319123"/>
              <a:gd name="connsiteX14" fmla="*/ 89777 w 319148"/>
              <a:gd name="connsiteY14" fmla="*/ 217527 h 319123"/>
              <a:gd name="connsiteX15" fmla="*/ 89777 w 319148"/>
              <a:gd name="connsiteY15" fmla="*/ 250562 h 319123"/>
              <a:gd name="connsiteX16" fmla="*/ 77313 w 319148"/>
              <a:gd name="connsiteY16" fmla="*/ 263028 h 319123"/>
              <a:gd name="connsiteX17" fmla="*/ 64846 w 319148"/>
              <a:gd name="connsiteY17" fmla="*/ 250562 h 319123"/>
              <a:gd name="connsiteX18" fmla="*/ 64846 w 319148"/>
              <a:gd name="connsiteY18" fmla="*/ 217527 h 319123"/>
              <a:gd name="connsiteX19" fmla="*/ 58613 w 319148"/>
              <a:gd name="connsiteY19" fmla="*/ 211294 h 319123"/>
              <a:gd name="connsiteX20" fmla="*/ 31189 w 319148"/>
              <a:gd name="connsiteY20" fmla="*/ 211294 h 319123"/>
              <a:gd name="connsiteX21" fmla="*/ 24955 w 319148"/>
              <a:gd name="connsiteY21" fmla="*/ 217527 h 319123"/>
              <a:gd name="connsiteX22" fmla="*/ 24955 w 319148"/>
              <a:gd name="connsiteY22" fmla="*/ 294193 h 319123"/>
              <a:gd name="connsiteX23" fmla="*/ 114711 w 319148"/>
              <a:gd name="connsiteY23" fmla="*/ 294193 h 319123"/>
              <a:gd name="connsiteX24" fmla="*/ 114711 w 319148"/>
              <a:gd name="connsiteY24" fmla="*/ 130891 h 319123"/>
              <a:gd name="connsiteX25" fmla="*/ 145875 w 319148"/>
              <a:gd name="connsiteY25" fmla="*/ 99726 h 319123"/>
              <a:gd name="connsiteX26" fmla="*/ 173300 w 319148"/>
              <a:gd name="connsiteY26" fmla="*/ 99726 h 319123"/>
              <a:gd name="connsiteX27" fmla="*/ 204464 w 319148"/>
              <a:gd name="connsiteY27" fmla="*/ 130891 h 319123"/>
              <a:gd name="connsiteX28" fmla="*/ 204464 w 319148"/>
              <a:gd name="connsiteY28" fmla="*/ 250562 h 319123"/>
              <a:gd name="connsiteX29" fmla="*/ 191997 w 319148"/>
              <a:gd name="connsiteY29" fmla="*/ 263028 h 319123"/>
              <a:gd name="connsiteX30" fmla="*/ 179530 w 319148"/>
              <a:gd name="connsiteY30" fmla="*/ 250562 h 319123"/>
              <a:gd name="connsiteX31" fmla="*/ 179530 w 319148"/>
              <a:gd name="connsiteY31" fmla="*/ 130891 h 319123"/>
              <a:gd name="connsiteX32" fmla="*/ 173300 w 319148"/>
              <a:gd name="connsiteY32" fmla="*/ 124657 h 319123"/>
              <a:gd name="connsiteX33" fmla="*/ 145875 w 319148"/>
              <a:gd name="connsiteY33" fmla="*/ 124657 h 319123"/>
              <a:gd name="connsiteX34" fmla="*/ 139642 w 319148"/>
              <a:gd name="connsiteY34" fmla="*/ 130891 h 319123"/>
              <a:gd name="connsiteX35" fmla="*/ 139642 w 319148"/>
              <a:gd name="connsiteY35" fmla="*/ 294193 h 319123"/>
              <a:gd name="connsiteX36" fmla="*/ 229395 w 319148"/>
              <a:gd name="connsiteY36" fmla="*/ 294193 h 319123"/>
              <a:gd name="connsiteX37" fmla="*/ 229395 w 319148"/>
              <a:gd name="connsiteY37" fmla="*/ 31164 h 319123"/>
              <a:gd name="connsiteX38" fmla="*/ 260559 w 319148"/>
              <a:gd name="connsiteY38" fmla="*/ 0 h 319123"/>
              <a:gd name="connsiteX39" fmla="*/ 287984 w 319148"/>
              <a:gd name="connsiteY39" fmla="*/ 0 h 319123"/>
              <a:gd name="connsiteX40" fmla="*/ 319148 w 319148"/>
              <a:gd name="connsiteY40" fmla="*/ 31164 h 319123"/>
              <a:gd name="connsiteX41" fmla="*/ 319148 w 319148"/>
              <a:gd name="connsiteY41" fmla="*/ 250562 h 319123"/>
              <a:gd name="connsiteX42" fmla="*/ 306681 w 319148"/>
              <a:gd name="connsiteY42" fmla="*/ 263028 h 319123"/>
              <a:gd name="connsiteX43" fmla="*/ 294217 w 319148"/>
              <a:gd name="connsiteY43" fmla="*/ 250562 h 319123"/>
              <a:gd name="connsiteX44" fmla="*/ 49660 w 319148"/>
              <a:gd name="connsiteY44" fmla="*/ 111567 h 319123"/>
              <a:gd name="connsiteX45" fmla="*/ 31096 w 319148"/>
              <a:gd name="connsiteY45" fmla="*/ 111567 h 319123"/>
              <a:gd name="connsiteX46" fmla="*/ 24931 w 319148"/>
              <a:gd name="connsiteY46" fmla="*/ 105960 h 319123"/>
              <a:gd name="connsiteX47" fmla="*/ 12467 w 319148"/>
              <a:gd name="connsiteY47" fmla="*/ 93493 h 319123"/>
              <a:gd name="connsiteX48" fmla="*/ 0 w 319148"/>
              <a:gd name="connsiteY48" fmla="*/ 105960 h 319123"/>
              <a:gd name="connsiteX49" fmla="*/ 29930 w 319148"/>
              <a:gd name="connsiteY49" fmla="*/ 136472 h 319123"/>
              <a:gd name="connsiteX50" fmla="*/ 29930 w 319148"/>
              <a:gd name="connsiteY50" fmla="*/ 143355 h 319123"/>
              <a:gd name="connsiteX51" fmla="*/ 42397 w 319148"/>
              <a:gd name="connsiteY51" fmla="*/ 155822 h 319123"/>
              <a:gd name="connsiteX52" fmla="*/ 54861 w 319148"/>
              <a:gd name="connsiteY52" fmla="*/ 143355 h 319123"/>
              <a:gd name="connsiteX53" fmla="*/ 54861 w 319148"/>
              <a:gd name="connsiteY53" fmla="*/ 136136 h 319123"/>
              <a:gd name="connsiteX54" fmla="*/ 84793 w 319148"/>
              <a:gd name="connsiteY54" fmla="*/ 102062 h 319123"/>
              <a:gd name="connsiteX55" fmla="*/ 84793 w 319148"/>
              <a:gd name="connsiteY55" fmla="*/ 100971 h 319123"/>
              <a:gd name="connsiteX56" fmla="*/ 49660 w 319148"/>
              <a:gd name="connsiteY56" fmla="*/ 65445 h 319123"/>
              <a:gd name="connsiteX57" fmla="*/ 38238 w 319148"/>
              <a:gd name="connsiteY57" fmla="*/ 65445 h 319123"/>
              <a:gd name="connsiteX58" fmla="*/ 28106 w 319148"/>
              <a:gd name="connsiteY58" fmla="*/ 55569 h 319123"/>
              <a:gd name="connsiteX59" fmla="*/ 28106 w 319148"/>
              <a:gd name="connsiteY59" fmla="*/ 54666 h 319123"/>
              <a:gd name="connsiteX60" fmla="*/ 38238 w 319148"/>
              <a:gd name="connsiteY60" fmla="*/ 44878 h 319123"/>
              <a:gd name="connsiteX61" fmla="*/ 49039 w 319148"/>
              <a:gd name="connsiteY61" fmla="*/ 44878 h 319123"/>
              <a:gd name="connsiteX62" fmla="*/ 55496 w 319148"/>
              <a:gd name="connsiteY62" fmla="*/ 50558 h 319123"/>
              <a:gd name="connsiteX63" fmla="*/ 67963 w 319148"/>
              <a:gd name="connsiteY63" fmla="*/ 63025 h 319123"/>
              <a:gd name="connsiteX64" fmla="*/ 80430 w 319148"/>
              <a:gd name="connsiteY64" fmla="*/ 50558 h 319123"/>
              <a:gd name="connsiteX65" fmla="*/ 54861 w 319148"/>
              <a:gd name="connsiteY65" fmla="*/ 20482 h 319123"/>
              <a:gd name="connsiteX66" fmla="*/ 54861 w 319148"/>
              <a:gd name="connsiteY66" fmla="*/ 12467 h 319123"/>
              <a:gd name="connsiteX67" fmla="*/ 42397 w 319148"/>
              <a:gd name="connsiteY67" fmla="*/ 0 h 319123"/>
              <a:gd name="connsiteX68" fmla="*/ 29930 w 319148"/>
              <a:gd name="connsiteY68" fmla="*/ 12467 h 319123"/>
              <a:gd name="connsiteX69" fmla="*/ 29930 w 319148"/>
              <a:gd name="connsiteY69" fmla="*/ 20911 h 319123"/>
              <a:gd name="connsiteX70" fmla="*/ 13526 w 319148"/>
              <a:gd name="connsiteY70" fmla="*/ 29927 h 319123"/>
              <a:gd name="connsiteX71" fmla="*/ 3175 w 319148"/>
              <a:gd name="connsiteY71" fmla="*/ 54666 h 319123"/>
              <a:gd name="connsiteX72" fmla="*/ 3175 w 319148"/>
              <a:gd name="connsiteY72" fmla="*/ 55569 h 319123"/>
              <a:gd name="connsiteX73" fmla="*/ 13502 w 319148"/>
              <a:gd name="connsiteY73" fmla="*/ 80330 h 319123"/>
              <a:gd name="connsiteX74" fmla="*/ 38238 w 319148"/>
              <a:gd name="connsiteY74" fmla="*/ 90376 h 319123"/>
              <a:gd name="connsiteX75" fmla="*/ 49660 w 319148"/>
              <a:gd name="connsiteY75" fmla="*/ 90376 h 319123"/>
              <a:gd name="connsiteX76" fmla="*/ 59860 w 319148"/>
              <a:gd name="connsiteY76" fmla="*/ 100971 h 319123"/>
              <a:gd name="connsiteX77" fmla="*/ 59860 w 319148"/>
              <a:gd name="connsiteY77" fmla="*/ 102062 h 319123"/>
              <a:gd name="connsiteX78" fmla="*/ 49660 w 319148"/>
              <a:gd name="connsiteY78" fmla="*/ 111567 h 3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19148" h="319123">
                <a:moveTo>
                  <a:pt x="294217" y="250562"/>
                </a:moveTo>
                <a:lnTo>
                  <a:pt x="294217" y="31164"/>
                </a:lnTo>
                <a:cubicBezTo>
                  <a:pt x="294217" y="27729"/>
                  <a:pt x="291419" y="24931"/>
                  <a:pt x="287984" y="24931"/>
                </a:cubicBezTo>
                <a:lnTo>
                  <a:pt x="260559" y="24931"/>
                </a:lnTo>
                <a:cubicBezTo>
                  <a:pt x="257121" y="24931"/>
                  <a:pt x="254326" y="27729"/>
                  <a:pt x="254326" y="31164"/>
                </a:cubicBezTo>
                <a:lnTo>
                  <a:pt x="254326" y="294193"/>
                </a:lnTo>
                <a:lnTo>
                  <a:pt x="306681" y="294193"/>
                </a:lnTo>
                <a:cubicBezTo>
                  <a:pt x="313567" y="294193"/>
                  <a:pt x="319148" y="299773"/>
                  <a:pt x="319148" y="306657"/>
                </a:cubicBezTo>
                <a:cubicBezTo>
                  <a:pt x="319148" y="313543"/>
                  <a:pt x="313567" y="319124"/>
                  <a:pt x="306681" y="319124"/>
                </a:cubicBezTo>
                <a:lnTo>
                  <a:pt x="12491" y="319124"/>
                </a:lnTo>
                <a:cubicBezTo>
                  <a:pt x="5605" y="319124"/>
                  <a:pt x="24" y="313543"/>
                  <a:pt x="24" y="306657"/>
                </a:cubicBezTo>
                <a:lnTo>
                  <a:pt x="24" y="217527"/>
                </a:lnTo>
                <a:cubicBezTo>
                  <a:pt x="24" y="200344"/>
                  <a:pt x="14006" y="186363"/>
                  <a:pt x="31189" y="186363"/>
                </a:cubicBezTo>
                <a:lnTo>
                  <a:pt x="58613" y="186363"/>
                </a:lnTo>
                <a:cubicBezTo>
                  <a:pt x="75799" y="186363"/>
                  <a:pt x="89777" y="200344"/>
                  <a:pt x="89777" y="217527"/>
                </a:cubicBezTo>
                <a:lnTo>
                  <a:pt x="89777" y="250562"/>
                </a:lnTo>
                <a:cubicBezTo>
                  <a:pt x="89777" y="257447"/>
                  <a:pt x="84197" y="263028"/>
                  <a:pt x="77313" y="263028"/>
                </a:cubicBezTo>
                <a:cubicBezTo>
                  <a:pt x="70427" y="263028"/>
                  <a:pt x="64846" y="257447"/>
                  <a:pt x="64846" y="250562"/>
                </a:cubicBezTo>
                <a:lnTo>
                  <a:pt x="64846" y="217527"/>
                </a:lnTo>
                <a:cubicBezTo>
                  <a:pt x="64846" y="214092"/>
                  <a:pt x="62051" y="211294"/>
                  <a:pt x="58613" y="211294"/>
                </a:cubicBezTo>
                <a:lnTo>
                  <a:pt x="31189" y="211294"/>
                </a:lnTo>
                <a:cubicBezTo>
                  <a:pt x="27753" y="211294"/>
                  <a:pt x="24955" y="214092"/>
                  <a:pt x="24955" y="217527"/>
                </a:cubicBezTo>
                <a:lnTo>
                  <a:pt x="24955" y="294193"/>
                </a:lnTo>
                <a:lnTo>
                  <a:pt x="114711" y="294193"/>
                </a:lnTo>
                <a:lnTo>
                  <a:pt x="114711" y="130891"/>
                </a:lnTo>
                <a:cubicBezTo>
                  <a:pt x="114711" y="113705"/>
                  <a:pt x="128690" y="99726"/>
                  <a:pt x="145875" y="99726"/>
                </a:cubicBezTo>
                <a:lnTo>
                  <a:pt x="173300" y="99726"/>
                </a:lnTo>
                <a:cubicBezTo>
                  <a:pt x="190483" y="99726"/>
                  <a:pt x="204464" y="113705"/>
                  <a:pt x="204464" y="130891"/>
                </a:cubicBezTo>
                <a:lnTo>
                  <a:pt x="204464" y="250562"/>
                </a:lnTo>
                <a:cubicBezTo>
                  <a:pt x="204464" y="257447"/>
                  <a:pt x="198883" y="263028"/>
                  <a:pt x="191997" y="263028"/>
                </a:cubicBezTo>
                <a:cubicBezTo>
                  <a:pt x="185114" y="263028"/>
                  <a:pt x="179530" y="257447"/>
                  <a:pt x="179530" y="250562"/>
                </a:cubicBezTo>
                <a:lnTo>
                  <a:pt x="179530" y="130891"/>
                </a:lnTo>
                <a:cubicBezTo>
                  <a:pt x="179530" y="127453"/>
                  <a:pt x="176735" y="124657"/>
                  <a:pt x="173300" y="124657"/>
                </a:cubicBezTo>
                <a:lnTo>
                  <a:pt x="145875" y="124657"/>
                </a:lnTo>
                <a:cubicBezTo>
                  <a:pt x="142437" y="124657"/>
                  <a:pt x="139642" y="127453"/>
                  <a:pt x="139642" y="130891"/>
                </a:cubicBezTo>
                <a:lnTo>
                  <a:pt x="139642" y="294193"/>
                </a:lnTo>
                <a:lnTo>
                  <a:pt x="229395" y="294193"/>
                </a:lnTo>
                <a:lnTo>
                  <a:pt x="229395" y="31164"/>
                </a:lnTo>
                <a:cubicBezTo>
                  <a:pt x="229395" y="13981"/>
                  <a:pt x="243376" y="0"/>
                  <a:pt x="260559" y="0"/>
                </a:cubicBezTo>
                <a:lnTo>
                  <a:pt x="287984" y="0"/>
                </a:lnTo>
                <a:cubicBezTo>
                  <a:pt x="305167" y="0"/>
                  <a:pt x="319148" y="13981"/>
                  <a:pt x="319148" y="31164"/>
                </a:cubicBezTo>
                <a:lnTo>
                  <a:pt x="319148" y="250562"/>
                </a:lnTo>
                <a:cubicBezTo>
                  <a:pt x="319148" y="257447"/>
                  <a:pt x="313567" y="263028"/>
                  <a:pt x="306681" y="263028"/>
                </a:cubicBezTo>
                <a:cubicBezTo>
                  <a:pt x="299798" y="263028"/>
                  <a:pt x="294217" y="257447"/>
                  <a:pt x="294217" y="250562"/>
                </a:cubicBezTo>
                <a:close/>
                <a:moveTo>
                  <a:pt x="49660" y="111567"/>
                </a:moveTo>
                <a:lnTo>
                  <a:pt x="31096" y="111567"/>
                </a:lnTo>
                <a:cubicBezTo>
                  <a:pt x="28033" y="111567"/>
                  <a:pt x="24931" y="109641"/>
                  <a:pt x="24931" y="105960"/>
                </a:cubicBezTo>
                <a:cubicBezTo>
                  <a:pt x="24931" y="99074"/>
                  <a:pt x="19350" y="93493"/>
                  <a:pt x="12467" y="93493"/>
                </a:cubicBezTo>
                <a:cubicBezTo>
                  <a:pt x="5581" y="93493"/>
                  <a:pt x="0" y="99074"/>
                  <a:pt x="0" y="105960"/>
                </a:cubicBezTo>
                <a:cubicBezTo>
                  <a:pt x="0" y="122700"/>
                  <a:pt x="13056" y="135890"/>
                  <a:pt x="29930" y="136472"/>
                </a:cubicBezTo>
                <a:lnTo>
                  <a:pt x="29930" y="143355"/>
                </a:lnTo>
                <a:cubicBezTo>
                  <a:pt x="29930" y="150241"/>
                  <a:pt x="35511" y="155822"/>
                  <a:pt x="42397" y="155822"/>
                </a:cubicBezTo>
                <a:cubicBezTo>
                  <a:pt x="49280" y="155822"/>
                  <a:pt x="54861" y="150241"/>
                  <a:pt x="54861" y="143355"/>
                </a:cubicBezTo>
                <a:lnTo>
                  <a:pt x="54861" y="136136"/>
                </a:lnTo>
                <a:cubicBezTo>
                  <a:pt x="72010" y="133740"/>
                  <a:pt x="84793" y="119637"/>
                  <a:pt x="84793" y="102062"/>
                </a:cubicBezTo>
                <a:lnTo>
                  <a:pt x="84793" y="100971"/>
                </a:lnTo>
                <a:cubicBezTo>
                  <a:pt x="84793" y="81382"/>
                  <a:pt x="69032" y="65445"/>
                  <a:pt x="49660" y="65445"/>
                </a:cubicBezTo>
                <a:lnTo>
                  <a:pt x="38238" y="65445"/>
                </a:lnTo>
                <a:cubicBezTo>
                  <a:pt x="32557" y="65445"/>
                  <a:pt x="28106" y="61109"/>
                  <a:pt x="28106" y="55569"/>
                </a:cubicBezTo>
                <a:lnTo>
                  <a:pt x="28106" y="54666"/>
                </a:lnTo>
                <a:cubicBezTo>
                  <a:pt x="28106" y="49085"/>
                  <a:pt x="32462" y="44878"/>
                  <a:pt x="38238" y="44878"/>
                </a:cubicBezTo>
                <a:lnTo>
                  <a:pt x="49039" y="44878"/>
                </a:lnTo>
                <a:cubicBezTo>
                  <a:pt x="52214" y="44878"/>
                  <a:pt x="55496" y="47001"/>
                  <a:pt x="55496" y="50558"/>
                </a:cubicBezTo>
                <a:cubicBezTo>
                  <a:pt x="55496" y="57444"/>
                  <a:pt x="61080" y="63025"/>
                  <a:pt x="67963" y="63025"/>
                </a:cubicBezTo>
                <a:cubicBezTo>
                  <a:pt x="74849" y="63025"/>
                  <a:pt x="80430" y="57444"/>
                  <a:pt x="80430" y="50558"/>
                </a:cubicBezTo>
                <a:cubicBezTo>
                  <a:pt x="80430" y="35618"/>
                  <a:pt x="69397" y="23154"/>
                  <a:pt x="54861" y="20482"/>
                </a:cubicBezTo>
                <a:lnTo>
                  <a:pt x="54861" y="12467"/>
                </a:lnTo>
                <a:cubicBezTo>
                  <a:pt x="54861" y="5581"/>
                  <a:pt x="49280" y="0"/>
                  <a:pt x="42397" y="0"/>
                </a:cubicBezTo>
                <a:cubicBezTo>
                  <a:pt x="35511" y="0"/>
                  <a:pt x="29930" y="5581"/>
                  <a:pt x="29930" y="12467"/>
                </a:cubicBezTo>
                <a:lnTo>
                  <a:pt x="29930" y="20911"/>
                </a:lnTo>
                <a:cubicBezTo>
                  <a:pt x="23760" y="22367"/>
                  <a:pt x="18108" y="25442"/>
                  <a:pt x="13526" y="29927"/>
                </a:cubicBezTo>
                <a:cubicBezTo>
                  <a:pt x="6849" y="36460"/>
                  <a:pt x="3175" y="45245"/>
                  <a:pt x="3175" y="54666"/>
                </a:cubicBezTo>
                <a:lnTo>
                  <a:pt x="3175" y="55569"/>
                </a:lnTo>
                <a:cubicBezTo>
                  <a:pt x="3175" y="64985"/>
                  <a:pt x="6842" y="73778"/>
                  <a:pt x="13502" y="80330"/>
                </a:cubicBezTo>
                <a:cubicBezTo>
                  <a:pt x="20088" y="86809"/>
                  <a:pt x="28873" y="90376"/>
                  <a:pt x="38238" y="90376"/>
                </a:cubicBezTo>
                <a:lnTo>
                  <a:pt x="49660" y="90376"/>
                </a:lnTo>
                <a:cubicBezTo>
                  <a:pt x="55190" y="90376"/>
                  <a:pt x="59860" y="95229"/>
                  <a:pt x="59860" y="100971"/>
                </a:cubicBezTo>
                <a:lnTo>
                  <a:pt x="59860" y="102062"/>
                </a:lnTo>
                <a:cubicBezTo>
                  <a:pt x="59860" y="107482"/>
                  <a:pt x="55474" y="111567"/>
                  <a:pt x="49660" y="111567"/>
                </a:cubicBezTo>
                <a:close/>
              </a:path>
            </a:pathLst>
          </a:custGeom>
          <a:solidFill>
            <a:schemeClr val="bg1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9C836572-9AA3-4C01-8ACE-13ADCBC327BE}"/>
              </a:ext>
            </a:extLst>
          </p:cNvPr>
          <p:cNvSpPr/>
          <p:nvPr/>
        </p:nvSpPr>
        <p:spPr>
          <a:xfrm>
            <a:off x="7196118" y="2717763"/>
            <a:ext cx="37689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프로젝트 배경</a:t>
            </a:r>
            <a:endParaRPr lang="en-US" sz="4400" b="1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62" name="Justify Text Body">
            <a:extLst>
              <a:ext uri="{FF2B5EF4-FFF2-40B4-BE49-F238E27FC236}">
                <a16:creationId xmlns:a16="http://schemas.microsoft.com/office/drawing/2014/main" id="{D489269D-40A9-4C73-AE9A-C2DE6EB2D983}"/>
              </a:ext>
            </a:extLst>
          </p:cNvPr>
          <p:cNvSpPr txBox="1"/>
          <p:nvPr/>
        </p:nvSpPr>
        <p:spPr>
          <a:xfrm>
            <a:off x="7190993" y="3695785"/>
            <a:ext cx="41280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/>
              <a:t>온라인 쇼핑의 발전으로 소비자들은 다양한 제품을 쉽게 검색할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많은 사용자가 원하는 제품의 이름을 정확히 알지 못해 어려움을 겪고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Numbero </a:t>
            </a:r>
            <a:r>
              <a:rPr lang="ko-KR" altLang="en-US" sz="1400" dirty="0"/>
              <a:t>프로젝트는 </a:t>
            </a:r>
            <a:r>
              <a:rPr lang="en-US" altLang="ko-KR" sz="1400" dirty="0"/>
              <a:t>AI </a:t>
            </a:r>
            <a:r>
              <a:rPr lang="ko-KR" altLang="en-US" sz="1400" dirty="0"/>
              <a:t>기반 검색 솔루션은 빠르고 정확한 검색 결과를 제공할 수 있는 기회를 제시하며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제품 인증번호를 통해 다양하고 정확한 제품의 검색을 통하여 소비자에게 더 넓은 선택의 기회를 제공합니다</a:t>
            </a:r>
            <a:r>
              <a:rPr lang="en-US" altLang="ko-KR" sz="1400" dirty="0"/>
              <a:t>.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3F7A-CA0F-4BB0-FC7F-A5C7946C24E3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A895A-71BE-8368-1CEA-2C1D66EC1BB4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1.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개요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2CCCE8-5763-1E8C-0C6C-314ABB0A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" y="848536"/>
            <a:ext cx="5675711" cy="558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86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EA2D945C-AB8C-4C1A-8AFC-D440D8B24242}"/>
              </a:ext>
            </a:extLst>
          </p:cNvPr>
          <p:cNvCxnSpPr>
            <a:cxnSpLocks/>
          </p:cNvCxnSpPr>
          <p:nvPr/>
        </p:nvCxnSpPr>
        <p:spPr>
          <a:xfrm>
            <a:off x="1606475" y="0"/>
            <a:ext cx="0" cy="54735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>
            <a:extLst>
              <a:ext uri="{FF2B5EF4-FFF2-40B4-BE49-F238E27FC236}">
                <a16:creationId xmlns:a16="http://schemas.microsoft.com/office/drawing/2014/main" id="{AB09DA06-6C0B-412D-9273-B701285C322D}"/>
              </a:ext>
            </a:extLst>
          </p:cNvPr>
          <p:cNvSpPr/>
          <p:nvPr/>
        </p:nvSpPr>
        <p:spPr>
          <a:xfrm>
            <a:off x="4922914" y="3630"/>
            <a:ext cx="7036857" cy="6854371"/>
          </a:xfrm>
          <a:custGeom>
            <a:avLst/>
            <a:gdLst>
              <a:gd name="connsiteX0" fmla="*/ 1441 w 7036857"/>
              <a:gd name="connsiteY0" fmla="*/ 0 h 6854371"/>
              <a:gd name="connsiteX1" fmla="*/ 7036857 w 7036857"/>
              <a:gd name="connsiteY1" fmla="*/ 0 h 6854371"/>
              <a:gd name="connsiteX2" fmla="*/ 7036857 w 7036857"/>
              <a:gd name="connsiteY2" fmla="*/ 6854371 h 6854371"/>
              <a:gd name="connsiteX3" fmla="*/ 0 w 7036857"/>
              <a:gd name="connsiteY3" fmla="*/ 6854371 h 6854371"/>
              <a:gd name="connsiteX4" fmla="*/ 1361774 w 7036857"/>
              <a:gd name="connsiteY4" fmla="*/ 3425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6857" h="6854371">
                <a:moveTo>
                  <a:pt x="1441" y="0"/>
                </a:moveTo>
                <a:lnTo>
                  <a:pt x="7036857" y="0"/>
                </a:lnTo>
                <a:lnTo>
                  <a:pt x="7036857" y="6854371"/>
                </a:lnTo>
                <a:lnTo>
                  <a:pt x="0" y="6854371"/>
                </a:lnTo>
                <a:lnTo>
                  <a:pt x="1361774" y="34253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BC985DA0-FEA5-4F52-912E-2D9F7F6D38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9" r="15779"/>
          <a:stretch>
            <a:fillRect/>
          </a:stretch>
        </p:blipFill>
        <p:spPr/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A375E171-8B56-458E-815D-FC6EF816E92F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9DFA-61F9-455B-9B68-9AA093C10504}"/>
              </a:ext>
            </a:extLst>
          </p:cNvPr>
          <p:cNvSpPr txBox="1"/>
          <p:nvPr/>
        </p:nvSpPr>
        <p:spPr>
          <a:xfrm>
            <a:off x="7216669" y="3067394"/>
            <a:ext cx="413875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프로젝트 목표</a:t>
            </a:r>
            <a:endParaRPr lang="en-US" sz="4800" b="1" dirty="0">
              <a:solidFill>
                <a:schemeClr val="accent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grpSp>
        <p:nvGrpSpPr>
          <p:cNvPr id="38" name="Shape">
            <a:extLst>
              <a:ext uri="{FF2B5EF4-FFF2-40B4-BE49-F238E27FC236}">
                <a16:creationId xmlns:a16="http://schemas.microsoft.com/office/drawing/2014/main" id="{25F8C57D-F994-4D1E-9831-648D6D5C501E}"/>
              </a:ext>
            </a:extLst>
          </p:cNvPr>
          <p:cNvGrpSpPr>
            <a:grpSpLocks noChangeAspect="1"/>
          </p:cNvGrpSpPr>
          <p:nvPr/>
        </p:nvGrpSpPr>
        <p:grpSpPr>
          <a:xfrm>
            <a:off x="751494" y="692151"/>
            <a:ext cx="1709964" cy="1709964"/>
            <a:chOff x="487070" y="1464721"/>
            <a:chExt cx="4948530" cy="4948530"/>
          </a:xfrm>
        </p:grpSpPr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CA0BA2C0-728D-4651-8FC2-803D7EDF7F35}"/>
                </a:ext>
              </a:extLst>
            </p:cNvPr>
            <p:cNvSpPr/>
            <p:nvPr/>
          </p:nvSpPr>
          <p:spPr>
            <a:xfrm>
              <a:off x="487070" y="1464721"/>
              <a:ext cx="4948530" cy="4948530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DBA8E2C8-1906-4180-A43F-C3DB4B238F4E}"/>
                </a:ext>
              </a:extLst>
            </p:cNvPr>
            <p:cNvSpPr/>
            <p:nvPr/>
          </p:nvSpPr>
          <p:spPr>
            <a:xfrm>
              <a:off x="841718" y="1819369"/>
              <a:ext cx="4239238" cy="4239238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  <a:effectLst>
              <a:outerShdw blurRad="4445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A4BBDD59-003F-4AB3-9B79-1268ED6255AE}"/>
                </a:ext>
              </a:extLst>
            </p:cNvPr>
            <p:cNvSpPr/>
            <p:nvPr/>
          </p:nvSpPr>
          <p:spPr>
            <a:xfrm>
              <a:off x="1214657" y="2192308"/>
              <a:ext cx="3493358" cy="34933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24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Shape">
            <a:extLst>
              <a:ext uri="{FF2B5EF4-FFF2-40B4-BE49-F238E27FC236}">
                <a16:creationId xmlns:a16="http://schemas.microsoft.com/office/drawing/2014/main" id="{5CF125A6-DB69-4950-A4ED-4D9233EF2445}"/>
              </a:ext>
            </a:extLst>
          </p:cNvPr>
          <p:cNvGrpSpPr>
            <a:grpSpLocks noChangeAspect="1"/>
          </p:cNvGrpSpPr>
          <p:nvPr/>
        </p:nvGrpSpPr>
        <p:grpSpPr>
          <a:xfrm>
            <a:off x="751494" y="2604861"/>
            <a:ext cx="1709964" cy="1709964"/>
            <a:chOff x="487070" y="1464721"/>
            <a:chExt cx="4948530" cy="4948530"/>
          </a:xfrm>
        </p:grpSpPr>
        <p:sp>
          <p:nvSpPr>
            <p:cNvPr id="43" name="Oval 19">
              <a:extLst>
                <a:ext uri="{FF2B5EF4-FFF2-40B4-BE49-F238E27FC236}">
                  <a16:creationId xmlns:a16="http://schemas.microsoft.com/office/drawing/2014/main" id="{4CCD1BB7-F818-448C-852B-C7936573C77B}"/>
                </a:ext>
              </a:extLst>
            </p:cNvPr>
            <p:cNvSpPr/>
            <p:nvPr/>
          </p:nvSpPr>
          <p:spPr>
            <a:xfrm>
              <a:off x="487070" y="1464721"/>
              <a:ext cx="4948530" cy="4948530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FDA603CF-0FD3-4FAB-9C2C-EED9A85BA944}"/>
                </a:ext>
              </a:extLst>
            </p:cNvPr>
            <p:cNvSpPr/>
            <p:nvPr/>
          </p:nvSpPr>
          <p:spPr>
            <a:xfrm>
              <a:off x="841718" y="1819369"/>
              <a:ext cx="4239238" cy="4239238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  <a:effectLst>
              <a:outerShdw blurRad="4445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5EE59084-4829-4EAF-8C64-1F341DAF092B}"/>
                </a:ext>
              </a:extLst>
            </p:cNvPr>
            <p:cNvSpPr/>
            <p:nvPr/>
          </p:nvSpPr>
          <p:spPr>
            <a:xfrm>
              <a:off x="1214657" y="2192308"/>
              <a:ext cx="3493358" cy="34933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24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Shape">
            <a:extLst>
              <a:ext uri="{FF2B5EF4-FFF2-40B4-BE49-F238E27FC236}">
                <a16:creationId xmlns:a16="http://schemas.microsoft.com/office/drawing/2014/main" id="{F4B8598E-0D20-422C-B7D8-7A1D4F3B7C66}"/>
              </a:ext>
            </a:extLst>
          </p:cNvPr>
          <p:cNvGrpSpPr>
            <a:grpSpLocks noChangeAspect="1"/>
          </p:cNvGrpSpPr>
          <p:nvPr/>
        </p:nvGrpSpPr>
        <p:grpSpPr>
          <a:xfrm>
            <a:off x="751494" y="4517570"/>
            <a:ext cx="1709964" cy="1709964"/>
            <a:chOff x="487070" y="1464721"/>
            <a:chExt cx="4948530" cy="4948530"/>
          </a:xfrm>
        </p:grpSpPr>
        <p:sp>
          <p:nvSpPr>
            <p:cNvPr id="47" name="Oval 23">
              <a:extLst>
                <a:ext uri="{FF2B5EF4-FFF2-40B4-BE49-F238E27FC236}">
                  <a16:creationId xmlns:a16="http://schemas.microsoft.com/office/drawing/2014/main" id="{334D1B3F-3D19-4ADF-B5D8-B1A96D28807B}"/>
                </a:ext>
              </a:extLst>
            </p:cNvPr>
            <p:cNvSpPr/>
            <p:nvPr/>
          </p:nvSpPr>
          <p:spPr>
            <a:xfrm>
              <a:off x="487070" y="1464721"/>
              <a:ext cx="4948530" cy="4948530"/>
            </a:xfrm>
            <a:prstGeom prst="ellips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4">
              <a:extLst>
                <a:ext uri="{FF2B5EF4-FFF2-40B4-BE49-F238E27FC236}">
                  <a16:creationId xmlns:a16="http://schemas.microsoft.com/office/drawing/2014/main" id="{9A0B3869-1616-4FCE-A0B5-0C2B9D5C0423}"/>
                </a:ext>
              </a:extLst>
            </p:cNvPr>
            <p:cNvSpPr/>
            <p:nvPr/>
          </p:nvSpPr>
          <p:spPr>
            <a:xfrm>
              <a:off x="841718" y="1819369"/>
              <a:ext cx="4239238" cy="4239238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  <a:effectLst>
              <a:outerShdw blurRad="4445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5">
              <a:extLst>
                <a:ext uri="{FF2B5EF4-FFF2-40B4-BE49-F238E27FC236}">
                  <a16:creationId xmlns:a16="http://schemas.microsoft.com/office/drawing/2014/main" id="{2542F5E7-B6C0-450E-9EE9-693E245633FF}"/>
                </a:ext>
              </a:extLst>
            </p:cNvPr>
            <p:cNvSpPr/>
            <p:nvPr/>
          </p:nvSpPr>
          <p:spPr>
            <a:xfrm>
              <a:off x="1214657" y="2192308"/>
              <a:ext cx="3493358" cy="34933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24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Shape">
            <a:extLst>
              <a:ext uri="{FF2B5EF4-FFF2-40B4-BE49-F238E27FC236}">
                <a16:creationId xmlns:a16="http://schemas.microsoft.com/office/drawing/2014/main" id="{98E24C20-766B-4A0A-921D-0FF861A539AE}"/>
              </a:ext>
            </a:extLst>
          </p:cNvPr>
          <p:cNvSpPr>
            <a:spLocks noChangeAspect="1"/>
          </p:cNvSpPr>
          <p:nvPr/>
        </p:nvSpPr>
        <p:spPr>
          <a:xfrm>
            <a:off x="1443836" y="1384496"/>
            <a:ext cx="325280" cy="325274"/>
          </a:xfrm>
          <a:custGeom>
            <a:avLst/>
            <a:gdLst>
              <a:gd name="connsiteX0" fmla="*/ 75902 w 485775"/>
              <a:gd name="connsiteY0" fmla="*/ 330175 h 485775"/>
              <a:gd name="connsiteX1" fmla="*/ 75902 w 485775"/>
              <a:gd name="connsiteY1" fmla="*/ 466799 h 485775"/>
              <a:gd name="connsiteX2" fmla="*/ 56927 w 485775"/>
              <a:gd name="connsiteY2" fmla="*/ 485775 h 485775"/>
              <a:gd name="connsiteX3" fmla="*/ 37951 w 485775"/>
              <a:gd name="connsiteY3" fmla="*/ 466799 h 485775"/>
              <a:gd name="connsiteX4" fmla="*/ 37951 w 485775"/>
              <a:gd name="connsiteY4" fmla="*/ 345899 h 485775"/>
              <a:gd name="connsiteX5" fmla="*/ 0 w 485775"/>
              <a:gd name="connsiteY5" fmla="*/ 292224 h 485775"/>
              <a:gd name="connsiteX6" fmla="*/ 0 w 485775"/>
              <a:gd name="connsiteY6" fmla="*/ 188807 h 485775"/>
              <a:gd name="connsiteX7" fmla="*/ 56927 w 485775"/>
              <a:gd name="connsiteY7" fmla="*/ 131880 h 485775"/>
              <a:gd name="connsiteX8" fmla="*/ 132829 w 485775"/>
              <a:gd name="connsiteY8" fmla="*/ 131880 h 485775"/>
              <a:gd name="connsiteX9" fmla="*/ 189756 w 485775"/>
              <a:gd name="connsiteY9" fmla="*/ 188807 h 485775"/>
              <a:gd name="connsiteX10" fmla="*/ 170780 w 485775"/>
              <a:gd name="connsiteY10" fmla="*/ 207783 h 485775"/>
              <a:gd name="connsiteX11" fmla="*/ 151805 w 485775"/>
              <a:gd name="connsiteY11" fmla="*/ 188807 h 485775"/>
              <a:gd name="connsiteX12" fmla="*/ 132829 w 485775"/>
              <a:gd name="connsiteY12" fmla="*/ 169832 h 485775"/>
              <a:gd name="connsiteX13" fmla="*/ 56927 w 485775"/>
              <a:gd name="connsiteY13" fmla="*/ 169832 h 485775"/>
              <a:gd name="connsiteX14" fmla="*/ 37951 w 485775"/>
              <a:gd name="connsiteY14" fmla="*/ 188807 h 485775"/>
              <a:gd name="connsiteX15" fmla="*/ 37951 w 485775"/>
              <a:gd name="connsiteY15" fmla="*/ 292224 h 485775"/>
              <a:gd name="connsiteX16" fmla="*/ 56927 w 485775"/>
              <a:gd name="connsiteY16" fmla="*/ 311200 h 485775"/>
              <a:gd name="connsiteX17" fmla="*/ 75902 w 485775"/>
              <a:gd name="connsiteY17" fmla="*/ 330175 h 485775"/>
              <a:gd name="connsiteX18" fmla="*/ 132829 w 485775"/>
              <a:gd name="connsiteY18" fmla="*/ 377614 h 485775"/>
              <a:gd name="connsiteX19" fmla="*/ 113854 w 485775"/>
              <a:gd name="connsiteY19" fmla="*/ 396590 h 485775"/>
              <a:gd name="connsiteX20" fmla="*/ 113854 w 485775"/>
              <a:gd name="connsiteY20" fmla="*/ 466799 h 485775"/>
              <a:gd name="connsiteX21" fmla="*/ 132829 w 485775"/>
              <a:gd name="connsiteY21" fmla="*/ 485775 h 485775"/>
              <a:gd name="connsiteX22" fmla="*/ 151805 w 485775"/>
              <a:gd name="connsiteY22" fmla="*/ 466799 h 485775"/>
              <a:gd name="connsiteX23" fmla="*/ 151805 w 485775"/>
              <a:gd name="connsiteY23" fmla="*/ 396590 h 485775"/>
              <a:gd name="connsiteX24" fmla="*/ 132829 w 485775"/>
              <a:gd name="connsiteY24" fmla="*/ 377614 h 485775"/>
              <a:gd name="connsiteX25" fmla="*/ 37951 w 485775"/>
              <a:gd name="connsiteY25" fmla="*/ 56927 h 485775"/>
              <a:gd name="connsiteX26" fmla="*/ 94878 w 485775"/>
              <a:gd name="connsiteY26" fmla="*/ 0 h 485775"/>
              <a:gd name="connsiteX27" fmla="*/ 151805 w 485775"/>
              <a:gd name="connsiteY27" fmla="*/ 56927 h 485775"/>
              <a:gd name="connsiteX28" fmla="*/ 94878 w 485775"/>
              <a:gd name="connsiteY28" fmla="*/ 113854 h 485775"/>
              <a:gd name="connsiteX29" fmla="*/ 37951 w 485775"/>
              <a:gd name="connsiteY29" fmla="*/ 56927 h 485775"/>
              <a:gd name="connsiteX30" fmla="*/ 75902 w 485775"/>
              <a:gd name="connsiteY30" fmla="*/ 56927 h 485775"/>
              <a:gd name="connsiteX31" fmla="*/ 94878 w 485775"/>
              <a:gd name="connsiteY31" fmla="*/ 75902 h 485775"/>
              <a:gd name="connsiteX32" fmla="*/ 113854 w 485775"/>
              <a:gd name="connsiteY32" fmla="*/ 56927 h 485775"/>
              <a:gd name="connsiteX33" fmla="*/ 94878 w 485775"/>
              <a:gd name="connsiteY33" fmla="*/ 37951 h 485775"/>
              <a:gd name="connsiteX34" fmla="*/ 75902 w 485775"/>
              <a:gd name="connsiteY34" fmla="*/ 56927 h 485775"/>
              <a:gd name="connsiteX35" fmla="*/ 352946 w 485775"/>
              <a:gd name="connsiteY35" fmla="*/ 377614 h 485775"/>
              <a:gd name="connsiteX36" fmla="*/ 333970 w 485775"/>
              <a:gd name="connsiteY36" fmla="*/ 396590 h 485775"/>
              <a:gd name="connsiteX37" fmla="*/ 333970 w 485775"/>
              <a:gd name="connsiteY37" fmla="*/ 466799 h 485775"/>
              <a:gd name="connsiteX38" fmla="*/ 352946 w 485775"/>
              <a:gd name="connsiteY38" fmla="*/ 485775 h 485775"/>
              <a:gd name="connsiteX39" fmla="*/ 371922 w 485775"/>
              <a:gd name="connsiteY39" fmla="*/ 466799 h 485775"/>
              <a:gd name="connsiteX40" fmla="*/ 371922 w 485775"/>
              <a:gd name="connsiteY40" fmla="*/ 396590 h 485775"/>
              <a:gd name="connsiteX41" fmla="*/ 352946 w 485775"/>
              <a:gd name="connsiteY41" fmla="*/ 377614 h 485775"/>
              <a:gd name="connsiteX42" fmla="*/ 428848 w 485775"/>
              <a:gd name="connsiteY42" fmla="*/ 131880 h 485775"/>
              <a:gd name="connsiteX43" fmla="*/ 352946 w 485775"/>
              <a:gd name="connsiteY43" fmla="*/ 131880 h 485775"/>
              <a:gd name="connsiteX44" fmla="*/ 296019 w 485775"/>
              <a:gd name="connsiteY44" fmla="*/ 188807 h 485775"/>
              <a:gd name="connsiteX45" fmla="*/ 314995 w 485775"/>
              <a:gd name="connsiteY45" fmla="*/ 207783 h 485775"/>
              <a:gd name="connsiteX46" fmla="*/ 333970 w 485775"/>
              <a:gd name="connsiteY46" fmla="*/ 188807 h 485775"/>
              <a:gd name="connsiteX47" fmla="*/ 352946 w 485775"/>
              <a:gd name="connsiteY47" fmla="*/ 169832 h 485775"/>
              <a:gd name="connsiteX48" fmla="*/ 428848 w 485775"/>
              <a:gd name="connsiteY48" fmla="*/ 169832 h 485775"/>
              <a:gd name="connsiteX49" fmla="*/ 447824 w 485775"/>
              <a:gd name="connsiteY49" fmla="*/ 188807 h 485775"/>
              <a:gd name="connsiteX50" fmla="*/ 447824 w 485775"/>
              <a:gd name="connsiteY50" fmla="*/ 292224 h 485775"/>
              <a:gd name="connsiteX51" fmla="*/ 428848 w 485775"/>
              <a:gd name="connsiteY51" fmla="*/ 311200 h 485775"/>
              <a:gd name="connsiteX52" fmla="*/ 409873 w 485775"/>
              <a:gd name="connsiteY52" fmla="*/ 330175 h 485775"/>
              <a:gd name="connsiteX53" fmla="*/ 409873 w 485775"/>
              <a:gd name="connsiteY53" fmla="*/ 466799 h 485775"/>
              <a:gd name="connsiteX54" fmla="*/ 428848 w 485775"/>
              <a:gd name="connsiteY54" fmla="*/ 485775 h 485775"/>
              <a:gd name="connsiteX55" fmla="*/ 447824 w 485775"/>
              <a:gd name="connsiteY55" fmla="*/ 466799 h 485775"/>
              <a:gd name="connsiteX56" fmla="*/ 447824 w 485775"/>
              <a:gd name="connsiteY56" fmla="*/ 345899 h 485775"/>
              <a:gd name="connsiteX57" fmla="*/ 485775 w 485775"/>
              <a:gd name="connsiteY57" fmla="*/ 292224 h 485775"/>
              <a:gd name="connsiteX58" fmla="*/ 485775 w 485775"/>
              <a:gd name="connsiteY58" fmla="*/ 188807 h 485775"/>
              <a:gd name="connsiteX59" fmla="*/ 428848 w 485775"/>
              <a:gd name="connsiteY59" fmla="*/ 131880 h 485775"/>
              <a:gd name="connsiteX60" fmla="*/ 333970 w 485775"/>
              <a:gd name="connsiteY60" fmla="*/ 56927 h 485775"/>
              <a:gd name="connsiteX61" fmla="*/ 390897 w 485775"/>
              <a:gd name="connsiteY61" fmla="*/ 0 h 485775"/>
              <a:gd name="connsiteX62" fmla="*/ 447824 w 485775"/>
              <a:gd name="connsiteY62" fmla="*/ 56927 h 485775"/>
              <a:gd name="connsiteX63" fmla="*/ 390897 w 485775"/>
              <a:gd name="connsiteY63" fmla="*/ 113854 h 485775"/>
              <a:gd name="connsiteX64" fmla="*/ 333970 w 485775"/>
              <a:gd name="connsiteY64" fmla="*/ 56927 h 485775"/>
              <a:gd name="connsiteX65" fmla="*/ 371922 w 485775"/>
              <a:gd name="connsiteY65" fmla="*/ 56927 h 485775"/>
              <a:gd name="connsiteX66" fmla="*/ 390897 w 485775"/>
              <a:gd name="connsiteY66" fmla="*/ 75902 h 485775"/>
              <a:gd name="connsiteX67" fmla="*/ 409873 w 485775"/>
              <a:gd name="connsiteY67" fmla="*/ 56927 h 485775"/>
              <a:gd name="connsiteX68" fmla="*/ 390897 w 485775"/>
              <a:gd name="connsiteY68" fmla="*/ 37951 h 485775"/>
              <a:gd name="connsiteX69" fmla="*/ 371922 w 485775"/>
              <a:gd name="connsiteY69" fmla="*/ 56927 h 485775"/>
              <a:gd name="connsiteX70" fmla="*/ 363382 w 485775"/>
              <a:gd name="connsiteY70" fmla="*/ 304906 h 485775"/>
              <a:gd name="connsiteX71" fmla="*/ 350596 w 485775"/>
              <a:gd name="connsiteY71" fmla="*/ 274319 h 485775"/>
              <a:gd name="connsiteX72" fmla="*/ 350487 w 485775"/>
              <a:gd name="connsiteY72" fmla="*/ 274211 h 485775"/>
              <a:gd name="connsiteX73" fmla="*/ 320830 w 485775"/>
              <a:gd name="connsiteY73" fmla="*/ 245406 h 485775"/>
              <a:gd name="connsiteX74" fmla="*/ 293997 w 485775"/>
              <a:gd name="connsiteY74" fmla="*/ 245796 h 485775"/>
              <a:gd name="connsiteX75" fmla="*/ 294388 w 485775"/>
              <a:gd name="connsiteY75" fmla="*/ 272629 h 485775"/>
              <a:gd name="connsiteX76" fmla="*/ 307628 w 485775"/>
              <a:gd name="connsiteY76" fmla="*/ 285490 h 485775"/>
              <a:gd name="connsiteX77" fmla="*/ 176944 w 485775"/>
              <a:gd name="connsiteY77" fmla="*/ 285490 h 485775"/>
              <a:gd name="connsiteX78" fmla="*/ 190085 w 485775"/>
              <a:gd name="connsiteY78" fmla="*/ 272525 h 485775"/>
              <a:gd name="connsiteX79" fmla="*/ 190266 w 485775"/>
              <a:gd name="connsiteY79" fmla="*/ 245690 h 485775"/>
              <a:gd name="connsiteX80" fmla="*/ 163431 w 485775"/>
              <a:gd name="connsiteY80" fmla="*/ 245510 h 485775"/>
              <a:gd name="connsiteX81" fmla="*/ 134230 w 485775"/>
              <a:gd name="connsiteY81" fmla="*/ 274320 h 485775"/>
              <a:gd name="connsiteX82" fmla="*/ 121444 w 485775"/>
              <a:gd name="connsiteY82" fmla="*/ 304907 h 485775"/>
              <a:gd name="connsiteX83" fmla="*/ 134174 w 485775"/>
              <a:gd name="connsiteY83" fmla="*/ 335441 h 485775"/>
              <a:gd name="connsiteX84" fmla="*/ 163371 w 485775"/>
              <a:gd name="connsiteY84" fmla="*/ 364499 h 485775"/>
              <a:gd name="connsiteX85" fmla="*/ 176757 w 485775"/>
              <a:gd name="connsiteY85" fmla="*/ 370025 h 485775"/>
              <a:gd name="connsiteX86" fmla="*/ 190207 w 485775"/>
              <a:gd name="connsiteY86" fmla="*/ 364435 h 485775"/>
              <a:gd name="connsiteX87" fmla="*/ 190143 w 485775"/>
              <a:gd name="connsiteY87" fmla="*/ 337599 h 485775"/>
              <a:gd name="connsiteX88" fmla="*/ 175917 w 485775"/>
              <a:gd name="connsiteY88" fmla="*/ 323441 h 485775"/>
              <a:gd name="connsiteX89" fmla="*/ 309158 w 485775"/>
              <a:gd name="connsiteY89" fmla="*/ 323441 h 485775"/>
              <a:gd name="connsiteX90" fmla="*/ 295058 w 485775"/>
              <a:gd name="connsiteY90" fmla="*/ 337712 h 485775"/>
              <a:gd name="connsiteX91" fmla="*/ 295220 w 485775"/>
              <a:gd name="connsiteY91" fmla="*/ 364548 h 485775"/>
              <a:gd name="connsiteX92" fmla="*/ 308555 w 485775"/>
              <a:gd name="connsiteY92" fmla="*/ 370024 h 485775"/>
              <a:gd name="connsiteX93" fmla="*/ 322056 w 485775"/>
              <a:gd name="connsiteY93" fmla="*/ 364385 h 485775"/>
              <a:gd name="connsiteX94" fmla="*/ 350694 w 485775"/>
              <a:gd name="connsiteY94" fmla="*/ 335397 h 485775"/>
              <a:gd name="connsiteX95" fmla="*/ 363382 w 485775"/>
              <a:gd name="connsiteY95" fmla="*/ 304906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85775" h="485775">
                <a:moveTo>
                  <a:pt x="75902" y="330175"/>
                </a:moveTo>
                <a:lnTo>
                  <a:pt x="75902" y="466799"/>
                </a:lnTo>
                <a:cubicBezTo>
                  <a:pt x="75902" y="477280"/>
                  <a:pt x="67407" y="485775"/>
                  <a:pt x="56927" y="485775"/>
                </a:cubicBezTo>
                <a:cubicBezTo>
                  <a:pt x="46447" y="485775"/>
                  <a:pt x="37951" y="477280"/>
                  <a:pt x="37951" y="466799"/>
                </a:cubicBezTo>
                <a:lnTo>
                  <a:pt x="37951" y="345899"/>
                </a:lnTo>
                <a:cubicBezTo>
                  <a:pt x="15863" y="338067"/>
                  <a:pt x="0" y="316963"/>
                  <a:pt x="0" y="292224"/>
                </a:cubicBezTo>
                <a:lnTo>
                  <a:pt x="0" y="188807"/>
                </a:lnTo>
                <a:cubicBezTo>
                  <a:pt x="0" y="157418"/>
                  <a:pt x="25537" y="131880"/>
                  <a:pt x="56927" y="131880"/>
                </a:cubicBezTo>
                <a:lnTo>
                  <a:pt x="132829" y="131880"/>
                </a:lnTo>
                <a:cubicBezTo>
                  <a:pt x="164219" y="131880"/>
                  <a:pt x="189756" y="157418"/>
                  <a:pt x="189756" y="188807"/>
                </a:cubicBezTo>
                <a:cubicBezTo>
                  <a:pt x="189756" y="199287"/>
                  <a:pt x="181261" y="207783"/>
                  <a:pt x="170780" y="207783"/>
                </a:cubicBezTo>
                <a:cubicBezTo>
                  <a:pt x="160300" y="207783"/>
                  <a:pt x="151805" y="199287"/>
                  <a:pt x="151805" y="188807"/>
                </a:cubicBezTo>
                <a:cubicBezTo>
                  <a:pt x="151805" y="178344"/>
                  <a:pt x="143292" y="169832"/>
                  <a:pt x="132829" y="169832"/>
                </a:cubicBezTo>
                <a:lnTo>
                  <a:pt x="56927" y="169832"/>
                </a:lnTo>
                <a:cubicBezTo>
                  <a:pt x="46464" y="169832"/>
                  <a:pt x="37951" y="178344"/>
                  <a:pt x="37951" y="188807"/>
                </a:cubicBezTo>
                <a:lnTo>
                  <a:pt x="37951" y="292224"/>
                </a:lnTo>
                <a:cubicBezTo>
                  <a:pt x="37951" y="302687"/>
                  <a:pt x="46464" y="311200"/>
                  <a:pt x="56927" y="311200"/>
                </a:cubicBezTo>
                <a:cubicBezTo>
                  <a:pt x="67407" y="311200"/>
                  <a:pt x="75902" y="319695"/>
                  <a:pt x="75902" y="330175"/>
                </a:cubicBezTo>
                <a:close/>
                <a:moveTo>
                  <a:pt x="132829" y="377614"/>
                </a:moveTo>
                <a:cubicBezTo>
                  <a:pt x="122349" y="377614"/>
                  <a:pt x="113854" y="386110"/>
                  <a:pt x="113854" y="396590"/>
                </a:cubicBezTo>
                <a:lnTo>
                  <a:pt x="113854" y="466799"/>
                </a:lnTo>
                <a:cubicBezTo>
                  <a:pt x="113854" y="477280"/>
                  <a:pt x="122349" y="485775"/>
                  <a:pt x="132829" y="485775"/>
                </a:cubicBezTo>
                <a:cubicBezTo>
                  <a:pt x="143309" y="485775"/>
                  <a:pt x="151805" y="477280"/>
                  <a:pt x="151805" y="466799"/>
                </a:cubicBezTo>
                <a:lnTo>
                  <a:pt x="151805" y="396590"/>
                </a:lnTo>
                <a:cubicBezTo>
                  <a:pt x="151805" y="386110"/>
                  <a:pt x="143309" y="377614"/>
                  <a:pt x="132829" y="377614"/>
                </a:cubicBezTo>
                <a:close/>
                <a:moveTo>
                  <a:pt x="37951" y="56927"/>
                </a:moveTo>
                <a:cubicBezTo>
                  <a:pt x="37951" y="25537"/>
                  <a:pt x="63489" y="0"/>
                  <a:pt x="94878" y="0"/>
                </a:cubicBezTo>
                <a:cubicBezTo>
                  <a:pt x="126267" y="0"/>
                  <a:pt x="151805" y="25537"/>
                  <a:pt x="151805" y="56927"/>
                </a:cubicBezTo>
                <a:cubicBezTo>
                  <a:pt x="151805" y="88316"/>
                  <a:pt x="126267" y="113854"/>
                  <a:pt x="94878" y="113854"/>
                </a:cubicBezTo>
                <a:cubicBezTo>
                  <a:pt x="63489" y="113854"/>
                  <a:pt x="37951" y="88316"/>
                  <a:pt x="37951" y="56927"/>
                </a:cubicBezTo>
                <a:close/>
                <a:moveTo>
                  <a:pt x="75902" y="56927"/>
                </a:moveTo>
                <a:cubicBezTo>
                  <a:pt x="75902" y="67390"/>
                  <a:pt x="84415" y="75902"/>
                  <a:pt x="94878" y="75902"/>
                </a:cubicBezTo>
                <a:cubicBezTo>
                  <a:pt x="105341" y="75902"/>
                  <a:pt x="113854" y="67390"/>
                  <a:pt x="113854" y="56927"/>
                </a:cubicBezTo>
                <a:cubicBezTo>
                  <a:pt x="113854" y="46464"/>
                  <a:pt x="105341" y="37951"/>
                  <a:pt x="94878" y="37951"/>
                </a:cubicBezTo>
                <a:cubicBezTo>
                  <a:pt x="84415" y="37951"/>
                  <a:pt x="75902" y="46464"/>
                  <a:pt x="75902" y="56927"/>
                </a:cubicBezTo>
                <a:close/>
                <a:moveTo>
                  <a:pt x="352946" y="377614"/>
                </a:moveTo>
                <a:cubicBezTo>
                  <a:pt x="342466" y="377614"/>
                  <a:pt x="333970" y="386110"/>
                  <a:pt x="333970" y="396590"/>
                </a:cubicBezTo>
                <a:lnTo>
                  <a:pt x="333970" y="466799"/>
                </a:lnTo>
                <a:cubicBezTo>
                  <a:pt x="333970" y="477280"/>
                  <a:pt x="342466" y="485775"/>
                  <a:pt x="352946" y="485775"/>
                </a:cubicBezTo>
                <a:cubicBezTo>
                  <a:pt x="363426" y="485775"/>
                  <a:pt x="371922" y="477280"/>
                  <a:pt x="371922" y="466799"/>
                </a:cubicBezTo>
                <a:lnTo>
                  <a:pt x="371922" y="396590"/>
                </a:lnTo>
                <a:cubicBezTo>
                  <a:pt x="371922" y="386110"/>
                  <a:pt x="363426" y="377614"/>
                  <a:pt x="352946" y="377614"/>
                </a:cubicBezTo>
                <a:close/>
                <a:moveTo>
                  <a:pt x="428848" y="131880"/>
                </a:moveTo>
                <a:lnTo>
                  <a:pt x="352946" y="131880"/>
                </a:lnTo>
                <a:cubicBezTo>
                  <a:pt x="321556" y="131880"/>
                  <a:pt x="296019" y="157418"/>
                  <a:pt x="296019" y="188807"/>
                </a:cubicBezTo>
                <a:cubicBezTo>
                  <a:pt x="296019" y="199287"/>
                  <a:pt x="304515" y="207783"/>
                  <a:pt x="314995" y="207783"/>
                </a:cubicBezTo>
                <a:cubicBezTo>
                  <a:pt x="325475" y="207783"/>
                  <a:pt x="333970" y="199287"/>
                  <a:pt x="333970" y="188807"/>
                </a:cubicBezTo>
                <a:cubicBezTo>
                  <a:pt x="333970" y="178344"/>
                  <a:pt x="342483" y="169832"/>
                  <a:pt x="352946" y="169832"/>
                </a:cubicBezTo>
                <a:lnTo>
                  <a:pt x="428848" y="169832"/>
                </a:lnTo>
                <a:cubicBezTo>
                  <a:pt x="439311" y="169832"/>
                  <a:pt x="447824" y="178344"/>
                  <a:pt x="447824" y="188807"/>
                </a:cubicBezTo>
                <a:lnTo>
                  <a:pt x="447824" y="292224"/>
                </a:lnTo>
                <a:cubicBezTo>
                  <a:pt x="447824" y="302687"/>
                  <a:pt x="439311" y="311200"/>
                  <a:pt x="428848" y="311200"/>
                </a:cubicBezTo>
                <a:cubicBezTo>
                  <a:pt x="418368" y="311200"/>
                  <a:pt x="409873" y="319695"/>
                  <a:pt x="409873" y="330175"/>
                </a:cubicBezTo>
                <a:lnTo>
                  <a:pt x="409873" y="466799"/>
                </a:lnTo>
                <a:cubicBezTo>
                  <a:pt x="409873" y="477280"/>
                  <a:pt x="418368" y="485775"/>
                  <a:pt x="428848" y="485775"/>
                </a:cubicBezTo>
                <a:cubicBezTo>
                  <a:pt x="439328" y="485775"/>
                  <a:pt x="447824" y="477280"/>
                  <a:pt x="447824" y="466799"/>
                </a:cubicBezTo>
                <a:lnTo>
                  <a:pt x="447824" y="345899"/>
                </a:lnTo>
                <a:cubicBezTo>
                  <a:pt x="469912" y="338067"/>
                  <a:pt x="485775" y="316963"/>
                  <a:pt x="485775" y="292224"/>
                </a:cubicBezTo>
                <a:lnTo>
                  <a:pt x="485775" y="188807"/>
                </a:lnTo>
                <a:cubicBezTo>
                  <a:pt x="485775" y="157418"/>
                  <a:pt x="460238" y="131880"/>
                  <a:pt x="428848" y="131880"/>
                </a:cubicBezTo>
                <a:close/>
                <a:moveTo>
                  <a:pt x="333970" y="56927"/>
                </a:moveTo>
                <a:cubicBezTo>
                  <a:pt x="333970" y="25537"/>
                  <a:pt x="359508" y="0"/>
                  <a:pt x="390897" y="0"/>
                </a:cubicBezTo>
                <a:cubicBezTo>
                  <a:pt x="422287" y="0"/>
                  <a:pt x="447824" y="25537"/>
                  <a:pt x="447824" y="56927"/>
                </a:cubicBezTo>
                <a:cubicBezTo>
                  <a:pt x="447824" y="88316"/>
                  <a:pt x="422287" y="113854"/>
                  <a:pt x="390897" y="113854"/>
                </a:cubicBezTo>
                <a:cubicBezTo>
                  <a:pt x="359508" y="113854"/>
                  <a:pt x="333970" y="88316"/>
                  <a:pt x="333970" y="56927"/>
                </a:cubicBezTo>
                <a:close/>
                <a:moveTo>
                  <a:pt x="371922" y="56927"/>
                </a:moveTo>
                <a:cubicBezTo>
                  <a:pt x="371922" y="67390"/>
                  <a:pt x="380434" y="75902"/>
                  <a:pt x="390897" y="75902"/>
                </a:cubicBezTo>
                <a:cubicBezTo>
                  <a:pt x="401360" y="75902"/>
                  <a:pt x="409873" y="67390"/>
                  <a:pt x="409873" y="56927"/>
                </a:cubicBezTo>
                <a:cubicBezTo>
                  <a:pt x="409873" y="46464"/>
                  <a:pt x="401360" y="37951"/>
                  <a:pt x="390897" y="37951"/>
                </a:cubicBezTo>
                <a:cubicBezTo>
                  <a:pt x="380434" y="37951"/>
                  <a:pt x="371922" y="46464"/>
                  <a:pt x="371922" y="56927"/>
                </a:cubicBezTo>
                <a:close/>
                <a:moveTo>
                  <a:pt x="363382" y="304906"/>
                </a:moveTo>
                <a:cubicBezTo>
                  <a:pt x="363382" y="293320"/>
                  <a:pt x="358842" y="282457"/>
                  <a:pt x="350596" y="274319"/>
                </a:cubicBezTo>
                <a:cubicBezTo>
                  <a:pt x="350560" y="274283"/>
                  <a:pt x="350523" y="274248"/>
                  <a:pt x="350487" y="274211"/>
                </a:cubicBezTo>
                <a:lnTo>
                  <a:pt x="320830" y="245406"/>
                </a:lnTo>
                <a:cubicBezTo>
                  <a:pt x="313313" y="238105"/>
                  <a:pt x="301299" y="238280"/>
                  <a:pt x="293997" y="245796"/>
                </a:cubicBezTo>
                <a:cubicBezTo>
                  <a:pt x="286696" y="253314"/>
                  <a:pt x="286871" y="265327"/>
                  <a:pt x="294388" y="272629"/>
                </a:cubicBezTo>
                <a:lnTo>
                  <a:pt x="307628" y="285490"/>
                </a:lnTo>
                <a:lnTo>
                  <a:pt x="176944" y="285490"/>
                </a:lnTo>
                <a:lnTo>
                  <a:pt x="190085" y="272525"/>
                </a:lnTo>
                <a:cubicBezTo>
                  <a:pt x="197545" y="265165"/>
                  <a:pt x="197626" y="253150"/>
                  <a:pt x="190266" y="245690"/>
                </a:cubicBezTo>
                <a:cubicBezTo>
                  <a:pt x="182906" y="238231"/>
                  <a:pt x="170892" y="238149"/>
                  <a:pt x="163431" y="245510"/>
                </a:cubicBezTo>
                <a:lnTo>
                  <a:pt x="134230" y="274320"/>
                </a:lnTo>
                <a:cubicBezTo>
                  <a:pt x="125986" y="282458"/>
                  <a:pt x="121444" y="293321"/>
                  <a:pt x="121444" y="304907"/>
                </a:cubicBezTo>
                <a:cubicBezTo>
                  <a:pt x="121444" y="316494"/>
                  <a:pt x="125985" y="327356"/>
                  <a:pt x="134174" y="335441"/>
                </a:cubicBezTo>
                <a:lnTo>
                  <a:pt x="163371" y="364499"/>
                </a:lnTo>
                <a:cubicBezTo>
                  <a:pt x="167074" y="368184"/>
                  <a:pt x="171915" y="370025"/>
                  <a:pt x="176757" y="370025"/>
                </a:cubicBezTo>
                <a:cubicBezTo>
                  <a:pt x="181628" y="370025"/>
                  <a:pt x="186500" y="368161"/>
                  <a:pt x="190207" y="364435"/>
                </a:cubicBezTo>
                <a:cubicBezTo>
                  <a:pt x="197599" y="357007"/>
                  <a:pt x="197571" y="344992"/>
                  <a:pt x="190143" y="337599"/>
                </a:cubicBezTo>
                <a:lnTo>
                  <a:pt x="175917" y="323441"/>
                </a:lnTo>
                <a:lnTo>
                  <a:pt x="309158" y="323441"/>
                </a:lnTo>
                <a:lnTo>
                  <a:pt x="295058" y="337712"/>
                </a:lnTo>
                <a:cubicBezTo>
                  <a:pt x="287693" y="345168"/>
                  <a:pt x="287765" y="357182"/>
                  <a:pt x="295220" y="364548"/>
                </a:cubicBezTo>
                <a:cubicBezTo>
                  <a:pt x="298918" y="368201"/>
                  <a:pt x="303738" y="370024"/>
                  <a:pt x="308555" y="370024"/>
                </a:cubicBezTo>
                <a:cubicBezTo>
                  <a:pt x="313450" y="370024"/>
                  <a:pt x="318343" y="368143"/>
                  <a:pt x="322056" y="364385"/>
                </a:cubicBezTo>
                <a:lnTo>
                  <a:pt x="350694" y="335397"/>
                </a:lnTo>
                <a:cubicBezTo>
                  <a:pt x="358877" y="327269"/>
                  <a:pt x="363382" y="316445"/>
                  <a:pt x="363382" y="304906"/>
                </a:cubicBezTo>
                <a:close/>
              </a:path>
            </a:pathLst>
          </a:custGeom>
          <a:solidFill>
            <a:schemeClr val="bg1"/>
          </a:solidFill>
          <a:ln w="94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A2B836EF-C7B0-4313-A94D-000A1A950A33}"/>
              </a:ext>
            </a:extLst>
          </p:cNvPr>
          <p:cNvSpPr>
            <a:spLocks noChangeAspect="1"/>
          </p:cNvSpPr>
          <p:nvPr/>
        </p:nvSpPr>
        <p:spPr>
          <a:xfrm>
            <a:off x="1444152" y="5209912"/>
            <a:ext cx="324649" cy="325280"/>
          </a:xfrm>
          <a:custGeom>
            <a:avLst/>
            <a:gdLst>
              <a:gd name="connsiteX0" fmla="*/ 465890 w 484828"/>
              <a:gd name="connsiteY0" fmla="*/ 400551 h 485775"/>
              <a:gd name="connsiteX1" fmla="*/ 484828 w 484828"/>
              <a:gd name="connsiteY1" fmla="*/ 381612 h 485775"/>
              <a:gd name="connsiteX2" fmla="*/ 484828 w 484828"/>
              <a:gd name="connsiteY2" fmla="*/ 182758 h 485775"/>
              <a:gd name="connsiteX3" fmla="*/ 437481 w 484828"/>
              <a:gd name="connsiteY3" fmla="*/ 135411 h 485775"/>
              <a:gd name="connsiteX4" fmla="*/ 395816 w 484828"/>
              <a:gd name="connsiteY4" fmla="*/ 135411 h 485775"/>
              <a:gd name="connsiteX5" fmla="*/ 348470 w 484828"/>
              <a:gd name="connsiteY5" fmla="*/ 182758 h 485775"/>
              <a:gd name="connsiteX6" fmla="*/ 348470 w 484828"/>
              <a:gd name="connsiteY6" fmla="*/ 447898 h 485775"/>
              <a:gd name="connsiteX7" fmla="*/ 212112 w 484828"/>
              <a:gd name="connsiteY7" fmla="*/ 447898 h 485775"/>
              <a:gd name="connsiteX8" fmla="*/ 212112 w 484828"/>
              <a:gd name="connsiteY8" fmla="*/ 334266 h 485775"/>
              <a:gd name="connsiteX9" fmla="*/ 272715 w 484828"/>
              <a:gd name="connsiteY9" fmla="*/ 334266 h 485775"/>
              <a:gd name="connsiteX10" fmla="*/ 272715 w 484828"/>
              <a:gd name="connsiteY10" fmla="*/ 381613 h 485775"/>
              <a:gd name="connsiteX11" fmla="*/ 291654 w 484828"/>
              <a:gd name="connsiteY11" fmla="*/ 400552 h 485775"/>
              <a:gd name="connsiteX12" fmla="*/ 310592 w 484828"/>
              <a:gd name="connsiteY12" fmla="*/ 381613 h 485775"/>
              <a:gd name="connsiteX13" fmla="*/ 310592 w 484828"/>
              <a:gd name="connsiteY13" fmla="*/ 47347 h 485775"/>
              <a:gd name="connsiteX14" fmla="*/ 263246 w 484828"/>
              <a:gd name="connsiteY14" fmla="*/ 0 h 485775"/>
              <a:gd name="connsiteX15" fmla="*/ 221582 w 484828"/>
              <a:gd name="connsiteY15" fmla="*/ 0 h 485775"/>
              <a:gd name="connsiteX16" fmla="*/ 174235 w 484828"/>
              <a:gd name="connsiteY16" fmla="*/ 47347 h 485775"/>
              <a:gd name="connsiteX17" fmla="*/ 174235 w 484828"/>
              <a:gd name="connsiteY17" fmla="*/ 447898 h 485775"/>
              <a:gd name="connsiteX18" fmla="*/ 37877 w 484828"/>
              <a:gd name="connsiteY18" fmla="*/ 447898 h 485775"/>
              <a:gd name="connsiteX19" fmla="*/ 37877 w 484828"/>
              <a:gd name="connsiteY19" fmla="*/ 334266 h 485775"/>
              <a:gd name="connsiteX20" fmla="*/ 98480 w 484828"/>
              <a:gd name="connsiteY20" fmla="*/ 334266 h 485775"/>
              <a:gd name="connsiteX21" fmla="*/ 98480 w 484828"/>
              <a:gd name="connsiteY21" fmla="*/ 381613 h 485775"/>
              <a:gd name="connsiteX22" fmla="*/ 117419 w 484828"/>
              <a:gd name="connsiteY22" fmla="*/ 400552 h 485775"/>
              <a:gd name="connsiteX23" fmla="*/ 136358 w 484828"/>
              <a:gd name="connsiteY23" fmla="*/ 381613 h 485775"/>
              <a:gd name="connsiteX24" fmla="*/ 136358 w 484828"/>
              <a:gd name="connsiteY24" fmla="*/ 249042 h 485775"/>
              <a:gd name="connsiteX25" fmla="*/ 89011 w 484828"/>
              <a:gd name="connsiteY25" fmla="*/ 201695 h 485775"/>
              <a:gd name="connsiteX26" fmla="*/ 47347 w 484828"/>
              <a:gd name="connsiteY26" fmla="*/ 201695 h 485775"/>
              <a:gd name="connsiteX27" fmla="*/ 0 w 484828"/>
              <a:gd name="connsiteY27" fmla="*/ 249042 h 485775"/>
              <a:gd name="connsiteX28" fmla="*/ 0 w 484828"/>
              <a:gd name="connsiteY28" fmla="*/ 466836 h 485775"/>
              <a:gd name="connsiteX29" fmla="*/ 18939 w 484828"/>
              <a:gd name="connsiteY29" fmla="*/ 485775 h 485775"/>
              <a:gd name="connsiteX30" fmla="*/ 465890 w 484828"/>
              <a:gd name="connsiteY30" fmla="*/ 485775 h 485775"/>
              <a:gd name="connsiteX31" fmla="*/ 484828 w 484828"/>
              <a:gd name="connsiteY31" fmla="*/ 466836 h 485775"/>
              <a:gd name="connsiteX32" fmla="*/ 465890 w 484828"/>
              <a:gd name="connsiteY32" fmla="*/ 447898 h 485775"/>
              <a:gd name="connsiteX33" fmla="*/ 386348 w 484828"/>
              <a:gd name="connsiteY33" fmla="*/ 447898 h 485775"/>
              <a:gd name="connsiteX34" fmla="*/ 386348 w 484828"/>
              <a:gd name="connsiteY34" fmla="*/ 334266 h 485775"/>
              <a:gd name="connsiteX35" fmla="*/ 446951 w 484828"/>
              <a:gd name="connsiteY35" fmla="*/ 334266 h 485775"/>
              <a:gd name="connsiteX36" fmla="*/ 446951 w 484828"/>
              <a:gd name="connsiteY36" fmla="*/ 381613 h 485775"/>
              <a:gd name="connsiteX37" fmla="*/ 465890 w 484828"/>
              <a:gd name="connsiteY37" fmla="*/ 400551 h 485775"/>
              <a:gd name="connsiteX38" fmla="*/ 212112 w 484828"/>
              <a:gd name="connsiteY38" fmla="*/ 47347 h 485775"/>
              <a:gd name="connsiteX39" fmla="*/ 221582 w 484828"/>
              <a:gd name="connsiteY39" fmla="*/ 37877 h 485775"/>
              <a:gd name="connsiteX40" fmla="*/ 263246 w 484828"/>
              <a:gd name="connsiteY40" fmla="*/ 37877 h 485775"/>
              <a:gd name="connsiteX41" fmla="*/ 272716 w 484828"/>
              <a:gd name="connsiteY41" fmla="*/ 47347 h 485775"/>
              <a:gd name="connsiteX42" fmla="*/ 272716 w 484828"/>
              <a:gd name="connsiteY42" fmla="*/ 296389 h 485775"/>
              <a:gd name="connsiteX43" fmla="*/ 212113 w 484828"/>
              <a:gd name="connsiteY43" fmla="*/ 296389 h 485775"/>
              <a:gd name="connsiteX44" fmla="*/ 212113 w 484828"/>
              <a:gd name="connsiteY44" fmla="*/ 47347 h 485775"/>
              <a:gd name="connsiteX45" fmla="*/ 37877 w 484828"/>
              <a:gd name="connsiteY45" fmla="*/ 249042 h 485775"/>
              <a:gd name="connsiteX46" fmla="*/ 47346 w 484828"/>
              <a:gd name="connsiteY46" fmla="*/ 239573 h 485775"/>
              <a:gd name="connsiteX47" fmla="*/ 89011 w 484828"/>
              <a:gd name="connsiteY47" fmla="*/ 239573 h 485775"/>
              <a:gd name="connsiteX48" fmla="*/ 98480 w 484828"/>
              <a:gd name="connsiteY48" fmla="*/ 249042 h 485775"/>
              <a:gd name="connsiteX49" fmla="*/ 98480 w 484828"/>
              <a:gd name="connsiteY49" fmla="*/ 296389 h 485775"/>
              <a:gd name="connsiteX50" fmla="*/ 37877 w 484828"/>
              <a:gd name="connsiteY50" fmla="*/ 296389 h 485775"/>
              <a:gd name="connsiteX51" fmla="*/ 37877 w 484828"/>
              <a:gd name="connsiteY51" fmla="*/ 249042 h 485775"/>
              <a:gd name="connsiteX52" fmla="*/ 386348 w 484828"/>
              <a:gd name="connsiteY52" fmla="*/ 296389 h 485775"/>
              <a:gd name="connsiteX53" fmla="*/ 386348 w 484828"/>
              <a:gd name="connsiteY53" fmla="*/ 182758 h 485775"/>
              <a:gd name="connsiteX54" fmla="*/ 395816 w 484828"/>
              <a:gd name="connsiteY54" fmla="*/ 173288 h 485775"/>
              <a:gd name="connsiteX55" fmla="*/ 437481 w 484828"/>
              <a:gd name="connsiteY55" fmla="*/ 173288 h 485775"/>
              <a:gd name="connsiteX56" fmla="*/ 446951 w 484828"/>
              <a:gd name="connsiteY56" fmla="*/ 182758 h 485775"/>
              <a:gd name="connsiteX57" fmla="*/ 446951 w 484828"/>
              <a:gd name="connsiteY57" fmla="*/ 296389 h 485775"/>
              <a:gd name="connsiteX58" fmla="*/ 386348 w 484828"/>
              <a:gd name="connsiteY58" fmla="*/ 29638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4828" h="485775">
                <a:moveTo>
                  <a:pt x="465890" y="400551"/>
                </a:moveTo>
                <a:cubicBezTo>
                  <a:pt x="476349" y="400551"/>
                  <a:pt x="484828" y="392072"/>
                  <a:pt x="484828" y="381612"/>
                </a:cubicBezTo>
                <a:lnTo>
                  <a:pt x="484828" y="182758"/>
                </a:lnTo>
                <a:cubicBezTo>
                  <a:pt x="484828" y="156651"/>
                  <a:pt x="463589" y="135411"/>
                  <a:pt x="437481" y="135411"/>
                </a:cubicBezTo>
                <a:lnTo>
                  <a:pt x="395816" y="135411"/>
                </a:lnTo>
                <a:cubicBezTo>
                  <a:pt x="369710" y="135411"/>
                  <a:pt x="348470" y="156650"/>
                  <a:pt x="348470" y="182758"/>
                </a:cubicBezTo>
                <a:lnTo>
                  <a:pt x="348470" y="447898"/>
                </a:lnTo>
                <a:lnTo>
                  <a:pt x="212112" y="447898"/>
                </a:lnTo>
                <a:lnTo>
                  <a:pt x="212112" y="334266"/>
                </a:lnTo>
                <a:lnTo>
                  <a:pt x="272715" y="334266"/>
                </a:lnTo>
                <a:lnTo>
                  <a:pt x="272715" y="381613"/>
                </a:lnTo>
                <a:cubicBezTo>
                  <a:pt x="272715" y="392073"/>
                  <a:pt x="281194" y="400552"/>
                  <a:pt x="291654" y="400552"/>
                </a:cubicBezTo>
                <a:cubicBezTo>
                  <a:pt x="302113" y="400552"/>
                  <a:pt x="310592" y="392073"/>
                  <a:pt x="310592" y="381613"/>
                </a:cubicBezTo>
                <a:lnTo>
                  <a:pt x="310592" y="47347"/>
                </a:lnTo>
                <a:cubicBezTo>
                  <a:pt x="310593" y="21239"/>
                  <a:pt x="289353" y="0"/>
                  <a:pt x="263246" y="0"/>
                </a:cubicBezTo>
                <a:lnTo>
                  <a:pt x="221582" y="0"/>
                </a:lnTo>
                <a:cubicBezTo>
                  <a:pt x="195475" y="0"/>
                  <a:pt x="174235" y="21239"/>
                  <a:pt x="174235" y="47347"/>
                </a:cubicBezTo>
                <a:lnTo>
                  <a:pt x="174235" y="447898"/>
                </a:lnTo>
                <a:lnTo>
                  <a:pt x="37877" y="447898"/>
                </a:lnTo>
                <a:lnTo>
                  <a:pt x="37877" y="334266"/>
                </a:lnTo>
                <a:lnTo>
                  <a:pt x="98480" y="334266"/>
                </a:lnTo>
                <a:lnTo>
                  <a:pt x="98480" y="381613"/>
                </a:lnTo>
                <a:cubicBezTo>
                  <a:pt x="98480" y="392073"/>
                  <a:pt x="106960" y="400552"/>
                  <a:pt x="117419" y="400552"/>
                </a:cubicBezTo>
                <a:cubicBezTo>
                  <a:pt x="127878" y="400552"/>
                  <a:pt x="136358" y="392073"/>
                  <a:pt x="136358" y="381613"/>
                </a:cubicBezTo>
                <a:lnTo>
                  <a:pt x="136358" y="249042"/>
                </a:lnTo>
                <a:cubicBezTo>
                  <a:pt x="136358" y="222936"/>
                  <a:pt x="115118" y="201695"/>
                  <a:pt x="89011" y="201695"/>
                </a:cubicBezTo>
                <a:lnTo>
                  <a:pt x="47347" y="201695"/>
                </a:lnTo>
                <a:cubicBezTo>
                  <a:pt x="21240" y="201695"/>
                  <a:pt x="0" y="222935"/>
                  <a:pt x="0" y="249042"/>
                </a:cubicBezTo>
                <a:lnTo>
                  <a:pt x="0" y="466836"/>
                </a:lnTo>
                <a:cubicBezTo>
                  <a:pt x="0" y="477296"/>
                  <a:pt x="8479" y="485775"/>
                  <a:pt x="18939" y="485775"/>
                </a:cubicBezTo>
                <a:lnTo>
                  <a:pt x="465890" y="485775"/>
                </a:lnTo>
                <a:cubicBezTo>
                  <a:pt x="476349" y="485775"/>
                  <a:pt x="484828" y="477296"/>
                  <a:pt x="484828" y="466836"/>
                </a:cubicBezTo>
                <a:cubicBezTo>
                  <a:pt x="484828" y="456377"/>
                  <a:pt x="476349" y="447898"/>
                  <a:pt x="465890" y="447898"/>
                </a:cubicBezTo>
                <a:lnTo>
                  <a:pt x="386348" y="447898"/>
                </a:lnTo>
                <a:lnTo>
                  <a:pt x="386348" y="334266"/>
                </a:lnTo>
                <a:lnTo>
                  <a:pt x="446951" y="334266"/>
                </a:lnTo>
                <a:lnTo>
                  <a:pt x="446951" y="381613"/>
                </a:lnTo>
                <a:cubicBezTo>
                  <a:pt x="446951" y="392073"/>
                  <a:pt x="455430" y="400551"/>
                  <a:pt x="465890" y="400551"/>
                </a:cubicBezTo>
                <a:close/>
                <a:moveTo>
                  <a:pt x="212112" y="47347"/>
                </a:moveTo>
                <a:cubicBezTo>
                  <a:pt x="212112" y="42126"/>
                  <a:pt x="216360" y="37877"/>
                  <a:pt x="221582" y="37877"/>
                </a:cubicBezTo>
                <a:lnTo>
                  <a:pt x="263246" y="37877"/>
                </a:lnTo>
                <a:cubicBezTo>
                  <a:pt x="268468" y="37877"/>
                  <a:pt x="272716" y="42125"/>
                  <a:pt x="272716" y="47347"/>
                </a:cubicBezTo>
                <a:lnTo>
                  <a:pt x="272716" y="296389"/>
                </a:lnTo>
                <a:lnTo>
                  <a:pt x="212113" y="296389"/>
                </a:lnTo>
                <a:lnTo>
                  <a:pt x="212113" y="47347"/>
                </a:lnTo>
                <a:close/>
                <a:moveTo>
                  <a:pt x="37877" y="249042"/>
                </a:moveTo>
                <a:cubicBezTo>
                  <a:pt x="37877" y="243821"/>
                  <a:pt x="42125" y="239573"/>
                  <a:pt x="47346" y="239573"/>
                </a:cubicBezTo>
                <a:lnTo>
                  <a:pt x="89011" y="239573"/>
                </a:lnTo>
                <a:cubicBezTo>
                  <a:pt x="94232" y="239573"/>
                  <a:pt x="98480" y="243821"/>
                  <a:pt x="98480" y="249042"/>
                </a:cubicBezTo>
                <a:lnTo>
                  <a:pt x="98480" y="296389"/>
                </a:lnTo>
                <a:lnTo>
                  <a:pt x="37877" y="296389"/>
                </a:lnTo>
                <a:lnTo>
                  <a:pt x="37877" y="249042"/>
                </a:lnTo>
                <a:close/>
                <a:moveTo>
                  <a:pt x="386348" y="296389"/>
                </a:moveTo>
                <a:lnTo>
                  <a:pt x="386348" y="182758"/>
                </a:lnTo>
                <a:cubicBezTo>
                  <a:pt x="386348" y="177537"/>
                  <a:pt x="390595" y="173288"/>
                  <a:pt x="395816" y="173288"/>
                </a:cubicBezTo>
                <a:lnTo>
                  <a:pt x="437481" y="173288"/>
                </a:lnTo>
                <a:cubicBezTo>
                  <a:pt x="442702" y="173288"/>
                  <a:pt x="446951" y="177536"/>
                  <a:pt x="446951" y="182758"/>
                </a:cubicBezTo>
                <a:lnTo>
                  <a:pt x="446951" y="296389"/>
                </a:lnTo>
                <a:lnTo>
                  <a:pt x="386348" y="296389"/>
                </a:lnTo>
                <a:close/>
              </a:path>
            </a:pathLst>
          </a:custGeom>
          <a:solidFill>
            <a:schemeClr val="bg1"/>
          </a:solidFill>
          <a:ln w="94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76BE5C74-B5E1-4FB2-B8E7-C0169D790CC9}"/>
              </a:ext>
            </a:extLst>
          </p:cNvPr>
          <p:cNvSpPr>
            <a:spLocks noChangeAspect="1"/>
          </p:cNvSpPr>
          <p:nvPr/>
        </p:nvSpPr>
        <p:spPr>
          <a:xfrm>
            <a:off x="1443836" y="3308641"/>
            <a:ext cx="325280" cy="302404"/>
          </a:xfrm>
          <a:custGeom>
            <a:avLst/>
            <a:gdLst>
              <a:gd name="connsiteX0" fmla="*/ 409873 w 485775"/>
              <a:gd name="connsiteY0" fmla="*/ 0 h 451618"/>
              <a:gd name="connsiteX1" fmla="*/ 75902 w 485775"/>
              <a:gd name="connsiteY1" fmla="*/ 0 h 451618"/>
              <a:gd name="connsiteX2" fmla="*/ 0 w 485775"/>
              <a:gd name="connsiteY2" fmla="*/ 75902 h 451618"/>
              <a:gd name="connsiteX3" fmla="*/ 0 w 485775"/>
              <a:gd name="connsiteY3" fmla="*/ 341561 h 451618"/>
              <a:gd name="connsiteX4" fmla="*/ 75902 w 485775"/>
              <a:gd name="connsiteY4" fmla="*/ 417463 h 451618"/>
              <a:gd name="connsiteX5" fmla="*/ 255677 w 485775"/>
              <a:gd name="connsiteY5" fmla="*/ 417463 h 451618"/>
              <a:gd name="connsiteX6" fmla="*/ 255711 w 485775"/>
              <a:gd name="connsiteY6" fmla="*/ 417463 h 451618"/>
              <a:gd name="connsiteX7" fmla="*/ 255733 w 485775"/>
              <a:gd name="connsiteY7" fmla="*/ 417463 h 451618"/>
              <a:gd name="connsiteX8" fmla="*/ 276095 w 485775"/>
              <a:gd name="connsiteY8" fmla="*/ 417463 h 451618"/>
              <a:gd name="connsiteX9" fmla="*/ 295070 w 485775"/>
              <a:gd name="connsiteY9" fmla="*/ 398487 h 451618"/>
              <a:gd name="connsiteX10" fmla="*/ 276095 w 485775"/>
              <a:gd name="connsiteY10" fmla="*/ 379512 h 451618"/>
              <a:gd name="connsiteX11" fmla="*/ 265028 w 485775"/>
              <a:gd name="connsiteY11" fmla="*/ 379512 h 451618"/>
              <a:gd name="connsiteX12" fmla="*/ 221399 w 485775"/>
              <a:gd name="connsiteY12" fmla="*/ 322911 h 451618"/>
              <a:gd name="connsiteX13" fmla="*/ 359109 w 485775"/>
              <a:gd name="connsiteY13" fmla="*/ 147750 h 451618"/>
              <a:gd name="connsiteX14" fmla="*/ 447824 w 485775"/>
              <a:gd name="connsiteY14" fmla="*/ 253584 h 451618"/>
              <a:gd name="connsiteX15" fmla="*/ 447824 w 485775"/>
              <a:gd name="connsiteY15" fmla="*/ 276095 h 451618"/>
              <a:gd name="connsiteX16" fmla="*/ 466799 w 485775"/>
              <a:gd name="connsiteY16" fmla="*/ 295070 h 451618"/>
              <a:gd name="connsiteX17" fmla="*/ 485775 w 485775"/>
              <a:gd name="connsiteY17" fmla="*/ 276095 h 451618"/>
              <a:gd name="connsiteX18" fmla="*/ 485775 w 485775"/>
              <a:gd name="connsiteY18" fmla="*/ 75902 h 451618"/>
              <a:gd name="connsiteX19" fmla="*/ 409873 w 485775"/>
              <a:gd name="connsiteY19" fmla="*/ 0 h 451618"/>
              <a:gd name="connsiteX20" fmla="*/ 373182 w 485775"/>
              <a:gd name="connsiteY20" fmla="*/ 105459 h 451618"/>
              <a:gd name="connsiteX21" fmla="*/ 358342 w 485775"/>
              <a:gd name="connsiteY21" fmla="*/ 98677 h 451618"/>
              <a:gd name="connsiteX22" fmla="*/ 343721 w 485775"/>
              <a:gd name="connsiteY22" fmla="*/ 105922 h 451618"/>
              <a:gd name="connsiteX23" fmla="*/ 197498 w 485775"/>
              <a:gd name="connsiteY23" fmla="*/ 291905 h 451618"/>
              <a:gd name="connsiteX24" fmla="*/ 147858 w 485775"/>
              <a:gd name="connsiteY24" fmla="*/ 227507 h 451618"/>
              <a:gd name="connsiteX25" fmla="*/ 132829 w 485775"/>
              <a:gd name="connsiteY25" fmla="*/ 220117 h 451618"/>
              <a:gd name="connsiteX26" fmla="*/ 132818 w 485775"/>
              <a:gd name="connsiteY26" fmla="*/ 220117 h 451618"/>
              <a:gd name="connsiteX27" fmla="*/ 117789 w 485775"/>
              <a:gd name="connsiteY27" fmla="*/ 227522 h 451618"/>
              <a:gd name="connsiteX28" fmla="*/ 76028 w 485775"/>
              <a:gd name="connsiteY28" fmla="*/ 281810 h 451618"/>
              <a:gd name="connsiteX29" fmla="*/ 79497 w 485775"/>
              <a:gd name="connsiteY29" fmla="*/ 308420 h 451618"/>
              <a:gd name="connsiteX30" fmla="*/ 106108 w 485775"/>
              <a:gd name="connsiteY30" fmla="*/ 304951 h 451618"/>
              <a:gd name="connsiteX31" fmla="*/ 132844 w 485775"/>
              <a:gd name="connsiteY31" fmla="*/ 270195 h 451618"/>
              <a:gd name="connsiteX32" fmla="*/ 217111 w 485775"/>
              <a:gd name="connsiteY32" fmla="*/ 379512 h 451618"/>
              <a:gd name="connsiteX33" fmla="*/ 75902 w 485775"/>
              <a:gd name="connsiteY33" fmla="*/ 379512 h 451618"/>
              <a:gd name="connsiteX34" fmla="*/ 37951 w 485775"/>
              <a:gd name="connsiteY34" fmla="*/ 341561 h 451618"/>
              <a:gd name="connsiteX35" fmla="*/ 37951 w 485775"/>
              <a:gd name="connsiteY35" fmla="*/ 75902 h 451618"/>
              <a:gd name="connsiteX36" fmla="*/ 75902 w 485775"/>
              <a:gd name="connsiteY36" fmla="*/ 37951 h 451618"/>
              <a:gd name="connsiteX37" fmla="*/ 409873 w 485775"/>
              <a:gd name="connsiteY37" fmla="*/ 37951 h 451618"/>
              <a:gd name="connsiteX38" fmla="*/ 447824 w 485775"/>
              <a:gd name="connsiteY38" fmla="*/ 75902 h 451618"/>
              <a:gd name="connsiteX39" fmla="*/ 447824 w 485775"/>
              <a:gd name="connsiteY39" fmla="*/ 194507 h 451618"/>
              <a:gd name="connsiteX40" fmla="*/ 132829 w 485775"/>
              <a:gd name="connsiteY40" fmla="*/ 68312 h 451618"/>
              <a:gd name="connsiteX41" fmla="*/ 75902 w 485775"/>
              <a:gd name="connsiteY41" fmla="*/ 125239 h 451618"/>
              <a:gd name="connsiteX42" fmla="*/ 132829 w 485775"/>
              <a:gd name="connsiteY42" fmla="*/ 182166 h 451618"/>
              <a:gd name="connsiteX43" fmla="*/ 189756 w 485775"/>
              <a:gd name="connsiteY43" fmla="*/ 125239 h 451618"/>
              <a:gd name="connsiteX44" fmla="*/ 132829 w 485775"/>
              <a:gd name="connsiteY44" fmla="*/ 68312 h 451618"/>
              <a:gd name="connsiteX45" fmla="*/ 132829 w 485775"/>
              <a:gd name="connsiteY45" fmla="*/ 144214 h 451618"/>
              <a:gd name="connsiteX46" fmla="*/ 113854 w 485775"/>
              <a:gd name="connsiteY46" fmla="*/ 125239 h 451618"/>
              <a:gd name="connsiteX47" fmla="*/ 132829 w 485775"/>
              <a:gd name="connsiteY47" fmla="*/ 106263 h 451618"/>
              <a:gd name="connsiteX48" fmla="*/ 151805 w 485775"/>
              <a:gd name="connsiteY48" fmla="*/ 125239 h 451618"/>
              <a:gd name="connsiteX49" fmla="*/ 132829 w 485775"/>
              <a:gd name="connsiteY49" fmla="*/ 144214 h 451618"/>
              <a:gd name="connsiteX50" fmla="*/ 401704 w 485775"/>
              <a:gd name="connsiteY50" fmla="*/ 286813 h 451618"/>
              <a:gd name="connsiteX51" fmla="*/ 393643 w 485775"/>
              <a:gd name="connsiteY51" fmla="*/ 282006 h 451618"/>
              <a:gd name="connsiteX52" fmla="*/ 318475 w 485775"/>
              <a:gd name="connsiteY52" fmla="*/ 259795 h 451618"/>
              <a:gd name="connsiteX53" fmla="*/ 299744 w 485775"/>
              <a:gd name="connsiteY53" fmla="*/ 264509 h 451618"/>
              <a:gd name="connsiteX54" fmla="*/ 294848 w 485775"/>
              <a:gd name="connsiteY54" fmla="*/ 283192 h 451618"/>
              <a:gd name="connsiteX55" fmla="*/ 316540 w 485775"/>
              <a:gd name="connsiteY55" fmla="*/ 359306 h 451618"/>
              <a:gd name="connsiteX56" fmla="*/ 321351 w 485775"/>
              <a:gd name="connsiteY56" fmla="*/ 367504 h 451618"/>
              <a:gd name="connsiteX57" fmla="*/ 388596 w 485775"/>
              <a:gd name="connsiteY57" fmla="*/ 434945 h 451618"/>
              <a:gd name="connsiteX58" fmla="*/ 428848 w 485775"/>
              <a:gd name="connsiteY58" fmla="*/ 451619 h 451618"/>
              <a:gd name="connsiteX59" fmla="*/ 469101 w 485775"/>
              <a:gd name="connsiteY59" fmla="*/ 434945 h 451618"/>
              <a:gd name="connsiteX60" fmla="*/ 485775 w 485775"/>
              <a:gd name="connsiteY60" fmla="*/ 394692 h 451618"/>
              <a:gd name="connsiteX61" fmla="*/ 469123 w 485775"/>
              <a:gd name="connsiteY61" fmla="*/ 354462 h 451618"/>
              <a:gd name="connsiteX62" fmla="*/ 340801 w 485775"/>
              <a:gd name="connsiteY62" fmla="*/ 305967 h 451618"/>
              <a:gd name="connsiteX63" fmla="*/ 378241 w 485775"/>
              <a:gd name="connsiteY63" fmla="*/ 317029 h 451618"/>
              <a:gd name="connsiteX64" fmla="*/ 411274 w 485775"/>
              <a:gd name="connsiteY64" fmla="*/ 350177 h 451618"/>
              <a:gd name="connsiteX65" fmla="*/ 384852 w 485775"/>
              <a:gd name="connsiteY65" fmla="*/ 377444 h 451618"/>
              <a:gd name="connsiteX66" fmla="*/ 351693 w 485775"/>
              <a:gd name="connsiteY66" fmla="*/ 344185 h 451618"/>
              <a:gd name="connsiteX67" fmla="*/ 442265 w 485775"/>
              <a:gd name="connsiteY67" fmla="*/ 408109 h 451618"/>
              <a:gd name="connsiteX68" fmla="*/ 415450 w 485775"/>
              <a:gd name="connsiteY68" fmla="*/ 408131 h 451618"/>
              <a:gd name="connsiteX69" fmla="*/ 411655 w 485775"/>
              <a:gd name="connsiteY69" fmla="*/ 404321 h 451618"/>
              <a:gd name="connsiteX70" fmla="*/ 438069 w 485775"/>
              <a:gd name="connsiteY70" fmla="*/ 377062 h 451618"/>
              <a:gd name="connsiteX71" fmla="*/ 442265 w 485775"/>
              <a:gd name="connsiteY71" fmla="*/ 381276 h 451618"/>
              <a:gd name="connsiteX72" fmla="*/ 447824 w 485775"/>
              <a:gd name="connsiteY72" fmla="*/ 394692 h 451618"/>
              <a:gd name="connsiteX73" fmla="*/ 442265 w 485775"/>
              <a:gd name="connsiteY73" fmla="*/ 408109 h 45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85775" h="451618">
                <a:moveTo>
                  <a:pt x="409873" y="0"/>
                </a:moveTo>
                <a:lnTo>
                  <a:pt x="75902" y="0"/>
                </a:lnTo>
                <a:cubicBezTo>
                  <a:pt x="34049" y="0"/>
                  <a:pt x="0" y="34049"/>
                  <a:pt x="0" y="75902"/>
                </a:cubicBezTo>
                <a:lnTo>
                  <a:pt x="0" y="341561"/>
                </a:lnTo>
                <a:cubicBezTo>
                  <a:pt x="0" y="383414"/>
                  <a:pt x="34049" y="417463"/>
                  <a:pt x="75902" y="417463"/>
                </a:cubicBezTo>
                <a:lnTo>
                  <a:pt x="255677" y="417463"/>
                </a:lnTo>
                <a:lnTo>
                  <a:pt x="255711" y="417463"/>
                </a:lnTo>
                <a:lnTo>
                  <a:pt x="255733" y="417463"/>
                </a:lnTo>
                <a:lnTo>
                  <a:pt x="276095" y="417463"/>
                </a:lnTo>
                <a:cubicBezTo>
                  <a:pt x="286576" y="417463"/>
                  <a:pt x="295070" y="408968"/>
                  <a:pt x="295070" y="398487"/>
                </a:cubicBezTo>
                <a:cubicBezTo>
                  <a:pt x="295070" y="388006"/>
                  <a:pt x="286576" y="379512"/>
                  <a:pt x="276095" y="379512"/>
                </a:cubicBezTo>
                <a:lnTo>
                  <a:pt x="265028" y="379512"/>
                </a:lnTo>
                <a:lnTo>
                  <a:pt x="221399" y="322911"/>
                </a:lnTo>
                <a:lnTo>
                  <a:pt x="359109" y="147750"/>
                </a:lnTo>
                <a:lnTo>
                  <a:pt x="447824" y="253584"/>
                </a:lnTo>
                <a:lnTo>
                  <a:pt x="447824" y="276095"/>
                </a:lnTo>
                <a:cubicBezTo>
                  <a:pt x="447824" y="286576"/>
                  <a:pt x="456318" y="295070"/>
                  <a:pt x="466799" y="295070"/>
                </a:cubicBezTo>
                <a:cubicBezTo>
                  <a:pt x="477280" y="295070"/>
                  <a:pt x="485775" y="286576"/>
                  <a:pt x="485775" y="276095"/>
                </a:cubicBezTo>
                <a:lnTo>
                  <a:pt x="485775" y="75902"/>
                </a:lnTo>
                <a:cubicBezTo>
                  <a:pt x="485775" y="34049"/>
                  <a:pt x="451726" y="0"/>
                  <a:pt x="409873" y="0"/>
                </a:cubicBezTo>
                <a:close/>
                <a:moveTo>
                  <a:pt x="373182" y="105459"/>
                </a:moveTo>
                <a:cubicBezTo>
                  <a:pt x="369509" y="101078"/>
                  <a:pt x="364046" y="98603"/>
                  <a:pt x="358342" y="98677"/>
                </a:cubicBezTo>
                <a:cubicBezTo>
                  <a:pt x="352623" y="98766"/>
                  <a:pt x="347253" y="101427"/>
                  <a:pt x="343721" y="105922"/>
                </a:cubicBezTo>
                <a:lnTo>
                  <a:pt x="197498" y="291905"/>
                </a:lnTo>
                <a:lnTo>
                  <a:pt x="147858" y="227507"/>
                </a:lnTo>
                <a:cubicBezTo>
                  <a:pt x="144266" y="222848"/>
                  <a:pt x="138715" y="220117"/>
                  <a:pt x="132829" y="220117"/>
                </a:cubicBezTo>
                <a:cubicBezTo>
                  <a:pt x="132825" y="220117"/>
                  <a:pt x="132822" y="220117"/>
                  <a:pt x="132818" y="220117"/>
                </a:cubicBezTo>
                <a:cubicBezTo>
                  <a:pt x="126933" y="220121"/>
                  <a:pt x="121377" y="222856"/>
                  <a:pt x="117789" y="227522"/>
                </a:cubicBezTo>
                <a:lnTo>
                  <a:pt x="76028" y="281810"/>
                </a:lnTo>
                <a:cubicBezTo>
                  <a:pt x="69639" y="290119"/>
                  <a:pt x="71192" y="302031"/>
                  <a:pt x="79497" y="308420"/>
                </a:cubicBezTo>
                <a:cubicBezTo>
                  <a:pt x="87807" y="314813"/>
                  <a:pt x="99718" y="313257"/>
                  <a:pt x="106108" y="304951"/>
                </a:cubicBezTo>
                <a:lnTo>
                  <a:pt x="132844" y="270195"/>
                </a:lnTo>
                <a:lnTo>
                  <a:pt x="217111" y="379512"/>
                </a:lnTo>
                <a:lnTo>
                  <a:pt x="75902" y="379512"/>
                </a:lnTo>
                <a:cubicBezTo>
                  <a:pt x="54977" y="379512"/>
                  <a:pt x="37951" y="362486"/>
                  <a:pt x="37951" y="341561"/>
                </a:cubicBezTo>
                <a:lnTo>
                  <a:pt x="37951" y="75902"/>
                </a:lnTo>
                <a:cubicBezTo>
                  <a:pt x="37951" y="54977"/>
                  <a:pt x="54977" y="37951"/>
                  <a:pt x="75902" y="37951"/>
                </a:cubicBezTo>
                <a:lnTo>
                  <a:pt x="409873" y="37951"/>
                </a:lnTo>
                <a:cubicBezTo>
                  <a:pt x="430798" y="37951"/>
                  <a:pt x="447824" y="54977"/>
                  <a:pt x="447824" y="75902"/>
                </a:cubicBezTo>
                <a:lnTo>
                  <a:pt x="447824" y="194507"/>
                </a:lnTo>
                <a:close/>
                <a:moveTo>
                  <a:pt x="132829" y="68312"/>
                </a:moveTo>
                <a:cubicBezTo>
                  <a:pt x="101438" y="68312"/>
                  <a:pt x="75902" y="93848"/>
                  <a:pt x="75902" y="125239"/>
                </a:cubicBezTo>
                <a:cubicBezTo>
                  <a:pt x="75902" y="156630"/>
                  <a:pt x="101438" y="182166"/>
                  <a:pt x="132829" y="182166"/>
                </a:cubicBezTo>
                <a:cubicBezTo>
                  <a:pt x="164220" y="182166"/>
                  <a:pt x="189756" y="156630"/>
                  <a:pt x="189756" y="125239"/>
                </a:cubicBezTo>
                <a:cubicBezTo>
                  <a:pt x="189756" y="93848"/>
                  <a:pt x="164220" y="68312"/>
                  <a:pt x="132829" y="68312"/>
                </a:cubicBezTo>
                <a:close/>
                <a:moveTo>
                  <a:pt x="132829" y="144214"/>
                </a:moveTo>
                <a:cubicBezTo>
                  <a:pt x="122367" y="144214"/>
                  <a:pt x="113854" y="135701"/>
                  <a:pt x="113854" y="125239"/>
                </a:cubicBezTo>
                <a:cubicBezTo>
                  <a:pt x="113854" y="114776"/>
                  <a:pt x="122367" y="106263"/>
                  <a:pt x="132829" y="106263"/>
                </a:cubicBezTo>
                <a:cubicBezTo>
                  <a:pt x="143292" y="106263"/>
                  <a:pt x="151805" y="114776"/>
                  <a:pt x="151805" y="125239"/>
                </a:cubicBezTo>
                <a:cubicBezTo>
                  <a:pt x="151805" y="135701"/>
                  <a:pt x="143292" y="144214"/>
                  <a:pt x="132829" y="144214"/>
                </a:cubicBezTo>
                <a:close/>
                <a:moveTo>
                  <a:pt x="401704" y="286813"/>
                </a:moveTo>
                <a:cubicBezTo>
                  <a:pt x="399462" y="284560"/>
                  <a:pt x="396690" y="282910"/>
                  <a:pt x="393643" y="282006"/>
                </a:cubicBezTo>
                <a:lnTo>
                  <a:pt x="318475" y="259795"/>
                </a:lnTo>
                <a:cubicBezTo>
                  <a:pt x="311837" y="257834"/>
                  <a:pt x="304662" y="259639"/>
                  <a:pt x="299744" y="264509"/>
                </a:cubicBezTo>
                <a:cubicBezTo>
                  <a:pt x="294826" y="269379"/>
                  <a:pt x="292950" y="276536"/>
                  <a:pt x="294848" y="283192"/>
                </a:cubicBezTo>
                <a:lnTo>
                  <a:pt x="316540" y="359306"/>
                </a:lnTo>
                <a:cubicBezTo>
                  <a:pt x="317422" y="362404"/>
                  <a:pt x="319079" y="365224"/>
                  <a:pt x="321351" y="367504"/>
                </a:cubicBezTo>
                <a:lnTo>
                  <a:pt x="388596" y="434945"/>
                </a:lnTo>
                <a:cubicBezTo>
                  <a:pt x="399347" y="445697"/>
                  <a:pt x="413642" y="451619"/>
                  <a:pt x="428848" y="451619"/>
                </a:cubicBezTo>
                <a:cubicBezTo>
                  <a:pt x="444055" y="451619"/>
                  <a:pt x="458349" y="445697"/>
                  <a:pt x="469101" y="434945"/>
                </a:cubicBezTo>
                <a:cubicBezTo>
                  <a:pt x="479853" y="424193"/>
                  <a:pt x="485775" y="409899"/>
                  <a:pt x="485775" y="394692"/>
                </a:cubicBezTo>
                <a:cubicBezTo>
                  <a:pt x="485775" y="379486"/>
                  <a:pt x="479853" y="365191"/>
                  <a:pt x="469123" y="354462"/>
                </a:cubicBezTo>
                <a:close/>
                <a:moveTo>
                  <a:pt x="340801" y="305967"/>
                </a:moveTo>
                <a:lnTo>
                  <a:pt x="378241" y="317029"/>
                </a:lnTo>
                <a:lnTo>
                  <a:pt x="411274" y="350177"/>
                </a:lnTo>
                <a:lnTo>
                  <a:pt x="384852" y="377444"/>
                </a:lnTo>
                <a:lnTo>
                  <a:pt x="351693" y="344185"/>
                </a:lnTo>
                <a:close/>
                <a:moveTo>
                  <a:pt x="442265" y="408109"/>
                </a:moveTo>
                <a:cubicBezTo>
                  <a:pt x="434867" y="415506"/>
                  <a:pt x="422829" y="415510"/>
                  <a:pt x="415450" y="408131"/>
                </a:cubicBezTo>
                <a:lnTo>
                  <a:pt x="411655" y="404321"/>
                </a:lnTo>
                <a:lnTo>
                  <a:pt x="438069" y="377062"/>
                </a:lnTo>
                <a:lnTo>
                  <a:pt x="442265" y="381276"/>
                </a:lnTo>
                <a:cubicBezTo>
                  <a:pt x="445852" y="384860"/>
                  <a:pt x="447824" y="389622"/>
                  <a:pt x="447824" y="394692"/>
                </a:cubicBezTo>
                <a:cubicBezTo>
                  <a:pt x="447824" y="399762"/>
                  <a:pt x="445852" y="404525"/>
                  <a:pt x="442265" y="408109"/>
                </a:cubicBezTo>
                <a:close/>
              </a:path>
            </a:pathLst>
          </a:custGeom>
          <a:solidFill>
            <a:schemeClr val="bg1"/>
          </a:solidFill>
          <a:ln w="94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E4E80CEB-92EE-47E0-940C-1F4CA9A1E0EC}"/>
              </a:ext>
            </a:extLst>
          </p:cNvPr>
          <p:cNvSpPr/>
          <p:nvPr/>
        </p:nvSpPr>
        <p:spPr>
          <a:xfrm>
            <a:off x="2167471" y="963554"/>
            <a:ext cx="2691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개인화된 제품 추천 시스템 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54" name="Justify Text Body">
            <a:extLst>
              <a:ext uri="{FF2B5EF4-FFF2-40B4-BE49-F238E27FC236}">
                <a16:creationId xmlns:a16="http://schemas.microsoft.com/office/drawing/2014/main" id="{B9636222-75FD-4893-B4D5-4E7B8F06CA62}"/>
              </a:ext>
            </a:extLst>
          </p:cNvPr>
          <p:cNvSpPr txBox="1"/>
          <p:nvPr/>
        </p:nvSpPr>
        <p:spPr>
          <a:xfrm>
            <a:off x="2504601" y="1332063"/>
            <a:ext cx="2017484" cy="158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사용자의 취향과 선호도를 기반으로</a:t>
            </a:r>
            <a:r>
              <a:rPr lang="en-ID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개인 맞춤형 제품을 추천하며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쇼핑 경험을 향상 시킵니다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OCR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기술을 활용하여 제품의 라벨을 분석하고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사용자가 찾는 정확한 제품을 자동으로 검색합니다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D1A926CF-89AA-4A2C-807C-803AB0CA4C8D}"/>
              </a:ext>
            </a:extLst>
          </p:cNvPr>
          <p:cNvSpPr/>
          <p:nvPr/>
        </p:nvSpPr>
        <p:spPr>
          <a:xfrm>
            <a:off x="2198728" y="2883794"/>
            <a:ext cx="2629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효율적인 제품 검색과 탐색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56" name="Justify Text Body">
            <a:extLst>
              <a:ext uri="{FF2B5EF4-FFF2-40B4-BE49-F238E27FC236}">
                <a16:creationId xmlns:a16="http://schemas.microsoft.com/office/drawing/2014/main" id="{DB7FEAFF-935A-4876-BA4A-9E13AFB6F009}"/>
              </a:ext>
            </a:extLst>
          </p:cNvPr>
          <p:cNvSpPr txBox="1"/>
          <p:nvPr/>
        </p:nvSpPr>
        <p:spPr>
          <a:xfrm>
            <a:off x="2453539" y="3153961"/>
            <a:ext cx="2186084" cy="1639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제품 이미지 업로드 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OCR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통해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빠르고 정확한 정보 추출을 제공하며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제품 정보를 자동으로 검색하여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결과를 제시합니다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사용자가 모델 번호나 인증번호를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모르더라도 정격 출력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(V/A)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값을 기반으로</a:t>
            </a:r>
            <a:r>
              <a:rPr lang="en-ID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유사한 제품을 찾을 수 있어 동일한 스펙의 제품 구입이 가능합니다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Rectangle 19">
            <a:extLst>
              <a:ext uri="{FF2B5EF4-FFF2-40B4-BE49-F238E27FC236}">
                <a16:creationId xmlns:a16="http://schemas.microsoft.com/office/drawing/2014/main" id="{1404EEDC-70C4-4F69-91A3-99EA84AEDEC0}"/>
              </a:ext>
            </a:extLst>
          </p:cNvPr>
          <p:cNvSpPr/>
          <p:nvPr/>
        </p:nvSpPr>
        <p:spPr>
          <a:xfrm>
            <a:off x="2640353" y="4793874"/>
            <a:ext cx="1745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사용자 경험 개선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58" name="Justify Text Body">
            <a:extLst>
              <a:ext uri="{FF2B5EF4-FFF2-40B4-BE49-F238E27FC236}">
                <a16:creationId xmlns:a16="http://schemas.microsoft.com/office/drawing/2014/main" id="{57BA6B8C-B5E4-44BA-9B51-DDB27609A408}"/>
              </a:ext>
            </a:extLst>
          </p:cNvPr>
          <p:cNvSpPr txBox="1"/>
          <p:nvPr/>
        </p:nvSpPr>
        <p:spPr>
          <a:xfrm>
            <a:off x="2504601" y="5063488"/>
            <a:ext cx="2017484" cy="143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직관적인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UI/UX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사용자들이 쉽게 제품을 탐색하고</a:t>
            </a:r>
            <a:r>
              <a:rPr lang="en-ID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원하는 제품을 빠르게 찾을 수 있도록 돕습니다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또한 로그인 및 찜하기 기능을 통해 쇼핑 경험이 지속적으로 개선되며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이전에 찜한 제품들을 언제든지 확인하고 관리할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</p:txBody>
      </p:sp>
      <p:grpSp>
        <p:nvGrpSpPr>
          <p:cNvPr id="71" name="Shape">
            <a:extLst>
              <a:ext uri="{FF2B5EF4-FFF2-40B4-BE49-F238E27FC236}">
                <a16:creationId xmlns:a16="http://schemas.microsoft.com/office/drawing/2014/main" id="{B13E14ED-F0F6-4BF7-8F1E-B5B752E028B9}"/>
              </a:ext>
            </a:extLst>
          </p:cNvPr>
          <p:cNvGrpSpPr>
            <a:grpSpLocks noChangeAspect="1"/>
          </p:cNvGrpSpPr>
          <p:nvPr/>
        </p:nvGrpSpPr>
        <p:grpSpPr>
          <a:xfrm>
            <a:off x="11744555" y="6416463"/>
            <a:ext cx="446030" cy="442845"/>
            <a:chOff x="0" y="6416675"/>
            <a:chExt cx="444499" cy="441325"/>
          </a:xfrm>
        </p:grpSpPr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29A87556-97E8-4DFB-85F5-0DE77F506CEE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3" name="SlideNo">
              <a:extLst>
                <a:ext uri="{FF2B5EF4-FFF2-40B4-BE49-F238E27FC236}">
                  <a16:creationId xmlns:a16="http://schemas.microsoft.com/office/drawing/2014/main" id="{B3B7FE9D-5093-4A77-902C-C03B08328E5F}"/>
                </a:ext>
              </a:extLst>
            </p:cNvPr>
            <p:cNvSpPr txBox="1">
              <a:spLocks/>
            </p:cNvSpPr>
            <p:nvPr/>
          </p:nvSpPr>
          <p:spPr>
            <a:xfrm>
              <a:off x="142375" y="6523275"/>
              <a:ext cx="159750" cy="2044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</a:t>
              </a:r>
              <a:fld id="{F2030FAF-A4A4-40ED-9EAC-96740896EED7}" type="slidenum"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6</a:t>
              </a:fld>
              <a:endParaRPr lang="en-ID" sz="100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5478BD-C709-5700-5FA9-5749AE62769E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2392E-5247-7724-F2D4-6D745314E0CE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1.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개요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327A-E4B5-8A5D-96CC-0BAB14827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s">
            <a:extLst>
              <a:ext uri="{FF2B5EF4-FFF2-40B4-BE49-F238E27FC236}">
                <a16:creationId xmlns:a16="http://schemas.microsoft.com/office/drawing/2014/main" id="{F1E4EA37-1532-51AC-D62E-44B5C88D2988}"/>
              </a:ext>
            </a:extLst>
          </p:cNvPr>
          <p:cNvSpPr/>
          <p:nvPr/>
        </p:nvSpPr>
        <p:spPr>
          <a:xfrm>
            <a:off x="-1" y="447"/>
            <a:ext cx="12192001" cy="685710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nd Title">
            <a:extLst>
              <a:ext uri="{FF2B5EF4-FFF2-40B4-BE49-F238E27FC236}">
                <a16:creationId xmlns:a16="http://schemas.microsoft.com/office/drawing/2014/main" id="{EEB21396-449F-6FAD-0198-4D26DB912E94}"/>
              </a:ext>
            </a:extLst>
          </p:cNvPr>
          <p:cNvSpPr txBox="1"/>
          <p:nvPr/>
        </p:nvSpPr>
        <p:spPr>
          <a:xfrm>
            <a:off x="7066014" y="2672244"/>
            <a:ext cx="4126131" cy="44935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US" sz="29200" dirty="0">
                <a:ln w="69850" cmpd="thinThick">
                  <a:solidFill>
                    <a:schemeClr val="bg1">
                      <a:alpha val="67000"/>
                    </a:schemeClr>
                  </a:solidFill>
                </a:ln>
                <a:noFill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en-ID" sz="29200" dirty="0">
              <a:ln w="69850" cmpd="thinThick">
                <a:solidFill>
                  <a:schemeClr val="bg1">
                    <a:alpha val="67000"/>
                  </a:schemeClr>
                </a:solidFill>
              </a:ln>
              <a:noFill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Shape">
            <a:extLst>
              <a:ext uri="{FF2B5EF4-FFF2-40B4-BE49-F238E27FC236}">
                <a16:creationId xmlns:a16="http://schemas.microsoft.com/office/drawing/2014/main" id="{71527F00-79E9-474D-BE8E-9E3B69936459}"/>
              </a:ext>
            </a:extLst>
          </p:cNvPr>
          <p:cNvGrpSpPr>
            <a:grpSpLocks noChangeAspect="1"/>
          </p:cNvGrpSpPr>
          <p:nvPr/>
        </p:nvGrpSpPr>
        <p:grpSpPr>
          <a:xfrm>
            <a:off x="11756130" y="6428038"/>
            <a:ext cx="446030" cy="442845"/>
            <a:chOff x="0" y="6416675"/>
            <a:chExt cx="444499" cy="4413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A2AC77-7680-68BD-7154-C3AE60945538}"/>
                </a:ext>
              </a:extLst>
            </p:cNvPr>
            <p:cNvSpPr/>
            <p:nvPr/>
          </p:nvSpPr>
          <p:spPr>
            <a:xfrm>
              <a:off x="0" y="6416675"/>
              <a:ext cx="44449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SlideNo">
              <a:extLst>
                <a:ext uri="{FF2B5EF4-FFF2-40B4-BE49-F238E27FC236}">
                  <a16:creationId xmlns:a16="http://schemas.microsoft.com/office/drawing/2014/main" id="{847D150C-B643-32E8-1A4E-A02558C758CC}"/>
                </a:ext>
              </a:extLst>
            </p:cNvPr>
            <p:cNvSpPr txBox="1">
              <a:spLocks/>
            </p:cNvSpPr>
            <p:nvPr/>
          </p:nvSpPr>
          <p:spPr>
            <a:xfrm>
              <a:off x="142375" y="6523275"/>
              <a:ext cx="159750" cy="2044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ctr" defTabSz="457200" rtl="0" eaLnBrk="1" latinLnBrk="0" hangingPunct="1">
                <a:defRPr lang="en-ID" sz="1400" kern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</a:t>
              </a:r>
              <a:fld id="{F2030FAF-A4A4-40ED-9EAC-96740896EED7}" type="slidenum">
                <a:rPr lang="en-ID" sz="1000">
                  <a:solidFill>
                    <a:schemeClr val="accent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pPr>
                  <a:lnSpc>
                    <a:spcPct val="150000"/>
                  </a:lnSpc>
                </a:pPr>
                <a:t>7</a:t>
              </a:fld>
              <a:endParaRPr lang="en-ID" sz="100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396660F-5C5F-23A3-4190-B48E0F88146F}"/>
              </a:ext>
            </a:extLst>
          </p:cNvPr>
          <p:cNvSpPr txBox="1"/>
          <p:nvPr/>
        </p:nvSpPr>
        <p:spPr>
          <a:xfrm>
            <a:off x="6098955" y="1050631"/>
            <a:ext cx="523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프로젝트 상세</a:t>
            </a:r>
            <a:endParaRPr 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E73CFCE6-C747-5189-6600-D76ECCAD9F6E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70F830-EF1C-3902-48C4-654D260CA3A2}"/>
              </a:ext>
            </a:extLst>
          </p:cNvPr>
          <p:cNvSpPr txBox="1"/>
          <p:nvPr/>
        </p:nvSpPr>
        <p:spPr>
          <a:xfrm>
            <a:off x="532389" y="46842"/>
            <a:ext cx="82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2" name="Shapes">
            <a:extLst>
              <a:ext uri="{FF2B5EF4-FFF2-40B4-BE49-F238E27FC236}">
                <a16:creationId xmlns:a16="http://schemas.microsoft.com/office/drawing/2014/main" id="{C77991B6-2CF2-954B-4812-DC775A946C24}"/>
              </a:ext>
            </a:extLst>
          </p:cNvPr>
          <p:cNvSpPr/>
          <p:nvPr/>
        </p:nvSpPr>
        <p:spPr>
          <a:xfrm>
            <a:off x="1" y="524808"/>
            <a:ext cx="5410287" cy="6176551"/>
          </a:xfrm>
          <a:custGeom>
            <a:avLst/>
            <a:gdLst>
              <a:gd name="connsiteX0" fmla="*/ 2665321 w 5410287"/>
              <a:gd name="connsiteY0" fmla="*/ 0 h 6176551"/>
              <a:gd name="connsiteX1" fmla="*/ 2934049 w 5410287"/>
              <a:gd name="connsiteY1" fmla="*/ 67259 h 6176551"/>
              <a:gd name="connsiteX2" fmla="*/ 5151408 w 5410287"/>
              <a:gd name="connsiteY2" fmla="*/ 1356376 h 6176551"/>
              <a:gd name="connsiteX3" fmla="*/ 5410287 w 5410287"/>
              <a:gd name="connsiteY3" fmla="*/ 1804764 h 6176551"/>
              <a:gd name="connsiteX4" fmla="*/ 5410287 w 5410287"/>
              <a:gd name="connsiteY4" fmla="*/ 4371788 h 6176551"/>
              <a:gd name="connsiteX5" fmla="*/ 5151408 w 5410287"/>
              <a:gd name="connsiteY5" fmla="*/ 4820176 h 6176551"/>
              <a:gd name="connsiteX6" fmla="*/ 2934049 w 5410287"/>
              <a:gd name="connsiteY6" fmla="*/ 6109293 h 6176551"/>
              <a:gd name="connsiteX7" fmla="*/ 2663914 w 5410287"/>
              <a:gd name="connsiteY7" fmla="*/ 6176551 h 6176551"/>
              <a:gd name="connsiteX8" fmla="*/ 2405035 w 5410287"/>
              <a:gd name="connsiteY8" fmla="*/ 6109293 h 6176551"/>
              <a:gd name="connsiteX9" fmla="*/ 187676 w 5410287"/>
              <a:gd name="connsiteY9" fmla="*/ 4820176 h 6176551"/>
              <a:gd name="connsiteX10" fmla="*/ 78989 w 5410287"/>
              <a:gd name="connsiteY10" fmla="*/ 4739081 h 6176551"/>
              <a:gd name="connsiteX11" fmla="*/ 0 w 5410287"/>
              <a:gd name="connsiteY11" fmla="*/ 4641800 h 6176551"/>
              <a:gd name="connsiteX12" fmla="*/ 0 w 5410287"/>
              <a:gd name="connsiteY12" fmla="*/ 1534752 h 6176551"/>
              <a:gd name="connsiteX13" fmla="*/ 78989 w 5410287"/>
              <a:gd name="connsiteY13" fmla="*/ 1437471 h 6176551"/>
              <a:gd name="connsiteX14" fmla="*/ 187676 w 5410287"/>
              <a:gd name="connsiteY14" fmla="*/ 1356376 h 6176551"/>
              <a:gd name="connsiteX15" fmla="*/ 2405035 w 5410287"/>
              <a:gd name="connsiteY15" fmla="*/ 67259 h 6176551"/>
              <a:gd name="connsiteX16" fmla="*/ 2665321 w 5410287"/>
              <a:gd name="connsiteY16" fmla="*/ 0 h 61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0287" h="6176551">
                <a:moveTo>
                  <a:pt x="2665321" y="0"/>
                </a:moveTo>
                <a:cubicBezTo>
                  <a:pt x="2756773" y="0"/>
                  <a:pt x="2849632" y="22420"/>
                  <a:pt x="2934049" y="67259"/>
                </a:cubicBezTo>
                <a:cubicBezTo>
                  <a:pt x="5151408" y="1356376"/>
                  <a:pt x="5151408" y="1356376"/>
                  <a:pt x="5151408" y="1356376"/>
                </a:cubicBezTo>
                <a:cubicBezTo>
                  <a:pt x="5308987" y="1446053"/>
                  <a:pt x="5410287" y="1614199"/>
                  <a:pt x="5410287" y="1804764"/>
                </a:cubicBezTo>
                <a:cubicBezTo>
                  <a:pt x="5410287" y="4371788"/>
                  <a:pt x="5410287" y="4371788"/>
                  <a:pt x="5410287" y="4371788"/>
                </a:cubicBezTo>
                <a:cubicBezTo>
                  <a:pt x="5410287" y="4562353"/>
                  <a:pt x="5308987" y="4730499"/>
                  <a:pt x="5151408" y="4820176"/>
                </a:cubicBezTo>
                <a:cubicBezTo>
                  <a:pt x="2934049" y="6109293"/>
                  <a:pt x="2934049" y="6109293"/>
                  <a:pt x="2934049" y="6109293"/>
                </a:cubicBezTo>
                <a:cubicBezTo>
                  <a:pt x="2844004" y="6154132"/>
                  <a:pt x="2753959" y="6176551"/>
                  <a:pt x="2663914" y="6176551"/>
                </a:cubicBezTo>
                <a:cubicBezTo>
                  <a:pt x="2573869" y="6176551"/>
                  <a:pt x="2483824" y="6154132"/>
                  <a:pt x="2405035" y="6109293"/>
                </a:cubicBezTo>
                <a:cubicBezTo>
                  <a:pt x="187676" y="4820176"/>
                  <a:pt x="187676" y="4820176"/>
                  <a:pt x="187676" y="4820176"/>
                </a:cubicBezTo>
                <a:cubicBezTo>
                  <a:pt x="148282" y="4797757"/>
                  <a:pt x="111701" y="4770433"/>
                  <a:pt x="78989" y="4739081"/>
                </a:cubicBezTo>
                <a:lnTo>
                  <a:pt x="0" y="4641800"/>
                </a:lnTo>
                <a:lnTo>
                  <a:pt x="0" y="1534752"/>
                </a:lnTo>
                <a:lnTo>
                  <a:pt x="78989" y="1437471"/>
                </a:lnTo>
                <a:cubicBezTo>
                  <a:pt x="111701" y="1406119"/>
                  <a:pt x="148282" y="1378795"/>
                  <a:pt x="187676" y="1356376"/>
                </a:cubicBezTo>
                <a:cubicBezTo>
                  <a:pt x="2405035" y="67259"/>
                  <a:pt x="2405035" y="67259"/>
                  <a:pt x="2405035" y="67259"/>
                </a:cubicBezTo>
                <a:cubicBezTo>
                  <a:pt x="2483824" y="22420"/>
                  <a:pt x="2573869" y="0"/>
                  <a:pt x="266532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FCBFFBD9-239B-FE0B-28EA-F2DDBC78FC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9526"/>
          <a:stretch>
            <a:fillRect/>
          </a:stretch>
        </p:blipFill>
        <p:spPr>
          <a:xfrm>
            <a:off x="537072" y="1214742"/>
            <a:ext cx="4253687" cy="4783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97CAA-7DC6-4B90-AAC7-B01CBBDCE475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2.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상세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4D8FFD-BA09-42D3-9392-88517808E2C7}"/>
              </a:ext>
            </a:extLst>
          </p:cNvPr>
          <p:cNvGrpSpPr/>
          <p:nvPr/>
        </p:nvGrpSpPr>
        <p:grpSpPr>
          <a:xfrm>
            <a:off x="9091126" y="2898076"/>
            <a:ext cx="1082897" cy="1084643"/>
            <a:chOff x="9577736" y="1932617"/>
            <a:chExt cx="1059390" cy="1061099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1EBFD90-DD8E-4243-B3D9-CA3682BD0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7736" y="1932617"/>
              <a:ext cx="1059390" cy="1061099"/>
            </a:xfrm>
            <a:custGeom>
              <a:avLst/>
              <a:gdLst>
                <a:gd name="T0" fmla="*/ 84 w 223"/>
                <a:gd name="T1" fmla="*/ 164 h 223"/>
                <a:gd name="T2" fmla="*/ 80 w 223"/>
                <a:gd name="T3" fmla="*/ 141 h 223"/>
                <a:gd name="T4" fmla="*/ 75 w 223"/>
                <a:gd name="T5" fmla="*/ 127 h 223"/>
                <a:gd name="T6" fmla="*/ 69 w 223"/>
                <a:gd name="T7" fmla="*/ 120 h 223"/>
                <a:gd name="T8" fmla="*/ 62 w 223"/>
                <a:gd name="T9" fmla="*/ 99 h 223"/>
                <a:gd name="T10" fmla="*/ 65 w 223"/>
                <a:gd name="T11" fmla="*/ 86 h 223"/>
                <a:gd name="T12" fmla="*/ 66 w 223"/>
                <a:gd name="T13" fmla="*/ 71 h 223"/>
                <a:gd name="T14" fmla="*/ 67 w 223"/>
                <a:gd name="T15" fmla="*/ 57 h 223"/>
                <a:gd name="T16" fmla="*/ 73 w 223"/>
                <a:gd name="T17" fmla="*/ 44 h 223"/>
                <a:gd name="T18" fmla="*/ 81 w 223"/>
                <a:gd name="T19" fmla="*/ 34 h 223"/>
                <a:gd name="T20" fmla="*/ 111 w 223"/>
                <a:gd name="T21" fmla="*/ 22 h 223"/>
                <a:gd name="T22" fmla="*/ 142 w 223"/>
                <a:gd name="T23" fmla="*/ 29 h 223"/>
                <a:gd name="T24" fmla="*/ 164 w 223"/>
                <a:gd name="T25" fmla="*/ 59 h 223"/>
                <a:gd name="T26" fmla="*/ 164 w 223"/>
                <a:gd name="T27" fmla="*/ 65 h 223"/>
                <a:gd name="T28" fmla="*/ 163 w 223"/>
                <a:gd name="T29" fmla="*/ 84 h 223"/>
                <a:gd name="T30" fmla="*/ 168 w 223"/>
                <a:gd name="T31" fmla="*/ 91 h 223"/>
                <a:gd name="T32" fmla="*/ 168 w 223"/>
                <a:gd name="T33" fmla="*/ 96 h 223"/>
                <a:gd name="T34" fmla="*/ 169 w 223"/>
                <a:gd name="T35" fmla="*/ 98 h 223"/>
                <a:gd name="T36" fmla="*/ 162 w 223"/>
                <a:gd name="T37" fmla="*/ 121 h 223"/>
                <a:gd name="T38" fmla="*/ 155 w 223"/>
                <a:gd name="T39" fmla="*/ 127 h 223"/>
                <a:gd name="T40" fmla="*/ 144 w 223"/>
                <a:gd name="T41" fmla="*/ 158 h 223"/>
                <a:gd name="T42" fmla="*/ 147 w 223"/>
                <a:gd name="T43" fmla="*/ 165 h 223"/>
                <a:gd name="T44" fmla="*/ 150 w 223"/>
                <a:gd name="T45" fmla="*/ 164 h 223"/>
                <a:gd name="T46" fmla="*/ 152 w 223"/>
                <a:gd name="T47" fmla="*/ 166 h 223"/>
                <a:gd name="T48" fmla="*/ 155 w 223"/>
                <a:gd name="T49" fmla="*/ 176 h 223"/>
                <a:gd name="T50" fmla="*/ 159 w 223"/>
                <a:gd name="T51" fmla="*/ 180 h 223"/>
                <a:gd name="T52" fmla="*/ 167 w 223"/>
                <a:gd name="T53" fmla="*/ 185 h 223"/>
                <a:gd name="T54" fmla="*/ 184 w 223"/>
                <a:gd name="T55" fmla="*/ 192 h 223"/>
                <a:gd name="T56" fmla="*/ 112 w 223"/>
                <a:gd name="T57" fmla="*/ 223 h 223"/>
                <a:gd name="T58" fmla="*/ 47 w 223"/>
                <a:gd name="T59" fmla="*/ 190 h 223"/>
                <a:gd name="T60" fmla="*/ 70 w 223"/>
                <a:gd name="T61" fmla="*/ 181 h 223"/>
                <a:gd name="T62" fmla="*/ 76 w 223"/>
                <a:gd name="T63" fmla="*/ 166 h 223"/>
                <a:gd name="T64" fmla="*/ 79 w 223"/>
                <a:gd name="T65" fmla="*/ 164 h 223"/>
                <a:gd name="T66" fmla="*/ 112 w 223"/>
                <a:gd name="T67" fmla="*/ 0 h 223"/>
                <a:gd name="T68" fmla="*/ 112 w 223"/>
                <a:gd name="T69" fmla="*/ 223 h 223"/>
                <a:gd name="T70" fmla="*/ 112 w 223"/>
                <a:gd name="T7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3">
                  <a:moveTo>
                    <a:pt x="82" y="165"/>
                  </a:moveTo>
                  <a:cubicBezTo>
                    <a:pt x="83" y="165"/>
                    <a:pt x="83" y="165"/>
                    <a:pt x="84" y="164"/>
                  </a:cubicBezTo>
                  <a:cubicBezTo>
                    <a:pt x="87" y="156"/>
                    <a:pt x="84" y="149"/>
                    <a:pt x="80" y="142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39"/>
                    <a:pt x="78" y="137"/>
                    <a:pt x="77" y="135"/>
                  </a:cubicBezTo>
                  <a:cubicBezTo>
                    <a:pt x="76" y="132"/>
                    <a:pt x="75" y="130"/>
                    <a:pt x="75" y="127"/>
                  </a:cubicBezTo>
                  <a:cubicBezTo>
                    <a:pt x="74" y="125"/>
                    <a:pt x="74" y="124"/>
                    <a:pt x="72" y="124"/>
                  </a:cubicBezTo>
                  <a:cubicBezTo>
                    <a:pt x="70" y="123"/>
                    <a:pt x="69" y="122"/>
                    <a:pt x="69" y="120"/>
                  </a:cubicBezTo>
                  <a:cubicBezTo>
                    <a:pt x="68" y="116"/>
                    <a:pt x="67" y="113"/>
                    <a:pt x="65" y="110"/>
                  </a:cubicBezTo>
                  <a:cubicBezTo>
                    <a:pt x="64" y="106"/>
                    <a:pt x="63" y="103"/>
                    <a:pt x="62" y="99"/>
                  </a:cubicBezTo>
                  <a:cubicBezTo>
                    <a:pt x="61" y="97"/>
                    <a:pt x="61" y="94"/>
                    <a:pt x="62" y="91"/>
                  </a:cubicBezTo>
                  <a:cubicBezTo>
                    <a:pt x="62" y="89"/>
                    <a:pt x="63" y="87"/>
                    <a:pt x="65" y="86"/>
                  </a:cubicBezTo>
                  <a:cubicBezTo>
                    <a:pt x="67" y="85"/>
                    <a:pt x="68" y="84"/>
                    <a:pt x="68" y="82"/>
                  </a:cubicBezTo>
                  <a:cubicBezTo>
                    <a:pt x="68" y="78"/>
                    <a:pt x="68" y="74"/>
                    <a:pt x="66" y="71"/>
                  </a:cubicBezTo>
                  <a:cubicBezTo>
                    <a:pt x="66" y="66"/>
                    <a:pt x="65" y="62"/>
                    <a:pt x="66" y="58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6" y="51"/>
                    <a:pt x="69" y="47"/>
                    <a:pt x="73" y="44"/>
                  </a:cubicBezTo>
                  <a:cubicBezTo>
                    <a:pt x="75" y="42"/>
                    <a:pt x="77" y="39"/>
                    <a:pt x="78" y="37"/>
                  </a:cubicBezTo>
                  <a:cubicBezTo>
                    <a:pt x="79" y="35"/>
                    <a:pt x="80" y="34"/>
                    <a:pt x="81" y="34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90" y="26"/>
                    <a:pt x="100" y="22"/>
                    <a:pt x="111" y="22"/>
                  </a:cubicBezTo>
                  <a:cubicBezTo>
                    <a:pt x="114" y="22"/>
                    <a:pt x="117" y="22"/>
                    <a:pt x="121" y="23"/>
                  </a:cubicBezTo>
                  <a:cubicBezTo>
                    <a:pt x="128" y="24"/>
                    <a:pt x="135" y="26"/>
                    <a:pt x="142" y="29"/>
                  </a:cubicBezTo>
                  <a:cubicBezTo>
                    <a:pt x="150" y="33"/>
                    <a:pt x="156" y="39"/>
                    <a:pt x="160" y="47"/>
                  </a:cubicBezTo>
                  <a:cubicBezTo>
                    <a:pt x="163" y="51"/>
                    <a:pt x="163" y="55"/>
                    <a:pt x="164" y="59"/>
                  </a:cubicBezTo>
                  <a:cubicBezTo>
                    <a:pt x="164" y="61"/>
                    <a:pt x="164" y="63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72"/>
                    <a:pt x="164" y="78"/>
                    <a:pt x="163" y="84"/>
                  </a:cubicBezTo>
                  <a:cubicBezTo>
                    <a:pt x="163" y="86"/>
                    <a:pt x="163" y="87"/>
                    <a:pt x="165" y="87"/>
                  </a:cubicBezTo>
                  <a:cubicBezTo>
                    <a:pt x="167" y="88"/>
                    <a:pt x="168" y="89"/>
                    <a:pt x="168" y="91"/>
                  </a:cubicBezTo>
                  <a:cubicBezTo>
                    <a:pt x="168" y="93"/>
                    <a:pt x="168" y="94"/>
                    <a:pt x="168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69" y="97"/>
                    <a:pt x="169" y="98"/>
                    <a:pt x="169" y="98"/>
                  </a:cubicBezTo>
                  <a:cubicBezTo>
                    <a:pt x="168" y="102"/>
                    <a:pt x="167" y="104"/>
                    <a:pt x="166" y="108"/>
                  </a:cubicBezTo>
                  <a:cubicBezTo>
                    <a:pt x="164" y="112"/>
                    <a:pt x="163" y="116"/>
                    <a:pt x="162" y="121"/>
                  </a:cubicBezTo>
                  <a:cubicBezTo>
                    <a:pt x="161" y="122"/>
                    <a:pt x="160" y="123"/>
                    <a:pt x="159" y="123"/>
                  </a:cubicBezTo>
                  <a:cubicBezTo>
                    <a:pt x="156" y="124"/>
                    <a:pt x="155" y="125"/>
                    <a:pt x="155" y="127"/>
                  </a:cubicBezTo>
                  <a:cubicBezTo>
                    <a:pt x="153" y="134"/>
                    <a:pt x="150" y="142"/>
                    <a:pt x="147" y="149"/>
                  </a:cubicBezTo>
                  <a:cubicBezTo>
                    <a:pt x="144" y="151"/>
                    <a:pt x="144" y="155"/>
                    <a:pt x="144" y="158"/>
                  </a:cubicBezTo>
                  <a:cubicBezTo>
                    <a:pt x="144" y="159"/>
                    <a:pt x="145" y="161"/>
                    <a:pt x="145" y="162"/>
                  </a:cubicBezTo>
                  <a:cubicBezTo>
                    <a:pt x="145" y="164"/>
                    <a:pt x="146" y="165"/>
                    <a:pt x="147" y="165"/>
                  </a:cubicBezTo>
                  <a:cubicBezTo>
                    <a:pt x="147" y="165"/>
                    <a:pt x="148" y="165"/>
                    <a:pt x="148" y="165"/>
                  </a:cubicBezTo>
                  <a:cubicBezTo>
                    <a:pt x="149" y="164"/>
                    <a:pt x="149" y="164"/>
                    <a:pt x="150" y="164"/>
                  </a:cubicBezTo>
                  <a:cubicBezTo>
                    <a:pt x="150" y="164"/>
                    <a:pt x="151" y="164"/>
                    <a:pt x="151" y="164"/>
                  </a:cubicBezTo>
                  <a:cubicBezTo>
                    <a:pt x="152" y="165"/>
                    <a:pt x="152" y="165"/>
                    <a:pt x="152" y="166"/>
                  </a:cubicBezTo>
                  <a:cubicBezTo>
                    <a:pt x="153" y="168"/>
                    <a:pt x="153" y="170"/>
                    <a:pt x="153" y="171"/>
                  </a:cubicBezTo>
                  <a:cubicBezTo>
                    <a:pt x="154" y="173"/>
                    <a:pt x="154" y="174"/>
                    <a:pt x="155" y="176"/>
                  </a:cubicBezTo>
                  <a:cubicBezTo>
                    <a:pt x="155" y="177"/>
                    <a:pt x="156" y="178"/>
                    <a:pt x="157" y="178"/>
                  </a:cubicBezTo>
                  <a:cubicBezTo>
                    <a:pt x="157" y="179"/>
                    <a:pt x="158" y="180"/>
                    <a:pt x="159" y="180"/>
                  </a:cubicBezTo>
                  <a:cubicBezTo>
                    <a:pt x="160" y="182"/>
                    <a:pt x="162" y="183"/>
                    <a:pt x="165" y="184"/>
                  </a:cubicBezTo>
                  <a:cubicBezTo>
                    <a:pt x="165" y="184"/>
                    <a:pt x="166" y="184"/>
                    <a:pt x="167" y="185"/>
                  </a:cubicBezTo>
                  <a:cubicBezTo>
                    <a:pt x="168" y="186"/>
                    <a:pt x="169" y="186"/>
                    <a:pt x="171" y="186"/>
                  </a:cubicBezTo>
                  <a:cubicBezTo>
                    <a:pt x="175" y="189"/>
                    <a:pt x="180" y="190"/>
                    <a:pt x="184" y="192"/>
                  </a:cubicBezTo>
                  <a:cubicBezTo>
                    <a:pt x="185" y="193"/>
                    <a:pt x="186" y="193"/>
                    <a:pt x="187" y="194"/>
                  </a:cubicBezTo>
                  <a:cubicBezTo>
                    <a:pt x="167" y="212"/>
                    <a:pt x="141" y="223"/>
                    <a:pt x="112" y="223"/>
                  </a:cubicBezTo>
                  <a:cubicBezTo>
                    <a:pt x="83" y="223"/>
                    <a:pt x="56" y="212"/>
                    <a:pt x="36" y="194"/>
                  </a:cubicBezTo>
                  <a:cubicBezTo>
                    <a:pt x="40" y="193"/>
                    <a:pt x="44" y="192"/>
                    <a:pt x="47" y="190"/>
                  </a:cubicBezTo>
                  <a:cubicBezTo>
                    <a:pt x="50" y="189"/>
                    <a:pt x="54" y="189"/>
                    <a:pt x="57" y="186"/>
                  </a:cubicBezTo>
                  <a:cubicBezTo>
                    <a:pt x="61" y="185"/>
                    <a:pt x="66" y="183"/>
                    <a:pt x="70" y="181"/>
                  </a:cubicBezTo>
                  <a:cubicBezTo>
                    <a:pt x="71" y="180"/>
                    <a:pt x="72" y="179"/>
                    <a:pt x="73" y="177"/>
                  </a:cubicBezTo>
                  <a:cubicBezTo>
                    <a:pt x="74" y="173"/>
                    <a:pt x="75" y="170"/>
                    <a:pt x="76" y="166"/>
                  </a:cubicBezTo>
                  <a:cubicBezTo>
                    <a:pt x="76" y="164"/>
                    <a:pt x="77" y="164"/>
                    <a:pt x="78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0" y="164"/>
                    <a:pt x="81" y="165"/>
                    <a:pt x="82" y="165"/>
                  </a:cubicBezTo>
                  <a:moveTo>
                    <a:pt x="112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3"/>
                    <a:pt x="50" y="223"/>
                    <a:pt x="112" y="223"/>
                  </a:cubicBezTo>
                  <a:cubicBezTo>
                    <a:pt x="173" y="223"/>
                    <a:pt x="223" y="173"/>
                    <a:pt x="223" y="111"/>
                  </a:cubicBezTo>
                  <a:cubicBezTo>
                    <a:pt x="223" y="50"/>
                    <a:pt x="173" y="0"/>
                    <a:pt x="112" y="0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212BE0E1-EC43-4535-9753-F977B37C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604" y="2036847"/>
              <a:ext cx="717651" cy="956868"/>
            </a:xfrm>
            <a:custGeom>
              <a:avLst/>
              <a:gdLst>
                <a:gd name="T0" fmla="*/ 45 w 151"/>
                <a:gd name="T1" fmla="*/ 11 h 201"/>
                <a:gd name="T2" fmla="*/ 42 w 151"/>
                <a:gd name="T3" fmla="*/ 15 h 201"/>
                <a:gd name="T4" fmla="*/ 31 w 151"/>
                <a:gd name="T5" fmla="*/ 35 h 201"/>
                <a:gd name="T6" fmla="*/ 30 w 151"/>
                <a:gd name="T7" fmla="*/ 36 h 201"/>
                <a:gd name="T8" fmla="*/ 32 w 151"/>
                <a:gd name="T9" fmla="*/ 60 h 201"/>
                <a:gd name="T10" fmla="*/ 26 w 151"/>
                <a:gd name="T11" fmla="*/ 69 h 201"/>
                <a:gd name="T12" fmla="*/ 29 w 151"/>
                <a:gd name="T13" fmla="*/ 88 h 201"/>
                <a:gd name="T14" fmla="*/ 36 w 151"/>
                <a:gd name="T15" fmla="*/ 102 h 201"/>
                <a:gd name="T16" fmla="*/ 41 w 151"/>
                <a:gd name="T17" fmla="*/ 113 h 201"/>
                <a:gd name="T18" fmla="*/ 44 w 151"/>
                <a:gd name="T19" fmla="*/ 120 h 201"/>
                <a:gd name="T20" fmla="*/ 46 w 151"/>
                <a:gd name="T21" fmla="*/ 143 h 201"/>
                <a:gd name="T22" fmla="*/ 42 w 151"/>
                <a:gd name="T23" fmla="*/ 142 h 201"/>
                <a:gd name="T24" fmla="*/ 37 w 151"/>
                <a:gd name="T25" fmla="*/ 155 h 201"/>
                <a:gd name="T26" fmla="*/ 21 w 151"/>
                <a:gd name="T27" fmla="*/ 164 h 201"/>
                <a:gd name="T28" fmla="*/ 0 w 151"/>
                <a:gd name="T29" fmla="*/ 172 h 201"/>
                <a:gd name="T30" fmla="*/ 151 w 151"/>
                <a:gd name="T31" fmla="*/ 172 h 201"/>
                <a:gd name="T32" fmla="*/ 135 w 151"/>
                <a:gd name="T33" fmla="*/ 164 h 201"/>
                <a:gd name="T34" fmla="*/ 129 w 151"/>
                <a:gd name="T35" fmla="*/ 162 h 201"/>
                <a:gd name="T36" fmla="*/ 121 w 151"/>
                <a:gd name="T37" fmla="*/ 156 h 201"/>
                <a:gd name="T38" fmla="*/ 117 w 151"/>
                <a:gd name="T39" fmla="*/ 149 h 201"/>
                <a:gd name="T40" fmla="*/ 115 w 151"/>
                <a:gd name="T41" fmla="*/ 142 h 201"/>
                <a:gd name="T42" fmla="*/ 112 w 151"/>
                <a:gd name="T43" fmla="*/ 143 h 201"/>
                <a:gd name="T44" fmla="*/ 109 w 151"/>
                <a:gd name="T45" fmla="*/ 140 h 201"/>
                <a:gd name="T46" fmla="*/ 111 w 151"/>
                <a:gd name="T47" fmla="*/ 127 h 201"/>
                <a:gd name="T48" fmla="*/ 123 w 151"/>
                <a:gd name="T49" fmla="*/ 101 h 201"/>
                <a:gd name="T50" fmla="*/ 130 w 151"/>
                <a:gd name="T51" fmla="*/ 86 h 201"/>
                <a:gd name="T52" fmla="*/ 133 w 151"/>
                <a:gd name="T53" fmla="*/ 74 h 201"/>
                <a:gd name="T54" fmla="*/ 132 w 151"/>
                <a:gd name="T55" fmla="*/ 73 h 201"/>
                <a:gd name="T56" fmla="*/ 129 w 151"/>
                <a:gd name="T57" fmla="*/ 65 h 201"/>
                <a:gd name="T58" fmla="*/ 128 w 151"/>
                <a:gd name="T59" fmla="*/ 44 h 201"/>
                <a:gd name="T60" fmla="*/ 128 w 151"/>
                <a:gd name="T61" fmla="*/ 43 h 201"/>
                <a:gd name="T62" fmla="*/ 124 w 151"/>
                <a:gd name="T63" fmla="*/ 25 h 201"/>
                <a:gd name="T64" fmla="*/ 85 w 151"/>
                <a:gd name="T65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" h="201">
                  <a:moveTo>
                    <a:pt x="75" y="0"/>
                  </a:moveTo>
                  <a:cubicBezTo>
                    <a:pt x="64" y="0"/>
                    <a:pt x="54" y="4"/>
                    <a:pt x="45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3" y="13"/>
                    <a:pt x="42" y="15"/>
                  </a:cubicBezTo>
                  <a:cubicBezTo>
                    <a:pt x="41" y="17"/>
                    <a:pt x="39" y="20"/>
                    <a:pt x="37" y="22"/>
                  </a:cubicBezTo>
                  <a:cubicBezTo>
                    <a:pt x="33" y="25"/>
                    <a:pt x="30" y="29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40"/>
                    <a:pt x="30" y="44"/>
                    <a:pt x="30" y="49"/>
                  </a:cubicBezTo>
                  <a:cubicBezTo>
                    <a:pt x="32" y="52"/>
                    <a:pt x="32" y="56"/>
                    <a:pt x="32" y="60"/>
                  </a:cubicBezTo>
                  <a:cubicBezTo>
                    <a:pt x="32" y="62"/>
                    <a:pt x="31" y="63"/>
                    <a:pt x="29" y="64"/>
                  </a:cubicBezTo>
                  <a:cubicBezTo>
                    <a:pt x="27" y="65"/>
                    <a:pt x="26" y="67"/>
                    <a:pt x="26" y="69"/>
                  </a:cubicBezTo>
                  <a:cubicBezTo>
                    <a:pt x="25" y="72"/>
                    <a:pt x="25" y="75"/>
                    <a:pt x="26" y="77"/>
                  </a:cubicBezTo>
                  <a:cubicBezTo>
                    <a:pt x="27" y="81"/>
                    <a:pt x="28" y="84"/>
                    <a:pt x="29" y="88"/>
                  </a:cubicBezTo>
                  <a:cubicBezTo>
                    <a:pt x="31" y="91"/>
                    <a:pt x="32" y="94"/>
                    <a:pt x="33" y="98"/>
                  </a:cubicBezTo>
                  <a:cubicBezTo>
                    <a:pt x="33" y="100"/>
                    <a:pt x="34" y="101"/>
                    <a:pt x="36" y="102"/>
                  </a:cubicBezTo>
                  <a:cubicBezTo>
                    <a:pt x="38" y="102"/>
                    <a:pt x="38" y="103"/>
                    <a:pt x="39" y="105"/>
                  </a:cubicBezTo>
                  <a:cubicBezTo>
                    <a:pt x="39" y="108"/>
                    <a:pt x="40" y="110"/>
                    <a:pt x="41" y="113"/>
                  </a:cubicBezTo>
                  <a:cubicBezTo>
                    <a:pt x="42" y="115"/>
                    <a:pt x="44" y="117"/>
                    <a:pt x="44" y="119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8" y="127"/>
                    <a:pt x="51" y="134"/>
                    <a:pt x="48" y="142"/>
                  </a:cubicBezTo>
                  <a:cubicBezTo>
                    <a:pt x="47" y="143"/>
                    <a:pt x="47" y="143"/>
                    <a:pt x="46" y="143"/>
                  </a:cubicBezTo>
                  <a:cubicBezTo>
                    <a:pt x="45" y="143"/>
                    <a:pt x="44" y="142"/>
                    <a:pt x="43" y="142"/>
                  </a:cubicBezTo>
                  <a:cubicBezTo>
                    <a:pt x="43" y="142"/>
                    <a:pt x="43" y="142"/>
                    <a:pt x="42" y="142"/>
                  </a:cubicBezTo>
                  <a:cubicBezTo>
                    <a:pt x="41" y="142"/>
                    <a:pt x="40" y="142"/>
                    <a:pt x="40" y="144"/>
                  </a:cubicBezTo>
                  <a:cubicBezTo>
                    <a:pt x="39" y="148"/>
                    <a:pt x="38" y="151"/>
                    <a:pt x="37" y="155"/>
                  </a:cubicBezTo>
                  <a:cubicBezTo>
                    <a:pt x="36" y="157"/>
                    <a:pt x="35" y="158"/>
                    <a:pt x="34" y="159"/>
                  </a:cubicBezTo>
                  <a:cubicBezTo>
                    <a:pt x="30" y="161"/>
                    <a:pt x="25" y="163"/>
                    <a:pt x="21" y="164"/>
                  </a:cubicBezTo>
                  <a:cubicBezTo>
                    <a:pt x="18" y="167"/>
                    <a:pt x="14" y="167"/>
                    <a:pt x="11" y="168"/>
                  </a:cubicBezTo>
                  <a:cubicBezTo>
                    <a:pt x="8" y="170"/>
                    <a:pt x="4" y="171"/>
                    <a:pt x="0" y="172"/>
                  </a:cubicBezTo>
                  <a:cubicBezTo>
                    <a:pt x="20" y="190"/>
                    <a:pt x="47" y="201"/>
                    <a:pt x="76" y="201"/>
                  </a:cubicBezTo>
                  <a:cubicBezTo>
                    <a:pt x="105" y="201"/>
                    <a:pt x="131" y="190"/>
                    <a:pt x="151" y="172"/>
                  </a:cubicBezTo>
                  <a:cubicBezTo>
                    <a:pt x="150" y="171"/>
                    <a:pt x="149" y="171"/>
                    <a:pt x="148" y="170"/>
                  </a:cubicBezTo>
                  <a:cubicBezTo>
                    <a:pt x="144" y="168"/>
                    <a:pt x="139" y="167"/>
                    <a:pt x="135" y="164"/>
                  </a:cubicBezTo>
                  <a:cubicBezTo>
                    <a:pt x="133" y="164"/>
                    <a:pt x="132" y="164"/>
                    <a:pt x="131" y="163"/>
                  </a:cubicBezTo>
                  <a:cubicBezTo>
                    <a:pt x="130" y="162"/>
                    <a:pt x="129" y="162"/>
                    <a:pt x="129" y="162"/>
                  </a:cubicBezTo>
                  <a:cubicBezTo>
                    <a:pt x="126" y="161"/>
                    <a:pt x="124" y="160"/>
                    <a:pt x="123" y="158"/>
                  </a:cubicBezTo>
                  <a:cubicBezTo>
                    <a:pt x="122" y="158"/>
                    <a:pt x="121" y="157"/>
                    <a:pt x="121" y="156"/>
                  </a:cubicBezTo>
                  <a:cubicBezTo>
                    <a:pt x="120" y="156"/>
                    <a:pt x="119" y="155"/>
                    <a:pt x="119" y="154"/>
                  </a:cubicBezTo>
                  <a:cubicBezTo>
                    <a:pt x="118" y="152"/>
                    <a:pt x="118" y="151"/>
                    <a:pt x="117" y="149"/>
                  </a:cubicBezTo>
                  <a:cubicBezTo>
                    <a:pt x="117" y="148"/>
                    <a:pt x="117" y="146"/>
                    <a:pt x="116" y="144"/>
                  </a:cubicBezTo>
                  <a:cubicBezTo>
                    <a:pt x="116" y="143"/>
                    <a:pt x="116" y="143"/>
                    <a:pt x="115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3" y="142"/>
                    <a:pt x="113" y="142"/>
                    <a:pt x="112" y="143"/>
                  </a:cubicBezTo>
                  <a:cubicBezTo>
                    <a:pt x="112" y="143"/>
                    <a:pt x="111" y="143"/>
                    <a:pt x="111" y="143"/>
                  </a:cubicBezTo>
                  <a:cubicBezTo>
                    <a:pt x="110" y="143"/>
                    <a:pt x="109" y="142"/>
                    <a:pt x="109" y="140"/>
                  </a:cubicBezTo>
                  <a:cubicBezTo>
                    <a:pt x="109" y="139"/>
                    <a:pt x="108" y="137"/>
                    <a:pt x="108" y="136"/>
                  </a:cubicBezTo>
                  <a:cubicBezTo>
                    <a:pt x="108" y="133"/>
                    <a:pt x="108" y="129"/>
                    <a:pt x="111" y="127"/>
                  </a:cubicBezTo>
                  <a:cubicBezTo>
                    <a:pt x="114" y="120"/>
                    <a:pt x="117" y="112"/>
                    <a:pt x="119" y="105"/>
                  </a:cubicBezTo>
                  <a:cubicBezTo>
                    <a:pt x="119" y="103"/>
                    <a:pt x="120" y="102"/>
                    <a:pt x="123" y="101"/>
                  </a:cubicBezTo>
                  <a:cubicBezTo>
                    <a:pt x="124" y="101"/>
                    <a:pt x="125" y="100"/>
                    <a:pt x="126" y="99"/>
                  </a:cubicBezTo>
                  <a:cubicBezTo>
                    <a:pt x="127" y="94"/>
                    <a:pt x="128" y="90"/>
                    <a:pt x="130" y="86"/>
                  </a:cubicBezTo>
                  <a:cubicBezTo>
                    <a:pt x="131" y="82"/>
                    <a:pt x="132" y="80"/>
                    <a:pt x="133" y="76"/>
                  </a:cubicBezTo>
                  <a:cubicBezTo>
                    <a:pt x="133" y="76"/>
                    <a:pt x="133" y="75"/>
                    <a:pt x="133" y="7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2"/>
                    <a:pt x="132" y="71"/>
                    <a:pt x="132" y="69"/>
                  </a:cubicBezTo>
                  <a:cubicBezTo>
                    <a:pt x="132" y="67"/>
                    <a:pt x="131" y="66"/>
                    <a:pt x="129" y="65"/>
                  </a:cubicBezTo>
                  <a:cubicBezTo>
                    <a:pt x="127" y="65"/>
                    <a:pt x="127" y="64"/>
                    <a:pt x="127" y="62"/>
                  </a:cubicBezTo>
                  <a:cubicBezTo>
                    <a:pt x="128" y="56"/>
                    <a:pt x="128" y="50"/>
                    <a:pt x="128" y="44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8" y="41"/>
                    <a:pt x="128" y="39"/>
                    <a:pt x="128" y="37"/>
                  </a:cubicBezTo>
                  <a:cubicBezTo>
                    <a:pt x="127" y="33"/>
                    <a:pt x="127" y="29"/>
                    <a:pt x="124" y="25"/>
                  </a:cubicBezTo>
                  <a:cubicBezTo>
                    <a:pt x="120" y="17"/>
                    <a:pt x="114" y="11"/>
                    <a:pt x="106" y="7"/>
                  </a:cubicBezTo>
                  <a:cubicBezTo>
                    <a:pt x="99" y="4"/>
                    <a:pt x="92" y="2"/>
                    <a:pt x="85" y="1"/>
                  </a:cubicBezTo>
                  <a:cubicBezTo>
                    <a:pt x="81" y="0"/>
                    <a:pt x="78" y="0"/>
                    <a:pt x="7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3837FFBF-47BA-4594-B9FD-2A31D95C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53" y="5536327"/>
            <a:ext cx="1447641" cy="3416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881EB-6A5D-494C-BC61-8FD88D5978FC}"/>
              </a:ext>
            </a:extLst>
          </p:cNvPr>
          <p:cNvSpPr/>
          <p:nvPr/>
        </p:nvSpPr>
        <p:spPr>
          <a:xfrm>
            <a:off x="9400938" y="5630092"/>
            <a:ext cx="463268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Lato" panose="020F0502020204030203" pitchFamily="34" charset="0"/>
              </a:rPr>
              <a:t>SIGN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6E437-1B4D-45ED-9733-A0D2034DCD12}"/>
              </a:ext>
            </a:extLst>
          </p:cNvPr>
          <p:cNvSpPr/>
          <p:nvPr/>
        </p:nvSpPr>
        <p:spPr>
          <a:xfrm>
            <a:off x="8378302" y="6082684"/>
            <a:ext cx="2523829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Lorem ipsum dolor sit amet, consectetuer adipiscing elit. Maecenas porttitor congue massa. Fusce posuere, magna sed pulvinar ultricies, </a:t>
            </a:r>
            <a:endParaRPr lang="en-US" sz="900" u="sng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B8B4280-066F-466B-BB91-9A006948CC90}"/>
              </a:ext>
            </a:extLst>
          </p:cNvPr>
          <p:cNvSpPr>
            <a:spLocks/>
          </p:cNvSpPr>
          <p:nvPr/>
        </p:nvSpPr>
        <p:spPr bwMode="auto">
          <a:xfrm>
            <a:off x="8444837" y="4349825"/>
            <a:ext cx="2399558" cy="39124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37A4953-D645-4E2C-812E-1F660148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81" y="4331196"/>
            <a:ext cx="435985" cy="428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CBAB2B13-DA11-4B9F-85E1-715929A8579E}"/>
              </a:ext>
            </a:extLst>
          </p:cNvPr>
          <p:cNvSpPr>
            <a:spLocks/>
          </p:cNvSpPr>
          <p:nvPr/>
        </p:nvSpPr>
        <p:spPr bwMode="auto">
          <a:xfrm>
            <a:off x="8444837" y="4946080"/>
            <a:ext cx="2399558" cy="394658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4C5B074B-2AB8-4061-98B5-B1B5471C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81" y="4927288"/>
            <a:ext cx="435985" cy="432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C13A8-50EE-466B-8B54-73E270BF249E}"/>
              </a:ext>
            </a:extLst>
          </p:cNvPr>
          <p:cNvSpPr/>
          <p:nvPr/>
        </p:nvSpPr>
        <p:spPr>
          <a:xfrm>
            <a:off x="9201524" y="4423404"/>
            <a:ext cx="86722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Lato Light" panose="020F0502020204030203" pitchFamily="34" charset="0"/>
              </a:rPr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A4752-04C8-49A4-B3E6-C993CA806CD3}"/>
              </a:ext>
            </a:extLst>
          </p:cNvPr>
          <p:cNvSpPr/>
          <p:nvPr/>
        </p:nvSpPr>
        <p:spPr>
          <a:xfrm>
            <a:off x="9214460" y="5024681"/>
            <a:ext cx="85151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Lato Light" panose="020F0502020204030203" pitchFamily="34" charset="0"/>
              </a:rPr>
              <a:t>password</a:t>
            </a:r>
          </a:p>
        </p:txBody>
      </p:sp>
      <p:sp>
        <p:nvSpPr>
          <p:cNvPr id="17" name="Icon 28">
            <a:extLst>
              <a:ext uri="{FF2B5EF4-FFF2-40B4-BE49-F238E27FC236}">
                <a16:creationId xmlns:a16="http://schemas.microsoft.com/office/drawing/2014/main" id="{1AB0C72A-96E7-47E0-A115-39FDE3B226F8}"/>
              </a:ext>
            </a:extLst>
          </p:cNvPr>
          <p:cNvSpPr/>
          <p:nvPr/>
        </p:nvSpPr>
        <p:spPr>
          <a:xfrm>
            <a:off x="8563445" y="4465018"/>
            <a:ext cx="160855" cy="160855"/>
          </a:xfrm>
          <a:custGeom>
            <a:avLst/>
            <a:gdLst>
              <a:gd name="connsiteX0" fmla="*/ 484543 w 485774"/>
              <a:gd name="connsiteY0" fmla="*/ 416250 h 485775"/>
              <a:gd name="connsiteX1" fmla="*/ 462098 w 485774"/>
              <a:gd name="connsiteY1" fmla="*/ 401541 h 485775"/>
              <a:gd name="connsiteX2" fmla="*/ 447389 w 485774"/>
              <a:gd name="connsiteY2" fmla="*/ 423986 h 485775"/>
              <a:gd name="connsiteX3" fmla="*/ 443370 w 485774"/>
              <a:gd name="connsiteY3" fmla="*/ 440607 h 485775"/>
              <a:gd name="connsiteX4" fmla="*/ 428190 w 485774"/>
              <a:gd name="connsiteY4" fmla="*/ 447824 h 485775"/>
              <a:gd name="connsiteX5" fmla="*/ 57584 w 485774"/>
              <a:gd name="connsiteY5" fmla="*/ 447824 h 485775"/>
              <a:gd name="connsiteX6" fmla="*/ 42404 w 485774"/>
              <a:gd name="connsiteY6" fmla="*/ 440607 h 485775"/>
              <a:gd name="connsiteX7" fmla="*/ 38385 w 485774"/>
              <a:gd name="connsiteY7" fmla="*/ 423986 h 485775"/>
              <a:gd name="connsiteX8" fmla="*/ 237857 w 485774"/>
              <a:gd name="connsiteY8" fmla="*/ 257971 h 485775"/>
              <a:gd name="connsiteX9" fmla="*/ 242887 w 485774"/>
              <a:gd name="connsiteY9" fmla="*/ 258068 h 485775"/>
              <a:gd name="connsiteX10" fmla="*/ 247937 w 485774"/>
              <a:gd name="connsiteY10" fmla="*/ 257970 h 485775"/>
              <a:gd name="connsiteX11" fmla="*/ 416522 w 485774"/>
              <a:gd name="connsiteY11" fmla="*/ 350628 h 485775"/>
              <a:gd name="connsiteX12" fmla="*/ 442851 w 485774"/>
              <a:gd name="connsiteY12" fmla="*/ 355822 h 485775"/>
              <a:gd name="connsiteX13" fmla="*/ 448044 w 485774"/>
              <a:gd name="connsiteY13" fmla="*/ 329494 h 485775"/>
              <a:gd name="connsiteX14" fmla="*/ 320144 w 485774"/>
              <a:gd name="connsiteY14" fmla="*/ 232323 h 485775"/>
              <a:gd name="connsiteX15" fmla="*/ 371921 w 485774"/>
              <a:gd name="connsiteY15" fmla="*/ 129034 h 485775"/>
              <a:gd name="connsiteX16" fmla="*/ 242887 w 485774"/>
              <a:gd name="connsiteY16" fmla="*/ 0 h 485775"/>
              <a:gd name="connsiteX17" fmla="*/ 113853 w 485774"/>
              <a:gd name="connsiteY17" fmla="*/ 129034 h 485775"/>
              <a:gd name="connsiteX18" fmla="*/ 165688 w 485774"/>
              <a:gd name="connsiteY18" fmla="*/ 232366 h 485775"/>
              <a:gd name="connsiteX19" fmla="*/ 86177 w 485774"/>
              <a:gd name="connsiteY19" fmla="*/ 276076 h 485775"/>
              <a:gd name="connsiteX20" fmla="*/ 1231 w 485774"/>
              <a:gd name="connsiteY20" fmla="*/ 416250 h 485775"/>
              <a:gd name="connsiteX21" fmla="*/ 12961 w 485774"/>
              <a:gd name="connsiteY21" fmla="*/ 464552 h 485775"/>
              <a:gd name="connsiteX22" fmla="*/ 57584 w 485774"/>
              <a:gd name="connsiteY22" fmla="*/ 485775 h 485775"/>
              <a:gd name="connsiteX23" fmla="*/ 428189 w 485774"/>
              <a:gd name="connsiteY23" fmla="*/ 485775 h 485775"/>
              <a:gd name="connsiteX24" fmla="*/ 472812 w 485774"/>
              <a:gd name="connsiteY24" fmla="*/ 464552 h 485775"/>
              <a:gd name="connsiteX25" fmla="*/ 484543 w 485774"/>
              <a:gd name="connsiteY25" fmla="*/ 416250 h 485775"/>
              <a:gd name="connsiteX26" fmla="*/ 151804 w 485774"/>
              <a:gd name="connsiteY26" fmla="*/ 129034 h 485775"/>
              <a:gd name="connsiteX27" fmla="*/ 242887 w 485774"/>
              <a:gd name="connsiteY27" fmla="*/ 37951 h 485775"/>
              <a:gd name="connsiteX28" fmla="*/ 333970 w 485774"/>
              <a:gd name="connsiteY28" fmla="*/ 129034 h 485775"/>
              <a:gd name="connsiteX29" fmla="*/ 247497 w 485774"/>
              <a:gd name="connsiteY29" fmla="*/ 220001 h 485775"/>
              <a:gd name="connsiteX30" fmla="*/ 242887 w 485774"/>
              <a:gd name="connsiteY30" fmla="*/ 219958 h 485775"/>
              <a:gd name="connsiteX31" fmla="*/ 238295 w 485774"/>
              <a:gd name="connsiteY31" fmla="*/ 220002 h 485775"/>
              <a:gd name="connsiteX32" fmla="*/ 151804 w 485774"/>
              <a:gd name="connsiteY32" fmla="*/ 12903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5774" h="485775">
                <a:moveTo>
                  <a:pt x="484543" y="416250"/>
                </a:moveTo>
                <a:cubicBezTo>
                  <a:pt x="482407" y="405991"/>
                  <a:pt x="472361" y="399406"/>
                  <a:pt x="462098" y="401541"/>
                </a:cubicBezTo>
                <a:cubicBezTo>
                  <a:pt x="451838" y="403677"/>
                  <a:pt x="445252" y="413727"/>
                  <a:pt x="447389" y="423986"/>
                </a:cubicBezTo>
                <a:cubicBezTo>
                  <a:pt x="448619" y="429896"/>
                  <a:pt x="447154" y="435953"/>
                  <a:pt x="443370" y="440607"/>
                </a:cubicBezTo>
                <a:cubicBezTo>
                  <a:pt x="441178" y="443303"/>
                  <a:pt x="436291" y="447824"/>
                  <a:pt x="428190" y="447824"/>
                </a:cubicBezTo>
                <a:lnTo>
                  <a:pt x="57584" y="447824"/>
                </a:lnTo>
                <a:cubicBezTo>
                  <a:pt x="49483" y="447824"/>
                  <a:pt x="44596" y="443302"/>
                  <a:pt x="42404" y="440607"/>
                </a:cubicBezTo>
                <a:cubicBezTo>
                  <a:pt x="38620" y="435954"/>
                  <a:pt x="37155" y="429896"/>
                  <a:pt x="38385" y="423986"/>
                </a:cubicBezTo>
                <a:cubicBezTo>
                  <a:pt x="58078" y="329397"/>
                  <a:pt x="141509" y="260301"/>
                  <a:pt x="237857" y="257971"/>
                </a:cubicBezTo>
                <a:cubicBezTo>
                  <a:pt x="239526" y="258036"/>
                  <a:pt x="241202" y="258068"/>
                  <a:pt x="242887" y="258068"/>
                </a:cubicBezTo>
                <a:cubicBezTo>
                  <a:pt x="244578" y="258068"/>
                  <a:pt x="246261" y="258035"/>
                  <a:pt x="247937" y="257970"/>
                </a:cubicBezTo>
                <a:cubicBezTo>
                  <a:pt x="315805" y="259598"/>
                  <a:pt x="378534" y="293974"/>
                  <a:pt x="416522" y="350628"/>
                </a:cubicBezTo>
                <a:cubicBezTo>
                  <a:pt x="422358" y="359333"/>
                  <a:pt x="434145" y="361658"/>
                  <a:pt x="442851" y="355822"/>
                </a:cubicBezTo>
                <a:cubicBezTo>
                  <a:pt x="451555" y="349986"/>
                  <a:pt x="453880" y="338198"/>
                  <a:pt x="448044" y="329494"/>
                </a:cubicBezTo>
                <a:cubicBezTo>
                  <a:pt x="416908" y="283057"/>
                  <a:pt x="371695" y="249290"/>
                  <a:pt x="320144" y="232323"/>
                </a:cubicBezTo>
                <a:cubicBezTo>
                  <a:pt x="351558" y="208766"/>
                  <a:pt x="371921" y="171233"/>
                  <a:pt x="371921" y="129034"/>
                </a:cubicBezTo>
                <a:cubicBezTo>
                  <a:pt x="371921" y="57885"/>
                  <a:pt x="314037" y="0"/>
                  <a:pt x="242887" y="0"/>
                </a:cubicBezTo>
                <a:cubicBezTo>
                  <a:pt x="171737" y="0"/>
                  <a:pt x="113853" y="57885"/>
                  <a:pt x="113853" y="129034"/>
                </a:cubicBezTo>
                <a:cubicBezTo>
                  <a:pt x="113853" y="171258"/>
                  <a:pt x="134241" y="208811"/>
                  <a:pt x="165688" y="232366"/>
                </a:cubicBezTo>
                <a:cubicBezTo>
                  <a:pt x="136875" y="241852"/>
                  <a:pt x="109840" y="256613"/>
                  <a:pt x="86177" y="276076"/>
                </a:cubicBezTo>
                <a:cubicBezTo>
                  <a:pt x="42788" y="311766"/>
                  <a:pt x="12619" y="361548"/>
                  <a:pt x="1231" y="416250"/>
                </a:cubicBezTo>
                <a:cubicBezTo>
                  <a:pt x="-2338" y="433392"/>
                  <a:pt x="1938" y="450998"/>
                  <a:pt x="12961" y="464552"/>
                </a:cubicBezTo>
                <a:cubicBezTo>
                  <a:pt x="23930" y="478040"/>
                  <a:pt x="40195" y="485775"/>
                  <a:pt x="57584" y="485775"/>
                </a:cubicBezTo>
                <a:lnTo>
                  <a:pt x="428189" y="485775"/>
                </a:lnTo>
                <a:cubicBezTo>
                  <a:pt x="445580" y="485775"/>
                  <a:pt x="461845" y="478040"/>
                  <a:pt x="472812" y="464552"/>
                </a:cubicBezTo>
                <a:cubicBezTo>
                  <a:pt x="483837" y="450998"/>
                  <a:pt x="488112" y="433392"/>
                  <a:pt x="484543" y="416250"/>
                </a:cubicBezTo>
                <a:close/>
                <a:moveTo>
                  <a:pt x="151804" y="129034"/>
                </a:moveTo>
                <a:cubicBezTo>
                  <a:pt x="151804" y="78810"/>
                  <a:pt x="192664" y="37951"/>
                  <a:pt x="242887" y="37951"/>
                </a:cubicBezTo>
                <a:cubicBezTo>
                  <a:pt x="293111" y="37951"/>
                  <a:pt x="333970" y="78810"/>
                  <a:pt x="333970" y="129034"/>
                </a:cubicBezTo>
                <a:cubicBezTo>
                  <a:pt x="333970" y="177711"/>
                  <a:pt x="295587" y="217592"/>
                  <a:pt x="247497" y="220001"/>
                </a:cubicBezTo>
                <a:cubicBezTo>
                  <a:pt x="245963" y="219973"/>
                  <a:pt x="244426" y="219958"/>
                  <a:pt x="242887" y="219958"/>
                </a:cubicBezTo>
                <a:cubicBezTo>
                  <a:pt x="241356" y="219958"/>
                  <a:pt x="239824" y="219974"/>
                  <a:pt x="238295" y="220002"/>
                </a:cubicBezTo>
                <a:cubicBezTo>
                  <a:pt x="190197" y="217603"/>
                  <a:pt x="151804" y="177718"/>
                  <a:pt x="151804" y="129034"/>
                </a:cubicBezTo>
                <a:close/>
              </a:path>
            </a:pathLst>
          </a:custGeom>
          <a:solidFill>
            <a:schemeClr val="bg1"/>
          </a:solidFill>
          <a:ln w="94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Icon 18">
            <a:extLst>
              <a:ext uri="{FF2B5EF4-FFF2-40B4-BE49-F238E27FC236}">
                <a16:creationId xmlns:a16="http://schemas.microsoft.com/office/drawing/2014/main" id="{D456AC22-F42F-464B-9368-445ABD3CDCD0}"/>
              </a:ext>
            </a:extLst>
          </p:cNvPr>
          <p:cNvSpPr/>
          <p:nvPr/>
        </p:nvSpPr>
        <p:spPr>
          <a:xfrm>
            <a:off x="8573499" y="5062982"/>
            <a:ext cx="140750" cy="160855"/>
          </a:xfrm>
          <a:custGeom>
            <a:avLst/>
            <a:gdLst>
              <a:gd name="connsiteX0" fmla="*/ 212527 w 425053"/>
              <a:gd name="connsiteY0" fmla="*/ 310250 h 485775"/>
              <a:gd name="connsiteX1" fmla="*/ 231502 w 425053"/>
              <a:gd name="connsiteY1" fmla="*/ 329226 h 485775"/>
              <a:gd name="connsiteX2" fmla="*/ 212527 w 425053"/>
              <a:gd name="connsiteY2" fmla="*/ 348201 h 485775"/>
              <a:gd name="connsiteX3" fmla="*/ 193551 w 425053"/>
              <a:gd name="connsiteY3" fmla="*/ 329226 h 485775"/>
              <a:gd name="connsiteX4" fmla="*/ 212527 w 425053"/>
              <a:gd name="connsiteY4" fmla="*/ 310250 h 485775"/>
              <a:gd name="connsiteX5" fmla="*/ 212491 w 425053"/>
              <a:gd name="connsiteY5" fmla="*/ 37951 h 485775"/>
              <a:gd name="connsiteX6" fmla="*/ 136589 w 425053"/>
              <a:gd name="connsiteY6" fmla="*/ 111449 h 485775"/>
              <a:gd name="connsiteX7" fmla="*/ 136589 w 425053"/>
              <a:gd name="connsiteY7" fmla="*/ 178371 h 485775"/>
              <a:gd name="connsiteX8" fmla="*/ 288394 w 425053"/>
              <a:gd name="connsiteY8" fmla="*/ 178371 h 485775"/>
              <a:gd name="connsiteX9" fmla="*/ 288394 w 425053"/>
              <a:gd name="connsiteY9" fmla="*/ 111449 h 485775"/>
              <a:gd name="connsiteX10" fmla="*/ 212491 w 425053"/>
              <a:gd name="connsiteY10" fmla="*/ 37951 h 485775"/>
              <a:gd name="connsiteX11" fmla="*/ 212491 w 425053"/>
              <a:gd name="connsiteY11" fmla="*/ 0 h 485775"/>
              <a:gd name="connsiteX12" fmla="*/ 326345 w 425053"/>
              <a:gd name="connsiteY12" fmla="*/ 111449 h 485775"/>
              <a:gd name="connsiteX13" fmla="*/ 326345 w 425053"/>
              <a:gd name="connsiteY13" fmla="*/ 178371 h 485775"/>
              <a:gd name="connsiteX14" fmla="*/ 349151 w 425053"/>
              <a:gd name="connsiteY14" fmla="*/ 178371 h 485775"/>
              <a:gd name="connsiteX15" fmla="*/ 425053 w 425053"/>
              <a:gd name="connsiteY15" fmla="*/ 254273 h 485775"/>
              <a:gd name="connsiteX16" fmla="*/ 425053 w 425053"/>
              <a:gd name="connsiteY16" fmla="*/ 324483 h 485775"/>
              <a:gd name="connsiteX17" fmla="*/ 406078 w 425053"/>
              <a:gd name="connsiteY17" fmla="*/ 343458 h 485775"/>
              <a:gd name="connsiteX18" fmla="*/ 387102 w 425053"/>
              <a:gd name="connsiteY18" fmla="*/ 324483 h 485775"/>
              <a:gd name="connsiteX19" fmla="*/ 387102 w 425053"/>
              <a:gd name="connsiteY19" fmla="*/ 254273 h 485775"/>
              <a:gd name="connsiteX20" fmla="*/ 349151 w 425053"/>
              <a:gd name="connsiteY20" fmla="*/ 216322 h 485775"/>
              <a:gd name="connsiteX21" fmla="*/ 75902 w 425053"/>
              <a:gd name="connsiteY21" fmla="*/ 216322 h 485775"/>
              <a:gd name="connsiteX22" fmla="*/ 37951 w 425053"/>
              <a:gd name="connsiteY22" fmla="*/ 254273 h 485775"/>
              <a:gd name="connsiteX23" fmla="*/ 37951 w 425053"/>
              <a:gd name="connsiteY23" fmla="*/ 409873 h 485775"/>
              <a:gd name="connsiteX24" fmla="*/ 75902 w 425053"/>
              <a:gd name="connsiteY24" fmla="*/ 447824 h 485775"/>
              <a:gd name="connsiteX25" fmla="*/ 349151 w 425053"/>
              <a:gd name="connsiteY25" fmla="*/ 447824 h 485775"/>
              <a:gd name="connsiteX26" fmla="*/ 387102 w 425053"/>
              <a:gd name="connsiteY26" fmla="*/ 409873 h 485775"/>
              <a:gd name="connsiteX27" fmla="*/ 406078 w 425053"/>
              <a:gd name="connsiteY27" fmla="*/ 390897 h 485775"/>
              <a:gd name="connsiteX28" fmla="*/ 425053 w 425053"/>
              <a:gd name="connsiteY28" fmla="*/ 409873 h 485775"/>
              <a:gd name="connsiteX29" fmla="*/ 349151 w 425053"/>
              <a:gd name="connsiteY29" fmla="*/ 485775 h 485775"/>
              <a:gd name="connsiteX30" fmla="*/ 75902 w 425053"/>
              <a:gd name="connsiteY30" fmla="*/ 485775 h 485775"/>
              <a:gd name="connsiteX31" fmla="*/ 0 w 425053"/>
              <a:gd name="connsiteY31" fmla="*/ 409873 h 485775"/>
              <a:gd name="connsiteX32" fmla="*/ 0 w 425053"/>
              <a:gd name="connsiteY32" fmla="*/ 254273 h 485775"/>
              <a:gd name="connsiteX33" fmla="*/ 75902 w 425053"/>
              <a:gd name="connsiteY33" fmla="*/ 178371 h 485775"/>
              <a:gd name="connsiteX34" fmla="*/ 98638 w 425053"/>
              <a:gd name="connsiteY34" fmla="*/ 178371 h 485775"/>
              <a:gd name="connsiteX35" fmla="*/ 98638 w 425053"/>
              <a:gd name="connsiteY35" fmla="*/ 111449 h 485775"/>
              <a:gd name="connsiteX36" fmla="*/ 212491 w 425053"/>
              <a:gd name="connsiteY36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5053" h="485775">
                <a:moveTo>
                  <a:pt x="212527" y="310250"/>
                </a:moveTo>
                <a:cubicBezTo>
                  <a:pt x="223007" y="310250"/>
                  <a:pt x="231502" y="318746"/>
                  <a:pt x="231502" y="329226"/>
                </a:cubicBezTo>
                <a:cubicBezTo>
                  <a:pt x="231502" y="339706"/>
                  <a:pt x="223007" y="348201"/>
                  <a:pt x="212527" y="348201"/>
                </a:cubicBezTo>
                <a:cubicBezTo>
                  <a:pt x="202047" y="348201"/>
                  <a:pt x="193551" y="339706"/>
                  <a:pt x="193551" y="329226"/>
                </a:cubicBezTo>
                <a:cubicBezTo>
                  <a:pt x="193551" y="318746"/>
                  <a:pt x="202047" y="310250"/>
                  <a:pt x="212527" y="310250"/>
                </a:cubicBezTo>
                <a:close/>
                <a:moveTo>
                  <a:pt x="212491" y="37951"/>
                </a:moveTo>
                <a:cubicBezTo>
                  <a:pt x="170639" y="37951"/>
                  <a:pt x="136589" y="70922"/>
                  <a:pt x="136589" y="111449"/>
                </a:cubicBezTo>
                <a:lnTo>
                  <a:pt x="136589" y="178371"/>
                </a:lnTo>
                <a:lnTo>
                  <a:pt x="288394" y="178371"/>
                </a:lnTo>
                <a:lnTo>
                  <a:pt x="288394" y="111449"/>
                </a:lnTo>
                <a:cubicBezTo>
                  <a:pt x="288394" y="70922"/>
                  <a:pt x="254344" y="37951"/>
                  <a:pt x="212491" y="37951"/>
                </a:cubicBezTo>
                <a:close/>
                <a:moveTo>
                  <a:pt x="212491" y="0"/>
                </a:moveTo>
                <a:cubicBezTo>
                  <a:pt x="275270" y="0"/>
                  <a:pt x="326345" y="49996"/>
                  <a:pt x="326345" y="111449"/>
                </a:cubicBezTo>
                <a:lnTo>
                  <a:pt x="326345" y="178371"/>
                </a:lnTo>
                <a:lnTo>
                  <a:pt x="349151" y="178371"/>
                </a:lnTo>
                <a:cubicBezTo>
                  <a:pt x="391003" y="178371"/>
                  <a:pt x="425053" y="212420"/>
                  <a:pt x="425053" y="254273"/>
                </a:cubicBezTo>
                <a:lnTo>
                  <a:pt x="425053" y="324483"/>
                </a:lnTo>
                <a:cubicBezTo>
                  <a:pt x="425053" y="334963"/>
                  <a:pt x="416558" y="343458"/>
                  <a:pt x="406078" y="343458"/>
                </a:cubicBezTo>
                <a:cubicBezTo>
                  <a:pt x="395597" y="343458"/>
                  <a:pt x="387102" y="334963"/>
                  <a:pt x="387102" y="324483"/>
                </a:cubicBezTo>
                <a:lnTo>
                  <a:pt x="387102" y="254273"/>
                </a:lnTo>
                <a:cubicBezTo>
                  <a:pt x="387102" y="233347"/>
                  <a:pt x="370077" y="216322"/>
                  <a:pt x="349151" y="216322"/>
                </a:cubicBezTo>
                <a:lnTo>
                  <a:pt x="75902" y="216322"/>
                </a:lnTo>
                <a:cubicBezTo>
                  <a:pt x="54976" y="216322"/>
                  <a:pt x="37951" y="233347"/>
                  <a:pt x="37951" y="254273"/>
                </a:cubicBezTo>
                <a:lnTo>
                  <a:pt x="37951" y="409873"/>
                </a:lnTo>
                <a:cubicBezTo>
                  <a:pt x="37951" y="430799"/>
                  <a:pt x="54976" y="447824"/>
                  <a:pt x="75902" y="447824"/>
                </a:cubicBezTo>
                <a:lnTo>
                  <a:pt x="349151" y="447824"/>
                </a:lnTo>
                <a:cubicBezTo>
                  <a:pt x="370077" y="447824"/>
                  <a:pt x="387102" y="430799"/>
                  <a:pt x="387102" y="409873"/>
                </a:cubicBezTo>
                <a:cubicBezTo>
                  <a:pt x="387102" y="399392"/>
                  <a:pt x="395597" y="390897"/>
                  <a:pt x="406078" y="390897"/>
                </a:cubicBezTo>
                <a:cubicBezTo>
                  <a:pt x="416558" y="390897"/>
                  <a:pt x="425053" y="399392"/>
                  <a:pt x="425053" y="409873"/>
                </a:cubicBezTo>
                <a:cubicBezTo>
                  <a:pt x="425053" y="451725"/>
                  <a:pt x="391003" y="485775"/>
                  <a:pt x="349151" y="485775"/>
                </a:cubicBezTo>
                <a:lnTo>
                  <a:pt x="75902" y="485775"/>
                </a:lnTo>
                <a:cubicBezTo>
                  <a:pt x="34050" y="485775"/>
                  <a:pt x="0" y="451725"/>
                  <a:pt x="0" y="409873"/>
                </a:cubicBezTo>
                <a:lnTo>
                  <a:pt x="0" y="254273"/>
                </a:lnTo>
                <a:cubicBezTo>
                  <a:pt x="0" y="212420"/>
                  <a:pt x="34050" y="178371"/>
                  <a:pt x="75902" y="178371"/>
                </a:cubicBezTo>
                <a:lnTo>
                  <a:pt x="98638" y="178371"/>
                </a:lnTo>
                <a:lnTo>
                  <a:pt x="98638" y="111449"/>
                </a:lnTo>
                <a:cubicBezTo>
                  <a:pt x="98638" y="49996"/>
                  <a:pt x="149713" y="0"/>
                  <a:pt x="212491" y="0"/>
                </a:cubicBezTo>
                <a:close/>
              </a:path>
            </a:pathLst>
          </a:custGeom>
          <a:solidFill>
            <a:schemeClr val="bg1"/>
          </a:solidFill>
          <a:ln w="94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9BA340-A81E-4BBC-97B1-B34A8AE0E7C9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32" name="SlideNo">
            <a:extLst>
              <a:ext uri="{FF2B5EF4-FFF2-40B4-BE49-F238E27FC236}">
                <a16:creationId xmlns:a16="http://schemas.microsoft.com/office/drawing/2014/main" id="{5825DAEF-DD8C-4B60-BEBF-841A5EF0B7AE}"/>
              </a:ext>
            </a:extLst>
          </p:cNvPr>
          <p:cNvSpPr txBox="1">
            <a:spLocks/>
          </p:cNvSpPr>
          <p:nvPr/>
        </p:nvSpPr>
        <p:spPr>
          <a:xfrm>
            <a:off x="11885629" y="6519716"/>
            <a:ext cx="166712" cy="21538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8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B15F143B-E094-4C30-BF8B-0933CD2714BB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66">
            <a:extLst>
              <a:ext uri="{FF2B5EF4-FFF2-40B4-BE49-F238E27FC236}">
                <a16:creationId xmlns:a16="http://schemas.microsoft.com/office/drawing/2014/main" id="{D643B282-3AF0-4D67-9058-8A0474365270}"/>
              </a:ext>
            </a:extLst>
          </p:cNvPr>
          <p:cNvGrpSpPr/>
          <p:nvPr/>
        </p:nvGrpSpPr>
        <p:grpSpPr>
          <a:xfrm>
            <a:off x="679323" y="4210736"/>
            <a:ext cx="6449341" cy="120460"/>
            <a:chOff x="1380647" y="9297064"/>
            <a:chExt cx="13742800" cy="256686"/>
          </a:xfrm>
          <a:solidFill>
            <a:srgbClr val="262626"/>
          </a:solidFill>
        </p:grpSpPr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FFE252DD-28E1-4EC9-9540-A22726302DD9}"/>
                </a:ext>
              </a:extLst>
            </p:cNvPr>
            <p:cNvSpPr/>
            <p:nvPr/>
          </p:nvSpPr>
          <p:spPr>
            <a:xfrm>
              <a:off x="1380647" y="9303480"/>
              <a:ext cx="3789825" cy="247096"/>
            </a:xfrm>
            <a:custGeom>
              <a:avLst/>
              <a:gdLst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0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147638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41173"/>
                <a:gd name="connsiteX1" fmla="*/ 2041525 w 2041525"/>
                <a:gd name="connsiteY1" fmla="*/ 0 h 141173"/>
                <a:gd name="connsiteX2" fmla="*/ 2041525 w 2041525"/>
                <a:gd name="connsiteY2" fmla="*/ 139700 h 141173"/>
                <a:gd name="connsiteX3" fmla="*/ 147638 w 2041525"/>
                <a:gd name="connsiteY3" fmla="*/ 139700 h 141173"/>
                <a:gd name="connsiteX4" fmla="*/ 0 w 2041525"/>
                <a:gd name="connsiteY4" fmla="*/ 0 h 141173"/>
                <a:gd name="connsiteX0" fmla="*/ 43244 w 2001425"/>
                <a:gd name="connsiteY0" fmla="*/ 2382 h 141203"/>
                <a:gd name="connsiteX1" fmla="*/ 2001425 w 2001425"/>
                <a:gd name="connsiteY1" fmla="*/ 0 h 141203"/>
                <a:gd name="connsiteX2" fmla="*/ 2001425 w 2001425"/>
                <a:gd name="connsiteY2" fmla="*/ 139700 h 141203"/>
                <a:gd name="connsiteX3" fmla="*/ 107538 w 2001425"/>
                <a:gd name="connsiteY3" fmla="*/ 139700 h 141203"/>
                <a:gd name="connsiteX4" fmla="*/ 43244 w 2001425"/>
                <a:gd name="connsiteY4" fmla="*/ 2382 h 141203"/>
                <a:gd name="connsiteX0" fmla="*/ 92879 w 2051060"/>
                <a:gd name="connsiteY0" fmla="*/ 2382 h 140761"/>
                <a:gd name="connsiteX1" fmla="*/ 2051060 w 2051060"/>
                <a:gd name="connsiteY1" fmla="*/ 0 h 140761"/>
                <a:gd name="connsiteX2" fmla="*/ 2051060 w 2051060"/>
                <a:gd name="connsiteY2" fmla="*/ 139700 h 140761"/>
                <a:gd name="connsiteX3" fmla="*/ 157173 w 2051060"/>
                <a:gd name="connsiteY3" fmla="*/ 139700 h 140761"/>
                <a:gd name="connsiteX4" fmla="*/ 92879 w 2051060"/>
                <a:gd name="connsiteY4" fmla="*/ 2382 h 140761"/>
                <a:gd name="connsiteX0" fmla="*/ 120232 w 2078413"/>
                <a:gd name="connsiteY0" fmla="*/ 2382 h 139700"/>
                <a:gd name="connsiteX1" fmla="*/ 2078413 w 2078413"/>
                <a:gd name="connsiteY1" fmla="*/ 0 h 139700"/>
                <a:gd name="connsiteX2" fmla="*/ 2078413 w 2078413"/>
                <a:gd name="connsiteY2" fmla="*/ 139700 h 139700"/>
                <a:gd name="connsiteX3" fmla="*/ 134520 w 2078413"/>
                <a:gd name="connsiteY3" fmla="*/ 134937 h 139700"/>
                <a:gd name="connsiteX4" fmla="*/ 120232 w 2078413"/>
                <a:gd name="connsiteY4" fmla="*/ 2382 h 139700"/>
                <a:gd name="connsiteX0" fmla="*/ 86658 w 2044839"/>
                <a:gd name="connsiteY0" fmla="*/ 2382 h 139700"/>
                <a:gd name="connsiteX1" fmla="*/ 2044839 w 2044839"/>
                <a:gd name="connsiteY1" fmla="*/ 0 h 139700"/>
                <a:gd name="connsiteX2" fmla="*/ 2044839 w 2044839"/>
                <a:gd name="connsiteY2" fmla="*/ 139700 h 139700"/>
                <a:gd name="connsiteX3" fmla="*/ 100946 w 2044839"/>
                <a:gd name="connsiteY3" fmla="*/ 134937 h 139700"/>
                <a:gd name="connsiteX4" fmla="*/ 86658 w 2044839"/>
                <a:gd name="connsiteY4" fmla="*/ 2382 h 139700"/>
                <a:gd name="connsiteX0" fmla="*/ 86658 w 2047781"/>
                <a:gd name="connsiteY0" fmla="*/ 2382 h 136208"/>
                <a:gd name="connsiteX1" fmla="*/ 2044839 w 2047781"/>
                <a:gd name="connsiteY1" fmla="*/ 0 h 136208"/>
                <a:gd name="connsiteX2" fmla="*/ 2047781 w 2047781"/>
                <a:gd name="connsiteY2" fmla="*/ 136208 h 136208"/>
                <a:gd name="connsiteX3" fmla="*/ 100946 w 2047781"/>
                <a:gd name="connsiteY3" fmla="*/ 134937 h 136208"/>
                <a:gd name="connsiteX4" fmla="*/ 86658 w 2047781"/>
                <a:gd name="connsiteY4" fmla="*/ 2382 h 136208"/>
                <a:gd name="connsiteX0" fmla="*/ 86658 w 2048064"/>
                <a:gd name="connsiteY0" fmla="*/ 64 h 133890"/>
                <a:gd name="connsiteX1" fmla="*/ 2047781 w 2048064"/>
                <a:gd name="connsiteY1" fmla="*/ 4667 h 133890"/>
                <a:gd name="connsiteX2" fmla="*/ 2047781 w 2048064"/>
                <a:gd name="connsiteY2" fmla="*/ 133890 h 133890"/>
                <a:gd name="connsiteX3" fmla="*/ 100946 w 2048064"/>
                <a:gd name="connsiteY3" fmla="*/ 132619 h 133890"/>
                <a:gd name="connsiteX4" fmla="*/ 86658 w 2048064"/>
                <a:gd name="connsiteY4" fmla="*/ 64 h 133890"/>
                <a:gd name="connsiteX0" fmla="*/ 86658 w 2048064"/>
                <a:gd name="connsiteY0" fmla="*/ 64 h 132625"/>
                <a:gd name="connsiteX1" fmla="*/ 2047781 w 2048064"/>
                <a:gd name="connsiteY1" fmla="*/ 4667 h 132625"/>
                <a:gd name="connsiteX2" fmla="*/ 2047781 w 2048064"/>
                <a:gd name="connsiteY2" fmla="*/ 130397 h 132625"/>
                <a:gd name="connsiteX3" fmla="*/ 100946 w 2048064"/>
                <a:gd name="connsiteY3" fmla="*/ 132619 h 132625"/>
                <a:gd name="connsiteX4" fmla="*/ 86658 w 2048064"/>
                <a:gd name="connsiteY4" fmla="*/ 64 h 132625"/>
                <a:gd name="connsiteX0" fmla="*/ 86658 w 2052296"/>
                <a:gd name="connsiteY0" fmla="*/ 3255 h 135816"/>
                <a:gd name="connsiteX1" fmla="*/ 2052194 w 2052296"/>
                <a:gd name="connsiteY1" fmla="*/ 0 h 135816"/>
                <a:gd name="connsiteX2" fmla="*/ 2047781 w 2052296"/>
                <a:gd name="connsiteY2" fmla="*/ 133588 h 135816"/>
                <a:gd name="connsiteX3" fmla="*/ 100946 w 2052296"/>
                <a:gd name="connsiteY3" fmla="*/ 135810 h 135816"/>
                <a:gd name="connsiteX4" fmla="*/ 86658 w 2052296"/>
                <a:gd name="connsiteY4" fmla="*/ 3255 h 135816"/>
                <a:gd name="connsiteX0" fmla="*/ 86658 w 2054401"/>
                <a:gd name="connsiteY0" fmla="*/ 3255 h 138828"/>
                <a:gd name="connsiteX1" fmla="*/ 2052194 w 2054401"/>
                <a:gd name="connsiteY1" fmla="*/ 0 h 138828"/>
                <a:gd name="connsiteX2" fmla="*/ 2054401 w 2054401"/>
                <a:gd name="connsiteY2" fmla="*/ 138828 h 138828"/>
                <a:gd name="connsiteX3" fmla="*/ 100946 w 2054401"/>
                <a:gd name="connsiteY3" fmla="*/ 135810 h 138828"/>
                <a:gd name="connsiteX4" fmla="*/ 86658 w 2054401"/>
                <a:gd name="connsiteY4" fmla="*/ 3255 h 138828"/>
                <a:gd name="connsiteX0" fmla="*/ 86658 w 2054401"/>
                <a:gd name="connsiteY0" fmla="*/ 3255 h 135816"/>
                <a:gd name="connsiteX1" fmla="*/ 2052194 w 2054401"/>
                <a:gd name="connsiteY1" fmla="*/ 0 h 135816"/>
                <a:gd name="connsiteX2" fmla="*/ 2054401 w 2054401"/>
                <a:gd name="connsiteY2" fmla="*/ 128260 h 135816"/>
                <a:gd name="connsiteX3" fmla="*/ 100946 w 2054401"/>
                <a:gd name="connsiteY3" fmla="*/ 135810 h 135816"/>
                <a:gd name="connsiteX4" fmla="*/ 86658 w 2054401"/>
                <a:gd name="connsiteY4" fmla="*/ 3255 h 135816"/>
                <a:gd name="connsiteX0" fmla="*/ 86658 w 2054401"/>
                <a:gd name="connsiteY0" fmla="*/ 3255 h 135816"/>
                <a:gd name="connsiteX1" fmla="*/ 2052194 w 2054401"/>
                <a:gd name="connsiteY1" fmla="*/ 0 h 135816"/>
                <a:gd name="connsiteX2" fmla="*/ 2054401 w 2054401"/>
                <a:gd name="connsiteY2" fmla="*/ 133545 h 135816"/>
                <a:gd name="connsiteX3" fmla="*/ 100946 w 2054401"/>
                <a:gd name="connsiteY3" fmla="*/ 135810 h 135816"/>
                <a:gd name="connsiteX4" fmla="*/ 86658 w 2054401"/>
                <a:gd name="connsiteY4" fmla="*/ 3255 h 135816"/>
                <a:gd name="connsiteX0" fmla="*/ 86658 w 2063227"/>
                <a:gd name="connsiteY0" fmla="*/ 3255 h 136187"/>
                <a:gd name="connsiteX1" fmla="*/ 2052194 w 2063227"/>
                <a:gd name="connsiteY1" fmla="*/ 0 h 136187"/>
                <a:gd name="connsiteX2" fmla="*/ 2063227 w 2063227"/>
                <a:gd name="connsiteY2" fmla="*/ 136187 h 136187"/>
                <a:gd name="connsiteX3" fmla="*/ 100946 w 2063227"/>
                <a:gd name="connsiteY3" fmla="*/ 135810 h 136187"/>
                <a:gd name="connsiteX4" fmla="*/ 86658 w 2063227"/>
                <a:gd name="connsiteY4" fmla="*/ 3255 h 136187"/>
                <a:gd name="connsiteX0" fmla="*/ 86658 w 2063227"/>
                <a:gd name="connsiteY0" fmla="*/ 16023 h 148955"/>
                <a:gd name="connsiteX1" fmla="*/ 1884498 w 2063227"/>
                <a:gd name="connsiteY1" fmla="*/ 0 h 148955"/>
                <a:gd name="connsiteX2" fmla="*/ 2063227 w 2063227"/>
                <a:gd name="connsiteY2" fmla="*/ 148955 h 148955"/>
                <a:gd name="connsiteX3" fmla="*/ 100946 w 2063227"/>
                <a:gd name="connsiteY3" fmla="*/ 148578 h 148955"/>
                <a:gd name="connsiteX4" fmla="*/ 86658 w 2063227"/>
                <a:gd name="connsiteY4" fmla="*/ 16023 h 148955"/>
                <a:gd name="connsiteX0" fmla="*/ 86658 w 1884781"/>
                <a:gd name="connsiteY0" fmla="*/ 16023 h 148955"/>
                <a:gd name="connsiteX1" fmla="*/ 1884498 w 1884781"/>
                <a:gd name="connsiteY1" fmla="*/ 0 h 148955"/>
                <a:gd name="connsiteX2" fmla="*/ 1884499 w 1884781"/>
                <a:gd name="connsiteY2" fmla="*/ 148955 h 148955"/>
                <a:gd name="connsiteX3" fmla="*/ 100946 w 1884781"/>
                <a:gd name="connsiteY3" fmla="*/ 148578 h 148955"/>
                <a:gd name="connsiteX4" fmla="*/ 86658 w 1884781"/>
                <a:gd name="connsiteY4" fmla="*/ 16023 h 148955"/>
                <a:gd name="connsiteX0" fmla="*/ 86658 w 1888913"/>
                <a:gd name="connsiteY0" fmla="*/ 16023 h 151508"/>
                <a:gd name="connsiteX1" fmla="*/ 1884498 w 1888913"/>
                <a:gd name="connsiteY1" fmla="*/ 0 h 151508"/>
                <a:gd name="connsiteX2" fmla="*/ 1888913 w 1888913"/>
                <a:gd name="connsiteY2" fmla="*/ 151508 h 151508"/>
                <a:gd name="connsiteX3" fmla="*/ 100946 w 1888913"/>
                <a:gd name="connsiteY3" fmla="*/ 148578 h 151508"/>
                <a:gd name="connsiteX4" fmla="*/ 86658 w 1888913"/>
                <a:gd name="connsiteY4" fmla="*/ 16023 h 151508"/>
                <a:gd name="connsiteX0" fmla="*/ 99511 w 1878377"/>
                <a:gd name="connsiteY0" fmla="*/ 1151 h 151508"/>
                <a:gd name="connsiteX1" fmla="*/ 1873962 w 1878377"/>
                <a:gd name="connsiteY1" fmla="*/ 0 h 151508"/>
                <a:gd name="connsiteX2" fmla="*/ 1878377 w 1878377"/>
                <a:gd name="connsiteY2" fmla="*/ 151508 h 151508"/>
                <a:gd name="connsiteX3" fmla="*/ 90410 w 1878377"/>
                <a:gd name="connsiteY3" fmla="*/ 148578 h 151508"/>
                <a:gd name="connsiteX4" fmla="*/ 99511 w 1878377"/>
                <a:gd name="connsiteY4" fmla="*/ 1151 h 151508"/>
                <a:gd name="connsiteX0" fmla="*/ 100715 w 1879581"/>
                <a:gd name="connsiteY0" fmla="*/ 1151 h 151508"/>
                <a:gd name="connsiteX1" fmla="*/ 1875166 w 1879581"/>
                <a:gd name="connsiteY1" fmla="*/ 0 h 151508"/>
                <a:gd name="connsiteX2" fmla="*/ 1879581 w 1879581"/>
                <a:gd name="connsiteY2" fmla="*/ 151508 h 151508"/>
                <a:gd name="connsiteX3" fmla="*/ 91614 w 1879581"/>
                <a:gd name="connsiteY3" fmla="*/ 148578 h 151508"/>
                <a:gd name="connsiteX4" fmla="*/ 100715 w 1879581"/>
                <a:gd name="connsiteY4" fmla="*/ 1151 h 151508"/>
                <a:gd name="connsiteX0" fmla="*/ 86519 w 1865385"/>
                <a:gd name="connsiteY0" fmla="*/ 1151 h 151508"/>
                <a:gd name="connsiteX1" fmla="*/ 1860970 w 1865385"/>
                <a:gd name="connsiteY1" fmla="*/ 0 h 151508"/>
                <a:gd name="connsiteX2" fmla="*/ 1865385 w 1865385"/>
                <a:gd name="connsiteY2" fmla="*/ 151508 h 151508"/>
                <a:gd name="connsiteX3" fmla="*/ 77418 w 1865385"/>
                <a:gd name="connsiteY3" fmla="*/ 148578 h 151508"/>
                <a:gd name="connsiteX4" fmla="*/ 86519 w 1865385"/>
                <a:gd name="connsiteY4" fmla="*/ 1151 h 151508"/>
                <a:gd name="connsiteX0" fmla="*/ 85367 w 1864233"/>
                <a:gd name="connsiteY0" fmla="*/ 1151 h 151508"/>
                <a:gd name="connsiteX1" fmla="*/ 1859818 w 1864233"/>
                <a:gd name="connsiteY1" fmla="*/ 0 h 151508"/>
                <a:gd name="connsiteX2" fmla="*/ 1864233 w 1864233"/>
                <a:gd name="connsiteY2" fmla="*/ 151508 h 151508"/>
                <a:gd name="connsiteX3" fmla="*/ 76266 w 1864233"/>
                <a:gd name="connsiteY3" fmla="*/ 148578 h 151508"/>
                <a:gd name="connsiteX4" fmla="*/ 85367 w 1864233"/>
                <a:gd name="connsiteY4" fmla="*/ 1151 h 151508"/>
                <a:gd name="connsiteX0" fmla="*/ 85367 w 1864233"/>
                <a:gd name="connsiteY0" fmla="*/ 1151 h 151508"/>
                <a:gd name="connsiteX1" fmla="*/ 1859818 w 1864233"/>
                <a:gd name="connsiteY1" fmla="*/ 0 h 151508"/>
                <a:gd name="connsiteX2" fmla="*/ 1864233 w 1864233"/>
                <a:gd name="connsiteY2" fmla="*/ 151508 h 151508"/>
                <a:gd name="connsiteX3" fmla="*/ 76266 w 1864233"/>
                <a:gd name="connsiteY3" fmla="*/ 148578 h 151508"/>
                <a:gd name="connsiteX4" fmla="*/ 85367 w 1864233"/>
                <a:gd name="connsiteY4" fmla="*/ 1151 h 15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233" h="151508">
                  <a:moveTo>
                    <a:pt x="85367" y="1151"/>
                  </a:moveTo>
                  <a:lnTo>
                    <a:pt x="1859818" y="0"/>
                  </a:lnTo>
                  <a:cubicBezTo>
                    <a:pt x="1860799" y="45403"/>
                    <a:pt x="1863252" y="106105"/>
                    <a:pt x="1864233" y="151508"/>
                  </a:cubicBezTo>
                  <a:lnTo>
                    <a:pt x="76266" y="148578"/>
                  </a:lnTo>
                  <a:cubicBezTo>
                    <a:pt x="-33113" y="134764"/>
                    <a:pt x="-20201" y="-2289"/>
                    <a:pt x="85367" y="1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3794970D-50C2-498B-8304-FB0D6810E3D5}"/>
                </a:ext>
              </a:extLst>
            </p:cNvPr>
            <p:cNvSpPr/>
            <p:nvPr/>
          </p:nvSpPr>
          <p:spPr>
            <a:xfrm>
              <a:off x="4921185" y="9297064"/>
              <a:ext cx="3663026" cy="253512"/>
            </a:xfrm>
            <a:custGeom>
              <a:avLst/>
              <a:gdLst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0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147638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41173"/>
                <a:gd name="connsiteX1" fmla="*/ 2041525 w 2041525"/>
                <a:gd name="connsiteY1" fmla="*/ 0 h 141173"/>
                <a:gd name="connsiteX2" fmla="*/ 2041525 w 2041525"/>
                <a:gd name="connsiteY2" fmla="*/ 139700 h 141173"/>
                <a:gd name="connsiteX3" fmla="*/ 147638 w 2041525"/>
                <a:gd name="connsiteY3" fmla="*/ 139700 h 141173"/>
                <a:gd name="connsiteX4" fmla="*/ 0 w 2041525"/>
                <a:gd name="connsiteY4" fmla="*/ 0 h 141173"/>
                <a:gd name="connsiteX0" fmla="*/ 43244 w 2001425"/>
                <a:gd name="connsiteY0" fmla="*/ 2382 h 141203"/>
                <a:gd name="connsiteX1" fmla="*/ 2001425 w 2001425"/>
                <a:gd name="connsiteY1" fmla="*/ 0 h 141203"/>
                <a:gd name="connsiteX2" fmla="*/ 2001425 w 2001425"/>
                <a:gd name="connsiteY2" fmla="*/ 139700 h 141203"/>
                <a:gd name="connsiteX3" fmla="*/ 107538 w 2001425"/>
                <a:gd name="connsiteY3" fmla="*/ 139700 h 141203"/>
                <a:gd name="connsiteX4" fmla="*/ 43244 w 2001425"/>
                <a:gd name="connsiteY4" fmla="*/ 2382 h 141203"/>
                <a:gd name="connsiteX0" fmla="*/ 92879 w 2051060"/>
                <a:gd name="connsiteY0" fmla="*/ 2382 h 140761"/>
                <a:gd name="connsiteX1" fmla="*/ 2051060 w 2051060"/>
                <a:gd name="connsiteY1" fmla="*/ 0 h 140761"/>
                <a:gd name="connsiteX2" fmla="*/ 2051060 w 2051060"/>
                <a:gd name="connsiteY2" fmla="*/ 139700 h 140761"/>
                <a:gd name="connsiteX3" fmla="*/ 157173 w 2051060"/>
                <a:gd name="connsiteY3" fmla="*/ 139700 h 140761"/>
                <a:gd name="connsiteX4" fmla="*/ 92879 w 2051060"/>
                <a:gd name="connsiteY4" fmla="*/ 2382 h 140761"/>
                <a:gd name="connsiteX0" fmla="*/ 120232 w 2078413"/>
                <a:gd name="connsiteY0" fmla="*/ 2382 h 139700"/>
                <a:gd name="connsiteX1" fmla="*/ 2078413 w 2078413"/>
                <a:gd name="connsiteY1" fmla="*/ 0 h 139700"/>
                <a:gd name="connsiteX2" fmla="*/ 2078413 w 2078413"/>
                <a:gd name="connsiteY2" fmla="*/ 139700 h 139700"/>
                <a:gd name="connsiteX3" fmla="*/ 134520 w 2078413"/>
                <a:gd name="connsiteY3" fmla="*/ 134937 h 139700"/>
                <a:gd name="connsiteX4" fmla="*/ 120232 w 2078413"/>
                <a:gd name="connsiteY4" fmla="*/ 2382 h 139700"/>
                <a:gd name="connsiteX0" fmla="*/ 86658 w 2044839"/>
                <a:gd name="connsiteY0" fmla="*/ 2382 h 139700"/>
                <a:gd name="connsiteX1" fmla="*/ 2044839 w 2044839"/>
                <a:gd name="connsiteY1" fmla="*/ 0 h 139700"/>
                <a:gd name="connsiteX2" fmla="*/ 2044839 w 2044839"/>
                <a:gd name="connsiteY2" fmla="*/ 139700 h 139700"/>
                <a:gd name="connsiteX3" fmla="*/ 100946 w 2044839"/>
                <a:gd name="connsiteY3" fmla="*/ 134937 h 139700"/>
                <a:gd name="connsiteX4" fmla="*/ 86658 w 2044839"/>
                <a:gd name="connsiteY4" fmla="*/ 2382 h 139700"/>
                <a:gd name="connsiteX0" fmla="*/ 89665 w 2042106"/>
                <a:gd name="connsiteY0" fmla="*/ 60 h 143593"/>
                <a:gd name="connsiteX1" fmla="*/ 2042106 w 2042106"/>
                <a:gd name="connsiteY1" fmla="*/ 3893 h 143593"/>
                <a:gd name="connsiteX2" fmla="*/ 2042106 w 2042106"/>
                <a:gd name="connsiteY2" fmla="*/ 143593 h 143593"/>
                <a:gd name="connsiteX3" fmla="*/ 98213 w 2042106"/>
                <a:gd name="connsiteY3" fmla="*/ 138830 h 143593"/>
                <a:gd name="connsiteX4" fmla="*/ 89665 w 2042106"/>
                <a:gd name="connsiteY4" fmla="*/ 60 h 143593"/>
                <a:gd name="connsiteX0" fmla="*/ 89665 w 2059327"/>
                <a:gd name="connsiteY0" fmla="*/ 2382 h 145915"/>
                <a:gd name="connsiteX1" fmla="*/ 2059327 w 2059327"/>
                <a:gd name="connsiteY1" fmla="*/ 0 h 145915"/>
                <a:gd name="connsiteX2" fmla="*/ 2042106 w 2059327"/>
                <a:gd name="connsiteY2" fmla="*/ 145915 h 145915"/>
                <a:gd name="connsiteX3" fmla="*/ 98213 w 2059327"/>
                <a:gd name="connsiteY3" fmla="*/ 141152 h 145915"/>
                <a:gd name="connsiteX4" fmla="*/ 89665 w 2059327"/>
                <a:gd name="connsiteY4" fmla="*/ 2382 h 145915"/>
                <a:gd name="connsiteX0" fmla="*/ 89665 w 2059327"/>
                <a:gd name="connsiteY0" fmla="*/ 2382 h 157568"/>
                <a:gd name="connsiteX1" fmla="*/ 2059327 w 2059327"/>
                <a:gd name="connsiteY1" fmla="*/ 0 h 157568"/>
                <a:gd name="connsiteX2" fmla="*/ 1876355 w 2059327"/>
                <a:gd name="connsiteY2" fmla="*/ 157568 h 157568"/>
                <a:gd name="connsiteX3" fmla="*/ 98213 w 2059327"/>
                <a:gd name="connsiteY3" fmla="*/ 141152 h 157568"/>
                <a:gd name="connsiteX4" fmla="*/ 89665 w 2059327"/>
                <a:gd name="connsiteY4" fmla="*/ 2382 h 157568"/>
                <a:gd name="connsiteX0" fmla="*/ 89665 w 1878508"/>
                <a:gd name="connsiteY0" fmla="*/ 61 h 155247"/>
                <a:gd name="connsiteX1" fmla="*/ 1878508 w 1878508"/>
                <a:gd name="connsiteY1" fmla="*/ 9 h 155247"/>
                <a:gd name="connsiteX2" fmla="*/ 1876355 w 1878508"/>
                <a:gd name="connsiteY2" fmla="*/ 155247 h 155247"/>
                <a:gd name="connsiteX3" fmla="*/ 98213 w 1878508"/>
                <a:gd name="connsiteY3" fmla="*/ 138831 h 155247"/>
                <a:gd name="connsiteX4" fmla="*/ 89665 w 1878508"/>
                <a:gd name="connsiteY4" fmla="*/ 61 h 155247"/>
                <a:gd name="connsiteX0" fmla="*/ 89665 w 1878508"/>
                <a:gd name="connsiteY0" fmla="*/ 61 h 148605"/>
                <a:gd name="connsiteX1" fmla="*/ 1878508 w 1878508"/>
                <a:gd name="connsiteY1" fmla="*/ 9 h 148605"/>
                <a:gd name="connsiteX2" fmla="*/ 1876355 w 1878508"/>
                <a:gd name="connsiteY2" fmla="*/ 148605 h 148605"/>
                <a:gd name="connsiteX3" fmla="*/ 98213 w 1878508"/>
                <a:gd name="connsiteY3" fmla="*/ 138831 h 148605"/>
                <a:gd name="connsiteX4" fmla="*/ 89665 w 1878508"/>
                <a:gd name="connsiteY4" fmla="*/ 61 h 148605"/>
                <a:gd name="connsiteX0" fmla="*/ 89665 w 1878508"/>
                <a:gd name="connsiteY0" fmla="*/ 61 h 138836"/>
                <a:gd name="connsiteX1" fmla="*/ 1878508 w 1878508"/>
                <a:gd name="connsiteY1" fmla="*/ 9 h 138836"/>
                <a:gd name="connsiteX2" fmla="*/ 1876355 w 1878508"/>
                <a:gd name="connsiteY2" fmla="*/ 135322 h 138836"/>
                <a:gd name="connsiteX3" fmla="*/ 98213 w 1878508"/>
                <a:gd name="connsiteY3" fmla="*/ 138831 h 138836"/>
                <a:gd name="connsiteX4" fmla="*/ 89665 w 1878508"/>
                <a:gd name="connsiteY4" fmla="*/ 61 h 138836"/>
                <a:gd name="connsiteX0" fmla="*/ 89665 w 1878508"/>
                <a:gd name="connsiteY0" fmla="*/ 61 h 138836"/>
                <a:gd name="connsiteX1" fmla="*/ 1878508 w 1878508"/>
                <a:gd name="connsiteY1" fmla="*/ 9 h 138836"/>
                <a:gd name="connsiteX2" fmla="*/ 1876355 w 1878508"/>
                <a:gd name="connsiteY2" fmla="*/ 135322 h 138836"/>
                <a:gd name="connsiteX3" fmla="*/ 98213 w 1878508"/>
                <a:gd name="connsiteY3" fmla="*/ 138831 h 138836"/>
                <a:gd name="connsiteX4" fmla="*/ 89665 w 1878508"/>
                <a:gd name="connsiteY4" fmla="*/ 61 h 138836"/>
                <a:gd name="connsiteX0" fmla="*/ 89665 w 1878508"/>
                <a:gd name="connsiteY0" fmla="*/ 61 h 138836"/>
                <a:gd name="connsiteX1" fmla="*/ 1878508 w 1878508"/>
                <a:gd name="connsiteY1" fmla="*/ 9 h 138836"/>
                <a:gd name="connsiteX2" fmla="*/ 1876355 w 1878508"/>
                <a:gd name="connsiteY2" fmla="*/ 135322 h 138836"/>
                <a:gd name="connsiteX3" fmla="*/ 98213 w 1878508"/>
                <a:gd name="connsiteY3" fmla="*/ 138831 h 138836"/>
                <a:gd name="connsiteX4" fmla="*/ 89665 w 1878508"/>
                <a:gd name="connsiteY4" fmla="*/ 61 h 138836"/>
                <a:gd name="connsiteX0" fmla="*/ 89665 w 1878508"/>
                <a:gd name="connsiteY0" fmla="*/ 61 h 138836"/>
                <a:gd name="connsiteX1" fmla="*/ 1878508 w 1878508"/>
                <a:gd name="connsiteY1" fmla="*/ 9 h 138836"/>
                <a:gd name="connsiteX2" fmla="*/ 1873506 w 1878508"/>
                <a:gd name="connsiteY2" fmla="*/ 138643 h 138836"/>
                <a:gd name="connsiteX3" fmla="*/ 98213 w 1878508"/>
                <a:gd name="connsiteY3" fmla="*/ 138831 h 138836"/>
                <a:gd name="connsiteX4" fmla="*/ 89665 w 1878508"/>
                <a:gd name="connsiteY4" fmla="*/ 61 h 13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8508" h="138836">
                  <a:moveTo>
                    <a:pt x="89665" y="61"/>
                  </a:moveTo>
                  <a:lnTo>
                    <a:pt x="1878508" y="9"/>
                  </a:lnTo>
                  <a:cubicBezTo>
                    <a:pt x="1877790" y="51755"/>
                    <a:pt x="1874224" y="86897"/>
                    <a:pt x="1873506" y="138643"/>
                  </a:cubicBezTo>
                  <a:lnTo>
                    <a:pt x="98213" y="138831"/>
                  </a:lnTo>
                  <a:cubicBezTo>
                    <a:pt x="-46250" y="139888"/>
                    <a:pt x="-15903" y="-3379"/>
                    <a:pt x="89665" y="6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9048710F-38AF-4851-873B-96FFECA6F9B1}"/>
                </a:ext>
              </a:extLst>
            </p:cNvPr>
            <p:cNvSpPr/>
            <p:nvPr/>
          </p:nvSpPr>
          <p:spPr>
            <a:xfrm>
              <a:off x="8353424" y="9297066"/>
              <a:ext cx="3235359" cy="256684"/>
            </a:xfrm>
            <a:custGeom>
              <a:avLst/>
              <a:gdLst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0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147638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41173"/>
                <a:gd name="connsiteX1" fmla="*/ 2041525 w 2041525"/>
                <a:gd name="connsiteY1" fmla="*/ 0 h 141173"/>
                <a:gd name="connsiteX2" fmla="*/ 2041525 w 2041525"/>
                <a:gd name="connsiteY2" fmla="*/ 139700 h 141173"/>
                <a:gd name="connsiteX3" fmla="*/ 147638 w 2041525"/>
                <a:gd name="connsiteY3" fmla="*/ 139700 h 141173"/>
                <a:gd name="connsiteX4" fmla="*/ 0 w 2041525"/>
                <a:gd name="connsiteY4" fmla="*/ 0 h 141173"/>
                <a:gd name="connsiteX0" fmla="*/ 43244 w 2001425"/>
                <a:gd name="connsiteY0" fmla="*/ 2382 h 141203"/>
                <a:gd name="connsiteX1" fmla="*/ 2001425 w 2001425"/>
                <a:gd name="connsiteY1" fmla="*/ 0 h 141203"/>
                <a:gd name="connsiteX2" fmla="*/ 2001425 w 2001425"/>
                <a:gd name="connsiteY2" fmla="*/ 139700 h 141203"/>
                <a:gd name="connsiteX3" fmla="*/ 107538 w 2001425"/>
                <a:gd name="connsiteY3" fmla="*/ 139700 h 141203"/>
                <a:gd name="connsiteX4" fmla="*/ 43244 w 2001425"/>
                <a:gd name="connsiteY4" fmla="*/ 2382 h 141203"/>
                <a:gd name="connsiteX0" fmla="*/ 92879 w 2051060"/>
                <a:gd name="connsiteY0" fmla="*/ 2382 h 140761"/>
                <a:gd name="connsiteX1" fmla="*/ 2051060 w 2051060"/>
                <a:gd name="connsiteY1" fmla="*/ 0 h 140761"/>
                <a:gd name="connsiteX2" fmla="*/ 2051060 w 2051060"/>
                <a:gd name="connsiteY2" fmla="*/ 139700 h 140761"/>
                <a:gd name="connsiteX3" fmla="*/ 157173 w 2051060"/>
                <a:gd name="connsiteY3" fmla="*/ 139700 h 140761"/>
                <a:gd name="connsiteX4" fmla="*/ 92879 w 2051060"/>
                <a:gd name="connsiteY4" fmla="*/ 2382 h 140761"/>
                <a:gd name="connsiteX0" fmla="*/ 120232 w 2078413"/>
                <a:gd name="connsiteY0" fmla="*/ 2382 h 139700"/>
                <a:gd name="connsiteX1" fmla="*/ 2078413 w 2078413"/>
                <a:gd name="connsiteY1" fmla="*/ 0 h 139700"/>
                <a:gd name="connsiteX2" fmla="*/ 2078413 w 2078413"/>
                <a:gd name="connsiteY2" fmla="*/ 139700 h 139700"/>
                <a:gd name="connsiteX3" fmla="*/ 134520 w 2078413"/>
                <a:gd name="connsiteY3" fmla="*/ 134937 h 139700"/>
                <a:gd name="connsiteX4" fmla="*/ 120232 w 2078413"/>
                <a:gd name="connsiteY4" fmla="*/ 2382 h 139700"/>
                <a:gd name="connsiteX0" fmla="*/ 86658 w 2044839"/>
                <a:gd name="connsiteY0" fmla="*/ 2382 h 139700"/>
                <a:gd name="connsiteX1" fmla="*/ 2044839 w 2044839"/>
                <a:gd name="connsiteY1" fmla="*/ 0 h 139700"/>
                <a:gd name="connsiteX2" fmla="*/ 2044839 w 2044839"/>
                <a:gd name="connsiteY2" fmla="*/ 139700 h 139700"/>
                <a:gd name="connsiteX3" fmla="*/ 100946 w 2044839"/>
                <a:gd name="connsiteY3" fmla="*/ 134937 h 139700"/>
                <a:gd name="connsiteX4" fmla="*/ 86658 w 2044839"/>
                <a:gd name="connsiteY4" fmla="*/ 2382 h 139700"/>
                <a:gd name="connsiteX0" fmla="*/ 86658 w 2044839"/>
                <a:gd name="connsiteY0" fmla="*/ 2382 h 134943"/>
                <a:gd name="connsiteX1" fmla="*/ 2044839 w 2044839"/>
                <a:gd name="connsiteY1" fmla="*/ 0 h 134943"/>
                <a:gd name="connsiteX2" fmla="*/ 2044839 w 2044839"/>
                <a:gd name="connsiteY2" fmla="*/ 128296 h 134943"/>
                <a:gd name="connsiteX3" fmla="*/ 100946 w 2044839"/>
                <a:gd name="connsiteY3" fmla="*/ 134937 h 134943"/>
                <a:gd name="connsiteX4" fmla="*/ 86658 w 2044839"/>
                <a:gd name="connsiteY4" fmla="*/ 2382 h 134943"/>
                <a:gd name="connsiteX0" fmla="*/ 85053 w 2043234"/>
                <a:gd name="connsiteY0" fmla="*/ 2382 h 128296"/>
                <a:gd name="connsiteX1" fmla="*/ 2043234 w 2043234"/>
                <a:gd name="connsiteY1" fmla="*/ 0 h 128296"/>
                <a:gd name="connsiteX2" fmla="*/ 2043234 w 2043234"/>
                <a:gd name="connsiteY2" fmla="*/ 128296 h 128296"/>
                <a:gd name="connsiteX3" fmla="*/ 102484 w 2043234"/>
                <a:gd name="connsiteY3" fmla="*/ 120682 h 128296"/>
                <a:gd name="connsiteX4" fmla="*/ 85053 w 2043234"/>
                <a:gd name="connsiteY4" fmla="*/ 2382 h 128296"/>
                <a:gd name="connsiteX0" fmla="*/ 85053 w 2049518"/>
                <a:gd name="connsiteY0" fmla="*/ 2382 h 120688"/>
                <a:gd name="connsiteX1" fmla="*/ 2043234 w 2049518"/>
                <a:gd name="connsiteY1" fmla="*/ 0 h 120688"/>
                <a:gd name="connsiteX2" fmla="*/ 2049518 w 2049518"/>
                <a:gd name="connsiteY2" fmla="*/ 119743 h 120688"/>
                <a:gd name="connsiteX3" fmla="*/ 102484 w 2049518"/>
                <a:gd name="connsiteY3" fmla="*/ 120682 h 120688"/>
                <a:gd name="connsiteX4" fmla="*/ 85053 w 2049518"/>
                <a:gd name="connsiteY4" fmla="*/ 2382 h 12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518" h="120688">
                  <a:moveTo>
                    <a:pt x="85053" y="2382"/>
                  </a:moveTo>
                  <a:lnTo>
                    <a:pt x="2043234" y="0"/>
                  </a:lnTo>
                  <a:lnTo>
                    <a:pt x="2049518" y="119743"/>
                  </a:lnTo>
                  <a:lnTo>
                    <a:pt x="102484" y="120682"/>
                  </a:lnTo>
                  <a:cubicBezTo>
                    <a:pt x="-41979" y="121739"/>
                    <a:pt x="-20515" y="-1058"/>
                    <a:pt x="85053" y="23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B307585E-3ACA-4E10-A271-6032005CCCB2}"/>
                </a:ext>
              </a:extLst>
            </p:cNvPr>
            <p:cNvSpPr/>
            <p:nvPr/>
          </p:nvSpPr>
          <p:spPr>
            <a:xfrm>
              <a:off x="11378521" y="9299700"/>
              <a:ext cx="3744926" cy="253190"/>
            </a:xfrm>
            <a:custGeom>
              <a:avLst/>
              <a:gdLst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0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39700"/>
                <a:gd name="connsiteX1" fmla="*/ 2041525 w 2041525"/>
                <a:gd name="connsiteY1" fmla="*/ 0 h 139700"/>
                <a:gd name="connsiteX2" fmla="*/ 2041525 w 2041525"/>
                <a:gd name="connsiteY2" fmla="*/ 139700 h 139700"/>
                <a:gd name="connsiteX3" fmla="*/ 147638 w 2041525"/>
                <a:gd name="connsiteY3" fmla="*/ 139700 h 139700"/>
                <a:gd name="connsiteX4" fmla="*/ 0 w 2041525"/>
                <a:gd name="connsiteY4" fmla="*/ 0 h 139700"/>
                <a:gd name="connsiteX0" fmla="*/ 0 w 2041525"/>
                <a:gd name="connsiteY0" fmla="*/ 0 h 141173"/>
                <a:gd name="connsiteX1" fmla="*/ 2041525 w 2041525"/>
                <a:gd name="connsiteY1" fmla="*/ 0 h 141173"/>
                <a:gd name="connsiteX2" fmla="*/ 2041525 w 2041525"/>
                <a:gd name="connsiteY2" fmla="*/ 139700 h 141173"/>
                <a:gd name="connsiteX3" fmla="*/ 147638 w 2041525"/>
                <a:gd name="connsiteY3" fmla="*/ 139700 h 141173"/>
                <a:gd name="connsiteX4" fmla="*/ 0 w 2041525"/>
                <a:gd name="connsiteY4" fmla="*/ 0 h 141173"/>
                <a:gd name="connsiteX0" fmla="*/ 43244 w 2001425"/>
                <a:gd name="connsiteY0" fmla="*/ 2382 h 141203"/>
                <a:gd name="connsiteX1" fmla="*/ 2001425 w 2001425"/>
                <a:gd name="connsiteY1" fmla="*/ 0 h 141203"/>
                <a:gd name="connsiteX2" fmla="*/ 2001425 w 2001425"/>
                <a:gd name="connsiteY2" fmla="*/ 139700 h 141203"/>
                <a:gd name="connsiteX3" fmla="*/ 107538 w 2001425"/>
                <a:gd name="connsiteY3" fmla="*/ 139700 h 141203"/>
                <a:gd name="connsiteX4" fmla="*/ 43244 w 2001425"/>
                <a:gd name="connsiteY4" fmla="*/ 2382 h 141203"/>
                <a:gd name="connsiteX0" fmla="*/ 92879 w 2051060"/>
                <a:gd name="connsiteY0" fmla="*/ 2382 h 140761"/>
                <a:gd name="connsiteX1" fmla="*/ 2051060 w 2051060"/>
                <a:gd name="connsiteY1" fmla="*/ 0 h 140761"/>
                <a:gd name="connsiteX2" fmla="*/ 2051060 w 2051060"/>
                <a:gd name="connsiteY2" fmla="*/ 139700 h 140761"/>
                <a:gd name="connsiteX3" fmla="*/ 157173 w 2051060"/>
                <a:gd name="connsiteY3" fmla="*/ 139700 h 140761"/>
                <a:gd name="connsiteX4" fmla="*/ 92879 w 2051060"/>
                <a:gd name="connsiteY4" fmla="*/ 2382 h 140761"/>
                <a:gd name="connsiteX0" fmla="*/ 120232 w 2078413"/>
                <a:gd name="connsiteY0" fmla="*/ 2382 h 139700"/>
                <a:gd name="connsiteX1" fmla="*/ 2078413 w 2078413"/>
                <a:gd name="connsiteY1" fmla="*/ 0 h 139700"/>
                <a:gd name="connsiteX2" fmla="*/ 2078413 w 2078413"/>
                <a:gd name="connsiteY2" fmla="*/ 139700 h 139700"/>
                <a:gd name="connsiteX3" fmla="*/ 134520 w 2078413"/>
                <a:gd name="connsiteY3" fmla="*/ 134937 h 139700"/>
                <a:gd name="connsiteX4" fmla="*/ 120232 w 2078413"/>
                <a:gd name="connsiteY4" fmla="*/ 2382 h 139700"/>
                <a:gd name="connsiteX0" fmla="*/ 86658 w 2044839"/>
                <a:gd name="connsiteY0" fmla="*/ 2382 h 139700"/>
                <a:gd name="connsiteX1" fmla="*/ 2044839 w 2044839"/>
                <a:gd name="connsiteY1" fmla="*/ 0 h 139700"/>
                <a:gd name="connsiteX2" fmla="*/ 2044839 w 2044839"/>
                <a:gd name="connsiteY2" fmla="*/ 139700 h 139700"/>
                <a:gd name="connsiteX3" fmla="*/ 100946 w 2044839"/>
                <a:gd name="connsiteY3" fmla="*/ 134937 h 139700"/>
                <a:gd name="connsiteX4" fmla="*/ 86658 w 2044839"/>
                <a:gd name="connsiteY4" fmla="*/ 2382 h 139700"/>
                <a:gd name="connsiteX0" fmla="*/ 86658 w 2088230"/>
                <a:gd name="connsiteY0" fmla="*/ 2382 h 139700"/>
                <a:gd name="connsiteX1" fmla="*/ 2044839 w 2088230"/>
                <a:gd name="connsiteY1" fmla="*/ 0 h 139700"/>
                <a:gd name="connsiteX2" fmla="*/ 2044839 w 2088230"/>
                <a:gd name="connsiteY2" fmla="*/ 139700 h 139700"/>
                <a:gd name="connsiteX3" fmla="*/ 100946 w 2088230"/>
                <a:gd name="connsiteY3" fmla="*/ 134937 h 139700"/>
                <a:gd name="connsiteX4" fmla="*/ 86658 w 2088230"/>
                <a:gd name="connsiteY4" fmla="*/ 2382 h 139700"/>
                <a:gd name="connsiteX0" fmla="*/ 86658 w 2096626"/>
                <a:gd name="connsiteY0" fmla="*/ 2382 h 139700"/>
                <a:gd name="connsiteX1" fmla="*/ 2044839 w 2096626"/>
                <a:gd name="connsiteY1" fmla="*/ 0 h 139700"/>
                <a:gd name="connsiteX2" fmla="*/ 2044839 w 2096626"/>
                <a:gd name="connsiteY2" fmla="*/ 139700 h 139700"/>
                <a:gd name="connsiteX3" fmla="*/ 100946 w 2096626"/>
                <a:gd name="connsiteY3" fmla="*/ 134937 h 139700"/>
                <a:gd name="connsiteX4" fmla="*/ 86658 w 2096626"/>
                <a:gd name="connsiteY4" fmla="*/ 2382 h 139700"/>
                <a:gd name="connsiteX0" fmla="*/ 90415 w 2100383"/>
                <a:gd name="connsiteY0" fmla="*/ 2382 h 144467"/>
                <a:gd name="connsiteX1" fmla="*/ 2048596 w 2100383"/>
                <a:gd name="connsiteY1" fmla="*/ 0 h 144467"/>
                <a:gd name="connsiteX2" fmla="*/ 2048596 w 2100383"/>
                <a:gd name="connsiteY2" fmla="*/ 139700 h 144467"/>
                <a:gd name="connsiteX3" fmla="*/ 97559 w 2100383"/>
                <a:gd name="connsiteY3" fmla="*/ 144462 h 144467"/>
                <a:gd name="connsiteX4" fmla="*/ 90415 w 2100383"/>
                <a:gd name="connsiteY4" fmla="*/ 2382 h 144467"/>
                <a:gd name="connsiteX0" fmla="*/ 97462 w 2094730"/>
                <a:gd name="connsiteY0" fmla="*/ 57 h 147598"/>
                <a:gd name="connsiteX1" fmla="*/ 2042943 w 2094730"/>
                <a:gd name="connsiteY1" fmla="*/ 3131 h 147598"/>
                <a:gd name="connsiteX2" fmla="*/ 2042943 w 2094730"/>
                <a:gd name="connsiteY2" fmla="*/ 142831 h 147598"/>
                <a:gd name="connsiteX3" fmla="*/ 91906 w 2094730"/>
                <a:gd name="connsiteY3" fmla="*/ 147593 h 147598"/>
                <a:gd name="connsiteX4" fmla="*/ 97462 w 2094730"/>
                <a:gd name="connsiteY4" fmla="*/ 57 h 147598"/>
                <a:gd name="connsiteX0" fmla="*/ 101363 w 2098631"/>
                <a:gd name="connsiteY0" fmla="*/ 59 h 147595"/>
                <a:gd name="connsiteX1" fmla="*/ 2046844 w 2098631"/>
                <a:gd name="connsiteY1" fmla="*/ 3133 h 147595"/>
                <a:gd name="connsiteX2" fmla="*/ 2046844 w 2098631"/>
                <a:gd name="connsiteY2" fmla="*/ 142833 h 147595"/>
                <a:gd name="connsiteX3" fmla="*/ 95807 w 2098631"/>
                <a:gd name="connsiteY3" fmla="*/ 147595 h 147595"/>
                <a:gd name="connsiteX4" fmla="*/ 101363 w 2098631"/>
                <a:gd name="connsiteY4" fmla="*/ 59 h 147595"/>
                <a:gd name="connsiteX0" fmla="*/ 98272 w 2095540"/>
                <a:gd name="connsiteY0" fmla="*/ 434 h 147970"/>
                <a:gd name="connsiteX1" fmla="*/ 2043753 w 2095540"/>
                <a:gd name="connsiteY1" fmla="*/ 3508 h 147970"/>
                <a:gd name="connsiteX2" fmla="*/ 2043753 w 2095540"/>
                <a:gd name="connsiteY2" fmla="*/ 143208 h 147970"/>
                <a:gd name="connsiteX3" fmla="*/ 92716 w 2095540"/>
                <a:gd name="connsiteY3" fmla="*/ 147970 h 147970"/>
                <a:gd name="connsiteX4" fmla="*/ 98272 w 2095540"/>
                <a:gd name="connsiteY4" fmla="*/ 434 h 147970"/>
                <a:gd name="connsiteX0" fmla="*/ 93330 w 2090598"/>
                <a:gd name="connsiteY0" fmla="*/ 445 h 147981"/>
                <a:gd name="connsiteX1" fmla="*/ 2038811 w 2090598"/>
                <a:gd name="connsiteY1" fmla="*/ 3519 h 147981"/>
                <a:gd name="connsiteX2" fmla="*/ 2038811 w 2090598"/>
                <a:gd name="connsiteY2" fmla="*/ 143219 h 147981"/>
                <a:gd name="connsiteX3" fmla="*/ 87774 w 2090598"/>
                <a:gd name="connsiteY3" fmla="*/ 147981 h 147981"/>
                <a:gd name="connsiteX4" fmla="*/ 93330 w 2090598"/>
                <a:gd name="connsiteY4" fmla="*/ 445 h 147981"/>
                <a:gd name="connsiteX0" fmla="*/ 83627 w 2080895"/>
                <a:gd name="connsiteY0" fmla="*/ 445 h 147981"/>
                <a:gd name="connsiteX1" fmla="*/ 2029108 w 2080895"/>
                <a:gd name="connsiteY1" fmla="*/ 3519 h 147981"/>
                <a:gd name="connsiteX2" fmla="*/ 2029108 w 2080895"/>
                <a:gd name="connsiteY2" fmla="*/ 143219 h 147981"/>
                <a:gd name="connsiteX3" fmla="*/ 78071 w 2080895"/>
                <a:gd name="connsiteY3" fmla="*/ 147981 h 147981"/>
                <a:gd name="connsiteX4" fmla="*/ 83627 w 2080895"/>
                <a:gd name="connsiteY4" fmla="*/ 445 h 147981"/>
                <a:gd name="connsiteX0" fmla="*/ 83627 w 2080895"/>
                <a:gd name="connsiteY0" fmla="*/ 493 h 143267"/>
                <a:gd name="connsiteX1" fmla="*/ 2029108 w 2080895"/>
                <a:gd name="connsiteY1" fmla="*/ 3567 h 143267"/>
                <a:gd name="connsiteX2" fmla="*/ 2029108 w 2080895"/>
                <a:gd name="connsiteY2" fmla="*/ 143267 h 143267"/>
                <a:gd name="connsiteX3" fmla="*/ 78071 w 2080895"/>
                <a:gd name="connsiteY3" fmla="*/ 132928 h 143267"/>
                <a:gd name="connsiteX4" fmla="*/ 83627 w 2080895"/>
                <a:gd name="connsiteY4" fmla="*/ 493 h 143267"/>
                <a:gd name="connsiteX0" fmla="*/ 83627 w 2078820"/>
                <a:gd name="connsiteY0" fmla="*/ 493 h 132928"/>
                <a:gd name="connsiteX1" fmla="*/ 2029108 w 2078820"/>
                <a:gd name="connsiteY1" fmla="*/ 3567 h 132928"/>
                <a:gd name="connsiteX2" fmla="*/ 2025918 w 2078820"/>
                <a:gd name="connsiteY2" fmla="*/ 131186 h 132928"/>
                <a:gd name="connsiteX3" fmla="*/ 78071 w 2078820"/>
                <a:gd name="connsiteY3" fmla="*/ 132928 h 132928"/>
                <a:gd name="connsiteX4" fmla="*/ 83627 w 2078820"/>
                <a:gd name="connsiteY4" fmla="*/ 493 h 132928"/>
                <a:gd name="connsiteX0" fmla="*/ 87715 w 2075729"/>
                <a:gd name="connsiteY0" fmla="*/ 1455 h 129361"/>
                <a:gd name="connsiteX1" fmla="*/ 2026017 w 2075729"/>
                <a:gd name="connsiteY1" fmla="*/ 0 h 129361"/>
                <a:gd name="connsiteX2" fmla="*/ 2022827 w 2075729"/>
                <a:gd name="connsiteY2" fmla="*/ 127619 h 129361"/>
                <a:gd name="connsiteX3" fmla="*/ 74980 w 2075729"/>
                <a:gd name="connsiteY3" fmla="*/ 129361 h 129361"/>
                <a:gd name="connsiteX4" fmla="*/ 87715 w 2075729"/>
                <a:gd name="connsiteY4" fmla="*/ 1455 h 129361"/>
                <a:gd name="connsiteX0" fmla="*/ 87715 w 2075729"/>
                <a:gd name="connsiteY0" fmla="*/ 1455 h 129361"/>
                <a:gd name="connsiteX1" fmla="*/ 2026017 w 2075729"/>
                <a:gd name="connsiteY1" fmla="*/ 0 h 129361"/>
                <a:gd name="connsiteX2" fmla="*/ 2022827 w 2075729"/>
                <a:gd name="connsiteY2" fmla="*/ 127619 h 129361"/>
                <a:gd name="connsiteX3" fmla="*/ 74980 w 2075729"/>
                <a:gd name="connsiteY3" fmla="*/ 129361 h 129361"/>
                <a:gd name="connsiteX4" fmla="*/ 87715 w 2075729"/>
                <a:gd name="connsiteY4" fmla="*/ 1455 h 129361"/>
                <a:gd name="connsiteX0" fmla="*/ 86332 w 2076740"/>
                <a:gd name="connsiteY0" fmla="*/ 501 h 130671"/>
                <a:gd name="connsiteX1" fmla="*/ 2027028 w 2076740"/>
                <a:gd name="connsiteY1" fmla="*/ 1310 h 130671"/>
                <a:gd name="connsiteX2" fmla="*/ 2023838 w 2076740"/>
                <a:gd name="connsiteY2" fmla="*/ 128929 h 130671"/>
                <a:gd name="connsiteX3" fmla="*/ 75991 w 2076740"/>
                <a:gd name="connsiteY3" fmla="*/ 130671 h 130671"/>
                <a:gd name="connsiteX4" fmla="*/ 86332 w 2076740"/>
                <a:gd name="connsiteY4" fmla="*/ 501 h 130671"/>
                <a:gd name="connsiteX0" fmla="*/ 86332 w 2073708"/>
                <a:gd name="connsiteY0" fmla="*/ 501 h 131194"/>
                <a:gd name="connsiteX1" fmla="*/ 2027028 w 2073708"/>
                <a:gd name="connsiteY1" fmla="*/ 1310 h 131194"/>
                <a:gd name="connsiteX2" fmla="*/ 2019052 w 2073708"/>
                <a:gd name="connsiteY2" fmla="*/ 131194 h 131194"/>
                <a:gd name="connsiteX3" fmla="*/ 75991 w 2073708"/>
                <a:gd name="connsiteY3" fmla="*/ 130671 h 131194"/>
                <a:gd name="connsiteX4" fmla="*/ 86332 w 2073708"/>
                <a:gd name="connsiteY4" fmla="*/ 501 h 131194"/>
                <a:gd name="connsiteX0" fmla="*/ 86332 w 2072819"/>
                <a:gd name="connsiteY0" fmla="*/ 3721 h 134414"/>
                <a:gd name="connsiteX1" fmla="*/ 2024636 w 2072819"/>
                <a:gd name="connsiteY1" fmla="*/ 0 h 134414"/>
                <a:gd name="connsiteX2" fmla="*/ 2019052 w 2072819"/>
                <a:gd name="connsiteY2" fmla="*/ 134414 h 134414"/>
                <a:gd name="connsiteX3" fmla="*/ 75991 w 2072819"/>
                <a:gd name="connsiteY3" fmla="*/ 133891 h 134414"/>
                <a:gd name="connsiteX4" fmla="*/ 86332 w 2072819"/>
                <a:gd name="connsiteY4" fmla="*/ 3721 h 134414"/>
                <a:gd name="connsiteX0" fmla="*/ 86332 w 2072819"/>
                <a:gd name="connsiteY0" fmla="*/ 1455 h 132148"/>
                <a:gd name="connsiteX1" fmla="*/ 2024636 w 2072819"/>
                <a:gd name="connsiteY1" fmla="*/ 0 h 132148"/>
                <a:gd name="connsiteX2" fmla="*/ 2019052 w 2072819"/>
                <a:gd name="connsiteY2" fmla="*/ 132148 h 132148"/>
                <a:gd name="connsiteX3" fmla="*/ 75991 w 2072819"/>
                <a:gd name="connsiteY3" fmla="*/ 131625 h 132148"/>
                <a:gd name="connsiteX4" fmla="*/ 86332 w 2072819"/>
                <a:gd name="connsiteY4" fmla="*/ 1455 h 132148"/>
                <a:gd name="connsiteX0" fmla="*/ 88178 w 2074665"/>
                <a:gd name="connsiteY0" fmla="*/ 1455 h 132148"/>
                <a:gd name="connsiteX1" fmla="*/ 2026482 w 2074665"/>
                <a:gd name="connsiteY1" fmla="*/ 0 h 132148"/>
                <a:gd name="connsiteX2" fmla="*/ 2020898 w 2074665"/>
                <a:gd name="connsiteY2" fmla="*/ 132148 h 132148"/>
                <a:gd name="connsiteX3" fmla="*/ 74647 w 2074665"/>
                <a:gd name="connsiteY3" fmla="*/ 125585 h 132148"/>
                <a:gd name="connsiteX4" fmla="*/ 88178 w 2074665"/>
                <a:gd name="connsiteY4" fmla="*/ 1455 h 132148"/>
                <a:gd name="connsiteX0" fmla="*/ 88178 w 2078793"/>
                <a:gd name="connsiteY0" fmla="*/ 1455 h 126108"/>
                <a:gd name="connsiteX1" fmla="*/ 2026482 w 2078793"/>
                <a:gd name="connsiteY1" fmla="*/ 0 h 126108"/>
                <a:gd name="connsiteX2" fmla="*/ 2027278 w 2078793"/>
                <a:gd name="connsiteY2" fmla="*/ 126108 h 126108"/>
                <a:gd name="connsiteX3" fmla="*/ 74647 w 2078793"/>
                <a:gd name="connsiteY3" fmla="*/ 125585 h 126108"/>
                <a:gd name="connsiteX4" fmla="*/ 88178 w 2078793"/>
                <a:gd name="connsiteY4" fmla="*/ 1455 h 12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793" h="126108">
                  <a:moveTo>
                    <a:pt x="88178" y="1455"/>
                  </a:moveTo>
                  <a:lnTo>
                    <a:pt x="2026482" y="0"/>
                  </a:lnTo>
                  <a:cubicBezTo>
                    <a:pt x="2059820" y="13230"/>
                    <a:pt x="2124909" y="77160"/>
                    <a:pt x="2027278" y="126108"/>
                  </a:cubicBezTo>
                  <a:lnTo>
                    <a:pt x="74647" y="125585"/>
                  </a:lnTo>
                  <a:cubicBezTo>
                    <a:pt x="-43622" y="116411"/>
                    <a:pt x="-7865" y="-8124"/>
                    <a:pt x="88178" y="14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44" name="Isosceles Triangle 67">
            <a:extLst>
              <a:ext uri="{FF2B5EF4-FFF2-40B4-BE49-F238E27FC236}">
                <a16:creationId xmlns:a16="http://schemas.microsoft.com/office/drawing/2014/main" id="{4766D12F-546C-4B03-9A41-45711C030FB8}"/>
              </a:ext>
            </a:extLst>
          </p:cNvPr>
          <p:cNvSpPr/>
          <p:nvPr/>
        </p:nvSpPr>
        <p:spPr>
          <a:xfrm>
            <a:off x="6187366" y="4058552"/>
            <a:ext cx="172094" cy="155195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5" name="Rectangle 70">
            <a:extLst>
              <a:ext uri="{FF2B5EF4-FFF2-40B4-BE49-F238E27FC236}">
                <a16:creationId xmlns:a16="http://schemas.microsoft.com/office/drawing/2014/main" id="{5B9F5202-DE99-4703-BDC7-6F716D725C09}"/>
              </a:ext>
            </a:extLst>
          </p:cNvPr>
          <p:cNvSpPr/>
          <p:nvPr/>
        </p:nvSpPr>
        <p:spPr>
          <a:xfrm>
            <a:off x="6261117" y="4329707"/>
            <a:ext cx="24593" cy="396557"/>
          </a:xfrm>
          <a:prstGeom prst="rect">
            <a:avLst/>
          </a:prstGeom>
          <a:solidFill>
            <a:srgbClr val="008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Rectangle 72">
            <a:extLst>
              <a:ext uri="{FF2B5EF4-FFF2-40B4-BE49-F238E27FC236}">
                <a16:creationId xmlns:a16="http://schemas.microsoft.com/office/drawing/2014/main" id="{A9928B50-F7F8-4A07-A7DF-0767A074612E}"/>
              </a:ext>
            </a:extLst>
          </p:cNvPr>
          <p:cNvSpPr/>
          <p:nvPr/>
        </p:nvSpPr>
        <p:spPr>
          <a:xfrm rot="10800000">
            <a:off x="4740005" y="3817190"/>
            <a:ext cx="24593" cy="396557"/>
          </a:xfrm>
          <a:prstGeom prst="rect">
            <a:avLst/>
          </a:prstGeom>
          <a:solidFill>
            <a:srgbClr val="F22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8" name="Isosceles Triangle 73">
            <a:extLst>
              <a:ext uri="{FF2B5EF4-FFF2-40B4-BE49-F238E27FC236}">
                <a16:creationId xmlns:a16="http://schemas.microsoft.com/office/drawing/2014/main" id="{6652BB48-9F2B-4B9B-8CF8-2E28D5BA73DB}"/>
              </a:ext>
            </a:extLst>
          </p:cNvPr>
          <p:cNvSpPr/>
          <p:nvPr/>
        </p:nvSpPr>
        <p:spPr>
          <a:xfrm>
            <a:off x="3106062" y="4061279"/>
            <a:ext cx="172094" cy="155195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9" name="Rectangle 74">
            <a:extLst>
              <a:ext uri="{FF2B5EF4-FFF2-40B4-BE49-F238E27FC236}">
                <a16:creationId xmlns:a16="http://schemas.microsoft.com/office/drawing/2014/main" id="{652980C5-A3D0-479F-8112-76D0E51C882F}"/>
              </a:ext>
            </a:extLst>
          </p:cNvPr>
          <p:cNvSpPr/>
          <p:nvPr/>
        </p:nvSpPr>
        <p:spPr>
          <a:xfrm>
            <a:off x="3167516" y="4329707"/>
            <a:ext cx="24593" cy="396557"/>
          </a:xfrm>
          <a:prstGeom prst="rect">
            <a:avLst/>
          </a:prstGeom>
          <a:solidFill>
            <a:srgbClr val="2E2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Isosceles Triangle 75">
            <a:extLst>
              <a:ext uri="{FF2B5EF4-FFF2-40B4-BE49-F238E27FC236}">
                <a16:creationId xmlns:a16="http://schemas.microsoft.com/office/drawing/2014/main" id="{BFCDD322-8113-452A-A544-127304692C32}"/>
              </a:ext>
            </a:extLst>
          </p:cNvPr>
          <p:cNvSpPr/>
          <p:nvPr/>
        </p:nvSpPr>
        <p:spPr>
          <a:xfrm rot="10800000">
            <a:off x="1466611" y="4329707"/>
            <a:ext cx="172094" cy="155195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1" name="Rectangle 76">
            <a:extLst>
              <a:ext uri="{FF2B5EF4-FFF2-40B4-BE49-F238E27FC236}">
                <a16:creationId xmlns:a16="http://schemas.microsoft.com/office/drawing/2014/main" id="{455CB13B-D945-422B-8176-E5EBDF210677}"/>
              </a:ext>
            </a:extLst>
          </p:cNvPr>
          <p:cNvSpPr/>
          <p:nvPr/>
        </p:nvSpPr>
        <p:spPr>
          <a:xfrm rot="10800000">
            <a:off x="1500124" y="3817190"/>
            <a:ext cx="24593" cy="396557"/>
          </a:xfrm>
          <a:prstGeom prst="rect">
            <a:avLst/>
          </a:prstGeom>
          <a:solidFill>
            <a:srgbClr val="EE1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Oval 77">
            <a:extLst>
              <a:ext uri="{FF2B5EF4-FFF2-40B4-BE49-F238E27FC236}">
                <a16:creationId xmlns:a16="http://schemas.microsoft.com/office/drawing/2014/main" id="{2C719E73-19BB-4FF9-A325-EF98186097C4}"/>
              </a:ext>
            </a:extLst>
          </p:cNvPr>
          <p:cNvSpPr/>
          <p:nvPr/>
        </p:nvSpPr>
        <p:spPr>
          <a:xfrm>
            <a:off x="4377680" y="3224869"/>
            <a:ext cx="744410" cy="74441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78">
            <a:extLst>
              <a:ext uri="{FF2B5EF4-FFF2-40B4-BE49-F238E27FC236}">
                <a16:creationId xmlns:a16="http://schemas.microsoft.com/office/drawing/2014/main" id="{0286D67A-0C26-4575-9C14-207EA72FA8AE}"/>
              </a:ext>
            </a:extLst>
          </p:cNvPr>
          <p:cNvSpPr/>
          <p:nvPr/>
        </p:nvSpPr>
        <p:spPr>
          <a:xfrm>
            <a:off x="5913505" y="4574261"/>
            <a:ext cx="744410" cy="74441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79">
            <a:extLst>
              <a:ext uri="{FF2B5EF4-FFF2-40B4-BE49-F238E27FC236}">
                <a16:creationId xmlns:a16="http://schemas.microsoft.com/office/drawing/2014/main" id="{B2671C29-8368-49A0-B52A-F655A450A9AB}"/>
              </a:ext>
            </a:extLst>
          </p:cNvPr>
          <p:cNvSpPr/>
          <p:nvPr/>
        </p:nvSpPr>
        <p:spPr>
          <a:xfrm>
            <a:off x="2795311" y="4574261"/>
            <a:ext cx="744410" cy="74441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80">
            <a:extLst>
              <a:ext uri="{FF2B5EF4-FFF2-40B4-BE49-F238E27FC236}">
                <a16:creationId xmlns:a16="http://schemas.microsoft.com/office/drawing/2014/main" id="{9F2695A9-399A-409B-BD9F-C91AF40A0F52}"/>
              </a:ext>
            </a:extLst>
          </p:cNvPr>
          <p:cNvSpPr/>
          <p:nvPr/>
        </p:nvSpPr>
        <p:spPr>
          <a:xfrm>
            <a:off x="1144884" y="3224869"/>
            <a:ext cx="744410" cy="74441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88BFE3A-9C88-4A6E-AA97-971158122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316" y="3405505"/>
            <a:ext cx="383137" cy="383137"/>
          </a:xfrm>
          <a:prstGeom prst="rect">
            <a:avLst/>
          </a:prstGeom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D7FDE16A-A3F9-407E-B3DB-A3FCD2F33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715" y="3405505"/>
            <a:ext cx="382746" cy="383137"/>
          </a:xfrm>
          <a:prstGeom prst="rect">
            <a:avLst/>
          </a:prstGeom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0C126E4C-51F3-471A-ABAE-8E4141E94A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5948" y="4754898"/>
            <a:ext cx="383137" cy="383137"/>
          </a:xfrm>
          <a:prstGeom prst="rect">
            <a:avLst/>
          </a:prstGeom>
        </p:spPr>
      </p:pic>
      <p:pic>
        <p:nvPicPr>
          <p:cNvPr id="67" name="Picture 5">
            <a:extLst>
              <a:ext uri="{FF2B5EF4-FFF2-40B4-BE49-F238E27FC236}">
                <a16:creationId xmlns:a16="http://schemas.microsoft.com/office/drawing/2014/main" id="{58E627CC-C1D9-42F4-8568-604120F2E7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141" y="4754898"/>
            <a:ext cx="383137" cy="383137"/>
          </a:xfrm>
          <a:prstGeom prst="rect">
            <a:avLst/>
          </a:prstGeom>
        </p:spPr>
      </p:pic>
      <p:sp>
        <p:nvSpPr>
          <p:cNvPr id="68" name="Rectangle 19">
            <a:extLst>
              <a:ext uri="{FF2B5EF4-FFF2-40B4-BE49-F238E27FC236}">
                <a16:creationId xmlns:a16="http://schemas.microsoft.com/office/drawing/2014/main" id="{CD9FED76-76D2-4A1D-8450-B6B9C63AEF7C}"/>
              </a:ext>
            </a:extLst>
          </p:cNvPr>
          <p:cNvSpPr/>
          <p:nvPr/>
        </p:nvSpPr>
        <p:spPr>
          <a:xfrm>
            <a:off x="259095" y="4752956"/>
            <a:ext cx="2601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01.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로그인</a:t>
            </a:r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/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회원가입 기능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69" name="Justify Text Body">
            <a:extLst>
              <a:ext uri="{FF2B5EF4-FFF2-40B4-BE49-F238E27FC236}">
                <a16:creationId xmlns:a16="http://schemas.microsoft.com/office/drawing/2014/main" id="{0CDC1C0B-8E47-452C-9F39-A86383FD010E}"/>
              </a:ext>
            </a:extLst>
          </p:cNvPr>
          <p:cNvSpPr txBox="1"/>
          <p:nvPr/>
        </p:nvSpPr>
        <p:spPr>
          <a:xfrm>
            <a:off x="551342" y="5121465"/>
            <a:ext cx="201748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ID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와 비밀번호를 통해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로그인하고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MariaDB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저장된 사용자 정보로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찜 목록을 불러옵니다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0CAB4FF3-1C21-4298-9C8F-95F737FF46A1}"/>
              </a:ext>
            </a:extLst>
          </p:cNvPr>
          <p:cNvSpPr/>
          <p:nvPr/>
        </p:nvSpPr>
        <p:spPr>
          <a:xfrm>
            <a:off x="3890419" y="4752956"/>
            <a:ext cx="1699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03.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찜 목록 관리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71" name="Justify Text Body">
            <a:extLst>
              <a:ext uri="{FF2B5EF4-FFF2-40B4-BE49-F238E27FC236}">
                <a16:creationId xmlns:a16="http://schemas.microsoft.com/office/drawing/2014/main" id="{F1F8DFFD-60F3-4D23-BE78-06C338838CD5}"/>
              </a:ext>
            </a:extLst>
          </p:cNvPr>
          <p:cNvSpPr txBox="1"/>
          <p:nvPr/>
        </p:nvSpPr>
        <p:spPr>
          <a:xfrm>
            <a:off x="3731422" y="5121465"/>
            <a:ext cx="201748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사용자는 로그인 시마다 이전에 찜한 제품을 확인하고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삭제 또는 유지할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ID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150FE9B0-16E0-4858-87DB-3CCA7E2040A2}"/>
              </a:ext>
            </a:extLst>
          </p:cNvPr>
          <p:cNvSpPr/>
          <p:nvPr/>
        </p:nvSpPr>
        <p:spPr>
          <a:xfrm>
            <a:off x="2331366" y="2863196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02.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찜하기 기능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73" name="Justify Text Body">
            <a:extLst>
              <a:ext uri="{FF2B5EF4-FFF2-40B4-BE49-F238E27FC236}">
                <a16:creationId xmlns:a16="http://schemas.microsoft.com/office/drawing/2014/main" id="{34525632-C504-49D9-96F0-8F02A4A5322D}"/>
              </a:ext>
            </a:extLst>
          </p:cNvPr>
          <p:cNvSpPr txBox="1"/>
          <p:nvPr/>
        </p:nvSpPr>
        <p:spPr>
          <a:xfrm>
            <a:off x="2065278" y="3231705"/>
            <a:ext cx="2196580" cy="596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사용자가 관심 있는 제품을 찜 목록에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추가할 수 있으며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목록에 추가된 제품은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ID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MARIA DB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저장됩니다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ID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952CEF62-D05F-4E76-A7A9-6E71A9089F52}"/>
              </a:ext>
            </a:extLst>
          </p:cNvPr>
          <p:cNvSpPr/>
          <p:nvPr/>
        </p:nvSpPr>
        <p:spPr>
          <a:xfrm>
            <a:off x="5184319" y="2863196"/>
            <a:ext cx="1976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04.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제품 검색 기능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75" name="Justify Text Body">
            <a:extLst>
              <a:ext uri="{FF2B5EF4-FFF2-40B4-BE49-F238E27FC236}">
                <a16:creationId xmlns:a16="http://schemas.microsoft.com/office/drawing/2014/main" id="{3DEF1C93-7695-4501-8E19-230C991C0F2B}"/>
              </a:ext>
            </a:extLst>
          </p:cNvPr>
          <p:cNvSpPr txBox="1"/>
          <p:nvPr/>
        </p:nvSpPr>
        <p:spPr>
          <a:xfrm>
            <a:off x="5163982" y="3231705"/>
            <a:ext cx="20174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EasyOCR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활용한 제품 라벨 인식 기능을 통해 이미지에서 추출된 정보를 바탕으로 유사 제품을 검색할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ID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675EEC-F3A6-4F7B-A409-9BBE8CDA03CB}"/>
              </a:ext>
            </a:extLst>
          </p:cNvPr>
          <p:cNvSpPr txBox="1"/>
          <p:nvPr/>
        </p:nvSpPr>
        <p:spPr>
          <a:xfrm>
            <a:off x="407827" y="1076598"/>
            <a:ext cx="5779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 </a:t>
            </a:r>
            <a:r>
              <a:rPr lang="ko-KR" altLang="en-US" sz="4800" b="1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Roboto Black" panose="02000000000000000000" pitchFamily="2" charset="0"/>
              </a:rPr>
              <a:t>주요 및 핵심기능</a:t>
            </a:r>
            <a:endParaRPr lang="en-US" sz="4800" b="1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Roboto Black" panose="02000000000000000000" pitchFamily="2" charset="0"/>
            </a:endParaRPr>
          </a:p>
        </p:txBody>
      </p:sp>
      <p:sp>
        <p:nvSpPr>
          <p:cNvPr id="78" name="Freeform 16">
            <a:extLst>
              <a:ext uri="{FF2B5EF4-FFF2-40B4-BE49-F238E27FC236}">
                <a16:creationId xmlns:a16="http://schemas.microsoft.com/office/drawing/2014/main" id="{F0555F0B-05DE-43CF-819D-C6864A90B283}"/>
              </a:ext>
            </a:extLst>
          </p:cNvPr>
          <p:cNvSpPr/>
          <p:nvPr/>
        </p:nvSpPr>
        <p:spPr>
          <a:xfrm>
            <a:off x="381922" y="1202246"/>
            <a:ext cx="540453" cy="562973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L">
              <a:solidFill>
                <a:schemeClr val="l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263" y="1483231"/>
            <a:ext cx="4573022" cy="4736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A38D2-B274-E8F1-58A1-ABD789D78CCC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B1C5B-D8EB-9C77-4A16-21FA36C6317D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2.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상세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8A504-42FB-4EDC-95F6-D23A118E9E6E}"/>
              </a:ext>
            </a:extLst>
          </p:cNvPr>
          <p:cNvSpPr/>
          <p:nvPr/>
        </p:nvSpPr>
        <p:spPr>
          <a:xfrm>
            <a:off x="724619" y="1052400"/>
            <a:ext cx="4649637" cy="5058000"/>
          </a:xfrm>
          <a:prstGeom prst="roundRect">
            <a:avLst>
              <a:gd name="adj" fmla="val 3171"/>
            </a:avLst>
          </a:prstGeom>
          <a:solidFill>
            <a:schemeClr val="bg1"/>
          </a:solidFill>
          <a:ln>
            <a:noFill/>
          </a:ln>
          <a:effectLst>
            <a:outerShdw blurRad="317500" sx="103000" sy="103000" algn="ctr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CF0F8761-D88C-4F0C-AC17-E9A1BDA76C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r="19356"/>
          <a:stretch>
            <a:fillRect/>
          </a:stretch>
        </p:blipFill>
        <p:spPr>
          <a:xfrm>
            <a:off x="724620" y="1052400"/>
            <a:ext cx="4649637" cy="5058000"/>
          </a:xfr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F80A61-487D-430A-80A6-8E2F32B84C43}"/>
              </a:ext>
            </a:extLst>
          </p:cNvPr>
          <p:cNvSpPr/>
          <p:nvPr/>
        </p:nvSpPr>
        <p:spPr>
          <a:xfrm>
            <a:off x="724051" y="1052344"/>
            <a:ext cx="4649637" cy="5058000"/>
          </a:xfrm>
          <a:prstGeom prst="roundRect">
            <a:avLst>
              <a:gd name="adj" fmla="val 317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sx="103000" sy="103000" algn="ctr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F5CE13-110B-4C1D-9824-8E34E0FEDC5A}"/>
              </a:ext>
            </a:extLst>
          </p:cNvPr>
          <p:cNvSpPr/>
          <p:nvPr/>
        </p:nvSpPr>
        <p:spPr>
          <a:xfrm>
            <a:off x="7119659" y="2371712"/>
            <a:ext cx="4416700" cy="1247788"/>
          </a:xfrm>
          <a:prstGeom prst="roundRect">
            <a:avLst>
              <a:gd name="adj" fmla="val 3171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82F24A-3A12-4978-BC17-9E8507990557}"/>
              </a:ext>
            </a:extLst>
          </p:cNvPr>
          <p:cNvCxnSpPr/>
          <p:nvPr/>
        </p:nvCxnSpPr>
        <p:spPr>
          <a:xfrm>
            <a:off x="5857336" y="1052400"/>
            <a:ext cx="0" cy="50580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7F2DA4A-03D2-451E-854F-FCCE9387DD5F}"/>
              </a:ext>
            </a:extLst>
          </p:cNvPr>
          <p:cNvSpPr/>
          <p:nvPr/>
        </p:nvSpPr>
        <p:spPr>
          <a:xfrm>
            <a:off x="5753819" y="1583145"/>
            <a:ext cx="207034" cy="2070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31905A-F55F-4DD7-ABC1-E17149385288}"/>
              </a:ext>
            </a:extLst>
          </p:cNvPr>
          <p:cNvSpPr/>
          <p:nvPr/>
        </p:nvSpPr>
        <p:spPr>
          <a:xfrm>
            <a:off x="5753819" y="2851670"/>
            <a:ext cx="207034" cy="207034"/>
          </a:xfrm>
          <a:prstGeom prst="ellipse">
            <a:avLst/>
          </a:prstGeom>
          <a:solidFill>
            <a:schemeClr val="accent1"/>
          </a:solidFill>
          <a:ln w="476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B511CA-7688-47CA-A793-D319BBAF6C89}"/>
              </a:ext>
            </a:extLst>
          </p:cNvPr>
          <p:cNvSpPr/>
          <p:nvPr/>
        </p:nvSpPr>
        <p:spPr>
          <a:xfrm>
            <a:off x="5753819" y="4120195"/>
            <a:ext cx="207034" cy="2070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1614F4-AA95-481C-97DC-F3A3BC11B12C}"/>
              </a:ext>
            </a:extLst>
          </p:cNvPr>
          <p:cNvSpPr/>
          <p:nvPr/>
        </p:nvSpPr>
        <p:spPr>
          <a:xfrm>
            <a:off x="5753819" y="5388720"/>
            <a:ext cx="207034" cy="2070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D4FBC-2D99-429A-9691-8941AB3058E3}"/>
              </a:ext>
            </a:extLst>
          </p:cNvPr>
          <p:cNvSpPr txBox="1"/>
          <p:nvPr/>
        </p:nvSpPr>
        <p:spPr>
          <a:xfrm>
            <a:off x="6096000" y="1501996"/>
            <a:ext cx="10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로그인</a:t>
            </a:r>
            <a:endParaRPr lang="en-ID" b="1" dirty="0">
              <a:solidFill>
                <a:schemeClr val="bg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8699C-1FC8-42FC-8A7D-51FFB44BCF7C}"/>
              </a:ext>
            </a:extLst>
          </p:cNvPr>
          <p:cNvSpPr txBox="1"/>
          <p:nvPr/>
        </p:nvSpPr>
        <p:spPr>
          <a:xfrm>
            <a:off x="5999044" y="2798144"/>
            <a:ext cx="11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핵심기능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B681A-AA4D-4767-AC28-E97D575BFC98}"/>
              </a:ext>
            </a:extLst>
          </p:cNvPr>
          <p:cNvSpPr txBox="1"/>
          <p:nvPr/>
        </p:nvSpPr>
        <p:spPr>
          <a:xfrm>
            <a:off x="6093297" y="4039046"/>
            <a:ext cx="10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결과</a:t>
            </a:r>
            <a:endParaRPr lang="en-ID" b="1" dirty="0">
              <a:solidFill>
                <a:schemeClr val="bg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7DA81-14D8-41A2-827C-3F97366365AD}"/>
              </a:ext>
            </a:extLst>
          </p:cNvPr>
          <p:cNvSpPr txBox="1"/>
          <p:nvPr/>
        </p:nvSpPr>
        <p:spPr>
          <a:xfrm>
            <a:off x="5960853" y="5307571"/>
            <a:ext cx="1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Varela Round" panose="00000500000000000000" pitchFamily="2" charset="-79"/>
              </a:rPr>
              <a:t>위시리스트</a:t>
            </a:r>
            <a:endParaRPr lang="en-ID" b="1" dirty="0">
              <a:solidFill>
                <a:schemeClr val="bg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Varela Round" panose="00000500000000000000" pitchFamily="2" charset="-79"/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78F6867F-EF12-44DA-822D-F945F87BD729}"/>
              </a:ext>
            </a:extLst>
          </p:cNvPr>
          <p:cNvSpPr/>
          <p:nvPr/>
        </p:nvSpPr>
        <p:spPr>
          <a:xfrm>
            <a:off x="11745970" y="6417878"/>
            <a:ext cx="446030" cy="44284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9" name="SlideNo">
            <a:extLst>
              <a:ext uri="{FF2B5EF4-FFF2-40B4-BE49-F238E27FC236}">
                <a16:creationId xmlns:a16="http://schemas.microsoft.com/office/drawing/2014/main" id="{92FC27C0-31F0-429B-B913-F9AE280D9742}"/>
              </a:ext>
            </a:extLst>
          </p:cNvPr>
          <p:cNvSpPr txBox="1">
            <a:spLocks/>
          </p:cNvSpPr>
          <p:nvPr/>
        </p:nvSpPr>
        <p:spPr>
          <a:xfrm>
            <a:off x="11885629" y="6519716"/>
            <a:ext cx="166712" cy="21538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en-ID" sz="14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0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fld id="{F2030FAF-A4A4-40ED-9EAC-96740896EED7}" type="slidenum">
              <a:rPr lang="en-ID" sz="105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pPr>
                <a:lnSpc>
                  <a:spcPct val="150000"/>
                </a:lnSpc>
              </a:pPr>
              <a:t>9</a:t>
            </a:fld>
            <a:endParaRPr lang="en-ID" sz="10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93EFC2BC-044E-450D-9FEB-12F1A4129642}"/>
              </a:ext>
            </a:extLst>
          </p:cNvPr>
          <p:cNvSpPr/>
          <p:nvPr/>
        </p:nvSpPr>
        <p:spPr>
          <a:xfrm>
            <a:off x="-1" y="0"/>
            <a:ext cx="12192001" cy="3681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F8AF44D1-53C9-4ECA-A3B0-17CBED99065D}"/>
              </a:ext>
            </a:extLst>
          </p:cNvPr>
          <p:cNvSpPr/>
          <p:nvPr/>
        </p:nvSpPr>
        <p:spPr>
          <a:xfrm>
            <a:off x="7151266" y="1298542"/>
            <a:ext cx="1976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01.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로그인 페이지</a:t>
            </a:r>
            <a:r>
              <a:rPr 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 </a:t>
            </a:r>
          </a:p>
        </p:txBody>
      </p:sp>
      <p:sp>
        <p:nvSpPr>
          <p:cNvPr id="60" name="Justify Text Body">
            <a:extLst>
              <a:ext uri="{FF2B5EF4-FFF2-40B4-BE49-F238E27FC236}">
                <a16:creationId xmlns:a16="http://schemas.microsoft.com/office/drawing/2014/main" id="{6AD26CF6-138E-4A9D-B239-1F9E00A8DCFD}"/>
              </a:ext>
            </a:extLst>
          </p:cNvPr>
          <p:cNvSpPr txBox="1"/>
          <p:nvPr/>
        </p:nvSpPr>
        <p:spPr>
          <a:xfrm>
            <a:off x="7303666" y="1638419"/>
            <a:ext cx="4257124" cy="596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사용자는 자신의 자격 증명으로 로그인하여 위시리스트와 같은 개인화된 기능에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엑세스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 기능을 통해 사용자는 세션 전반에 걸쳐 지속적인 경험을 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B55DD486-7FCE-42AB-97F7-D96890F9C62A}"/>
              </a:ext>
            </a:extLst>
          </p:cNvPr>
          <p:cNvSpPr/>
          <p:nvPr/>
        </p:nvSpPr>
        <p:spPr>
          <a:xfrm>
            <a:off x="7113256" y="3818222"/>
            <a:ext cx="2182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03.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이미지 처리 결과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62" name="Justify Text Body">
            <a:extLst>
              <a:ext uri="{FF2B5EF4-FFF2-40B4-BE49-F238E27FC236}">
                <a16:creationId xmlns:a16="http://schemas.microsoft.com/office/drawing/2014/main" id="{5AE44AD4-8E30-4ACB-84E0-6D9272EDF898}"/>
              </a:ext>
            </a:extLst>
          </p:cNvPr>
          <p:cNvSpPr txBox="1"/>
          <p:nvPr/>
        </p:nvSpPr>
        <p:spPr>
          <a:xfrm>
            <a:off x="7303666" y="4158099"/>
            <a:ext cx="4257124" cy="3940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추출된 제품 정보를 기반으로 검색 결과가 표시되며 유사한 제품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이미지 및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세부 정보가 표시됩니다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8C2817FC-CE2D-48E3-A3BC-AF583030CD76}"/>
              </a:ext>
            </a:extLst>
          </p:cNvPr>
          <p:cNvSpPr/>
          <p:nvPr/>
        </p:nvSpPr>
        <p:spPr>
          <a:xfrm>
            <a:off x="7166190" y="5088222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04. </a:t>
            </a:r>
            <a:r>
              <a:rPr lang="ko-KR" altLang="en-US" sz="1600" dirty="0">
                <a:solidFill>
                  <a:srgbClr val="FDC01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찜하기 기능</a:t>
            </a:r>
            <a:endParaRPr lang="en-US" sz="1600" dirty="0">
              <a:solidFill>
                <a:srgbClr val="FDC01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64" name="Justify Text Body">
            <a:extLst>
              <a:ext uri="{FF2B5EF4-FFF2-40B4-BE49-F238E27FC236}">
                <a16:creationId xmlns:a16="http://schemas.microsoft.com/office/drawing/2014/main" id="{FCFE2556-CC77-4AFE-BF71-9363DE3690D6}"/>
              </a:ext>
            </a:extLst>
          </p:cNvPr>
          <p:cNvSpPr txBox="1"/>
          <p:nvPr/>
        </p:nvSpPr>
        <p:spPr>
          <a:xfrm>
            <a:off x="7303666" y="5428099"/>
            <a:ext cx="425712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사용자는 위시리스트에 제품을 추가할 수 있으며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위시리스트는 데이터베이스에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영구적으로 저장됩니다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위시리스트 섹션에서는 사용자가 저장한 모든 제품이 표시되며 제품 세부 정보에 쉽게 액세스할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65" name="Rectangle 19">
            <a:extLst>
              <a:ext uri="{FF2B5EF4-FFF2-40B4-BE49-F238E27FC236}">
                <a16:creationId xmlns:a16="http://schemas.microsoft.com/office/drawing/2014/main" id="{EB1537D4-71F4-4E76-804B-39FBAE1FDE5B}"/>
              </a:ext>
            </a:extLst>
          </p:cNvPr>
          <p:cNvSpPr/>
          <p:nvPr/>
        </p:nvSpPr>
        <p:spPr>
          <a:xfrm>
            <a:off x="7139019" y="2597871"/>
            <a:ext cx="2664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02. 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Medium" panose="00000600000000000000" pitchFamily="50" charset="0"/>
              </a:rPr>
              <a:t>제품 라벨 이미지 첨부</a:t>
            </a:r>
            <a:endParaRPr lang="en-US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Medium" panose="00000600000000000000" pitchFamily="50" charset="0"/>
            </a:endParaRPr>
          </a:p>
        </p:txBody>
      </p:sp>
      <p:sp>
        <p:nvSpPr>
          <p:cNvPr id="66" name="Justify Text Body">
            <a:extLst>
              <a:ext uri="{FF2B5EF4-FFF2-40B4-BE49-F238E27FC236}">
                <a16:creationId xmlns:a16="http://schemas.microsoft.com/office/drawing/2014/main" id="{B4A8768D-CB3C-45CA-A988-284473920A49}"/>
              </a:ext>
            </a:extLst>
          </p:cNvPr>
          <p:cNvSpPr txBox="1"/>
          <p:nvPr/>
        </p:nvSpPr>
        <p:spPr>
          <a:xfrm>
            <a:off x="7279234" y="2927716"/>
            <a:ext cx="425712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 섹션에서는 사용자가 </a:t>
            </a:r>
            <a:r>
              <a:rPr lang="en-US" altLang="ko-KR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OCR(</a:t>
            </a: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광학 문자 인식</a:t>
            </a:r>
            <a:r>
              <a:rPr lang="en-US" altLang="ko-KR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제품 라벨 이미지를 </a:t>
            </a:r>
            <a:endParaRPr lang="en-US" altLang="ko-KR" sz="9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업로드할 수 있습니다</a:t>
            </a:r>
            <a:r>
              <a:rPr lang="en-US" altLang="ko-KR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시스템은 인증 번호 및 전압</a:t>
            </a:r>
            <a:r>
              <a:rPr lang="en-US" altLang="ko-KR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전류 값과 같은 정보를 </a:t>
            </a:r>
            <a:endParaRPr lang="en-US" altLang="ko-KR" sz="9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스캔하고 추출합니다</a:t>
            </a:r>
            <a:r>
              <a:rPr lang="en-US" altLang="ko-KR" sz="9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US" sz="9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67" name="Group 22">
            <a:extLst>
              <a:ext uri="{FF2B5EF4-FFF2-40B4-BE49-F238E27FC236}">
                <a16:creationId xmlns:a16="http://schemas.microsoft.com/office/drawing/2014/main" id="{0C9B04AB-D994-48AE-AEB1-4ED1F9E8C23D}"/>
              </a:ext>
            </a:extLst>
          </p:cNvPr>
          <p:cNvGrpSpPr/>
          <p:nvPr/>
        </p:nvGrpSpPr>
        <p:grpSpPr>
          <a:xfrm>
            <a:off x="872051" y="5946079"/>
            <a:ext cx="4353635" cy="471799"/>
            <a:chOff x="7373257" y="4030914"/>
            <a:chExt cx="3855243" cy="471799"/>
          </a:xfrm>
        </p:grpSpPr>
        <p:grpSp>
          <p:nvGrpSpPr>
            <p:cNvPr id="68" name="Group 23">
              <a:extLst>
                <a:ext uri="{FF2B5EF4-FFF2-40B4-BE49-F238E27FC236}">
                  <a16:creationId xmlns:a16="http://schemas.microsoft.com/office/drawing/2014/main" id="{E84FCA11-793C-4155-856A-FE248CD7F791}"/>
                </a:ext>
              </a:extLst>
            </p:cNvPr>
            <p:cNvGrpSpPr/>
            <p:nvPr/>
          </p:nvGrpSpPr>
          <p:grpSpPr>
            <a:xfrm>
              <a:off x="7373257" y="4030914"/>
              <a:ext cx="3855243" cy="471799"/>
              <a:chOff x="1592263" y="6302037"/>
              <a:chExt cx="9962559" cy="1219203"/>
            </a:xfrm>
          </p:grpSpPr>
          <p:sp>
            <p:nvSpPr>
              <p:cNvPr id="71" name="Rounded Rectangle 78">
                <a:extLst>
                  <a:ext uri="{FF2B5EF4-FFF2-40B4-BE49-F238E27FC236}">
                    <a16:creationId xmlns:a16="http://schemas.microsoft.com/office/drawing/2014/main" id="{6F96EF43-182E-47D4-B213-DD1102EEFABA}"/>
                  </a:ext>
                </a:extLst>
              </p:cNvPr>
              <p:cNvSpPr/>
              <p:nvPr/>
            </p:nvSpPr>
            <p:spPr>
              <a:xfrm>
                <a:off x="1592263" y="6302040"/>
                <a:ext cx="9944100" cy="12192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2" name="Freeform 79">
                <a:extLst>
                  <a:ext uri="{FF2B5EF4-FFF2-40B4-BE49-F238E27FC236}">
                    <a16:creationId xmlns:a16="http://schemas.microsoft.com/office/drawing/2014/main" id="{3A7E3D93-7D90-47F3-9B39-1839E9F7ECC6}"/>
                  </a:ext>
                </a:extLst>
              </p:cNvPr>
              <p:cNvSpPr/>
              <p:nvPr/>
            </p:nvSpPr>
            <p:spPr>
              <a:xfrm>
                <a:off x="6528820" y="6302040"/>
                <a:ext cx="5007544" cy="1219200"/>
              </a:xfrm>
              <a:custGeom>
                <a:avLst/>
                <a:gdLst>
                  <a:gd name="connsiteX0" fmla="*/ 0 w 4992688"/>
                  <a:gd name="connsiteY0" fmla="*/ 0 h 1219200"/>
                  <a:gd name="connsiteX1" fmla="*/ 4383088 w 4992688"/>
                  <a:gd name="connsiteY1" fmla="*/ 0 h 1219200"/>
                  <a:gd name="connsiteX2" fmla="*/ 4992688 w 4992688"/>
                  <a:gd name="connsiteY2" fmla="*/ 609600 h 1219200"/>
                  <a:gd name="connsiteX3" fmla="*/ 4383088 w 4992688"/>
                  <a:gd name="connsiteY3" fmla="*/ 1219200 h 1219200"/>
                  <a:gd name="connsiteX4" fmla="*/ 0 w 4992688"/>
                  <a:gd name="connsiteY4" fmla="*/ 1219200 h 1219200"/>
                  <a:gd name="connsiteX5" fmla="*/ 0 w 4992688"/>
                  <a:gd name="connsiteY5" fmla="*/ 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2688" h="1219200">
                    <a:moveTo>
                      <a:pt x="0" y="0"/>
                    </a:moveTo>
                    <a:lnTo>
                      <a:pt x="4383088" y="0"/>
                    </a:lnTo>
                    <a:cubicBezTo>
                      <a:pt x="4719761" y="0"/>
                      <a:pt x="4992688" y="272927"/>
                      <a:pt x="4992688" y="609600"/>
                    </a:cubicBezTo>
                    <a:cubicBezTo>
                      <a:pt x="4992688" y="946273"/>
                      <a:pt x="4719761" y="1219200"/>
                      <a:pt x="4383088" y="1219200"/>
                    </a:cubicBezTo>
                    <a:lnTo>
                      <a:pt x="0" y="1219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3" name="Freeform 80">
                <a:extLst>
                  <a:ext uri="{FF2B5EF4-FFF2-40B4-BE49-F238E27FC236}">
                    <a16:creationId xmlns:a16="http://schemas.microsoft.com/office/drawing/2014/main" id="{9BE8C47E-1AEA-497F-BE6C-C2B12672B29B}"/>
                  </a:ext>
                </a:extLst>
              </p:cNvPr>
              <p:cNvSpPr/>
              <p:nvPr/>
            </p:nvSpPr>
            <p:spPr>
              <a:xfrm>
                <a:off x="9991135" y="6302037"/>
                <a:ext cx="1563687" cy="1219200"/>
              </a:xfrm>
              <a:custGeom>
                <a:avLst/>
                <a:gdLst>
                  <a:gd name="connsiteX0" fmla="*/ 0 w 1563688"/>
                  <a:gd name="connsiteY0" fmla="*/ 0 h 1219200"/>
                  <a:gd name="connsiteX1" fmla="*/ 954088 w 1563688"/>
                  <a:gd name="connsiteY1" fmla="*/ 0 h 1219200"/>
                  <a:gd name="connsiteX2" fmla="*/ 1563688 w 1563688"/>
                  <a:gd name="connsiteY2" fmla="*/ 609600 h 1219200"/>
                  <a:gd name="connsiteX3" fmla="*/ 954088 w 1563688"/>
                  <a:gd name="connsiteY3" fmla="*/ 1219200 h 1219200"/>
                  <a:gd name="connsiteX4" fmla="*/ 0 w 1563688"/>
                  <a:gd name="connsiteY4" fmla="*/ 1219200 h 1219200"/>
                  <a:gd name="connsiteX5" fmla="*/ 0 w 1563688"/>
                  <a:gd name="connsiteY5" fmla="*/ 0 h 121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3688" h="1219200">
                    <a:moveTo>
                      <a:pt x="0" y="0"/>
                    </a:moveTo>
                    <a:lnTo>
                      <a:pt x="954088" y="0"/>
                    </a:lnTo>
                    <a:cubicBezTo>
                      <a:pt x="1290761" y="0"/>
                      <a:pt x="1563688" y="272927"/>
                      <a:pt x="1563688" y="609600"/>
                    </a:cubicBezTo>
                    <a:cubicBezTo>
                      <a:pt x="1563688" y="946273"/>
                      <a:pt x="1290761" y="1219200"/>
                      <a:pt x="954088" y="1219200"/>
                    </a:cubicBezTo>
                    <a:lnTo>
                      <a:pt x="0" y="1219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4" name="Shape 5597">
                <a:extLst>
                  <a:ext uri="{FF2B5EF4-FFF2-40B4-BE49-F238E27FC236}">
                    <a16:creationId xmlns:a16="http://schemas.microsoft.com/office/drawing/2014/main" id="{429A923F-D122-48C1-BEE2-CC9E0E1E5C42}"/>
                  </a:ext>
                </a:extLst>
              </p:cNvPr>
              <p:cNvSpPr/>
              <p:nvPr/>
            </p:nvSpPr>
            <p:spPr>
              <a:xfrm flipH="1">
                <a:off x="10492429" y="6796173"/>
                <a:ext cx="524180" cy="230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07"/>
                    </a:moveTo>
                    <a:cubicBezTo>
                      <a:pt x="21600" y="14152"/>
                      <a:pt x="21273" y="14897"/>
                      <a:pt x="21273" y="14897"/>
                    </a:cubicBezTo>
                    <a:cubicBezTo>
                      <a:pt x="5564" y="14897"/>
                      <a:pt x="5564" y="14897"/>
                      <a:pt x="5564" y="14897"/>
                    </a:cubicBezTo>
                    <a:cubicBezTo>
                      <a:pt x="5564" y="20855"/>
                      <a:pt x="5564" y="20855"/>
                      <a:pt x="5564" y="20855"/>
                    </a:cubicBezTo>
                    <a:cubicBezTo>
                      <a:pt x="5564" y="21600"/>
                      <a:pt x="5564" y="21600"/>
                      <a:pt x="5236" y="21600"/>
                    </a:cubicBezTo>
                    <a:cubicBezTo>
                      <a:pt x="5236" y="21600"/>
                      <a:pt x="5236" y="21600"/>
                      <a:pt x="4909" y="21600"/>
                    </a:cubicBezTo>
                    <a:cubicBezTo>
                      <a:pt x="327" y="11917"/>
                      <a:pt x="327" y="11917"/>
                      <a:pt x="327" y="11917"/>
                    </a:cubicBezTo>
                    <a:cubicBezTo>
                      <a:pt x="0" y="11172"/>
                      <a:pt x="0" y="11172"/>
                      <a:pt x="0" y="11172"/>
                    </a:cubicBezTo>
                    <a:cubicBezTo>
                      <a:pt x="0" y="10428"/>
                      <a:pt x="0" y="10428"/>
                      <a:pt x="327" y="10428"/>
                    </a:cubicBezTo>
                    <a:cubicBezTo>
                      <a:pt x="4909" y="0"/>
                      <a:pt x="4909" y="0"/>
                      <a:pt x="4909" y="0"/>
                    </a:cubicBezTo>
                    <a:cubicBezTo>
                      <a:pt x="5236" y="0"/>
                      <a:pt x="5236" y="0"/>
                      <a:pt x="5236" y="0"/>
                    </a:cubicBezTo>
                    <a:cubicBezTo>
                      <a:pt x="5564" y="0"/>
                      <a:pt x="5564" y="745"/>
                      <a:pt x="5564" y="745"/>
                    </a:cubicBezTo>
                    <a:cubicBezTo>
                      <a:pt x="5564" y="7448"/>
                      <a:pt x="5564" y="7448"/>
                      <a:pt x="5564" y="7448"/>
                    </a:cubicBezTo>
                    <a:cubicBezTo>
                      <a:pt x="21273" y="7448"/>
                      <a:pt x="21273" y="7448"/>
                      <a:pt x="21273" y="7448"/>
                    </a:cubicBezTo>
                    <a:cubicBezTo>
                      <a:pt x="21273" y="7448"/>
                      <a:pt x="21600" y="7448"/>
                      <a:pt x="21600" y="8193"/>
                    </a:cubicBezTo>
                    <a:lnTo>
                      <a:pt x="21600" y="1340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>
                <a:defPPr>
                  <a:defRPr lang="en-US"/>
                </a:defPPr>
                <a:lvl1pPr marL="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4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891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3337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7783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2229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6674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0112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556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4800">
                  <a:latin typeface="+mj-lt"/>
                </a:endParaRPr>
              </a:p>
            </p:txBody>
          </p:sp>
          <p:sp>
            <p:nvSpPr>
              <p:cNvPr id="75" name="Shape 5487">
                <a:extLst>
                  <a:ext uri="{FF2B5EF4-FFF2-40B4-BE49-F238E27FC236}">
                    <a16:creationId xmlns:a16="http://schemas.microsoft.com/office/drawing/2014/main" id="{7F2E7275-CF43-4401-B41A-6B320290A1FC}"/>
                  </a:ext>
                </a:extLst>
              </p:cNvPr>
              <p:cNvSpPr/>
              <p:nvPr/>
            </p:nvSpPr>
            <p:spPr>
              <a:xfrm>
                <a:off x="1946268" y="6662380"/>
                <a:ext cx="505852" cy="4985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13" y="21600"/>
                    </a:moveTo>
                    <a:cubicBezTo>
                      <a:pt x="19238" y="21600"/>
                      <a:pt x="18900" y="21257"/>
                      <a:pt x="18563" y="20914"/>
                    </a:cubicBezTo>
                    <a:cubicBezTo>
                      <a:pt x="14175" y="16457"/>
                      <a:pt x="14175" y="16457"/>
                      <a:pt x="14175" y="16457"/>
                    </a:cubicBezTo>
                    <a:cubicBezTo>
                      <a:pt x="12825" y="17486"/>
                      <a:pt x="11138" y="18171"/>
                      <a:pt x="9112" y="18171"/>
                    </a:cubicBezTo>
                    <a:cubicBezTo>
                      <a:pt x="4050" y="18171"/>
                      <a:pt x="0" y="14057"/>
                      <a:pt x="0" y="8914"/>
                    </a:cubicBezTo>
                    <a:cubicBezTo>
                      <a:pt x="0" y="4114"/>
                      <a:pt x="4050" y="0"/>
                      <a:pt x="9112" y="0"/>
                    </a:cubicBezTo>
                    <a:cubicBezTo>
                      <a:pt x="14175" y="0"/>
                      <a:pt x="18225" y="4114"/>
                      <a:pt x="18225" y="8914"/>
                    </a:cubicBezTo>
                    <a:cubicBezTo>
                      <a:pt x="18225" y="10971"/>
                      <a:pt x="17550" y="12686"/>
                      <a:pt x="16538" y="14057"/>
                    </a:cubicBezTo>
                    <a:cubicBezTo>
                      <a:pt x="20925" y="18514"/>
                      <a:pt x="20925" y="18514"/>
                      <a:pt x="20925" y="18514"/>
                    </a:cubicBezTo>
                    <a:cubicBezTo>
                      <a:pt x="21263" y="18857"/>
                      <a:pt x="21600" y="19543"/>
                      <a:pt x="21600" y="19886"/>
                    </a:cubicBezTo>
                    <a:cubicBezTo>
                      <a:pt x="21600" y="20914"/>
                      <a:pt x="20588" y="21600"/>
                      <a:pt x="19913" y="21600"/>
                    </a:cubicBezTo>
                    <a:close/>
                    <a:moveTo>
                      <a:pt x="9112" y="3086"/>
                    </a:moveTo>
                    <a:cubicBezTo>
                      <a:pt x="6075" y="3086"/>
                      <a:pt x="3375" y="5829"/>
                      <a:pt x="3375" y="8914"/>
                    </a:cubicBezTo>
                    <a:cubicBezTo>
                      <a:pt x="3375" y="12343"/>
                      <a:pt x="6075" y="14743"/>
                      <a:pt x="9112" y="14743"/>
                    </a:cubicBezTo>
                    <a:cubicBezTo>
                      <a:pt x="12488" y="14743"/>
                      <a:pt x="14850" y="12343"/>
                      <a:pt x="14850" y="8914"/>
                    </a:cubicBezTo>
                    <a:cubicBezTo>
                      <a:pt x="14850" y="5829"/>
                      <a:pt x="12488" y="3086"/>
                      <a:pt x="9112" y="30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t">
                <a:noAutofit/>
              </a:bodyPr>
              <a:lstStyle>
                <a:defPPr>
                  <a:defRPr lang="en-US"/>
                </a:defPPr>
                <a:lvl1pPr marL="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4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891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3337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7783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2229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6674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01120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5566" algn="l" defTabSz="1828891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4800">
                  <a:latin typeface="+mj-lt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D6089F9-33ED-4A4B-BFF5-F1439E69ED92}"/>
                </a:ext>
              </a:extLst>
            </p:cNvPr>
            <p:cNvSpPr txBox="1"/>
            <p:nvPr/>
          </p:nvSpPr>
          <p:spPr>
            <a:xfrm>
              <a:off x="7874979" y="4151463"/>
              <a:ext cx="12396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Lato" panose="020F0502020204030203" pitchFamily="34" charset="0"/>
                </a:rPr>
                <a:t>TITLE HERE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11F82F-DE91-4EED-A6C3-172FBE391A61}"/>
                </a:ext>
              </a:extLst>
            </p:cNvPr>
            <p:cNvSpPr txBox="1"/>
            <p:nvPr/>
          </p:nvSpPr>
          <p:spPr>
            <a:xfrm>
              <a:off x="9411324" y="4151463"/>
              <a:ext cx="12396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Lato" panose="020F0502020204030203" pitchFamily="34" charset="0"/>
                </a:rPr>
                <a:t>TITLE HERE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BCE5A1-3FCA-7EC8-9104-370F26D870B6}"/>
              </a:ext>
            </a:extLst>
          </p:cNvPr>
          <p:cNvSpPr txBox="1"/>
          <p:nvPr/>
        </p:nvSpPr>
        <p:spPr>
          <a:xfrm>
            <a:off x="532389" y="46842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Team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0503-2574-9E85-2571-E553B1CAAF4C}"/>
              </a:ext>
            </a:extLst>
          </p:cNvPr>
          <p:cNvSpPr txBox="1"/>
          <p:nvPr/>
        </p:nvSpPr>
        <p:spPr>
          <a:xfrm>
            <a:off x="10645561" y="3944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2.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Poppins SemiBold" panose="00000700000000000000" pitchFamily="2" charset="0"/>
              </a:rPr>
              <a:t>프로젝트 상세</a:t>
            </a:r>
            <a:endParaRPr lang="en-US" sz="1200" i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Yellow Absolute">
      <a:dk1>
        <a:sysClr val="windowText" lastClr="000000"/>
      </a:dk1>
      <a:lt1>
        <a:sysClr val="window" lastClr="FFFFFF"/>
      </a:lt1>
      <a:dk2>
        <a:srgbClr val="394656"/>
      </a:dk2>
      <a:lt2>
        <a:srgbClr val="B4B3B2"/>
      </a:lt2>
      <a:accent1>
        <a:srgbClr val="FDC010"/>
      </a:accent1>
      <a:accent2>
        <a:srgbClr val="FEC41E"/>
      </a:accent2>
      <a:accent3>
        <a:srgbClr val="FEC82C"/>
      </a:accent3>
      <a:accent4>
        <a:srgbClr val="FFCC37"/>
      </a:accent4>
      <a:accent5>
        <a:srgbClr val="FFD043"/>
      </a:accent5>
      <a:accent6>
        <a:srgbClr val="FFD54E"/>
      </a:accent6>
      <a:hlink>
        <a:srgbClr val="0563C1"/>
      </a:hlink>
      <a:folHlink>
        <a:srgbClr val="954F72"/>
      </a:folHlink>
    </a:clrScheme>
    <a:fontScheme name="new">
      <a:majorFont>
        <a:latin typeface="Domin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790</Words>
  <Application>Microsoft Office PowerPoint</Application>
  <PresentationFormat>와이드스크린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에스코어 드림 1 Thin</vt:lpstr>
      <vt:lpstr>에스코어 드림 2 ExtraLight</vt:lpstr>
      <vt:lpstr>에스코어 드림 4 Regular</vt:lpstr>
      <vt:lpstr>에스코어 드림 6 Bold</vt:lpstr>
      <vt:lpstr>Arial</vt:lpstr>
      <vt:lpstr>Lato</vt:lpstr>
      <vt:lpstr>Roboto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P</dc:creator>
  <cp:lastModifiedBy>user</cp:lastModifiedBy>
  <cp:revision>173</cp:revision>
  <dcterms:created xsi:type="dcterms:W3CDTF">2019-03-22T16:13:54Z</dcterms:created>
  <dcterms:modified xsi:type="dcterms:W3CDTF">2024-10-20T12:23:38Z</dcterms:modified>
  <cp:version/>
</cp:coreProperties>
</file>