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D7C8-B161-41B4-BFB6-AFDC7FB2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E81A8-F42B-44F8-B2B8-83695A14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3DA5-0B54-4C12-8B13-9DE7F149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FAF-7F20-4012-93CA-A63C905A18A0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1DAB-EEE3-43FC-9F91-EFFC02A6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E885-0400-4B8E-8986-580FB476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E894-DF00-40E0-8479-C505EE381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6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A249-27A3-4A22-A131-E019F812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0F14C-F7B3-4303-B1F9-7C6C8B3C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1516C-B904-4664-9108-C0B7847F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FAF-7F20-4012-93CA-A63C905A18A0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1D73-6A68-4B15-AA96-E0E2B488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2381-787E-4BD7-BE24-57F1BF70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E894-DF00-40E0-8479-C505EE381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7059D-4F32-48BF-A729-61A6E4BBC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57DA3-0431-4AA5-A3C5-10BCD8BA2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FE6C-4CBA-42D7-805A-B728D889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FAF-7F20-4012-93CA-A63C905A18A0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41C4-1FF3-4861-90EE-DA66B491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BA7A-96A6-4D0C-9BCB-6FDF97E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E894-DF00-40E0-8479-C505EE381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1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8D4B-F9D6-4E88-BD6B-9EA40648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FBF2-FC2A-4A97-8E2D-A80EB1D2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90E2-06AE-4BF3-8668-9623C40C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FAF-7F20-4012-93CA-A63C905A18A0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1E02-47FB-4616-AAA0-C831361D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D20B6-FCD1-431C-9B72-0D683551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E894-DF00-40E0-8479-C505EE381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2696-7D14-43C2-9A21-B1AA7153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8EF32-8F25-4490-8098-B17C2028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5904-F654-4024-8BC1-2BA4A41E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FAF-7F20-4012-93CA-A63C905A18A0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DA06B-95C3-40C3-94A1-6D1EAE22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7F4A-27B5-4687-A121-F07F8D57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E894-DF00-40E0-8479-C505EE381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3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5661-C275-42B7-AAD4-87DD772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D84D-56CD-4F24-A156-210DA8E4E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EAEB5-0F5A-44B2-8499-E40AF5026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CAD3A-D486-4C1A-88D8-5032D34D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FAF-7F20-4012-93CA-A63C905A18A0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15A39-8552-4198-8E7B-F2B4E40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C5BD7-E285-4096-814D-78643660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E894-DF00-40E0-8479-C505EE381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8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DAD9-D5A6-4A48-A3C8-515EC7B0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8E4E3-DA01-48BF-B972-ED33B648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40D62-13AC-42C9-9EF1-19D6F73C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EB18C-03D5-462B-B602-54424A245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5FF63-40FA-4CBF-A623-B0A9E173F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58185-81D5-48E8-BDA6-CB0A1C74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FAF-7F20-4012-93CA-A63C905A18A0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E9EFC-5FD0-4554-A95B-E0C8B36B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A5537-B74E-4866-BDEA-1FBC82E1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E894-DF00-40E0-8479-C505EE381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9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9D8E-653A-45BA-8ED8-3E579868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932A4-1154-4398-BF19-9E32E78F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FAF-7F20-4012-93CA-A63C905A18A0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6B1A3-F4C8-4D15-8768-013954FA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427E-16AF-4D3F-8F70-8FEE5132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E894-DF00-40E0-8479-C505EE381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76CCB-81AF-4C1A-B041-3673733F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FAF-7F20-4012-93CA-A63C905A18A0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F2995-A950-4794-A29D-4C2476DB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9058A-0FB1-44F0-8BA8-5B2AE870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E894-DF00-40E0-8479-C505EE381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0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0580-3DF7-48EB-BF89-255C1298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C138-91F6-4228-913F-87B124D7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1167-C799-4289-AFD0-0942E0773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95AEA-9C8C-4E48-BAAC-0C77E24C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FAF-7F20-4012-93CA-A63C905A18A0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11968-7684-4DF9-BF75-699D0811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98A0-C1D7-4BDA-A23E-EEC43254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E894-DF00-40E0-8479-C505EE381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3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27DD-2953-455D-9D4D-BA7D4D21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66776-FD9C-49B7-A5EE-411261A2B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86C10-8E0A-416D-A511-B0521ACAF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D8852-1B74-4342-A255-E3C315E3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FAF-7F20-4012-93CA-A63C905A18A0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5CEAF-DC56-45A0-8A25-95265BCC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FA42E-B9E7-4AC2-AB39-26984FE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E894-DF00-40E0-8479-C505EE381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4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60197-1A3C-4E06-BE68-77101685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6C3F7-6E9B-4331-BAE7-FCD54AC9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E5E5-3F66-4B82-8661-B6CF2DDD7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1FAF-7F20-4012-93CA-A63C905A18A0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2BED-3C8D-48FA-9FA6-394A78D20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879D-2BBD-4979-BE53-099695784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E894-DF00-40E0-8479-C505EE381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7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40C2E-ED40-41D9-A1C6-BF50534251A4}"/>
              </a:ext>
            </a:extLst>
          </p:cNvPr>
          <p:cNvSpPr/>
          <p:nvPr/>
        </p:nvSpPr>
        <p:spPr>
          <a:xfrm>
            <a:off x="564076" y="261257"/>
            <a:ext cx="2256313" cy="1027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Clinics</a:t>
            </a:r>
          </a:p>
          <a:p>
            <a:r>
              <a:rPr lang="en-US" sz="1200" dirty="0"/>
              <a:t>ClinicID int PK</a:t>
            </a:r>
          </a:p>
          <a:p>
            <a:r>
              <a:rPr lang="en-US" sz="1200" dirty="0"/>
              <a:t>ClinicName nvarchar(100)</a:t>
            </a:r>
          </a:p>
          <a:p>
            <a:r>
              <a:rPr lang="en-US" sz="1200" dirty="0"/>
              <a:t>ClinicAddress1 nvarchar(100)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4B0FA-3866-4397-9FCB-7B8DD27CF548}"/>
              </a:ext>
            </a:extLst>
          </p:cNvPr>
          <p:cNvSpPr/>
          <p:nvPr/>
        </p:nvSpPr>
        <p:spPr>
          <a:xfrm>
            <a:off x="6376062" y="261256"/>
            <a:ext cx="2173185" cy="1027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Doctors</a:t>
            </a:r>
          </a:p>
          <a:p>
            <a:r>
              <a:rPr lang="en-US" sz="1200" dirty="0"/>
              <a:t>DoctorID int PK</a:t>
            </a:r>
          </a:p>
          <a:p>
            <a:r>
              <a:rPr lang="en-US" sz="1200" dirty="0"/>
              <a:t>DoctorName nvarchar(100)</a:t>
            </a:r>
          </a:p>
          <a:p>
            <a:r>
              <a:rPr lang="en-US" sz="1200" dirty="0"/>
              <a:t>DoctorAddress1 nvarchar(100)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2D319-3EF7-4760-9E5D-39D2C6E1261E}"/>
              </a:ext>
            </a:extLst>
          </p:cNvPr>
          <p:cNvSpPr/>
          <p:nvPr/>
        </p:nvSpPr>
        <p:spPr>
          <a:xfrm>
            <a:off x="3725389" y="394854"/>
            <a:ext cx="1745673" cy="7600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ClinicsDoctors</a:t>
            </a:r>
          </a:p>
          <a:p>
            <a:r>
              <a:rPr lang="en-US" sz="1200" dirty="0"/>
              <a:t>ClinicID int PK, FK</a:t>
            </a:r>
          </a:p>
          <a:p>
            <a:r>
              <a:rPr lang="en-US" sz="1200" dirty="0"/>
              <a:t>DoctorID int PK, FK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6F0C86-7BD1-478D-BA4A-D0F7F074395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2820389" y="774865"/>
            <a:ext cx="905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A4C151-E531-4DF7-846F-FFE9BB7418E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471062" y="774864"/>
            <a:ext cx="905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F6E64B-CCED-451C-B36D-794D0683A2D4}"/>
              </a:ext>
            </a:extLst>
          </p:cNvPr>
          <p:cNvSpPr txBox="1"/>
          <p:nvPr/>
        </p:nvSpPr>
        <p:spPr>
          <a:xfrm>
            <a:off x="2960207" y="475962"/>
            <a:ext cx="625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to 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1FF7A-B4FD-4F51-9D60-548F50CAA716}"/>
              </a:ext>
            </a:extLst>
          </p:cNvPr>
          <p:cNvSpPr txBox="1"/>
          <p:nvPr/>
        </p:nvSpPr>
        <p:spPr>
          <a:xfrm>
            <a:off x="5610880" y="475962"/>
            <a:ext cx="625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to 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507CA3-5166-4835-B41C-3B39FF8E47E9}"/>
              </a:ext>
            </a:extLst>
          </p:cNvPr>
          <p:cNvSpPr txBox="1"/>
          <p:nvPr/>
        </p:nvSpPr>
        <p:spPr>
          <a:xfrm>
            <a:off x="1644731" y="1802079"/>
            <a:ext cx="625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to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FF265D-57D5-4CC3-8254-AAE8A72E3852}"/>
              </a:ext>
            </a:extLst>
          </p:cNvPr>
          <p:cNvSpPr txBox="1"/>
          <p:nvPr/>
        </p:nvSpPr>
        <p:spPr>
          <a:xfrm>
            <a:off x="6837290" y="1936168"/>
            <a:ext cx="625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to N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F99FC0-D8EC-424F-8CEC-EA3915BDA35B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2308019" y="672687"/>
            <a:ext cx="801584" cy="20331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FF9A5DE-19CC-40B0-8FEE-E943A5B8C03C}"/>
              </a:ext>
            </a:extLst>
          </p:cNvPr>
          <p:cNvCxnSpPr>
            <a:stCxn id="5" idx="2"/>
          </p:cNvCxnSpPr>
          <p:nvPr/>
        </p:nvCxnSpPr>
        <p:spPr>
          <a:xfrm rot="5400000">
            <a:off x="5813964" y="574961"/>
            <a:ext cx="935181" cy="23622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5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Root</dc:creator>
  <cp:lastModifiedBy>Randal Root</cp:lastModifiedBy>
  <cp:revision>3</cp:revision>
  <dcterms:created xsi:type="dcterms:W3CDTF">2018-11-14T18:28:46Z</dcterms:created>
  <dcterms:modified xsi:type="dcterms:W3CDTF">2018-11-14T18:46:34Z</dcterms:modified>
</cp:coreProperties>
</file>