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7"/>
    <p:restoredTop sz="94640"/>
  </p:normalViewPr>
  <p:slideViewPr>
    <p:cSldViewPr snapToGrid="0">
      <p:cViewPr varScale="1">
        <p:scale>
          <a:sx n="96" d="100"/>
          <a:sy n="96" d="100"/>
        </p:scale>
        <p:origin x="200" y="6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317A-F175-0FF5-DDD8-F8DC96CA4C1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8416A33-810A-123C-9BDA-38FF4FAB2F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B83ADC5-8AF5-0D80-871F-1B5ECF0E3679}"/>
              </a:ext>
            </a:extLst>
          </p:cNvPr>
          <p:cNvSpPr>
            <a:spLocks noGrp="1"/>
          </p:cNvSpPr>
          <p:nvPr>
            <p:ph type="dt" sz="half" idx="10"/>
          </p:nvPr>
        </p:nvSpPr>
        <p:spPr/>
        <p:txBody>
          <a:bodyPr/>
          <a:lstStyle/>
          <a:p>
            <a:fld id="{229B2F71-DC5B-AA40-9AA1-B6EC8C8F6705}" type="datetimeFigureOut">
              <a:rPr lang="en-US" smtClean="0"/>
              <a:t>1/27/25</a:t>
            </a:fld>
            <a:endParaRPr lang="en-US"/>
          </a:p>
        </p:txBody>
      </p:sp>
      <p:sp>
        <p:nvSpPr>
          <p:cNvPr id="5" name="Footer Placeholder 4">
            <a:extLst>
              <a:ext uri="{FF2B5EF4-FFF2-40B4-BE49-F238E27FC236}">
                <a16:creationId xmlns:a16="http://schemas.microsoft.com/office/drawing/2014/main" id="{5DD3E6AA-F0A9-E03A-D00A-F084BFF393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F26453-529D-DD04-3DF3-23605B9E5BDA}"/>
              </a:ext>
            </a:extLst>
          </p:cNvPr>
          <p:cNvSpPr>
            <a:spLocks noGrp="1"/>
          </p:cNvSpPr>
          <p:nvPr>
            <p:ph type="sldNum" sz="quarter" idx="12"/>
          </p:nvPr>
        </p:nvSpPr>
        <p:spPr/>
        <p:txBody>
          <a:bodyPr/>
          <a:lstStyle/>
          <a:p>
            <a:fld id="{E1F5A258-926E-BD4F-9C30-31F836B149DF}" type="slidenum">
              <a:rPr lang="en-US" smtClean="0"/>
              <a:t>‹#›</a:t>
            </a:fld>
            <a:endParaRPr lang="en-US"/>
          </a:p>
        </p:txBody>
      </p:sp>
    </p:spTree>
    <p:extLst>
      <p:ext uri="{BB962C8B-B14F-4D97-AF65-F5344CB8AC3E}">
        <p14:creationId xmlns:p14="http://schemas.microsoft.com/office/powerpoint/2010/main" val="3878377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1FFCE-3FA5-0873-0F3B-97123FCCAC6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8041F41-C123-6C07-54B4-036062410E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D89858-7FD8-1C37-BBCA-8319A18E48BD}"/>
              </a:ext>
            </a:extLst>
          </p:cNvPr>
          <p:cNvSpPr>
            <a:spLocks noGrp="1"/>
          </p:cNvSpPr>
          <p:nvPr>
            <p:ph type="dt" sz="half" idx="10"/>
          </p:nvPr>
        </p:nvSpPr>
        <p:spPr/>
        <p:txBody>
          <a:bodyPr/>
          <a:lstStyle/>
          <a:p>
            <a:fld id="{229B2F71-DC5B-AA40-9AA1-B6EC8C8F6705}" type="datetimeFigureOut">
              <a:rPr lang="en-US" smtClean="0"/>
              <a:t>1/27/25</a:t>
            </a:fld>
            <a:endParaRPr lang="en-US"/>
          </a:p>
        </p:txBody>
      </p:sp>
      <p:sp>
        <p:nvSpPr>
          <p:cNvPr id="5" name="Footer Placeholder 4">
            <a:extLst>
              <a:ext uri="{FF2B5EF4-FFF2-40B4-BE49-F238E27FC236}">
                <a16:creationId xmlns:a16="http://schemas.microsoft.com/office/drawing/2014/main" id="{34F965B2-F72E-01B0-ACAA-6EC100E40B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7F5569-7840-8A58-0807-E1772028739A}"/>
              </a:ext>
            </a:extLst>
          </p:cNvPr>
          <p:cNvSpPr>
            <a:spLocks noGrp="1"/>
          </p:cNvSpPr>
          <p:nvPr>
            <p:ph type="sldNum" sz="quarter" idx="12"/>
          </p:nvPr>
        </p:nvSpPr>
        <p:spPr/>
        <p:txBody>
          <a:bodyPr/>
          <a:lstStyle/>
          <a:p>
            <a:fld id="{E1F5A258-926E-BD4F-9C30-31F836B149DF}" type="slidenum">
              <a:rPr lang="en-US" smtClean="0"/>
              <a:t>‹#›</a:t>
            </a:fld>
            <a:endParaRPr lang="en-US"/>
          </a:p>
        </p:txBody>
      </p:sp>
    </p:spTree>
    <p:extLst>
      <p:ext uri="{BB962C8B-B14F-4D97-AF65-F5344CB8AC3E}">
        <p14:creationId xmlns:p14="http://schemas.microsoft.com/office/powerpoint/2010/main" val="3341719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265D79-A126-39A8-1BF9-C609A9C739D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211AA94-D07B-B4C8-5D31-48F9C5D289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1AE977-10D6-8215-1CEF-D6FE7575721F}"/>
              </a:ext>
            </a:extLst>
          </p:cNvPr>
          <p:cNvSpPr>
            <a:spLocks noGrp="1"/>
          </p:cNvSpPr>
          <p:nvPr>
            <p:ph type="dt" sz="half" idx="10"/>
          </p:nvPr>
        </p:nvSpPr>
        <p:spPr/>
        <p:txBody>
          <a:bodyPr/>
          <a:lstStyle/>
          <a:p>
            <a:fld id="{229B2F71-DC5B-AA40-9AA1-B6EC8C8F6705}" type="datetimeFigureOut">
              <a:rPr lang="en-US" smtClean="0"/>
              <a:t>1/27/25</a:t>
            </a:fld>
            <a:endParaRPr lang="en-US"/>
          </a:p>
        </p:txBody>
      </p:sp>
      <p:sp>
        <p:nvSpPr>
          <p:cNvPr id="5" name="Footer Placeholder 4">
            <a:extLst>
              <a:ext uri="{FF2B5EF4-FFF2-40B4-BE49-F238E27FC236}">
                <a16:creationId xmlns:a16="http://schemas.microsoft.com/office/drawing/2014/main" id="{A51C4395-344C-0CF3-0360-46A286CA3D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7FB326-744D-AA7F-576F-D85082A2CB2F}"/>
              </a:ext>
            </a:extLst>
          </p:cNvPr>
          <p:cNvSpPr>
            <a:spLocks noGrp="1"/>
          </p:cNvSpPr>
          <p:nvPr>
            <p:ph type="sldNum" sz="quarter" idx="12"/>
          </p:nvPr>
        </p:nvSpPr>
        <p:spPr/>
        <p:txBody>
          <a:bodyPr/>
          <a:lstStyle/>
          <a:p>
            <a:fld id="{E1F5A258-926E-BD4F-9C30-31F836B149DF}" type="slidenum">
              <a:rPr lang="en-US" smtClean="0"/>
              <a:t>‹#›</a:t>
            </a:fld>
            <a:endParaRPr lang="en-US"/>
          </a:p>
        </p:txBody>
      </p:sp>
    </p:spTree>
    <p:extLst>
      <p:ext uri="{BB962C8B-B14F-4D97-AF65-F5344CB8AC3E}">
        <p14:creationId xmlns:p14="http://schemas.microsoft.com/office/powerpoint/2010/main" val="905390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3AAB3-FC53-E278-C0EC-22AF0B14E6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99FD13-F21F-72CE-39A8-0FEF2036981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926378-72FC-C555-955C-92F86271A60E}"/>
              </a:ext>
            </a:extLst>
          </p:cNvPr>
          <p:cNvSpPr>
            <a:spLocks noGrp="1"/>
          </p:cNvSpPr>
          <p:nvPr>
            <p:ph type="dt" sz="half" idx="10"/>
          </p:nvPr>
        </p:nvSpPr>
        <p:spPr/>
        <p:txBody>
          <a:bodyPr/>
          <a:lstStyle/>
          <a:p>
            <a:fld id="{229B2F71-DC5B-AA40-9AA1-B6EC8C8F6705}" type="datetimeFigureOut">
              <a:rPr lang="en-US" smtClean="0"/>
              <a:t>1/27/25</a:t>
            </a:fld>
            <a:endParaRPr lang="en-US"/>
          </a:p>
        </p:txBody>
      </p:sp>
      <p:sp>
        <p:nvSpPr>
          <p:cNvPr id="5" name="Footer Placeholder 4">
            <a:extLst>
              <a:ext uri="{FF2B5EF4-FFF2-40B4-BE49-F238E27FC236}">
                <a16:creationId xmlns:a16="http://schemas.microsoft.com/office/drawing/2014/main" id="{641ECECC-B991-2BD5-AF15-8AFE020E69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51F5CB-9224-F846-0249-FB563F3A3040}"/>
              </a:ext>
            </a:extLst>
          </p:cNvPr>
          <p:cNvSpPr>
            <a:spLocks noGrp="1"/>
          </p:cNvSpPr>
          <p:nvPr>
            <p:ph type="sldNum" sz="quarter" idx="12"/>
          </p:nvPr>
        </p:nvSpPr>
        <p:spPr/>
        <p:txBody>
          <a:bodyPr/>
          <a:lstStyle/>
          <a:p>
            <a:fld id="{E1F5A258-926E-BD4F-9C30-31F836B149DF}" type="slidenum">
              <a:rPr lang="en-US" smtClean="0"/>
              <a:t>‹#›</a:t>
            </a:fld>
            <a:endParaRPr lang="en-US"/>
          </a:p>
        </p:txBody>
      </p:sp>
    </p:spTree>
    <p:extLst>
      <p:ext uri="{BB962C8B-B14F-4D97-AF65-F5344CB8AC3E}">
        <p14:creationId xmlns:p14="http://schemas.microsoft.com/office/powerpoint/2010/main" val="2180762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6C2E4-DD90-D432-7B05-0C6D78ED6F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AD8A94C-D087-107A-0FD3-C8239E77D62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1C47C2-5A53-DE3C-F16C-79ADDE0DA54F}"/>
              </a:ext>
            </a:extLst>
          </p:cNvPr>
          <p:cNvSpPr>
            <a:spLocks noGrp="1"/>
          </p:cNvSpPr>
          <p:nvPr>
            <p:ph type="dt" sz="half" idx="10"/>
          </p:nvPr>
        </p:nvSpPr>
        <p:spPr/>
        <p:txBody>
          <a:bodyPr/>
          <a:lstStyle/>
          <a:p>
            <a:fld id="{229B2F71-DC5B-AA40-9AA1-B6EC8C8F6705}" type="datetimeFigureOut">
              <a:rPr lang="en-US" smtClean="0"/>
              <a:t>1/27/25</a:t>
            </a:fld>
            <a:endParaRPr lang="en-US"/>
          </a:p>
        </p:txBody>
      </p:sp>
      <p:sp>
        <p:nvSpPr>
          <p:cNvPr id="5" name="Footer Placeholder 4">
            <a:extLst>
              <a:ext uri="{FF2B5EF4-FFF2-40B4-BE49-F238E27FC236}">
                <a16:creationId xmlns:a16="http://schemas.microsoft.com/office/drawing/2014/main" id="{C9B15C32-193E-C748-492F-FCF5733FFD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A78578-507C-5DF8-1A6E-D5AB742A2B99}"/>
              </a:ext>
            </a:extLst>
          </p:cNvPr>
          <p:cNvSpPr>
            <a:spLocks noGrp="1"/>
          </p:cNvSpPr>
          <p:nvPr>
            <p:ph type="sldNum" sz="quarter" idx="12"/>
          </p:nvPr>
        </p:nvSpPr>
        <p:spPr/>
        <p:txBody>
          <a:bodyPr/>
          <a:lstStyle/>
          <a:p>
            <a:fld id="{E1F5A258-926E-BD4F-9C30-31F836B149DF}" type="slidenum">
              <a:rPr lang="en-US" smtClean="0"/>
              <a:t>‹#›</a:t>
            </a:fld>
            <a:endParaRPr lang="en-US"/>
          </a:p>
        </p:txBody>
      </p:sp>
    </p:spTree>
    <p:extLst>
      <p:ext uri="{BB962C8B-B14F-4D97-AF65-F5344CB8AC3E}">
        <p14:creationId xmlns:p14="http://schemas.microsoft.com/office/powerpoint/2010/main" val="2971648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1D448-F6D4-18B2-CAB3-FBCB17DC47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857421-908E-49EE-3B66-0964CFBF05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214FD03-38E2-BD0A-E5BF-197E4B37E12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3F1221-2468-593A-A669-55476107F925}"/>
              </a:ext>
            </a:extLst>
          </p:cNvPr>
          <p:cNvSpPr>
            <a:spLocks noGrp="1"/>
          </p:cNvSpPr>
          <p:nvPr>
            <p:ph type="dt" sz="half" idx="10"/>
          </p:nvPr>
        </p:nvSpPr>
        <p:spPr/>
        <p:txBody>
          <a:bodyPr/>
          <a:lstStyle/>
          <a:p>
            <a:fld id="{229B2F71-DC5B-AA40-9AA1-B6EC8C8F6705}" type="datetimeFigureOut">
              <a:rPr lang="en-US" smtClean="0"/>
              <a:t>1/27/25</a:t>
            </a:fld>
            <a:endParaRPr lang="en-US"/>
          </a:p>
        </p:txBody>
      </p:sp>
      <p:sp>
        <p:nvSpPr>
          <p:cNvPr id="6" name="Footer Placeholder 5">
            <a:extLst>
              <a:ext uri="{FF2B5EF4-FFF2-40B4-BE49-F238E27FC236}">
                <a16:creationId xmlns:a16="http://schemas.microsoft.com/office/drawing/2014/main" id="{ACD166FE-90E9-B02B-9484-254B0A88E4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B6C46F-2505-60CA-8D03-C16AFDAE891C}"/>
              </a:ext>
            </a:extLst>
          </p:cNvPr>
          <p:cNvSpPr>
            <a:spLocks noGrp="1"/>
          </p:cNvSpPr>
          <p:nvPr>
            <p:ph type="sldNum" sz="quarter" idx="12"/>
          </p:nvPr>
        </p:nvSpPr>
        <p:spPr/>
        <p:txBody>
          <a:bodyPr/>
          <a:lstStyle/>
          <a:p>
            <a:fld id="{E1F5A258-926E-BD4F-9C30-31F836B149DF}" type="slidenum">
              <a:rPr lang="en-US" smtClean="0"/>
              <a:t>‹#›</a:t>
            </a:fld>
            <a:endParaRPr lang="en-US"/>
          </a:p>
        </p:txBody>
      </p:sp>
    </p:spTree>
    <p:extLst>
      <p:ext uri="{BB962C8B-B14F-4D97-AF65-F5344CB8AC3E}">
        <p14:creationId xmlns:p14="http://schemas.microsoft.com/office/powerpoint/2010/main" val="4003555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56D4A-C7D3-5011-6950-3E86463DC86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A2F4BDD-D064-7F8E-0D83-6F23C13F77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065517-16F4-A8B9-5FBE-AE346B07B7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2B8B298-5A51-4B9F-FF21-FAC79EF3F8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6AA9A3-16C9-EA55-6F1E-12CF6265862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19E0742-F05B-099F-E5C5-CFE5DFF2CE7D}"/>
              </a:ext>
            </a:extLst>
          </p:cNvPr>
          <p:cNvSpPr>
            <a:spLocks noGrp="1"/>
          </p:cNvSpPr>
          <p:nvPr>
            <p:ph type="dt" sz="half" idx="10"/>
          </p:nvPr>
        </p:nvSpPr>
        <p:spPr/>
        <p:txBody>
          <a:bodyPr/>
          <a:lstStyle/>
          <a:p>
            <a:fld id="{229B2F71-DC5B-AA40-9AA1-B6EC8C8F6705}" type="datetimeFigureOut">
              <a:rPr lang="en-US" smtClean="0"/>
              <a:t>1/27/25</a:t>
            </a:fld>
            <a:endParaRPr lang="en-US"/>
          </a:p>
        </p:txBody>
      </p:sp>
      <p:sp>
        <p:nvSpPr>
          <p:cNvPr id="8" name="Footer Placeholder 7">
            <a:extLst>
              <a:ext uri="{FF2B5EF4-FFF2-40B4-BE49-F238E27FC236}">
                <a16:creationId xmlns:a16="http://schemas.microsoft.com/office/drawing/2014/main" id="{5E634EE6-A7AD-42EB-728D-DA470B1BEFD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3A4202F-2699-C680-E536-CC583E5883CF}"/>
              </a:ext>
            </a:extLst>
          </p:cNvPr>
          <p:cNvSpPr>
            <a:spLocks noGrp="1"/>
          </p:cNvSpPr>
          <p:nvPr>
            <p:ph type="sldNum" sz="quarter" idx="12"/>
          </p:nvPr>
        </p:nvSpPr>
        <p:spPr/>
        <p:txBody>
          <a:bodyPr/>
          <a:lstStyle/>
          <a:p>
            <a:fld id="{E1F5A258-926E-BD4F-9C30-31F836B149DF}" type="slidenum">
              <a:rPr lang="en-US" smtClean="0"/>
              <a:t>‹#›</a:t>
            </a:fld>
            <a:endParaRPr lang="en-US"/>
          </a:p>
        </p:txBody>
      </p:sp>
    </p:spTree>
    <p:extLst>
      <p:ext uri="{BB962C8B-B14F-4D97-AF65-F5344CB8AC3E}">
        <p14:creationId xmlns:p14="http://schemas.microsoft.com/office/powerpoint/2010/main" val="2283296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B71A4-2613-936D-7B98-F113449CE96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7EAFAE5-5B46-F033-7AE2-45C73CC0F0DE}"/>
              </a:ext>
            </a:extLst>
          </p:cNvPr>
          <p:cNvSpPr>
            <a:spLocks noGrp="1"/>
          </p:cNvSpPr>
          <p:nvPr>
            <p:ph type="dt" sz="half" idx="10"/>
          </p:nvPr>
        </p:nvSpPr>
        <p:spPr/>
        <p:txBody>
          <a:bodyPr/>
          <a:lstStyle/>
          <a:p>
            <a:fld id="{229B2F71-DC5B-AA40-9AA1-B6EC8C8F6705}" type="datetimeFigureOut">
              <a:rPr lang="en-US" smtClean="0"/>
              <a:t>1/27/25</a:t>
            </a:fld>
            <a:endParaRPr lang="en-US"/>
          </a:p>
        </p:txBody>
      </p:sp>
      <p:sp>
        <p:nvSpPr>
          <p:cNvPr id="4" name="Footer Placeholder 3">
            <a:extLst>
              <a:ext uri="{FF2B5EF4-FFF2-40B4-BE49-F238E27FC236}">
                <a16:creationId xmlns:a16="http://schemas.microsoft.com/office/drawing/2014/main" id="{0FF1B741-FCDA-A109-A42B-D5BEF9BF26E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4E7E2E-1AD2-3A1F-68C5-F7C9BDB54C3E}"/>
              </a:ext>
            </a:extLst>
          </p:cNvPr>
          <p:cNvSpPr>
            <a:spLocks noGrp="1"/>
          </p:cNvSpPr>
          <p:nvPr>
            <p:ph type="sldNum" sz="quarter" idx="12"/>
          </p:nvPr>
        </p:nvSpPr>
        <p:spPr/>
        <p:txBody>
          <a:bodyPr/>
          <a:lstStyle/>
          <a:p>
            <a:fld id="{E1F5A258-926E-BD4F-9C30-31F836B149DF}" type="slidenum">
              <a:rPr lang="en-US" smtClean="0"/>
              <a:t>‹#›</a:t>
            </a:fld>
            <a:endParaRPr lang="en-US"/>
          </a:p>
        </p:txBody>
      </p:sp>
    </p:spTree>
    <p:extLst>
      <p:ext uri="{BB962C8B-B14F-4D97-AF65-F5344CB8AC3E}">
        <p14:creationId xmlns:p14="http://schemas.microsoft.com/office/powerpoint/2010/main" val="19744116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81781D-BAB1-F9FC-DF00-BF753BB841A5}"/>
              </a:ext>
            </a:extLst>
          </p:cNvPr>
          <p:cNvSpPr>
            <a:spLocks noGrp="1"/>
          </p:cNvSpPr>
          <p:nvPr>
            <p:ph type="dt" sz="half" idx="10"/>
          </p:nvPr>
        </p:nvSpPr>
        <p:spPr/>
        <p:txBody>
          <a:bodyPr/>
          <a:lstStyle/>
          <a:p>
            <a:fld id="{229B2F71-DC5B-AA40-9AA1-B6EC8C8F6705}" type="datetimeFigureOut">
              <a:rPr lang="en-US" smtClean="0"/>
              <a:t>1/27/25</a:t>
            </a:fld>
            <a:endParaRPr lang="en-US"/>
          </a:p>
        </p:txBody>
      </p:sp>
      <p:sp>
        <p:nvSpPr>
          <p:cNvPr id="3" name="Footer Placeholder 2">
            <a:extLst>
              <a:ext uri="{FF2B5EF4-FFF2-40B4-BE49-F238E27FC236}">
                <a16:creationId xmlns:a16="http://schemas.microsoft.com/office/drawing/2014/main" id="{350FA739-2B43-9B65-1AF5-6E8F182EE80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55938A0-EEEE-167E-E9B7-FFBA00F03C43}"/>
              </a:ext>
            </a:extLst>
          </p:cNvPr>
          <p:cNvSpPr>
            <a:spLocks noGrp="1"/>
          </p:cNvSpPr>
          <p:nvPr>
            <p:ph type="sldNum" sz="quarter" idx="12"/>
          </p:nvPr>
        </p:nvSpPr>
        <p:spPr/>
        <p:txBody>
          <a:bodyPr/>
          <a:lstStyle/>
          <a:p>
            <a:fld id="{E1F5A258-926E-BD4F-9C30-31F836B149DF}" type="slidenum">
              <a:rPr lang="en-US" smtClean="0"/>
              <a:t>‹#›</a:t>
            </a:fld>
            <a:endParaRPr lang="en-US"/>
          </a:p>
        </p:txBody>
      </p:sp>
    </p:spTree>
    <p:extLst>
      <p:ext uri="{BB962C8B-B14F-4D97-AF65-F5344CB8AC3E}">
        <p14:creationId xmlns:p14="http://schemas.microsoft.com/office/powerpoint/2010/main" val="3437626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1EAF7-0EF3-7758-1A47-B85133A424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193BF7-76AA-782E-A293-15116B9DBA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29D0498-1578-20F7-C04F-8B0FE040D7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CF743-B0E9-C756-A100-C8AB57D4F20F}"/>
              </a:ext>
            </a:extLst>
          </p:cNvPr>
          <p:cNvSpPr>
            <a:spLocks noGrp="1"/>
          </p:cNvSpPr>
          <p:nvPr>
            <p:ph type="dt" sz="half" idx="10"/>
          </p:nvPr>
        </p:nvSpPr>
        <p:spPr/>
        <p:txBody>
          <a:bodyPr/>
          <a:lstStyle/>
          <a:p>
            <a:fld id="{229B2F71-DC5B-AA40-9AA1-B6EC8C8F6705}" type="datetimeFigureOut">
              <a:rPr lang="en-US" smtClean="0"/>
              <a:t>1/27/25</a:t>
            </a:fld>
            <a:endParaRPr lang="en-US"/>
          </a:p>
        </p:txBody>
      </p:sp>
      <p:sp>
        <p:nvSpPr>
          <p:cNvPr id="6" name="Footer Placeholder 5">
            <a:extLst>
              <a:ext uri="{FF2B5EF4-FFF2-40B4-BE49-F238E27FC236}">
                <a16:creationId xmlns:a16="http://schemas.microsoft.com/office/drawing/2014/main" id="{05A082CF-B6E4-B2F9-E969-260C47A016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2807AF-C42A-082F-302D-323C11367F88}"/>
              </a:ext>
            </a:extLst>
          </p:cNvPr>
          <p:cNvSpPr>
            <a:spLocks noGrp="1"/>
          </p:cNvSpPr>
          <p:nvPr>
            <p:ph type="sldNum" sz="quarter" idx="12"/>
          </p:nvPr>
        </p:nvSpPr>
        <p:spPr/>
        <p:txBody>
          <a:bodyPr/>
          <a:lstStyle/>
          <a:p>
            <a:fld id="{E1F5A258-926E-BD4F-9C30-31F836B149DF}" type="slidenum">
              <a:rPr lang="en-US" smtClean="0"/>
              <a:t>‹#›</a:t>
            </a:fld>
            <a:endParaRPr lang="en-US"/>
          </a:p>
        </p:txBody>
      </p:sp>
    </p:spTree>
    <p:extLst>
      <p:ext uri="{BB962C8B-B14F-4D97-AF65-F5344CB8AC3E}">
        <p14:creationId xmlns:p14="http://schemas.microsoft.com/office/powerpoint/2010/main" val="2876180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77D1D-6808-4B6C-981F-F3D010A4E5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A9BF69C-967F-49E2-B7CA-C5411AB521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EC9A022-AB73-A45A-EC40-6F657826DF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2E3C21-7FCD-297A-3A55-736A61AC1EFA}"/>
              </a:ext>
            </a:extLst>
          </p:cNvPr>
          <p:cNvSpPr>
            <a:spLocks noGrp="1"/>
          </p:cNvSpPr>
          <p:nvPr>
            <p:ph type="dt" sz="half" idx="10"/>
          </p:nvPr>
        </p:nvSpPr>
        <p:spPr/>
        <p:txBody>
          <a:bodyPr/>
          <a:lstStyle/>
          <a:p>
            <a:fld id="{229B2F71-DC5B-AA40-9AA1-B6EC8C8F6705}" type="datetimeFigureOut">
              <a:rPr lang="en-US" smtClean="0"/>
              <a:t>1/27/25</a:t>
            </a:fld>
            <a:endParaRPr lang="en-US"/>
          </a:p>
        </p:txBody>
      </p:sp>
      <p:sp>
        <p:nvSpPr>
          <p:cNvPr id="6" name="Footer Placeholder 5">
            <a:extLst>
              <a:ext uri="{FF2B5EF4-FFF2-40B4-BE49-F238E27FC236}">
                <a16:creationId xmlns:a16="http://schemas.microsoft.com/office/drawing/2014/main" id="{BE51062A-37D9-ED0B-5A15-A5E3B09145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842AF3-49A1-61BF-00D8-08CC71426C8B}"/>
              </a:ext>
            </a:extLst>
          </p:cNvPr>
          <p:cNvSpPr>
            <a:spLocks noGrp="1"/>
          </p:cNvSpPr>
          <p:nvPr>
            <p:ph type="sldNum" sz="quarter" idx="12"/>
          </p:nvPr>
        </p:nvSpPr>
        <p:spPr/>
        <p:txBody>
          <a:bodyPr/>
          <a:lstStyle/>
          <a:p>
            <a:fld id="{E1F5A258-926E-BD4F-9C30-31F836B149DF}" type="slidenum">
              <a:rPr lang="en-US" smtClean="0"/>
              <a:t>‹#›</a:t>
            </a:fld>
            <a:endParaRPr lang="en-US"/>
          </a:p>
        </p:txBody>
      </p:sp>
    </p:spTree>
    <p:extLst>
      <p:ext uri="{BB962C8B-B14F-4D97-AF65-F5344CB8AC3E}">
        <p14:creationId xmlns:p14="http://schemas.microsoft.com/office/powerpoint/2010/main" val="1999468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262546-C8B3-75E2-0423-B58131E960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4D0AEE-54D0-5AD8-050E-B9C76EFE20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D19734-76F2-A4C1-816F-B655EE5EAE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29B2F71-DC5B-AA40-9AA1-B6EC8C8F6705}" type="datetimeFigureOut">
              <a:rPr lang="en-US" smtClean="0"/>
              <a:t>1/27/25</a:t>
            </a:fld>
            <a:endParaRPr lang="en-US"/>
          </a:p>
        </p:txBody>
      </p:sp>
      <p:sp>
        <p:nvSpPr>
          <p:cNvPr id="5" name="Footer Placeholder 4">
            <a:extLst>
              <a:ext uri="{FF2B5EF4-FFF2-40B4-BE49-F238E27FC236}">
                <a16:creationId xmlns:a16="http://schemas.microsoft.com/office/drawing/2014/main" id="{7342A170-B74A-EA59-F983-C10D4CDBCC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A0C72AE-6452-70F2-6192-D2BA727063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1F5A258-926E-BD4F-9C30-31F836B149DF}" type="slidenum">
              <a:rPr lang="en-US" smtClean="0"/>
              <a:t>‹#›</a:t>
            </a:fld>
            <a:endParaRPr lang="en-US"/>
          </a:p>
        </p:txBody>
      </p:sp>
    </p:spTree>
    <p:extLst>
      <p:ext uri="{BB962C8B-B14F-4D97-AF65-F5344CB8AC3E}">
        <p14:creationId xmlns:p14="http://schemas.microsoft.com/office/powerpoint/2010/main" val="28588106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EF45D-535B-3EC9-2150-A1A0AFC043E0}"/>
              </a:ext>
            </a:extLst>
          </p:cNvPr>
          <p:cNvSpPr>
            <a:spLocks noGrp="1"/>
          </p:cNvSpPr>
          <p:nvPr>
            <p:ph type="title"/>
          </p:nvPr>
        </p:nvSpPr>
        <p:spPr>
          <a:xfrm>
            <a:off x="224010" y="0"/>
            <a:ext cx="11743980" cy="1325563"/>
          </a:xfrm>
        </p:spPr>
        <p:txBody>
          <a:bodyPr>
            <a:normAutofit fontScale="90000"/>
          </a:bodyPr>
          <a:lstStyle/>
          <a:p>
            <a:r>
              <a:rPr lang="en-US" b="1" dirty="0">
                <a:latin typeface="Garamond" panose="02020404030301010803" pitchFamily="18" charset="0"/>
                <a:cs typeface="Times New Roman" panose="02020603050405020304" pitchFamily="18" charset="0"/>
              </a:rPr>
              <a:t>Ally Payne: Comparative Planetology of Solar System Spectra Supporting Direct-Imaging of Exoplanets</a:t>
            </a:r>
          </a:p>
        </p:txBody>
      </p:sp>
      <p:sp>
        <p:nvSpPr>
          <p:cNvPr id="5" name="TextBox 4">
            <a:extLst>
              <a:ext uri="{FF2B5EF4-FFF2-40B4-BE49-F238E27FC236}">
                <a16:creationId xmlns:a16="http://schemas.microsoft.com/office/drawing/2014/main" id="{19867169-7352-BD4B-1CA7-FF7564024038}"/>
              </a:ext>
            </a:extLst>
          </p:cNvPr>
          <p:cNvSpPr txBox="1"/>
          <p:nvPr/>
        </p:nvSpPr>
        <p:spPr>
          <a:xfrm>
            <a:off x="3048918" y="3247088"/>
            <a:ext cx="6097836" cy="369332"/>
          </a:xfrm>
          <a:prstGeom prst="rect">
            <a:avLst/>
          </a:prstGeom>
          <a:noFill/>
        </p:spPr>
        <p:txBody>
          <a:bodyPr wrap="square">
            <a:spAutoFit/>
          </a:bodyPr>
          <a:lstStyle/>
          <a:p>
            <a:endParaRPr lang="en-US" dirty="0"/>
          </a:p>
        </p:txBody>
      </p:sp>
      <p:pic>
        <p:nvPicPr>
          <p:cNvPr id="9" name="Picture 8" descr="Chart, histogram&#10;&#10;AI-generated content may be incorrect.">
            <a:extLst>
              <a:ext uri="{FF2B5EF4-FFF2-40B4-BE49-F238E27FC236}">
                <a16:creationId xmlns:a16="http://schemas.microsoft.com/office/drawing/2014/main" id="{79E6EA5C-D3F3-2405-6973-91A0288DF2A0}"/>
              </a:ext>
            </a:extLst>
          </p:cNvPr>
          <p:cNvPicPr>
            <a:picLocks noChangeAspect="1"/>
          </p:cNvPicPr>
          <p:nvPr/>
        </p:nvPicPr>
        <p:blipFill>
          <a:blip r:embed="rId2"/>
          <a:stretch>
            <a:fillRect/>
          </a:stretch>
        </p:blipFill>
        <p:spPr>
          <a:xfrm>
            <a:off x="1979985" y="1627274"/>
            <a:ext cx="5168824" cy="5230726"/>
          </a:xfrm>
          <a:prstGeom prst="rect">
            <a:avLst/>
          </a:prstGeom>
        </p:spPr>
      </p:pic>
      <p:pic>
        <p:nvPicPr>
          <p:cNvPr id="13" name="Picture 12" descr="Chart, histogram&#10;&#10;AI-generated content may be incorrect.">
            <a:extLst>
              <a:ext uri="{FF2B5EF4-FFF2-40B4-BE49-F238E27FC236}">
                <a16:creationId xmlns:a16="http://schemas.microsoft.com/office/drawing/2014/main" id="{B2A925C9-134D-5838-276B-F7BB4CFBC534}"/>
              </a:ext>
            </a:extLst>
          </p:cNvPr>
          <p:cNvPicPr>
            <a:picLocks noChangeAspect="1"/>
          </p:cNvPicPr>
          <p:nvPr/>
        </p:nvPicPr>
        <p:blipFill>
          <a:blip r:embed="rId3"/>
          <a:srcRect l="6893" t="9143" r="8708" b="2707"/>
          <a:stretch/>
        </p:blipFill>
        <p:spPr>
          <a:xfrm>
            <a:off x="7575912" y="4293704"/>
            <a:ext cx="4501158" cy="2564296"/>
          </a:xfrm>
          <a:prstGeom prst="rect">
            <a:avLst/>
          </a:prstGeom>
        </p:spPr>
      </p:pic>
      <p:sp>
        <p:nvSpPr>
          <p:cNvPr id="17" name="TextBox 16">
            <a:extLst>
              <a:ext uri="{FF2B5EF4-FFF2-40B4-BE49-F238E27FC236}">
                <a16:creationId xmlns:a16="http://schemas.microsoft.com/office/drawing/2014/main" id="{1612188F-5C5E-FCB4-51EA-159362E00BC5}"/>
              </a:ext>
            </a:extLst>
          </p:cNvPr>
          <p:cNvSpPr txBox="1"/>
          <p:nvPr/>
        </p:nvSpPr>
        <p:spPr>
          <a:xfrm>
            <a:off x="100868" y="3066038"/>
            <a:ext cx="2093843" cy="1877437"/>
          </a:xfrm>
          <a:prstGeom prst="rect">
            <a:avLst/>
          </a:prstGeom>
          <a:noFill/>
        </p:spPr>
        <p:txBody>
          <a:bodyPr wrap="square">
            <a:spAutoFit/>
          </a:bodyPr>
          <a:lstStyle/>
          <a:p>
            <a:r>
              <a:rPr lang="en-US" b="1" dirty="0">
                <a:solidFill>
                  <a:srgbClr val="0070C0"/>
                </a:solidFill>
                <a:latin typeface="Garamond" panose="02020404030301010803" pitchFamily="18" charset="0"/>
              </a:rPr>
              <a:t>2: Geometric Adjustments </a:t>
            </a:r>
          </a:p>
          <a:p>
            <a:r>
              <a:rPr lang="en-US" sz="1600" dirty="0">
                <a:latin typeface="Garamond" panose="02020404030301010803" pitchFamily="18" charset="0"/>
              </a:rPr>
              <a:t>Data are adjusted to phase zero and Lambertian limb darkening corrections are applied</a:t>
            </a:r>
          </a:p>
        </p:txBody>
      </p:sp>
      <p:sp>
        <p:nvSpPr>
          <p:cNvPr id="19" name="TextBox 18">
            <a:extLst>
              <a:ext uri="{FF2B5EF4-FFF2-40B4-BE49-F238E27FC236}">
                <a16:creationId xmlns:a16="http://schemas.microsoft.com/office/drawing/2014/main" id="{2D600727-805A-BB0B-E071-08C18FFABF41}"/>
              </a:ext>
            </a:extLst>
          </p:cNvPr>
          <p:cNvSpPr txBox="1"/>
          <p:nvPr/>
        </p:nvSpPr>
        <p:spPr>
          <a:xfrm>
            <a:off x="100868" y="1844588"/>
            <a:ext cx="1924092" cy="1107996"/>
          </a:xfrm>
          <a:prstGeom prst="rect">
            <a:avLst/>
          </a:prstGeom>
          <a:noFill/>
        </p:spPr>
        <p:txBody>
          <a:bodyPr wrap="square">
            <a:spAutoFit/>
          </a:bodyPr>
          <a:lstStyle/>
          <a:p>
            <a:r>
              <a:rPr lang="en-US" b="1" dirty="0">
                <a:solidFill>
                  <a:srgbClr val="0070C0"/>
                </a:solidFill>
                <a:latin typeface="Garamond" panose="02020404030301010803" pitchFamily="18" charset="0"/>
              </a:rPr>
              <a:t>1: Original Data </a:t>
            </a:r>
            <a:r>
              <a:rPr lang="en-US" sz="1600" dirty="0">
                <a:latin typeface="Garamond" panose="02020404030301010803" pitchFamily="18" charset="0"/>
              </a:rPr>
              <a:t>Original reflected light intensities are shown</a:t>
            </a:r>
            <a:endParaRPr lang="en-US" dirty="0">
              <a:latin typeface="Garamond" panose="02020404030301010803" pitchFamily="18" charset="0"/>
            </a:endParaRPr>
          </a:p>
        </p:txBody>
      </p:sp>
      <p:sp>
        <p:nvSpPr>
          <p:cNvPr id="20" name="TextBox 19">
            <a:extLst>
              <a:ext uri="{FF2B5EF4-FFF2-40B4-BE49-F238E27FC236}">
                <a16:creationId xmlns:a16="http://schemas.microsoft.com/office/drawing/2014/main" id="{DE524666-35F3-3C0F-E990-DC90D2D52374}"/>
              </a:ext>
            </a:extLst>
          </p:cNvPr>
          <p:cNvSpPr txBox="1"/>
          <p:nvPr/>
        </p:nvSpPr>
        <p:spPr>
          <a:xfrm>
            <a:off x="100868" y="5200864"/>
            <a:ext cx="2001078" cy="1908215"/>
          </a:xfrm>
          <a:prstGeom prst="rect">
            <a:avLst/>
          </a:prstGeom>
          <a:noFill/>
        </p:spPr>
        <p:txBody>
          <a:bodyPr wrap="square" rtlCol="0">
            <a:spAutoFit/>
          </a:bodyPr>
          <a:lstStyle/>
          <a:p>
            <a:r>
              <a:rPr lang="en-US" b="1" dirty="0">
                <a:solidFill>
                  <a:srgbClr val="0070C0"/>
                </a:solidFill>
                <a:latin typeface="Garamond" panose="02020404030301010803" pitchFamily="18" charset="0"/>
              </a:rPr>
              <a:t>3: Adjusted Geometric Albedo</a:t>
            </a:r>
            <a:r>
              <a:rPr lang="en-US" dirty="0">
                <a:latin typeface="Garamond" panose="02020404030301010803" pitchFamily="18" charset="0"/>
              </a:rPr>
              <a:t> </a:t>
            </a:r>
            <a:r>
              <a:rPr lang="en-US" sz="1600" dirty="0">
                <a:latin typeface="Garamond" panose="02020404030301010803" pitchFamily="18" charset="0"/>
              </a:rPr>
              <a:t>Sources are scaled to match the intensity of the chosen reference spectrum</a:t>
            </a:r>
          </a:p>
          <a:p>
            <a:endParaRPr lang="en-US" dirty="0"/>
          </a:p>
        </p:txBody>
      </p:sp>
      <p:sp>
        <p:nvSpPr>
          <p:cNvPr id="21" name="TextBox 20">
            <a:extLst>
              <a:ext uri="{FF2B5EF4-FFF2-40B4-BE49-F238E27FC236}">
                <a16:creationId xmlns:a16="http://schemas.microsoft.com/office/drawing/2014/main" id="{AB6867B8-11EC-E7EB-3B3E-FEE164049240}"/>
              </a:ext>
            </a:extLst>
          </p:cNvPr>
          <p:cNvSpPr txBox="1"/>
          <p:nvPr/>
        </p:nvSpPr>
        <p:spPr>
          <a:xfrm>
            <a:off x="7690842" y="3712370"/>
            <a:ext cx="4501158" cy="584775"/>
          </a:xfrm>
          <a:prstGeom prst="rect">
            <a:avLst/>
          </a:prstGeom>
          <a:noFill/>
        </p:spPr>
        <p:txBody>
          <a:bodyPr wrap="square" rtlCol="0">
            <a:spAutoFit/>
          </a:bodyPr>
          <a:lstStyle/>
          <a:p>
            <a:r>
              <a:rPr lang="en-US" dirty="0">
                <a:latin typeface="Garamond" panose="02020404030301010803" pitchFamily="18" charset="0"/>
              </a:rPr>
              <a:t>Jupiter final data output:</a:t>
            </a:r>
          </a:p>
          <a:p>
            <a:r>
              <a:rPr lang="en-US" sz="1400" dirty="0">
                <a:latin typeface="Garamond" panose="02020404030301010803" pitchFamily="18" charset="0"/>
              </a:rPr>
              <a:t>Composite Geometric Albedo Spectrum (0.15-2.5 microns)</a:t>
            </a:r>
          </a:p>
        </p:txBody>
      </p:sp>
      <p:sp>
        <p:nvSpPr>
          <p:cNvPr id="23" name="TextBox 22">
            <a:extLst>
              <a:ext uri="{FF2B5EF4-FFF2-40B4-BE49-F238E27FC236}">
                <a16:creationId xmlns:a16="http://schemas.microsoft.com/office/drawing/2014/main" id="{42FF4350-D71B-4361-7F0E-545A70CD3C72}"/>
              </a:ext>
            </a:extLst>
          </p:cNvPr>
          <p:cNvSpPr txBox="1"/>
          <p:nvPr/>
        </p:nvSpPr>
        <p:spPr>
          <a:xfrm>
            <a:off x="8385197" y="1369651"/>
            <a:ext cx="3705935" cy="2246769"/>
          </a:xfrm>
          <a:prstGeom prst="rect">
            <a:avLst/>
          </a:prstGeom>
          <a:noFill/>
        </p:spPr>
        <p:txBody>
          <a:bodyPr wrap="square">
            <a:spAutoFit/>
          </a:bodyPr>
          <a:lstStyle/>
          <a:p>
            <a:r>
              <a:rPr lang="en-US" sz="1400" b="0" i="0" dirty="0">
                <a:effectLst/>
                <a:latin typeface="Garamond" panose="02020404030301010803" pitchFamily="18" charset="0"/>
              </a:rPr>
              <a:t>This work combines spectra from ground- and space-based missions to create an extensive baseline for the reflectance signatures of each of the solar system planets and Titan. The diversity of planets in our solar system is key to developing this </a:t>
            </a:r>
            <a:r>
              <a:rPr lang="en-US" sz="1400" b="1" i="0" dirty="0">
                <a:effectLst/>
                <a:latin typeface="Garamond" panose="02020404030301010803" pitchFamily="18" charset="0"/>
              </a:rPr>
              <a:t>framework for comparative planetology. </a:t>
            </a:r>
            <a:r>
              <a:rPr lang="en-US" sz="1400" b="0" i="0" dirty="0">
                <a:effectLst/>
                <a:latin typeface="Garamond" panose="02020404030301010803" pitchFamily="18" charset="0"/>
              </a:rPr>
              <a:t>By comparing new exoplanet observations to known planetary spectra, we can begin to classify them based on similarities with the planets that we know best.</a:t>
            </a:r>
            <a:endParaRPr lang="en-US" sz="1400" dirty="0">
              <a:latin typeface="Garamond" panose="02020404030301010803" pitchFamily="18" charset="0"/>
            </a:endParaRPr>
          </a:p>
        </p:txBody>
      </p:sp>
      <p:sp>
        <p:nvSpPr>
          <p:cNvPr id="24" name="TextBox 23">
            <a:extLst>
              <a:ext uri="{FF2B5EF4-FFF2-40B4-BE49-F238E27FC236}">
                <a16:creationId xmlns:a16="http://schemas.microsoft.com/office/drawing/2014/main" id="{B70DB090-3AD4-1D9B-C2DE-50523AEE7552}"/>
              </a:ext>
            </a:extLst>
          </p:cNvPr>
          <p:cNvSpPr txBox="1"/>
          <p:nvPr/>
        </p:nvSpPr>
        <p:spPr>
          <a:xfrm>
            <a:off x="503582" y="1183442"/>
            <a:ext cx="6535833" cy="369332"/>
          </a:xfrm>
          <a:prstGeom prst="rect">
            <a:avLst/>
          </a:prstGeom>
          <a:noFill/>
        </p:spPr>
        <p:txBody>
          <a:bodyPr wrap="square" rtlCol="0">
            <a:spAutoFit/>
          </a:bodyPr>
          <a:lstStyle/>
          <a:p>
            <a:r>
              <a:rPr lang="en-US" dirty="0">
                <a:latin typeface="Garamond" panose="02020404030301010803" pitchFamily="18" charset="0"/>
              </a:rPr>
              <a:t>Jupiter data is displayed as the example planet for this slide</a:t>
            </a:r>
          </a:p>
        </p:txBody>
      </p:sp>
      <p:cxnSp>
        <p:nvCxnSpPr>
          <p:cNvPr id="26" name="Straight Arrow Connector 25">
            <a:extLst>
              <a:ext uri="{FF2B5EF4-FFF2-40B4-BE49-F238E27FC236}">
                <a16:creationId xmlns:a16="http://schemas.microsoft.com/office/drawing/2014/main" id="{39B4F15F-C02A-03C9-56A8-6483D4B06ED8}"/>
              </a:ext>
            </a:extLst>
          </p:cNvPr>
          <p:cNvCxnSpPr>
            <a:cxnSpLocks/>
          </p:cNvCxnSpPr>
          <p:nvPr/>
        </p:nvCxnSpPr>
        <p:spPr>
          <a:xfrm flipH="1">
            <a:off x="6838122" y="1300187"/>
            <a:ext cx="406951" cy="544401"/>
          </a:xfrm>
          <a:prstGeom prst="straightConnector1">
            <a:avLst/>
          </a:prstGeom>
          <a:ln w="53975">
            <a:tailEnd type="triangle"/>
          </a:ln>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8F490AE4-7BAC-E5C9-7A16-81682FE7D1AE}"/>
              </a:ext>
            </a:extLst>
          </p:cNvPr>
          <p:cNvSpPr txBox="1"/>
          <p:nvPr/>
        </p:nvSpPr>
        <p:spPr>
          <a:xfrm>
            <a:off x="7245073" y="1279214"/>
            <a:ext cx="1114427" cy="1815882"/>
          </a:xfrm>
          <a:prstGeom prst="rect">
            <a:avLst/>
          </a:prstGeom>
          <a:noFill/>
          <a:ln w="12700">
            <a:solidFill>
              <a:schemeClr val="tx1"/>
            </a:solidFill>
          </a:ln>
        </p:spPr>
        <p:txBody>
          <a:bodyPr wrap="square" rtlCol="0">
            <a:spAutoFit/>
          </a:bodyPr>
          <a:lstStyle/>
          <a:p>
            <a:r>
              <a:rPr lang="en-US" sz="1600" dirty="0">
                <a:latin typeface="Garamond" panose="02020404030301010803" pitchFamily="18" charset="0"/>
              </a:rPr>
              <a:t>Legend displays publication that produced the spectral data</a:t>
            </a:r>
          </a:p>
        </p:txBody>
      </p:sp>
    </p:spTree>
    <p:extLst>
      <p:ext uri="{BB962C8B-B14F-4D97-AF65-F5344CB8AC3E}">
        <p14:creationId xmlns:p14="http://schemas.microsoft.com/office/powerpoint/2010/main" val="23124405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25</TotalTime>
  <Words>162</Words>
  <Application>Microsoft Macintosh PowerPoint</Application>
  <PresentationFormat>Widescreen</PresentationFormat>
  <Paragraphs>10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Aptos</vt:lpstr>
      <vt:lpstr>Aptos Display</vt:lpstr>
      <vt:lpstr>Arial</vt:lpstr>
      <vt:lpstr>Garamond</vt:lpstr>
      <vt:lpstr>Office Theme</vt:lpstr>
      <vt:lpstr>Ally Payne: Comparative Planetology of Solar System Spectra Supporting Direct-Imaging of Exoplanets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Payne, Allison (GSFC-693.0)[Southeastern Universities Research Assoc.]</dc:creator>
  <cp:lastModifiedBy>Payne, Allison (GSFC-693.0)[Southeastern Universities Research Assoc.]</cp:lastModifiedBy>
  <cp:revision>1</cp:revision>
  <dcterms:created xsi:type="dcterms:W3CDTF">2025-01-27T15:27:09Z</dcterms:created>
  <dcterms:modified xsi:type="dcterms:W3CDTF">2025-01-27T15:52:35Z</dcterms:modified>
</cp:coreProperties>
</file>