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97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7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6A6E-2100-8142-A459-D131503AA14F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2E0453-3720-564A-B6B4-5CB07F85AC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0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651E-E0E9-A14E-A8FC-AAB671BE4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Networks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02B9C-D175-3343-B5C5-C97A981D5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72-913D-7E47-AC5A-42F323B8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C0C-A4C8-784F-A370-49BEF325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2015732"/>
            <a:ext cx="10029825" cy="3450613"/>
          </a:xfrm>
        </p:spPr>
        <p:txBody>
          <a:bodyPr/>
          <a:lstStyle/>
          <a:p>
            <a:r>
              <a:rPr lang="en-US" dirty="0"/>
              <a:t>Just like </a:t>
            </a:r>
            <a:r>
              <a:rPr lang="en-US" dirty="0" err="1"/>
              <a:t>sklearn</a:t>
            </a:r>
            <a:r>
              <a:rPr lang="en-US" dirty="0"/>
              <a:t> provides a library of predictive models, </a:t>
            </a:r>
            <a:r>
              <a:rPr lang="en-US" dirty="0" err="1"/>
              <a:t>tensorflow</a:t>
            </a:r>
            <a:r>
              <a:rPr lang="en-US" dirty="0"/>
              <a:t> does similar for NN. </a:t>
            </a:r>
          </a:p>
          <a:p>
            <a:r>
              <a:rPr lang="en-US" dirty="0" err="1"/>
              <a:t>Tensorflow</a:t>
            </a:r>
            <a:r>
              <a:rPr lang="en-US" dirty="0"/>
              <a:t> was developed by Google in 2015, it is free and open source. </a:t>
            </a:r>
          </a:p>
          <a:p>
            <a:r>
              <a:rPr lang="en-US" dirty="0"/>
              <a:t>Uses a graph internally to store the structure of a network. </a:t>
            </a:r>
          </a:p>
          <a:p>
            <a:r>
              <a:rPr lang="en-US" dirty="0"/>
              <a:t>Provides layers, loss functions, </a:t>
            </a:r>
            <a:r>
              <a:rPr lang="en-US" dirty="0" err="1"/>
              <a:t>etc</a:t>
            </a:r>
            <a:r>
              <a:rPr lang="en-US" dirty="0"/>
              <a:t>… allowing us to make NNs without coding the innards. </a:t>
            </a:r>
          </a:p>
          <a:p>
            <a:pPr lvl="1"/>
            <a:r>
              <a:rPr lang="en-US" dirty="0"/>
              <a:t>Calculations are offloaded to C++ modules, which are faster. </a:t>
            </a:r>
          </a:p>
        </p:txBody>
      </p:sp>
    </p:spTree>
    <p:extLst>
      <p:ext uri="{BB962C8B-B14F-4D97-AF65-F5344CB8AC3E}">
        <p14:creationId xmlns:p14="http://schemas.microsoft.com/office/powerpoint/2010/main" val="10605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92FF-0306-F54E-BD8C-256DB5A0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Keras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658-2C60-064B-88DE-0E1FC313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9741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an even higher-level library that provides an easier API for TF. </a:t>
            </a:r>
          </a:p>
          <a:p>
            <a:r>
              <a:rPr lang="en-US" dirty="0"/>
              <a:t>Originally a separate product, now integrated with the core of TF. </a:t>
            </a:r>
          </a:p>
          <a:p>
            <a:r>
              <a:rPr lang="en-US" dirty="0"/>
              <a:t>The good: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is relatively easy. </a:t>
            </a:r>
          </a:p>
          <a:p>
            <a:r>
              <a:rPr lang="en-US" dirty="0"/>
              <a:t>The bad:</a:t>
            </a:r>
          </a:p>
          <a:p>
            <a:pPr lvl="1"/>
            <a:r>
              <a:rPr lang="en-US" dirty="0"/>
              <a:t>Many things may have different names or </a:t>
            </a:r>
            <a:r>
              <a:rPr lang="en-US" dirty="0" err="1"/>
              <a:t>convetions</a:t>
            </a:r>
            <a:r>
              <a:rPr lang="en-US" dirty="0"/>
              <a:t> depending where they originated. </a:t>
            </a:r>
          </a:p>
          <a:p>
            <a:r>
              <a:rPr lang="en-US" dirty="0"/>
              <a:t>If you need to look something up, Google “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my_thing</a:t>
            </a:r>
            <a:r>
              <a:rPr lang="en-US" dirty="0"/>
              <a:t>” and you’ll probably find it. </a:t>
            </a:r>
          </a:p>
          <a:p>
            <a:r>
              <a:rPr lang="en-US" dirty="0"/>
              <a:t>We don’t really need to differentiate between TF/</a:t>
            </a:r>
            <a:r>
              <a:rPr lang="en-US" dirty="0" err="1"/>
              <a:t>Keras</a:t>
            </a:r>
            <a:r>
              <a:rPr lang="en-US" dirty="0"/>
              <a:t> most of the time. </a:t>
            </a:r>
          </a:p>
        </p:txBody>
      </p:sp>
    </p:spTree>
    <p:extLst>
      <p:ext uri="{BB962C8B-B14F-4D97-AF65-F5344CB8AC3E}">
        <p14:creationId xmlns:p14="http://schemas.microsoft.com/office/powerpoint/2010/main" val="2691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1A97-47E9-F444-9636-BB7DB4F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9CF5-3203-A047-BA61-A160628E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NN with TF we don’t need to care about internal calculations. </a:t>
            </a:r>
          </a:p>
          <a:p>
            <a:r>
              <a:rPr lang="en-US" dirty="0"/>
              <a:t>We specify what the model is, what the layers are, and configure them via parameters. </a:t>
            </a:r>
          </a:p>
          <a:p>
            <a:r>
              <a:rPr lang="en-US" dirty="0"/>
              <a:t>Starting point is creating a model, we’ll always use a Sequential one. </a:t>
            </a:r>
          </a:p>
          <a:p>
            <a:pPr lvl="1"/>
            <a:r>
              <a:rPr lang="en-US" dirty="0"/>
              <a:t>Other types of models allow for us to customize that internal stuff. </a:t>
            </a:r>
          </a:p>
        </p:txBody>
      </p:sp>
    </p:spTree>
    <p:extLst>
      <p:ext uri="{BB962C8B-B14F-4D97-AF65-F5344CB8AC3E}">
        <p14:creationId xmlns:p14="http://schemas.microsoft.com/office/powerpoint/2010/main" val="20437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AB0-7EC5-1343-86F6-02D42D8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F5B1-DD38-3142-AB60-7A5475D3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critical object for making our neural network is the layer. </a:t>
            </a:r>
          </a:p>
          <a:p>
            <a:pPr lvl="1"/>
            <a:r>
              <a:rPr lang="en-US" dirty="0"/>
              <a:t>We always have an input and output, and an arbitrary number of hidden. </a:t>
            </a:r>
          </a:p>
          <a:p>
            <a:r>
              <a:rPr lang="en-US" dirty="0"/>
              <a:t>TF has many types of layers:</a:t>
            </a:r>
          </a:p>
          <a:p>
            <a:pPr lvl="1"/>
            <a:r>
              <a:rPr lang="en-US" dirty="0"/>
              <a:t>Dense – the “standard” layer that is fully connected. </a:t>
            </a:r>
          </a:p>
          <a:p>
            <a:pPr lvl="1"/>
            <a:r>
              <a:rPr lang="en-US" dirty="0"/>
              <a:t>Preprocessing layers such as normalization. </a:t>
            </a:r>
          </a:p>
          <a:p>
            <a:pPr lvl="1"/>
            <a:r>
              <a:rPr lang="en-US" dirty="0"/>
              <a:t>Data manipulation layers such as flatten. </a:t>
            </a:r>
          </a:p>
          <a:p>
            <a:pPr lvl="1"/>
            <a:r>
              <a:rPr lang="en-US" dirty="0"/>
              <a:t>Activation layers (we don’t generally need these, we can tell the dense one to use activation). </a:t>
            </a:r>
          </a:p>
          <a:p>
            <a:r>
              <a:rPr lang="en-US" dirty="0"/>
              <a:t>In the first layer we need to specify the input shape. </a:t>
            </a:r>
          </a:p>
          <a:p>
            <a:r>
              <a:rPr lang="en-US" dirty="0"/>
              <a:t>In subsequent layers we just need to specify the output dimension. </a:t>
            </a:r>
          </a:p>
          <a:p>
            <a:r>
              <a:rPr lang="en-US" dirty="0"/>
              <a:t>The connections between the layers (weights, bias, gradients) is handled for us. </a:t>
            </a:r>
          </a:p>
        </p:txBody>
      </p:sp>
    </p:spTree>
    <p:extLst>
      <p:ext uri="{BB962C8B-B14F-4D97-AF65-F5344CB8AC3E}">
        <p14:creationId xmlns:p14="http://schemas.microsoft.com/office/powerpoint/2010/main" val="23792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FFD5-147C-4B44-88AB-5DB869A4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2CB3-1518-024D-924E-4774F696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/>
          <a:lstStyle/>
          <a:p>
            <a:r>
              <a:rPr lang="en-US" dirty="0"/>
              <a:t>One thing we saw when doing a neural network by hand was the attention required to the shape of the input data. </a:t>
            </a:r>
          </a:p>
          <a:p>
            <a:r>
              <a:rPr lang="en-US" dirty="0"/>
              <a:t>In </a:t>
            </a:r>
            <a:r>
              <a:rPr lang="en-US" dirty="0" err="1"/>
              <a:t>tensorflow</a:t>
            </a:r>
            <a:r>
              <a:rPr lang="en-US" dirty="0"/>
              <a:t> we can make this easier by using the input shape and flatten layers. </a:t>
            </a:r>
          </a:p>
          <a:p>
            <a:r>
              <a:rPr lang="en-US" dirty="0"/>
              <a:t>On the first layer of the network we can specify </a:t>
            </a:r>
            <a:r>
              <a:rPr lang="en-US" dirty="0" err="1"/>
              <a:t>input_shape</a:t>
            </a:r>
            <a:r>
              <a:rPr lang="en-US" dirty="0"/>
              <a:t> as a parameter:</a:t>
            </a:r>
          </a:p>
          <a:p>
            <a:pPr lvl="1"/>
            <a:r>
              <a:rPr lang="en-US" dirty="0"/>
              <a:t>This will ensure that the network “knows” the shape of the data. </a:t>
            </a:r>
          </a:p>
          <a:p>
            <a:pPr lvl="1"/>
            <a:r>
              <a:rPr lang="en-US" dirty="0"/>
              <a:t>This parameter is the shape of one record. </a:t>
            </a:r>
          </a:p>
          <a:p>
            <a:r>
              <a:rPr lang="en-US" dirty="0"/>
              <a:t>When we are using multidimensional data (for now) we can make the first layer flatten:</a:t>
            </a:r>
          </a:p>
          <a:p>
            <a:pPr lvl="1"/>
            <a:r>
              <a:rPr lang="en-US" dirty="0"/>
              <a:t>The flatten layer will take in the original shape and flatten it to 1 x whatever. </a:t>
            </a:r>
          </a:p>
          <a:p>
            <a:pPr lvl="1"/>
            <a:r>
              <a:rPr lang="en-US" dirty="0"/>
              <a:t>This allows us to avoid manual reshaping. </a:t>
            </a:r>
          </a:p>
        </p:txBody>
      </p:sp>
    </p:spTree>
    <p:extLst>
      <p:ext uri="{BB962C8B-B14F-4D97-AF65-F5344CB8AC3E}">
        <p14:creationId xmlns:p14="http://schemas.microsoft.com/office/powerpoint/2010/main" val="305202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D313-FBC5-CF43-B94A-E230B4BF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err="1"/>
              <a:t>Tensorflow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7DF1-6822-F448-9AE4-AFF8CE5C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construct a </a:t>
            </a:r>
            <a:r>
              <a:rPr lang="en-US" dirty="0" err="1"/>
              <a:t>tensorflow</a:t>
            </a:r>
            <a:r>
              <a:rPr lang="en-US" dirty="0"/>
              <a:t> model we need to do a few more steps than with </a:t>
            </a:r>
            <a:r>
              <a:rPr lang="en-US" dirty="0" err="1"/>
              <a:t>sklearn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the model object itself. </a:t>
            </a:r>
          </a:p>
          <a:p>
            <a:pPr lvl="1"/>
            <a:r>
              <a:rPr lang="en-US" dirty="0"/>
              <a:t>Add layers. </a:t>
            </a:r>
          </a:p>
          <a:p>
            <a:pPr lvl="1"/>
            <a:r>
              <a:rPr lang="en-US" dirty="0"/>
              <a:t>Compile the model, specifying loss calculation info. </a:t>
            </a:r>
          </a:p>
          <a:p>
            <a:pPr lvl="1"/>
            <a:r>
              <a:rPr lang="en-US" dirty="0"/>
              <a:t>Fit the model. </a:t>
            </a:r>
          </a:p>
          <a:p>
            <a:pPr lvl="1"/>
            <a:r>
              <a:rPr lang="en-US" dirty="0"/>
              <a:t>Check the training/testing accuracy by epoch. </a:t>
            </a:r>
          </a:p>
        </p:txBody>
      </p:sp>
    </p:spTree>
    <p:extLst>
      <p:ext uri="{BB962C8B-B14F-4D97-AF65-F5344CB8AC3E}">
        <p14:creationId xmlns:p14="http://schemas.microsoft.com/office/powerpoint/2010/main" val="357097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8DE-4931-9C4D-971C-E77BDA7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8D5-47DD-1049-A450-4B98711D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models also return a history that we can use to graph/examine. </a:t>
            </a:r>
          </a:p>
          <a:p>
            <a:r>
              <a:rPr lang="en-US" dirty="0"/>
              <a:t>We can build simple plotting functions to do </a:t>
            </a:r>
            <a:r>
              <a:rPr lang="en-US"/>
              <a:t>this easily.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71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1006</TotalTime>
  <Words>563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Neural Networks with Keras and Tensorflow</vt:lpstr>
      <vt:lpstr>Introduction to Tensorflow</vt:lpstr>
      <vt:lpstr>Enter Keras…</vt:lpstr>
      <vt:lpstr>Using Keras and Tensorflow</vt:lpstr>
      <vt:lpstr>Layers </vt:lpstr>
      <vt:lpstr>Input Layer</vt:lpstr>
      <vt:lpstr>Constructing a Tensorflow Model</vt:lpstr>
      <vt:lpstr>Model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with Keras and Tensorflow</dc:title>
  <dc:creator>Akeem Semper</dc:creator>
  <cp:lastModifiedBy>Akeem Semper</cp:lastModifiedBy>
  <cp:revision>3</cp:revision>
  <dcterms:created xsi:type="dcterms:W3CDTF">2022-03-14T23:52:40Z</dcterms:created>
  <dcterms:modified xsi:type="dcterms:W3CDTF">2022-03-17T16:46:24Z</dcterms:modified>
</cp:coreProperties>
</file>