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5" r:id="rId4"/>
    <p:sldId id="261" r:id="rId5"/>
    <p:sldId id="262" r:id="rId6"/>
    <p:sldId id="257" r:id="rId7"/>
    <p:sldId id="258" r:id="rId8"/>
    <p:sldId id="259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>
        <p:scale>
          <a:sx n="120" d="100"/>
          <a:sy n="120" d="100"/>
        </p:scale>
        <p:origin x="2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most simple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11881</TotalTime>
  <Words>819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Trees</vt:lpstr>
      <vt:lpstr>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Woody Goodness</vt:lpstr>
      <vt:lpstr>Barky Badness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2022-01-01T00:47:46Z</dcterms:created>
  <dcterms:modified xsi:type="dcterms:W3CDTF">2022-01-09T15:01:38Z</dcterms:modified>
</cp:coreProperties>
</file>