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CC1-2D03-46BB-B02C-6918E20836C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2B02-6D13-475C-8C95-1687587F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0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CC1-2D03-46BB-B02C-6918E20836C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2B02-6D13-475C-8C95-1687587F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4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CC1-2D03-46BB-B02C-6918E20836C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2B02-6D13-475C-8C95-1687587F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66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CC1-2D03-46BB-B02C-6918E20836C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2B02-6D13-475C-8C95-1687587F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8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CC1-2D03-46BB-B02C-6918E20836C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2B02-6D13-475C-8C95-1687587F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51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CC1-2D03-46BB-B02C-6918E20836C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2B02-6D13-475C-8C95-1687587F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42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CC1-2D03-46BB-B02C-6918E20836C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2B02-6D13-475C-8C95-1687587F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5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CC1-2D03-46BB-B02C-6918E20836C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2B02-6D13-475C-8C95-1687587F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0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CC1-2D03-46BB-B02C-6918E20836C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2B02-6D13-475C-8C95-1687587F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CC1-2D03-46BB-B02C-6918E20836C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2B02-6D13-475C-8C95-1687587F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114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16CC1-2D03-46BB-B02C-6918E20836C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D2B02-6D13-475C-8C95-1687587F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8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16CC1-2D03-46BB-B02C-6918E20836C7}" type="datetimeFigureOut">
              <a:rPr lang="en-US" smtClean="0"/>
              <a:t>5/2/2017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D2B02-6D13-475C-8C95-1687587F9B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http://office.visualhack/exp.rtf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972386"/>
              </p:ext>
            </p:extLst>
          </p:nvPr>
        </p:nvGraphicFramePr>
        <p:xfrm>
          <a:off x="3019425" y="3284538"/>
          <a:ext cx="6151563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Документ" r:id="rId3" imgW="6150867" imgH="285935" progId="Word.Document.8">
                  <p:link updateAutomatic="1"/>
                </p:oleObj>
              </mc:Choice>
              <mc:Fallback>
                <p:oleObj name="Документ" r:id="rId3" imgW="6150867" imgH="285935" progId="Word.Document.8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19425" y="3284538"/>
                        <a:ext cx="6151563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6554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Связи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http://office.visualhack/exp.rtf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Ivan Andreev</dc:creator>
  <cp:lastModifiedBy>Ivan Andreev</cp:lastModifiedBy>
  <cp:revision>4</cp:revision>
  <dcterms:created xsi:type="dcterms:W3CDTF">2017-05-02T18:07:27Z</dcterms:created>
  <dcterms:modified xsi:type="dcterms:W3CDTF">2017-05-02T18:46:18Z</dcterms:modified>
</cp:coreProperties>
</file>