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sldIdLst>
    <p:sldId id="256" r:id="rId2"/>
    <p:sldId id="257" r:id="rId3"/>
    <p:sldId id="267" r:id="rId4"/>
    <p:sldId id="258" r:id="rId5"/>
    <p:sldId id="264" r:id="rId6"/>
    <p:sldId id="259" r:id="rId7"/>
    <p:sldId id="261" r:id="rId8"/>
    <p:sldId id="262" r:id="rId9"/>
    <p:sldId id="265" r:id="rId10"/>
    <p:sldId id="268" r:id="rId11"/>
    <p:sldId id="269" r:id="rId12"/>
    <p:sldId id="266"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1193E8-C72E-4B61-BE99-1FCF746E764F}" v="111" dt="2024-02-23T00:27:04.684"/>
    <p1510:client id="{937B387D-BC51-4E84-B68B-3B18EBBA185E}" v="20" dt="2024-02-23T07:56:44.992"/>
    <p1510:client id="{B830D0F8-A536-440F-A930-192D9652AEF1}" v="334" dt="2024-02-23T02:16:56.723"/>
    <p1510:client id="{C2D0904F-5F1A-4278-A399-3B712E85EEB8}" v="332" dt="2024-02-23T08:06:4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Vaz" userId="58c7c43aa9bbe05d" providerId="LiveId" clId="{C2D0904F-5F1A-4278-A399-3B712E85EEB8}"/>
    <pc:docChg chg="undo custSel addSld delSld modSld">
      <pc:chgData name="Alison Vaz" userId="58c7c43aa9bbe05d" providerId="LiveId" clId="{C2D0904F-5F1A-4278-A399-3B712E85EEB8}" dt="2024-02-23T08:06:44.367" v="866" actId="27636"/>
      <pc:docMkLst>
        <pc:docMk/>
      </pc:docMkLst>
      <pc:sldChg chg="addSp delSp modSp mod modNotesTx">
        <pc:chgData name="Alison Vaz" userId="58c7c43aa9bbe05d" providerId="LiveId" clId="{C2D0904F-5F1A-4278-A399-3B712E85EEB8}" dt="2024-02-23T08:06:03.044" v="859"/>
        <pc:sldMkLst>
          <pc:docMk/>
          <pc:sldMk cId="181098671" sldId="257"/>
        </pc:sldMkLst>
        <pc:spChg chg="add mod">
          <ac:chgData name="Alison Vaz" userId="58c7c43aa9bbe05d" providerId="LiveId" clId="{C2D0904F-5F1A-4278-A399-3B712E85EEB8}" dt="2024-02-23T00:33:46.994" v="14" actId="767"/>
          <ac:spMkLst>
            <pc:docMk/>
            <pc:sldMk cId="181098671" sldId="257"/>
            <ac:spMk id="3" creationId="{8BB33A7C-040E-9BE7-BFAF-122BEDCBF3D0}"/>
          </ac:spMkLst>
        </pc:spChg>
        <pc:spChg chg="add del mod">
          <ac:chgData name="Alison Vaz" userId="58c7c43aa9bbe05d" providerId="LiveId" clId="{C2D0904F-5F1A-4278-A399-3B712E85EEB8}" dt="2024-02-23T00:35:20.053" v="19"/>
          <ac:spMkLst>
            <pc:docMk/>
            <pc:sldMk cId="181098671" sldId="257"/>
            <ac:spMk id="7" creationId="{F83D5FCA-5B0C-3FE6-EA6C-F67290B2814A}"/>
          </ac:spMkLst>
        </pc:spChg>
        <pc:picChg chg="add del mod">
          <ac:chgData name="Alison Vaz" userId="58c7c43aa9bbe05d" providerId="LiveId" clId="{C2D0904F-5F1A-4278-A399-3B712E85EEB8}" dt="2024-02-23T00:35:20.053" v="19"/>
          <ac:picMkLst>
            <pc:docMk/>
            <pc:sldMk cId="181098671" sldId="257"/>
            <ac:picMk id="4" creationId="{A2EC544B-5264-BD86-3DC8-F60581C3E081}"/>
          </ac:picMkLst>
        </pc:picChg>
        <pc:picChg chg="mod">
          <ac:chgData name="Alison Vaz" userId="58c7c43aa9bbe05d" providerId="LiveId" clId="{C2D0904F-5F1A-4278-A399-3B712E85EEB8}" dt="2024-02-23T00:32:41.974" v="2"/>
          <ac:picMkLst>
            <pc:docMk/>
            <pc:sldMk cId="181098671" sldId="257"/>
            <ac:picMk id="5" creationId="{1FD3188F-2EE4-C24E-905E-2D56EEEB38E5}"/>
          </ac:picMkLst>
        </pc:picChg>
        <pc:picChg chg="mod">
          <ac:chgData name="Alison Vaz" userId="58c7c43aa9bbe05d" providerId="LiveId" clId="{C2D0904F-5F1A-4278-A399-3B712E85EEB8}" dt="2024-02-23T00:33:33.546" v="9"/>
          <ac:picMkLst>
            <pc:docMk/>
            <pc:sldMk cId="181098671" sldId="257"/>
            <ac:picMk id="6" creationId="{3CA08404-FA71-8784-0196-7E987B68EA8C}"/>
          </ac:picMkLst>
        </pc:picChg>
        <pc:picChg chg="mod">
          <ac:chgData name="Alison Vaz" userId="58c7c43aa9bbe05d" providerId="LiveId" clId="{C2D0904F-5F1A-4278-A399-3B712E85EEB8}" dt="2024-02-23T03:32:36.577" v="309" actId="29295"/>
          <ac:picMkLst>
            <pc:docMk/>
            <pc:sldMk cId="181098671" sldId="257"/>
            <ac:picMk id="8" creationId="{EA521699-0C3B-8A9F-0B15-69C1A65E59B7}"/>
          </ac:picMkLst>
        </pc:picChg>
      </pc:sldChg>
      <pc:sldChg chg="modSp mod">
        <pc:chgData name="Alison Vaz" userId="58c7c43aa9bbe05d" providerId="LiveId" clId="{C2D0904F-5F1A-4278-A399-3B712E85EEB8}" dt="2024-02-23T01:35:26.247" v="24"/>
        <pc:sldMkLst>
          <pc:docMk/>
          <pc:sldMk cId="2504687629" sldId="258"/>
        </pc:sldMkLst>
        <pc:picChg chg="mod">
          <ac:chgData name="Alison Vaz" userId="58c7c43aa9bbe05d" providerId="LiveId" clId="{C2D0904F-5F1A-4278-A399-3B712E85EEB8}" dt="2024-02-23T01:34:34.868" v="23"/>
          <ac:picMkLst>
            <pc:docMk/>
            <pc:sldMk cId="2504687629" sldId="258"/>
            <ac:picMk id="3" creationId="{39E45614-2E3F-D8B3-F568-45089A171449}"/>
          </ac:picMkLst>
        </pc:picChg>
        <pc:picChg chg="mod">
          <ac:chgData name="Alison Vaz" userId="58c7c43aa9bbe05d" providerId="LiveId" clId="{C2D0904F-5F1A-4278-A399-3B712E85EEB8}" dt="2024-02-23T01:34:24.738" v="21"/>
          <ac:picMkLst>
            <pc:docMk/>
            <pc:sldMk cId="2504687629" sldId="258"/>
            <ac:picMk id="5" creationId="{B49B10F0-8AEB-F434-FD2B-BA1E1D871B36}"/>
          </ac:picMkLst>
        </pc:picChg>
        <pc:picChg chg="mod">
          <ac:chgData name="Alison Vaz" userId="58c7c43aa9bbe05d" providerId="LiveId" clId="{C2D0904F-5F1A-4278-A399-3B712E85EEB8}" dt="2024-02-23T01:35:26.247" v="24"/>
          <ac:picMkLst>
            <pc:docMk/>
            <pc:sldMk cId="2504687629" sldId="258"/>
            <ac:picMk id="6" creationId="{F339F32B-B04E-4AA4-FCA6-6298542B19A4}"/>
          </ac:picMkLst>
        </pc:picChg>
      </pc:sldChg>
      <pc:sldChg chg="addSp delSp modSp mod modNotesTx">
        <pc:chgData name="Alison Vaz" userId="58c7c43aa9bbe05d" providerId="LiveId" clId="{C2D0904F-5F1A-4278-A399-3B712E85EEB8}" dt="2024-02-23T08:05:30.996" v="858" actId="20577"/>
        <pc:sldMkLst>
          <pc:docMk/>
          <pc:sldMk cId="1065429552" sldId="259"/>
        </pc:sldMkLst>
        <pc:spChg chg="del">
          <ac:chgData name="Alison Vaz" userId="58c7c43aa9bbe05d" providerId="LiveId" clId="{C2D0904F-5F1A-4278-A399-3B712E85EEB8}" dt="2024-02-23T01:56:36.023" v="25" actId="3680"/>
          <ac:spMkLst>
            <pc:docMk/>
            <pc:sldMk cId="1065429552" sldId="259"/>
            <ac:spMk id="9" creationId="{DA53B34B-75B3-6E9C-4ECD-E56C3224932E}"/>
          </ac:spMkLst>
        </pc:spChg>
        <pc:graphicFrameChg chg="add mod ord modGraphic">
          <ac:chgData name="Alison Vaz" userId="58c7c43aa9bbe05d" providerId="LiveId" clId="{C2D0904F-5F1A-4278-A399-3B712E85EEB8}" dt="2024-02-23T02:09:12.546" v="127" actId="14100"/>
          <ac:graphicFrameMkLst>
            <pc:docMk/>
            <pc:sldMk cId="1065429552" sldId="259"/>
            <ac:graphicFrameMk id="4" creationId="{C0B022A8-31CD-D81B-A753-19E981EAB964}"/>
          </ac:graphicFrameMkLst>
        </pc:graphicFrameChg>
      </pc:sldChg>
      <pc:sldChg chg="modSp mod">
        <pc:chgData name="Alison Vaz" userId="58c7c43aa9bbe05d" providerId="LiveId" clId="{C2D0904F-5F1A-4278-A399-3B712E85EEB8}" dt="2024-02-23T08:06:44.367" v="866" actId="27636"/>
        <pc:sldMkLst>
          <pc:docMk/>
          <pc:sldMk cId="859124710" sldId="260"/>
        </pc:sldMkLst>
        <pc:spChg chg="mod">
          <ac:chgData name="Alison Vaz" userId="58c7c43aa9bbe05d" providerId="LiveId" clId="{C2D0904F-5F1A-4278-A399-3B712E85EEB8}" dt="2024-02-23T08:06:44.367" v="866" actId="27636"/>
          <ac:spMkLst>
            <pc:docMk/>
            <pc:sldMk cId="859124710" sldId="260"/>
            <ac:spMk id="9" creationId="{DA53B34B-75B3-6E9C-4ECD-E56C3224932E}"/>
          </ac:spMkLst>
        </pc:spChg>
      </pc:sldChg>
      <pc:sldChg chg="modSp mod">
        <pc:chgData name="Alison Vaz" userId="58c7c43aa9bbe05d" providerId="LiveId" clId="{C2D0904F-5F1A-4278-A399-3B712E85EEB8}" dt="2024-02-23T03:04:22.865" v="147"/>
        <pc:sldMkLst>
          <pc:docMk/>
          <pc:sldMk cId="1276522740" sldId="262"/>
        </pc:sldMkLst>
        <pc:graphicFrameChg chg="mod modGraphic">
          <ac:chgData name="Alison Vaz" userId="58c7c43aa9bbe05d" providerId="LiveId" clId="{C2D0904F-5F1A-4278-A399-3B712E85EEB8}" dt="2024-02-23T03:04:22.865" v="147"/>
          <ac:graphicFrameMkLst>
            <pc:docMk/>
            <pc:sldMk cId="1276522740" sldId="262"/>
            <ac:graphicFrameMk id="15" creationId="{DFAD95A6-BAD1-7D01-9C20-B9D3AD7BD250}"/>
          </ac:graphicFrameMkLst>
        </pc:graphicFrameChg>
      </pc:sldChg>
      <pc:sldChg chg="delSp modSp add del mod setBg delDesignElem modNotesTx">
        <pc:chgData name="Alison Vaz" userId="58c7c43aa9bbe05d" providerId="LiveId" clId="{C2D0904F-5F1A-4278-A399-3B712E85EEB8}" dt="2024-02-23T07:57:03.349" v="722" actId="47"/>
        <pc:sldMkLst>
          <pc:docMk/>
          <pc:sldMk cId="2162618595" sldId="263"/>
        </pc:sldMkLst>
        <pc:spChg chg="mod">
          <ac:chgData name="Alison Vaz" userId="58c7c43aa9bbe05d" providerId="LiveId" clId="{C2D0904F-5F1A-4278-A399-3B712E85EEB8}" dt="2024-02-23T03:07:21.073" v="152" actId="20577"/>
          <ac:spMkLst>
            <pc:docMk/>
            <pc:sldMk cId="2162618595" sldId="263"/>
            <ac:spMk id="2" creationId="{D2F12E25-9A22-B587-E2A2-53F2DCA5C5BD}"/>
          </ac:spMkLst>
        </pc:spChg>
        <pc:spChg chg="mod">
          <ac:chgData name="Alison Vaz" userId="58c7c43aa9bbe05d" providerId="LiveId" clId="{C2D0904F-5F1A-4278-A399-3B712E85EEB8}" dt="2024-02-23T03:37:57.713" v="383" actId="20577"/>
          <ac:spMkLst>
            <pc:docMk/>
            <pc:sldMk cId="2162618595" sldId="263"/>
            <ac:spMk id="11" creationId="{8F90A5FA-6B32-49B7-7A84-9C8659789F50}"/>
          </ac:spMkLst>
        </pc:spChg>
        <pc:spChg chg="del">
          <ac:chgData name="Alison Vaz" userId="58c7c43aa9bbe05d" providerId="LiveId" clId="{C2D0904F-5F1A-4278-A399-3B712E85EEB8}" dt="2024-02-23T03:07:12.865" v="149"/>
          <ac:spMkLst>
            <pc:docMk/>
            <pc:sldMk cId="2162618595" sldId="263"/>
            <ac:spMk id="16" creationId="{43C447C7-A086-F86B-0A28-8F6AD6B51183}"/>
          </ac:spMkLst>
        </pc:spChg>
        <pc:spChg chg="del">
          <ac:chgData name="Alison Vaz" userId="58c7c43aa9bbe05d" providerId="LiveId" clId="{C2D0904F-5F1A-4278-A399-3B712E85EEB8}" dt="2024-02-23T03:07:12.865" v="149"/>
          <ac:spMkLst>
            <pc:docMk/>
            <pc:sldMk cId="2162618595" sldId="263"/>
            <ac:spMk id="28" creationId="{F5A72CF8-19A6-BF9B-5C96-4EF849F609F8}"/>
          </ac:spMkLst>
        </pc:spChg>
        <pc:spChg chg="del">
          <ac:chgData name="Alison Vaz" userId="58c7c43aa9bbe05d" providerId="LiveId" clId="{C2D0904F-5F1A-4278-A399-3B712E85EEB8}" dt="2024-02-23T03:07:12.865" v="149"/>
          <ac:spMkLst>
            <pc:docMk/>
            <pc:sldMk cId="2162618595" sldId="263"/>
            <ac:spMk id="29" creationId="{994BDE9C-14F9-F6CA-C7BA-9AA031FDE0ED}"/>
          </ac:spMkLst>
        </pc:spChg>
        <pc:spChg chg="del">
          <ac:chgData name="Alison Vaz" userId="58c7c43aa9bbe05d" providerId="LiveId" clId="{C2D0904F-5F1A-4278-A399-3B712E85EEB8}" dt="2024-02-23T03:07:12.865" v="149"/>
          <ac:spMkLst>
            <pc:docMk/>
            <pc:sldMk cId="2162618595" sldId="263"/>
            <ac:spMk id="30" creationId="{0FBFF75A-9BA0-0F87-B93F-9E4E1258445E}"/>
          </ac:spMkLst>
        </pc:spChg>
        <pc:grpChg chg="del">
          <ac:chgData name="Alison Vaz" userId="58c7c43aa9bbe05d" providerId="LiveId" clId="{C2D0904F-5F1A-4278-A399-3B712E85EEB8}" dt="2024-02-23T03:07:12.865" v="149"/>
          <ac:grpSpMkLst>
            <pc:docMk/>
            <pc:sldMk cId="2162618595" sldId="263"/>
            <ac:grpSpMk id="18" creationId="{BE75E14D-A2C7-6EC6-43B3-92FB25B0A03D}"/>
          </ac:grpSpMkLst>
        </pc:grpChg>
        <pc:picChg chg="mod">
          <ac:chgData name="Alison Vaz" userId="58c7c43aa9bbe05d" providerId="LiveId" clId="{C2D0904F-5F1A-4278-A399-3B712E85EEB8}" dt="2024-02-23T03:32:47.030" v="310" actId="29295"/>
          <ac:picMkLst>
            <pc:docMk/>
            <pc:sldMk cId="2162618595" sldId="263"/>
            <ac:picMk id="8" creationId="{10E158AD-30F4-047F-D28C-32CFD2D66A7B}"/>
          </ac:picMkLst>
        </pc:picChg>
      </pc:sldChg>
      <pc:sldChg chg="addSp delSp modSp add mod setBg delDesignElem">
        <pc:chgData name="Alison Vaz" userId="58c7c43aa9bbe05d" providerId="LiveId" clId="{C2D0904F-5F1A-4278-A399-3B712E85EEB8}" dt="2024-02-23T03:26:12.425" v="213" actId="1076"/>
        <pc:sldMkLst>
          <pc:docMk/>
          <pc:sldMk cId="931161064" sldId="264"/>
        </pc:sldMkLst>
        <pc:spChg chg="add mod">
          <ac:chgData name="Alison Vaz" userId="58c7c43aa9bbe05d" providerId="LiveId" clId="{C2D0904F-5F1A-4278-A399-3B712E85EEB8}" dt="2024-02-23T03:26:05.245" v="210" actId="14100"/>
          <ac:spMkLst>
            <pc:docMk/>
            <pc:sldMk cId="931161064" sldId="264"/>
            <ac:spMk id="9" creationId="{45F20D26-4794-A8C2-9EC7-9A9F24D16265}"/>
          </ac:spMkLst>
        </pc:spChg>
        <pc:spChg chg="del">
          <ac:chgData name="Alison Vaz" userId="58c7c43aa9bbe05d" providerId="LiveId" clId="{C2D0904F-5F1A-4278-A399-3B712E85EEB8}" dt="2024-02-23T03:23:13.141" v="199"/>
          <ac:spMkLst>
            <pc:docMk/>
            <pc:sldMk cId="931161064" sldId="264"/>
            <ac:spMk id="16" creationId="{91022D9E-A99F-260E-17E2-4E77A348640E}"/>
          </ac:spMkLst>
        </pc:spChg>
        <pc:spChg chg="del">
          <ac:chgData name="Alison Vaz" userId="58c7c43aa9bbe05d" providerId="LiveId" clId="{C2D0904F-5F1A-4278-A399-3B712E85EEB8}" dt="2024-02-23T03:23:13.141" v="199"/>
          <ac:spMkLst>
            <pc:docMk/>
            <pc:sldMk cId="931161064" sldId="264"/>
            <ac:spMk id="28" creationId="{AA89C53A-E596-9D08-8611-2739533F78F5}"/>
          </ac:spMkLst>
        </pc:spChg>
        <pc:spChg chg="del">
          <ac:chgData name="Alison Vaz" userId="58c7c43aa9bbe05d" providerId="LiveId" clId="{C2D0904F-5F1A-4278-A399-3B712E85EEB8}" dt="2024-02-23T03:23:13.141" v="199"/>
          <ac:spMkLst>
            <pc:docMk/>
            <pc:sldMk cId="931161064" sldId="264"/>
            <ac:spMk id="29" creationId="{00071251-0737-3C9F-CCE0-898226346E41}"/>
          </ac:spMkLst>
        </pc:spChg>
        <pc:spChg chg="del">
          <ac:chgData name="Alison Vaz" userId="58c7c43aa9bbe05d" providerId="LiveId" clId="{C2D0904F-5F1A-4278-A399-3B712E85EEB8}" dt="2024-02-23T03:23:13.141" v="199"/>
          <ac:spMkLst>
            <pc:docMk/>
            <pc:sldMk cId="931161064" sldId="264"/>
            <ac:spMk id="30" creationId="{20120A17-C545-74C2-ADCB-C7FCCA46E1C7}"/>
          </ac:spMkLst>
        </pc:spChg>
        <pc:grpChg chg="del">
          <ac:chgData name="Alison Vaz" userId="58c7c43aa9bbe05d" providerId="LiveId" clId="{C2D0904F-5F1A-4278-A399-3B712E85EEB8}" dt="2024-02-23T03:23:19.739" v="201" actId="478"/>
          <ac:grpSpMkLst>
            <pc:docMk/>
            <pc:sldMk cId="931161064" sldId="264"/>
            <ac:grpSpMk id="7" creationId="{30443243-8034-FCFA-0FD2-48167BED1C6E}"/>
          </ac:grpSpMkLst>
        </pc:grpChg>
        <pc:grpChg chg="del">
          <ac:chgData name="Alison Vaz" userId="58c7c43aa9bbe05d" providerId="LiveId" clId="{C2D0904F-5F1A-4278-A399-3B712E85EEB8}" dt="2024-02-23T03:23:13.141" v="199"/>
          <ac:grpSpMkLst>
            <pc:docMk/>
            <pc:sldMk cId="931161064" sldId="264"/>
            <ac:grpSpMk id="18" creationId="{1F3F6D9F-383C-DB8D-8B75-1E0E4CD78CAD}"/>
          </ac:grpSpMkLst>
        </pc:grpChg>
        <pc:picChg chg="del">
          <ac:chgData name="Alison Vaz" userId="58c7c43aa9bbe05d" providerId="LiveId" clId="{C2D0904F-5F1A-4278-A399-3B712E85EEB8}" dt="2024-02-23T03:23:16.913" v="200" actId="478"/>
          <ac:picMkLst>
            <pc:docMk/>
            <pc:sldMk cId="931161064" sldId="264"/>
            <ac:picMk id="3" creationId="{FD1DA465-5CB7-486F-7438-19322E0DF97B}"/>
          </ac:picMkLst>
        </pc:picChg>
        <pc:picChg chg="add mod">
          <ac:chgData name="Alison Vaz" userId="58c7c43aa9bbe05d" providerId="LiveId" clId="{C2D0904F-5F1A-4278-A399-3B712E85EEB8}" dt="2024-02-23T03:26:12.425" v="213" actId="1076"/>
          <ac:picMkLst>
            <pc:docMk/>
            <pc:sldMk cId="931161064" sldId="264"/>
            <ac:picMk id="11" creationId="{6E7D34FC-BD90-58B0-E303-C0FC97A9DAFE}"/>
          </ac:picMkLst>
        </pc:picChg>
      </pc:sldChg>
      <pc:sldChg chg="addSp delSp modSp add mod">
        <pc:chgData name="Alison Vaz" userId="58c7c43aa9bbe05d" providerId="LiveId" clId="{C2D0904F-5F1A-4278-A399-3B712E85EEB8}" dt="2024-02-23T07:57:52.744" v="724" actId="22"/>
        <pc:sldMkLst>
          <pc:docMk/>
          <pc:sldMk cId="1125980939" sldId="265"/>
        </pc:sldMkLst>
        <pc:spChg chg="del">
          <ac:chgData name="Alison Vaz" userId="58c7c43aa9bbe05d" providerId="LiveId" clId="{C2D0904F-5F1A-4278-A399-3B712E85EEB8}" dt="2024-02-23T03:38:43.506" v="388" actId="478"/>
          <ac:spMkLst>
            <pc:docMk/>
            <pc:sldMk cId="1125980939" sldId="265"/>
            <ac:spMk id="2" creationId="{5216F601-9ED0-C057-87D0-0CD923D6482E}"/>
          </ac:spMkLst>
        </pc:spChg>
        <pc:spChg chg="add del">
          <ac:chgData name="Alison Vaz" userId="58c7c43aa9bbe05d" providerId="LiveId" clId="{C2D0904F-5F1A-4278-A399-3B712E85EEB8}" dt="2024-02-23T07:57:52.744" v="724" actId="22"/>
          <ac:spMkLst>
            <pc:docMk/>
            <pc:sldMk cId="1125980939" sldId="265"/>
            <ac:spMk id="3" creationId="{19D7C150-E5A4-7FB8-0749-D119E4D27743}"/>
          </ac:spMkLst>
        </pc:spChg>
        <pc:spChg chg="add del">
          <ac:chgData name="Alison Vaz" userId="58c7c43aa9bbe05d" providerId="LiveId" clId="{C2D0904F-5F1A-4278-A399-3B712E85EEB8}" dt="2024-02-23T03:29:40.911" v="303" actId="478"/>
          <ac:spMkLst>
            <pc:docMk/>
            <pc:sldMk cId="1125980939" sldId="265"/>
            <ac:spMk id="3" creationId="{6D93533C-DCE7-C7C3-BAC3-34746D0BE2C5}"/>
          </ac:spMkLst>
        </pc:spChg>
        <pc:spChg chg="add del mod">
          <ac:chgData name="Alison Vaz" userId="58c7c43aa9bbe05d" providerId="LiveId" clId="{C2D0904F-5F1A-4278-A399-3B712E85EEB8}" dt="2024-02-23T03:29:39.934" v="302" actId="478"/>
          <ac:spMkLst>
            <pc:docMk/>
            <pc:sldMk cId="1125980939" sldId="265"/>
            <ac:spMk id="4" creationId="{5AFDDB35-4F8C-8979-E015-283D9FC2254B}"/>
          </ac:spMkLst>
        </pc:spChg>
        <pc:spChg chg="add del mod">
          <ac:chgData name="Alison Vaz" userId="58c7c43aa9bbe05d" providerId="LiveId" clId="{C2D0904F-5F1A-4278-A399-3B712E85EEB8}" dt="2024-02-23T03:38:47.136" v="389" actId="478"/>
          <ac:spMkLst>
            <pc:docMk/>
            <pc:sldMk cId="1125980939" sldId="265"/>
            <ac:spMk id="7" creationId="{6BD0D205-1B88-857E-934A-44A8BE595386}"/>
          </ac:spMkLst>
        </pc:spChg>
        <pc:spChg chg="mod">
          <ac:chgData name="Alison Vaz" userId="58c7c43aa9bbe05d" providerId="LiveId" clId="{C2D0904F-5F1A-4278-A399-3B712E85EEB8}" dt="2024-02-23T03:29:31.859" v="301" actId="20577"/>
          <ac:spMkLst>
            <pc:docMk/>
            <pc:sldMk cId="1125980939" sldId="265"/>
            <ac:spMk id="9" creationId="{952C5719-1357-116A-0D4D-619FACBC2635}"/>
          </ac:spMkLst>
        </pc:spChg>
      </pc:sldChg>
      <pc:sldChg chg="delSp modSp add mod">
        <pc:chgData name="Alison Vaz" userId="58c7c43aa9bbe05d" providerId="LiveId" clId="{C2D0904F-5F1A-4278-A399-3B712E85EEB8}" dt="2024-02-23T03:54:57.202" v="720" actId="20577"/>
        <pc:sldMkLst>
          <pc:docMk/>
          <pc:sldMk cId="2824547217" sldId="266"/>
        </pc:sldMkLst>
        <pc:spChg chg="mod">
          <ac:chgData name="Alison Vaz" userId="58c7c43aa9bbe05d" providerId="LiveId" clId="{C2D0904F-5F1A-4278-A399-3B712E85EEB8}" dt="2024-02-23T03:39:41.485" v="420"/>
          <ac:spMkLst>
            <pc:docMk/>
            <pc:sldMk cId="2824547217" sldId="266"/>
            <ac:spMk id="2" creationId="{70291CB5-0668-A6A1-61F6-2CF0FDA80073}"/>
          </ac:spMkLst>
        </pc:spChg>
        <pc:spChg chg="mod">
          <ac:chgData name="Alison Vaz" userId="58c7c43aa9bbe05d" providerId="LiveId" clId="{C2D0904F-5F1A-4278-A399-3B712E85EEB8}" dt="2024-02-23T03:54:57.202" v="720" actId="20577"/>
          <ac:spMkLst>
            <pc:docMk/>
            <pc:sldMk cId="2824547217" sldId="266"/>
            <ac:spMk id="9" creationId="{8F9D2537-F0F8-13FA-5477-C626C7487DB7}"/>
          </ac:spMkLst>
        </pc:spChg>
        <pc:picChg chg="del">
          <ac:chgData name="Alison Vaz" userId="58c7c43aa9bbe05d" providerId="LiveId" clId="{C2D0904F-5F1A-4278-A399-3B712E85EEB8}" dt="2024-02-23T03:39:44.689" v="421" actId="478"/>
          <ac:picMkLst>
            <pc:docMk/>
            <pc:sldMk cId="2824547217" sldId="266"/>
            <ac:picMk id="11" creationId="{842B6C32-04C7-982C-03AE-04366B53A43F}"/>
          </ac:picMkLst>
        </pc:picChg>
      </pc:sldChg>
      <pc:sldChg chg="modSp add del mod modNotesTx">
        <pc:chgData name="Alison Vaz" userId="58c7c43aa9bbe05d" providerId="LiveId" clId="{C2D0904F-5F1A-4278-A399-3B712E85EEB8}" dt="2024-02-23T03:50:30.610" v="704" actId="47"/>
        <pc:sldMkLst>
          <pc:docMk/>
          <pc:sldMk cId="446476750" sldId="267"/>
        </pc:sldMkLst>
        <pc:spChg chg="mod">
          <ac:chgData name="Alison Vaz" userId="58c7c43aa9bbe05d" providerId="LiveId" clId="{C2D0904F-5F1A-4278-A399-3B712E85EEB8}" dt="2024-02-23T03:44:19.270" v="698" actId="20577"/>
          <ac:spMkLst>
            <pc:docMk/>
            <pc:sldMk cId="446476750" sldId="267"/>
            <ac:spMk id="2" creationId="{9E40B5DE-BCF9-5630-2103-FB70EE7EF8EE}"/>
          </ac:spMkLst>
        </pc:spChg>
        <pc:spChg chg="mod">
          <ac:chgData name="Alison Vaz" userId="58c7c43aa9bbe05d" providerId="LiveId" clId="{C2D0904F-5F1A-4278-A399-3B712E85EEB8}" dt="2024-02-23T03:48:25.460" v="701" actId="5793"/>
          <ac:spMkLst>
            <pc:docMk/>
            <pc:sldMk cId="446476750" sldId="267"/>
            <ac:spMk id="9" creationId="{29E9C951-E342-E06B-C017-DCB30F9DA4E7}"/>
          </ac:spMkLst>
        </pc:spChg>
      </pc:sldChg>
      <pc:sldChg chg="modNotesTx">
        <pc:chgData name="Alison Vaz" userId="58c7c43aa9bbe05d" providerId="LiveId" clId="{C2D0904F-5F1A-4278-A399-3B712E85EEB8}" dt="2024-02-23T07:56:56.250" v="721"/>
        <pc:sldMkLst>
          <pc:docMk/>
          <pc:sldMk cId="1270206833" sldId="267"/>
        </pc:sldMkLst>
      </pc:sldChg>
      <pc:sldChg chg="addSp delSp modSp add mod modNotesTx">
        <pc:chgData name="Alison Vaz" userId="58c7c43aa9bbe05d" providerId="LiveId" clId="{C2D0904F-5F1A-4278-A399-3B712E85EEB8}" dt="2024-02-23T08:02:45.982" v="772" actId="20577"/>
        <pc:sldMkLst>
          <pc:docMk/>
          <pc:sldMk cId="2095897904" sldId="268"/>
        </pc:sldMkLst>
        <pc:spChg chg="add del mod">
          <ac:chgData name="Alison Vaz" userId="58c7c43aa9bbe05d" providerId="LiveId" clId="{C2D0904F-5F1A-4278-A399-3B712E85EEB8}" dt="2024-02-23T07:58:08.552" v="729" actId="478"/>
          <ac:spMkLst>
            <pc:docMk/>
            <pc:sldMk cId="2095897904" sldId="268"/>
            <ac:spMk id="3" creationId="{CBB3E8D5-4256-6CAA-0F99-2F2C872F62DD}"/>
          </ac:spMkLst>
        </pc:spChg>
        <pc:spChg chg="del">
          <ac:chgData name="Alison Vaz" userId="58c7c43aa9bbe05d" providerId="LiveId" clId="{C2D0904F-5F1A-4278-A399-3B712E85EEB8}" dt="2024-02-23T07:58:06.241" v="728" actId="478"/>
          <ac:spMkLst>
            <pc:docMk/>
            <pc:sldMk cId="2095897904" sldId="268"/>
            <ac:spMk id="9" creationId="{824F139B-BBC1-3E0B-3029-D9390BCA5B16}"/>
          </ac:spMkLst>
        </pc:spChg>
        <pc:picChg chg="add mod">
          <ac:chgData name="Alison Vaz" userId="58c7c43aa9bbe05d" providerId="LiveId" clId="{C2D0904F-5F1A-4278-A399-3B712E85EEB8}" dt="2024-02-23T07:58:47.337" v="733" actId="931"/>
          <ac:picMkLst>
            <pc:docMk/>
            <pc:sldMk cId="2095897904" sldId="268"/>
            <ac:picMk id="6" creationId="{FAAADD11-E966-896F-0465-877FA2DD9730}"/>
          </ac:picMkLst>
        </pc:picChg>
        <pc:picChg chg="del">
          <ac:chgData name="Alison Vaz" userId="58c7c43aa9bbe05d" providerId="LiveId" clId="{C2D0904F-5F1A-4278-A399-3B712E85EEB8}" dt="2024-02-23T07:58:03.814" v="727" actId="478"/>
          <ac:picMkLst>
            <pc:docMk/>
            <pc:sldMk cId="2095897904" sldId="268"/>
            <ac:picMk id="11" creationId="{7070D0A1-C44C-3D25-884C-9880D835A7CB}"/>
          </ac:picMkLst>
        </pc:picChg>
      </pc:sldChg>
      <pc:sldChg chg="add del">
        <pc:chgData name="Alison Vaz" userId="58c7c43aa9bbe05d" providerId="LiveId" clId="{C2D0904F-5F1A-4278-A399-3B712E85EEB8}" dt="2024-02-23T07:58:11.740" v="730" actId="47"/>
        <pc:sldMkLst>
          <pc:docMk/>
          <pc:sldMk cId="325997901" sldId="269"/>
        </pc:sldMkLst>
      </pc:sldChg>
      <pc:sldChg chg="addSp modSp add modNotesTx">
        <pc:chgData name="Alison Vaz" userId="58c7c43aa9bbe05d" providerId="LiveId" clId="{C2D0904F-5F1A-4278-A399-3B712E85EEB8}" dt="2024-02-23T08:04:27.116" v="854" actId="20577"/>
        <pc:sldMkLst>
          <pc:docMk/>
          <pc:sldMk cId="528150343" sldId="269"/>
        </pc:sldMkLst>
        <pc:picChg chg="add">
          <ac:chgData name="Alison Vaz" userId="58c7c43aa9bbe05d" providerId="LiveId" clId="{C2D0904F-5F1A-4278-A399-3B712E85EEB8}" dt="2024-02-23T07:58:29.063" v="732"/>
          <ac:picMkLst>
            <pc:docMk/>
            <pc:sldMk cId="528150343" sldId="269"/>
            <ac:picMk id="2" creationId="{804812F2-0BF4-0D51-339F-BEF92665AC5C}"/>
          </ac:picMkLst>
        </pc:picChg>
        <pc:picChg chg="add mod">
          <ac:chgData name="Alison Vaz" userId="58c7c43aa9bbe05d" providerId="LiveId" clId="{C2D0904F-5F1A-4278-A399-3B712E85EEB8}" dt="2024-02-23T07:59:14.526" v="734" actId="931"/>
          <ac:picMkLst>
            <pc:docMk/>
            <pc:sldMk cId="528150343" sldId="269"/>
            <ac:picMk id="4" creationId="{6C49FCE0-47AD-97F4-1556-E762A4C053C1}"/>
          </ac:picMkLst>
        </pc:picChg>
      </pc:sldChg>
    </pc:docChg>
  </pc:docChgLst>
  <pc:docChgLst>
    <pc:chgData name="Alison Vaz" userId="58c7c43aa9bbe05d" providerId="Windows Live" clId="Web-{937B387D-BC51-4E84-B68B-3B18EBBA185E}"/>
    <pc:docChg chg="addSld delSld modSld">
      <pc:chgData name="Alison Vaz" userId="58c7c43aa9bbe05d" providerId="Windows Live" clId="Web-{937B387D-BC51-4E84-B68B-3B18EBBA185E}" dt="2024-02-23T07:56:44.788" v="14"/>
      <pc:docMkLst>
        <pc:docMk/>
      </pc:docMkLst>
      <pc:sldChg chg="addSp delSp modSp">
        <pc:chgData name="Alison Vaz" userId="58c7c43aa9bbe05d" providerId="Windows Live" clId="Web-{937B387D-BC51-4E84-B68B-3B18EBBA185E}" dt="2024-02-23T07:54:24.904" v="1"/>
        <pc:sldMkLst>
          <pc:docMk/>
          <pc:sldMk cId="181098671" sldId="257"/>
        </pc:sldMkLst>
        <pc:spChg chg="mod">
          <ac:chgData name="Alison Vaz" userId="58c7c43aa9bbe05d" providerId="Windows Live" clId="Web-{937B387D-BC51-4E84-B68B-3B18EBBA185E}" dt="2024-02-23T07:54:24.904" v="1"/>
          <ac:spMkLst>
            <pc:docMk/>
            <pc:sldMk cId="181098671" sldId="257"/>
            <ac:spMk id="2" creationId="{60C8872E-E1B7-0276-EC29-3712FE310DAD}"/>
          </ac:spMkLst>
        </pc:spChg>
        <pc:spChg chg="mod">
          <ac:chgData name="Alison Vaz" userId="58c7c43aa9bbe05d" providerId="Windows Live" clId="Web-{937B387D-BC51-4E84-B68B-3B18EBBA185E}" dt="2024-02-23T07:54:24.904" v="1"/>
          <ac:spMkLst>
            <pc:docMk/>
            <pc:sldMk cId="181098671" sldId="257"/>
            <ac:spMk id="3" creationId="{E89D541F-5D6A-EE58-8DBF-6EAB698E4893}"/>
          </ac:spMkLst>
        </pc:spChg>
        <pc:spChg chg="mod">
          <ac:chgData name="Alison Vaz" userId="58c7c43aa9bbe05d" providerId="Windows Live" clId="Web-{937B387D-BC51-4E84-B68B-3B18EBBA185E}" dt="2024-02-23T07:54:24.904" v="1"/>
          <ac:spMkLst>
            <pc:docMk/>
            <pc:sldMk cId="181098671" sldId="257"/>
            <ac:spMk id="11" creationId="{5E20EAEB-FF1C-77C6-3F4A-B42766A78E01}"/>
          </ac:spMkLst>
        </pc:spChg>
        <pc:spChg chg="add del">
          <ac:chgData name="Alison Vaz" userId="58c7c43aa9bbe05d" providerId="Windows Live" clId="Web-{937B387D-BC51-4E84-B68B-3B18EBBA185E}" dt="2024-02-23T07:54:24.904" v="1"/>
          <ac:spMkLst>
            <pc:docMk/>
            <pc:sldMk cId="181098671" sldId="257"/>
            <ac:spMk id="16" creationId="{201CC55D-ED54-4C5C-95E6-10947BD1103B}"/>
          </ac:spMkLst>
        </pc:spChg>
        <pc:spChg chg="add del">
          <ac:chgData name="Alison Vaz" userId="58c7c43aa9bbe05d" providerId="Windows Live" clId="Web-{937B387D-BC51-4E84-B68B-3B18EBBA185E}" dt="2024-02-23T07:54:24.904" v="1"/>
          <ac:spMkLst>
            <pc:docMk/>
            <pc:sldMk cId="181098671" sldId="257"/>
            <ac:spMk id="28" creationId="{3873B707-463F-40B0-8227-E8CC6C67EB25}"/>
          </ac:spMkLst>
        </pc:spChg>
        <pc:spChg chg="add del">
          <ac:chgData name="Alison Vaz" userId="58c7c43aa9bbe05d" providerId="Windows Live" clId="Web-{937B387D-BC51-4E84-B68B-3B18EBBA185E}" dt="2024-02-23T07:54:24.904" v="1"/>
          <ac:spMkLst>
            <pc:docMk/>
            <pc:sldMk cId="181098671" sldId="257"/>
            <ac:spMk id="29" creationId="{C13237C8-E62C-4F0D-A318-BD6FB6C2D138}"/>
          </ac:spMkLst>
        </pc:spChg>
        <pc:spChg chg="add del">
          <ac:chgData name="Alison Vaz" userId="58c7c43aa9bbe05d" providerId="Windows Live" clId="Web-{937B387D-BC51-4E84-B68B-3B18EBBA185E}" dt="2024-02-23T07:54:24.904" v="1"/>
          <ac:spMkLst>
            <pc:docMk/>
            <pc:sldMk cId="181098671" sldId="257"/>
            <ac:spMk id="30" creationId="{19C9EAEA-39D0-4B0E-A0EB-51E7B26740B1}"/>
          </ac:spMkLst>
        </pc:spChg>
        <pc:spChg chg="add del">
          <ac:chgData name="Alison Vaz" userId="58c7c43aa9bbe05d" providerId="Windows Live" clId="Web-{937B387D-BC51-4E84-B68B-3B18EBBA185E}" dt="2024-02-23T07:54:24.904" v="1"/>
          <ac:spMkLst>
            <pc:docMk/>
            <pc:sldMk cId="181098671" sldId="257"/>
            <ac:spMk id="35" creationId="{D1D34770-47A8-402C-AF23-2B653F2D88C1}"/>
          </ac:spMkLst>
        </pc:spChg>
        <pc:grpChg chg="add del">
          <ac:chgData name="Alison Vaz" userId="58c7c43aa9bbe05d" providerId="Windows Live" clId="Web-{937B387D-BC51-4E84-B68B-3B18EBBA185E}" dt="2024-02-23T07:54:24.904" v="1"/>
          <ac:grpSpMkLst>
            <pc:docMk/>
            <pc:sldMk cId="181098671" sldId="257"/>
            <ac:grpSpMk id="18" creationId="{1DE889C7-FAD6-4397-98E2-05D503484459}"/>
          </ac:grpSpMkLst>
        </pc:grpChg>
        <pc:picChg chg="mod ord">
          <ac:chgData name="Alison Vaz" userId="58c7c43aa9bbe05d" providerId="Windows Live" clId="Web-{937B387D-BC51-4E84-B68B-3B18EBBA185E}" dt="2024-02-23T07:54:24.904" v="1"/>
          <ac:picMkLst>
            <pc:docMk/>
            <pc:sldMk cId="181098671" sldId="257"/>
            <ac:picMk id="8" creationId="{EA521699-0C3B-8A9F-0B15-69C1A65E59B7}"/>
          </ac:picMkLst>
        </pc:picChg>
      </pc:sldChg>
      <pc:sldChg chg="addSp delSp modSp add del mod setBg">
        <pc:chgData name="Alison Vaz" userId="58c7c43aa9bbe05d" providerId="Windows Live" clId="Web-{937B387D-BC51-4E84-B68B-3B18EBBA185E}" dt="2024-02-23T07:56:44.788" v="14"/>
        <pc:sldMkLst>
          <pc:docMk/>
          <pc:sldMk cId="2162618595" sldId="263"/>
        </pc:sldMkLst>
        <pc:spChg chg="mod">
          <ac:chgData name="Alison Vaz" userId="58c7c43aa9bbe05d" providerId="Windows Live" clId="Web-{937B387D-BC51-4E84-B68B-3B18EBBA185E}" dt="2024-02-23T07:55:16.548" v="5" actId="20577"/>
          <ac:spMkLst>
            <pc:docMk/>
            <pc:sldMk cId="2162618595" sldId="263"/>
            <ac:spMk id="2" creationId="{D2F12E25-9A22-B587-E2A2-53F2DCA5C5BD}"/>
          </ac:spMkLst>
        </pc:spChg>
        <pc:spChg chg="mod">
          <ac:chgData name="Alison Vaz" userId="58c7c43aa9bbe05d" providerId="Windows Live" clId="Web-{937B387D-BC51-4E84-B68B-3B18EBBA185E}" dt="2024-02-23T07:55:00.844" v="3"/>
          <ac:spMkLst>
            <pc:docMk/>
            <pc:sldMk cId="2162618595" sldId="263"/>
            <ac:spMk id="3" creationId="{208B9E60-641F-BE3E-1081-90F95F3F5907}"/>
          </ac:spMkLst>
        </pc:spChg>
        <pc:spChg chg="mod">
          <ac:chgData name="Alison Vaz" userId="58c7c43aa9bbe05d" providerId="Windows Live" clId="Web-{937B387D-BC51-4E84-B68B-3B18EBBA185E}" dt="2024-02-23T07:55:25.470" v="7" actId="20577"/>
          <ac:spMkLst>
            <pc:docMk/>
            <pc:sldMk cId="2162618595" sldId="263"/>
            <ac:spMk id="11" creationId="{8F90A5FA-6B32-49B7-7A84-9C8659789F50}"/>
          </ac:spMkLst>
        </pc:spChg>
        <pc:spChg chg="add del">
          <ac:chgData name="Alison Vaz" userId="58c7c43aa9bbe05d" providerId="Windows Live" clId="Web-{937B387D-BC51-4E84-B68B-3B18EBBA185E}" dt="2024-02-23T07:55:00.844" v="3"/>
          <ac:spMkLst>
            <pc:docMk/>
            <pc:sldMk cId="2162618595" sldId="263"/>
            <ac:spMk id="13" creationId="{201CC55D-ED54-4C5C-95E6-10947BD1103B}"/>
          </ac:spMkLst>
        </pc:spChg>
        <pc:spChg chg="add del">
          <ac:chgData name="Alison Vaz" userId="58c7c43aa9bbe05d" providerId="Windows Live" clId="Web-{937B387D-BC51-4E84-B68B-3B18EBBA185E}" dt="2024-02-23T07:55:00.844" v="3"/>
          <ac:spMkLst>
            <pc:docMk/>
            <pc:sldMk cId="2162618595" sldId="263"/>
            <ac:spMk id="22" creationId="{3873B707-463F-40B0-8227-E8CC6C67EB25}"/>
          </ac:spMkLst>
        </pc:spChg>
        <pc:spChg chg="add del">
          <ac:chgData name="Alison Vaz" userId="58c7c43aa9bbe05d" providerId="Windows Live" clId="Web-{937B387D-BC51-4E84-B68B-3B18EBBA185E}" dt="2024-02-23T07:55:00.844" v="3"/>
          <ac:spMkLst>
            <pc:docMk/>
            <pc:sldMk cId="2162618595" sldId="263"/>
            <ac:spMk id="24" creationId="{C13237C8-E62C-4F0D-A318-BD6FB6C2D138}"/>
          </ac:spMkLst>
        </pc:spChg>
        <pc:spChg chg="add del">
          <ac:chgData name="Alison Vaz" userId="58c7c43aa9bbe05d" providerId="Windows Live" clId="Web-{937B387D-BC51-4E84-B68B-3B18EBBA185E}" dt="2024-02-23T07:55:00.844" v="3"/>
          <ac:spMkLst>
            <pc:docMk/>
            <pc:sldMk cId="2162618595" sldId="263"/>
            <ac:spMk id="26" creationId="{19C9EAEA-39D0-4B0E-A0EB-51E7B26740B1}"/>
          </ac:spMkLst>
        </pc:spChg>
        <pc:grpChg chg="add del">
          <ac:chgData name="Alison Vaz" userId="58c7c43aa9bbe05d" providerId="Windows Live" clId="Web-{937B387D-BC51-4E84-B68B-3B18EBBA185E}" dt="2024-02-23T07:55:00.844" v="3"/>
          <ac:grpSpMkLst>
            <pc:docMk/>
            <pc:sldMk cId="2162618595" sldId="263"/>
            <ac:grpSpMk id="14" creationId="{1DE889C7-FAD6-4397-98E2-05D503484459}"/>
          </ac:grpSpMkLst>
        </pc:grpChg>
        <pc:picChg chg="mod ord">
          <ac:chgData name="Alison Vaz" userId="58c7c43aa9bbe05d" providerId="Windows Live" clId="Web-{937B387D-BC51-4E84-B68B-3B18EBBA185E}" dt="2024-02-23T07:55:00.844" v="3"/>
          <ac:picMkLst>
            <pc:docMk/>
            <pc:sldMk cId="2162618595" sldId="263"/>
            <ac:picMk id="8" creationId="{10E158AD-30F4-047F-D28C-32CFD2D66A7B}"/>
          </ac:picMkLst>
        </pc:picChg>
      </pc:sldChg>
      <pc:sldChg chg="modSp add replId">
        <pc:chgData name="Alison Vaz" userId="58c7c43aa9bbe05d" providerId="Windows Live" clId="Web-{937B387D-BC51-4E84-B68B-3B18EBBA185E}" dt="2024-02-23T07:55:35.002" v="10" actId="14100"/>
        <pc:sldMkLst>
          <pc:docMk/>
          <pc:sldMk cId="1270206833" sldId="267"/>
        </pc:sldMkLst>
        <pc:spChg chg="mod">
          <ac:chgData name="Alison Vaz" userId="58c7c43aa9bbe05d" providerId="Windows Live" clId="Web-{937B387D-BC51-4E84-B68B-3B18EBBA185E}" dt="2024-02-23T07:55:21.189" v="6" actId="20577"/>
          <ac:spMkLst>
            <pc:docMk/>
            <pc:sldMk cId="1270206833" sldId="267"/>
            <ac:spMk id="2" creationId="{60C8872E-E1B7-0276-EC29-3712FE310DAD}"/>
          </ac:spMkLst>
        </pc:spChg>
        <pc:spChg chg="mod">
          <ac:chgData name="Alison Vaz" userId="58c7c43aa9bbe05d" providerId="Windows Live" clId="Web-{937B387D-BC51-4E84-B68B-3B18EBBA185E}" dt="2024-02-23T07:55:35.002" v="10" actId="14100"/>
          <ac:spMkLst>
            <pc:docMk/>
            <pc:sldMk cId="1270206833" sldId="267"/>
            <ac:spMk id="11" creationId="{5E20EAEB-FF1C-77C6-3F4A-B42766A78E01}"/>
          </ac:spMkLst>
        </pc:spChg>
      </pc:sldChg>
    </pc:docChg>
  </pc:docChgLst>
  <pc:docChgLst>
    <pc:chgData name="Alison Vaz" userId="58c7c43aa9bbe05d" providerId="Windows Live" clId="Web-{B830D0F8-A536-440F-A930-192D9652AEF1}"/>
    <pc:docChg chg="addSld delSld modSld addMainMaster delMainMaster">
      <pc:chgData name="Alison Vaz" userId="58c7c43aa9bbe05d" providerId="Windows Live" clId="Web-{B830D0F8-A536-440F-A930-192D9652AEF1}" dt="2024-02-23T02:16:56.723" v="300"/>
      <pc:docMkLst>
        <pc:docMk/>
      </pc:docMkLst>
      <pc:sldChg chg="delSp modSp mod modClrScheme setClrOvrMap delDesignElem chgLayout">
        <pc:chgData name="Alison Vaz" userId="58c7c43aa9bbe05d" providerId="Windows Live" clId="Web-{B830D0F8-A536-440F-A930-192D9652AEF1}" dt="2024-02-23T00:40:44.818" v="21"/>
        <pc:sldMkLst>
          <pc:docMk/>
          <pc:sldMk cId="109857222" sldId="256"/>
        </pc:sldMkLst>
        <pc:spChg chg="mod ord">
          <ac:chgData name="Alison Vaz" userId="58c7c43aa9bbe05d" providerId="Windows Live" clId="Web-{B830D0F8-A536-440F-A930-192D9652AEF1}" dt="2024-02-23T00:40:44.818" v="21"/>
          <ac:spMkLst>
            <pc:docMk/>
            <pc:sldMk cId="109857222" sldId="256"/>
            <ac:spMk id="2" creationId="{00000000-0000-0000-0000-000000000000}"/>
          </ac:spMkLst>
        </pc:spChg>
        <pc:spChg chg="del">
          <ac:chgData name="Alison Vaz" userId="58c7c43aa9bbe05d" providerId="Windows Live" clId="Web-{B830D0F8-A536-440F-A930-192D9652AEF1}" dt="2024-02-23T00:36:53.519" v="5"/>
          <ac:spMkLst>
            <pc:docMk/>
            <pc:sldMk cId="109857222" sldId="256"/>
            <ac:spMk id="63" creationId="{B1C3281D-A46F-4842-9340-4CBC29E1B260}"/>
          </ac:spMkLst>
        </pc:spChg>
        <pc:picChg chg="mod modCrop">
          <ac:chgData name="Alison Vaz" userId="58c7c43aa9bbe05d" providerId="Windows Live" clId="Web-{B830D0F8-A536-440F-A930-192D9652AEF1}" dt="2024-02-23T00:39:37.630" v="18"/>
          <ac:picMkLst>
            <pc:docMk/>
            <pc:sldMk cId="109857222" sldId="256"/>
            <ac:picMk id="4" creationId="{7061FAFB-B1CD-4D93-366A-4605D86CE80D}"/>
          </ac:picMkLst>
        </pc:picChg>
        <pc:cxnChg chg="del">
          <ac:chgData name="Alison Vaz" userId="58c7c43aa9bbe05d" providerId="Windows Live" clId="Web-{B830D0F8-A536-440F-A930-192D9652AEF1}" dt="2024-02-23T00:36:53.519" v="5"/>
          <ac:cxnSpMkLst>
            <pc:docMk/>
            <pc:sldMk cId="109857222" sldId="256"/>
            <ac:cxnSpMk id="65" creationId="{313FECB8-44EE-4A45-9F7B-66ECF1C3C888}"/>
          </ac:cxnSpMkLst>
        </pc:cxnChg>
      </pc:sldChg>
      <pc:sldChg chg="addSp delSp modSp mod modClrScheme setClrOvrMap delDesignElem chgLayout">
        <pc:chgData name="Alison Vaz" userId="58c7c43aa9bbe05d" providerId="Windows Live" clId="Web-{B830D0F8-A536-440F-A930-192D9652AEF1}" dt="2024-02-23T01:10:14.071" v="151"/>
        <pc:sldMkLst>
          <pc:docMk/>
          <pc:sldMk cId="181098671" sldId="257"/>
        </pc:sldMkLst>
        <pc:spChg chg="mod ord">
          <ac:chgData name="Alison Vaz" userId="58c7c43aa9bbe05d" providerId="Windows Live" clId="Web-{B830D0F8-A536-440F-A930-192D9652AEF1}" dt="2024-02-23T01:07:31.757" v="136"/>
          <ac:spMkLst>
            <pc:docMk/>
            <pc:sldMk cId="181098671" sldId="257"/>
            <ac:spMk id="2" creationId="{60C8872E-E1B7-0276-EC29-3712FE310DAD}"/>
          </ac:spMkLst>
        </pc:spChg>
        <pc:spChg chg="del mod">
          <ac:chgData name="Alison Vaz" userId="58c7c43aa9bbe05d" providerId="Windows Live" clId="Web-{B830D0F8-A536-440F-A930-192D9652AEF1}" dt="2024-02-23T00:36:22.815" v="4"/>
          <ac:spMkLst>
            <pc:docMk/>
            <pc:sldMk cId="181098671" sldId="257"/>
            <ac:spMk id="9" creationId="{7750D908-9856-1FD3-2477-B86C81BF4A4D}"/>
          </ac:spMkLst>
        </pc:spChg>
        <pc:spChg chg="add del">
          <ac:chgData name="Alison Vaz" userId="58c7c43aa9bbe05d" providerId="Windows Live" clId="Web-{B830D0F8-A536-440F-A930-192D9652AEF1}" dt="2024-02-23T00:37:26.004" v="10"/>
          <ac:spMkLst>
            <pc:docMk/>
            <pc:sldMk cId="181098671" sldId="257"/>
            <ac:spMk id="10" creationId="{D1EA859B-E555-4109-94F3-6700E046E008}"/>
          </ac:spMkLst>
        </pc:spChg>
        <pc:spChg chg="add mod ord">
          <ac:chgData name="Alison Vaz" userId="58c7c43aa9bbe05d" providerId="Windows Live" clId="Web-{B830D0F8-A536-440F-A930-192D9652AEF1}" dt="2024-02-23T01:10:14.071" v="151"/>
          <ac:spMkLst>
            <pc:docMk/>
            <pc:sldMk cId="181098671" sldId="257"/>
            <ac:spMk id="11" creationId="{5E20EAEB-FF1C-77C6-3F4A-B42766A78E01}"/>
          </ac:spMkLst>
        </pc:spChg>
        <pc:spChg chg="add del">
          <ac:chgData name="Alison Vaz" userId="58c7c43aa9bbe05d" providerId="Windows Live" clId="Web-{B830D0F8-A536-440F-A930-192D9652AEF1}" dt="2024-02-23T00:36:22.815" v="4"/>
          <ac:spMkLst>
            <pc:docMk/>
            <pc:sldMk cId="181098671" sldId="257"/>
            <ac:spMk id="12" creationId="{D7DD8518-4289-43CE-9E36-8E7E0D7DDF70}"/>
          </ac:spMkLst>
        </pc:spChg>
        <pc:spChg chg="mod">
          <ac:chgData name="Alison Vaz" userId="58c7c43aa9bbe05d" providerId="Windows Live" clId="Web-{B830D0F8-A536-440F-A930-192D9652AEF1}" dt="2024-02-23T01:09:32.040" v="140"/>
          <ac:spMkLst>
            <pc:docMk/>
            <pc:sldMk cId="181098671" sldId="257"/>
            <ac:spMk id="13" creationId="{F399A70F-F8CD-4992-9EF5-6CF15472E73F}"/>
          </ac:spMkLst>
        </pc:spChg>
        <pc:spChg chg="mod">
          <ac:chgData name="Alison Vaz" userId="58c7c43aa9bbe05d" providerId="Windows Live" clId="Web-{B830D0F8-A536-440F-A930-192D9652AEF1}" dt="2024-02-23T01:09:32.040" v="141"/>
          <ac:spMkLst>
            <pc:docMk/>
            <pc:sldMk cId="181098671" sldId="257"/>
            <ac:spMk id="14" creationId="{48F4FEDC-6D80-458C-A665-075D9B9500FD}"/>
          </ac:spMkLst>
        </pc:spChg>
        <pc:spChg chg="add del">
          <ac:chgData name="Alison Vaz" userId="58c7c43aa9bbe05d" providerId="Windows Live" clId="Web-{B830D0F8-A536-440F-A930-192D9652AEF1}" dt="2024-02-23T00:37:26.004" v="10"/>
          <ac:spMkLst>
            <pc:docMk/>
            <pc:sldMk cId="181098671" sldId="257"/>
            <ac:spMk id="15" creationId="{04812C46-200A-4DEB-A05E-3ED6C68C2387}"/>
          </ac:spMkLst>
        </pc:spChg>
        <pc:spChg chg="add">
          <ac:chgData name="Alison Vaz" userId="58c7c43aa9bbe05d" providerId="Windows Live" clId="Web-{B830D0F8-A536-440F-A930-192D9652AEF1}" dt="2024-02-23T01:07:31.757" v="136"/>
          <ac:spMkLst>
            <pc:docMk/>
            <pc:sldMk cId="181098671" sldId="257"/>
            <ac:spMk id="16" creationId="{201CC55D-ED54-4C5C-95E6-10947BD1103B}"/>
          </ac:spMkLst>
        </pc:spChg>
        <pc:spChg chg="add del">
          <ac:chgData name="Alison Vaz" userId="58c7c43aa9bbe05d" providerId="Windows Live" clId="Web-{B830D0F8-A536-440F-A930-192D9652AEF1}" dt="2024-02-23T00:36:18.034" v="1"/>
          <ac:spMkLst>
            <pc:docMk/>
            <pc:sldMk cId="181098671" sldId="257"/>
            <ac:spMk id="17" creationId="{35709097-1D5E-461B-A75A-2CB4E0B19297}"/>
          </ac:spMkLst>
        </pc:spChg>
        <pc:spChg chg="add del">
          <ac:chgData name="Alison Vaz" userId="58c7c43aa9bbe05d" providerId="Windows Live" clId="Web-{B830D0F8-A536-440F-A930-192D9652AEF1}" dt="2024-02-23T00:36:18.034" v="1"/>
          <ac:spMkLst>
            <pc:docMk/>
            <pc:sldMk cId="181098671" sldId="257"/>
            <ac:spMk id="19" creationId="{F8E7CE3D-756A-41A4-9B20-2A2FC3A1E40A}"/>
          </ac:spMkLst>
        </pc:spChg>
        <pc:spChg chg="add del">
          <ac:chgData name="Alison Vaz" userId="58c7c43aa9bbe05d" providerId="Windows Live" clId="Web-{B830D0F8-A536-440F-A930-192D9652AEF1}" dt="2024-02-23T00:38:52.926" v="15"/>
          <ac:spMkLst>
            <pc:docMk/>
            <pc:sldMk cId="181098671" sldId="257"/>
            <ac:spMk id="20" creationId="{F13C74B1-5B17-4795-BED0-7140497B445A}"/>
          </ac:spMkLst>
        </pc:spChg>
        <pc:spChg chg="add del">
          <ac:chgData name="Alison Vaz" userId="58c7c43aa9bbe05d" providerId="Windows Live" clId="Web-{B830D0F8-A536-440F-A930-192D9652AEF1}" dt="2024-02-23T00:38:52.926" v="15"/>
          <ac:spMkLst>
            <pc:docMk/>
            <pc:sldMk cId="181098671" sldId="257"/>
            <ac:spMk id="22" creationId="{D4974D33-8DC5-464E-8C6D-BE58F0669C17}"/>
          </ac:spMkLst>
        </pc:spChg>
        <pc:spChg chg="add del">
          <ac:chgData name="Alison Vaz" userId="58c7c43aa9bbe05d" providerId="Windows Live" clId="Web-{B830D0F8-A536-440F-A930-192D9652AEF1}" dt="2024-02-23T00:36:22.800" v="3"/>
          <ac:spMkLst>
            <pc:docMk/>
            <pc:sldMk cId="181098671" sldId="257"/>
            <ac:spMk id="23" creationId="{E7218290-08E7-4AB8-8549-F625B01F0DCB}"/>
          </ac:spMkLst>
        </pc:spChg>
        <pc:spChg chg="add del">
          <ac:chgData name="Alison Vaz" userId="58c7c43aa9bbe05d" providerId="Windows Live" clId="Web-{B830D0F8-A536-440F-A930-192D9652AEF1}" dt="2024-02-23T00:40:44.818" v="21"/>
          <ac:spMkLst>
            <pc:docMk/>
            <pc:sldMk cId="181098671" sldId="257"/>
            <ac:spMk id="24" creationId="{D1D34770-47A8-402C-AF23-2B653F2D88C1}"/>
          </ac:spMkLst>
        </pc:spChg>
        <pc:spChg chg="add del">
          <ac:chgData name="Alison Vaz" userId="58c7c43aa9bbe05d" providerId="Windows Live" clId="Web-{B830D0F8-A536-440F-A930-192D9652AEF1}" dt="2024-02-23T00:36:53.519" v="5"/>
          <ac:spMkLst>
            <pc:docMk/>
            <pc:sldMk cId="181098671" sldId="257"/>
            <ac:spMk id="26" creationId="{B1C3281D-A46F-4842-9340-4CBC29E1B260}"/>
          </ac:spMkLst>
        </pc:spChg>
        <pc:spChg chg="add mod">
          <ac:chgData name="Alison Vaz" userId="58c7c43aa9bbe05d" providerId="Windows Live" clId="Web-{B830D0F8-A536-440F-A930-192D9652AEF1}" dt="2024-02-23T01:09:32.055" v="142"/>
          <ac:spMkLst>
            <pc:docMk/>
            <pc:sldMk cId="181098671" sldId="257"/>
            <ac:spMk id="28" creationId="{3873B707-463F-40B0-8227-E8CC6C67EB25}"/>
          </ac:spMkLst>
        </pc:spChg>
        <pc:spChg chg="add mod">
          <ac:chgData name="Alison Vaz" userId="58c7c43aa9bbe05d" providerId="Windows Live" clId="Web-{B830D0F8-A536-440F-A930-192D9652AEF1}" dt="2024-02-23T01:08:36.164" v="139"/>
          <ac:spMkLst>
            <pc:docMk/>
            <pc:sldMk cId="181098671" sldId="257"/>
            <ac:spMk id="29" creationId="{C13237C8-E62C-4F0D-A318-BD6FB6C2D138}"/>
          </ac:spMkLst>
        </pc:spChg>
        <pc:spChg chg="add">
          <ac:chgData name="Alison Vaz" userId="58c7c43aa9bbe05d" providerId="Windows Live" clId="Web-{B830D0F8-A536-440F-A930-192D9652AEF1}" dt="2024-02-23T01:07:31.757" v="136"/>
          <ac:spMkLst>
            <pc:docMk/>
            <pc:sldMk cId="181098671" sldId="257"/>
            <ac:spMk id="30" creationId="{19C9EAEA-39D0-4B0E-A0EB-51E7B26740B1}"/>
          </ac:spMkLst>
        </pc:spChg>
        <pc:grpChg chg="add">
          <ac:chgData name="Alison Vaz" userId="58c7c43aa9bbe05d" providerId="Windows Live" clId="Web-{B830D0F8-A536-440F-A930-192D9652AEF1}" dt="2024-02-23T01:07:31.757" v="136"/>
          <ac:grpSpMkLst>
            <pc:docMk/>
            <pc:sldMk cId="181098671" sldId="257"/>
            <ac:grpSpMk id="18" creationId="{1DE889C7-FAD6-4397-98E2-05D503484459}"/>
          </ac:grpSpMkLst>
        </pc:grpChg>
        <pc:picChg chg="mod ord">
          <ac:chgData name="Alison Vaz" userId="58c7c43aa9bbe05d" providerId="Windows Live" clId="Web-{B830D0F8-A536-440F-A930-192D9652AEF1}" dt="2024-02-23T01:10:00.727" v="150" actId="14100"/>
          <ac:picMkLst>
            <pc:docMk/>
            <pc:sldMk cId="181098671" sldId="257"/>
            <ac:picMk id="8" creationId="{EA521699-0C3B-8A9F-0B15-69C1A65E59B7}"/>
          </ac:picMkLst>
        </pc:picChg>
        <pc:cxnChg chg="add del">
          <ac:chgData name="Alison Vaz" userId="58c7c43aa9bbe05d" providerId="Windows Live" clId="Web-{B830D0F8-A536-440F-A930-192D9652AEF1}" dt="2024-02-23T00:36:18.034" v="1"/>
          <ac:cxnSpMkLst>
            <pc:docMk/>
            <pc:sldMk cId="181098671" sldId="257"/>
            <ac:cxnSpMk id="21" creationId="{837CF948-9F12-4674-98E3-7A7FE57A1987}"/>
          </ac:cxnSpMkLst>
        </pc:cxnChg>
        <pc:cxnChg chg="add del">
          <ac:chgData name="Alison Vaz" userId="58c7c43aa9bbe05d" providerId="Windows Live" clId="Web-{B830D0F8-A536-440F-A930-192D9652AEF1}" dt="2024-02-23T00:36:53.519" v="5"/>
          <ac:cxnSpMkLst>
            <pc:docMk/>
            <pc:sldMk cId="181098671" sldId="257"/>
            <ac:cxnSpMk id="25" creationId="{AEED5540-64E5-4258-ABA4-753F07B71B38}"/>
          </ac:cxnSpMkLst>
        </pc:cxnChg>
        <pc:cxnChg chg="add del">
          <ac:chgData name="Alison Vaz" userId="58c7c43aa9bbe05d" providerId="Windows Live" clId="Web-{B830D0F8-A536-440F-A930-192D9652AEF1}" dt="2024-02-23T00:36:53.519" v="5"/>
          <ac:cxnSpMkLst>
            <pc:docMk/>
            <pc:sldMk cId="181098671" sldId="257"/>
            <ac:cxnSpMk id="27" creationId="{313FECB8-44EE-4A45-9F7B-66ECF1C3C888}"/>
          </ac:cxnSpMkLst>
        </pc:cxnChg>
      </pc:sldChg>
      <pc:sldChg chg="addSp delSp modSp add replId">
        <pc:chgData name="Alison Vaz" userId="58c7c43aa9bbe05d" providerId="Windows Live" clId="Web-{B830D0F8-A536-440F-A930-192D9652AEF1}" dt="2024-02-23T01:31:42.944" v="189" actId="14100"/>
        <pc:sldMkLst>
          <pc:docMk/>
          <pc:sldMk cId="2504687629" sldId="258"/>
        </pc:sldMkLst>
        <pc:spChg chg="mod">
          <ac:chgData name="Alison Vaz" userId="58c7c43aa9bbe05d" providerId="Windows Live" clId="Web-{B830D0F8-A536-440F-A930-192D9652AEF1}" dt="2024-02-23T01:12:32.417" v="165" actId="20577"/>
          <ac:spMkLst>
            <pc:docMk/>
            <pc:sldMk cId="2504687629" sldId="258"/>
            <ac:spMk id="2" creationId="{60C8872E-E1B7-0276-EC29-3712FE310DAD}"/>
          </ac:spMkLst>
        </pc:spChg>
        <pc:spChg chg="del mod">
          <ac:chgData name="Alison Vaz" userId="58c7c43aa9bbe05d" providerId="Windows Live" clId="Web-{B830D0F8-A536-440F-A930-192D9652AEF1}" dt="2024-02-23T01:25:18.018" v="168"/>
          <ac:spMkLst>
            <pc:docMk/>
            <pc:sldMk cId="2504687629" sldId="258"/>
            <ac:spMk id="11" creationId="{5E20EAEB-FF1C-77C6-3F4A-B42766A78E01}"/>
          </ac:spMkLst>
        </pc:spChg>
        <pc:grpChg chg="add">
          <ac:chgData name="Alison Vaz" userId="58c7c43aa9bbe05d" providerId="Windows Live" clId="Web-{B830D0F8-A536-440F-A930-192D9652AEF1}" dt="2024-02-23T01:29:38.771" v="185"/>
          <ac:grpSpMkLst>
            <pc:docMk/>
            <pc:sldMk cId="2504687629" sldId="258"/>
            <ac:grpSpMk id="7" creationId="{77664D63-9562-2D6E-939A-5E9930F426E8}"/>
          </ac:grpSpMkLst>
        </pc:grpChg>
        <pc:picChg chg="add mod ord">
          <ac:chgData name="Alison Vaz" userId="58c7c43aa9bbe05d" providerId="Windows Live" clId="Web-{B830D0F8-A536-440F-A930-192D9652AEF1}" dt="2024-02-23T01:25:43.331" v="175" actId="14100"/>
          <ac:picMkLst>
            <pc:docMk/>
            <pc:sldMk cId="2504687629" sldId="258"/>
            <ac:picMk id="3" creationId="{39E45614-2E3F-D8B3-F568-45089A171449}"/>
          </ac:picMkLst>
        </pc:picChg>
        <pc:picChg chg="add del mod">
          <ac:chgData name="Alison Vaz" userId="58c7c43aa9bbe05d" providerId="Windows Live" clId="Web-{B830D0F8-A536-440F-A930-192D9652AEF1}" dt="2024-02-23T01:31:21.897" v="188"/>
          <ac:picMkLst>
            <pc:docMk/>
            <pc:sldMk cId="2504687629" sldId="258"/>
            <ac:picMk id="4" creationId="{2C82B6D1-848B-CEE4-1BC6-B526DEF5B112}"/>
          </ac:picMkLst>
        </pc:picChg>
        <pc:picChg chg="add mod">
          <ac:chgData name="Alison Vaz" userId="58c7c43aa9bbe05d" providerId="Windows Live" clId="Web-{B830D0F8-A536-440F-A930-192D9652AEF1}" dt="2024-02-23T01:28:48.474" v="181" actId="1076"/>
          <ac:picMkLst>
            <pc:docMk/>
            <pc:sldMk cId="2504687629" sldId="258"/>
            <ac:picMk id="5" creationId="{B49B10F0-8AEB-F434-FD2B-BA1E1D871B36}"/>
          </ac:picMkLst>
        </pc:picChg>
        <pc:picChg chg="add mod">
          <ac:chgData name="Alison Vaz" userId="58c7c43aa9bbe05d" providerId="Windows Live" clId="Web-{B830D0F8-A536-440F-A930-192D9652AEF1}" dt="2024-02-23T01:31:42.944" v="189" actId="14100"/>
          <ac:picMkLst>
            <pc:docMk/>
            <pc:sldMk cId="2504687629" sldId="258"/>
            <ac:picMk id="6" creationId="{F339F32B-B04E-4AA4-FCA6-6298542B19A4}"/>
          </ac:picMkLst>
        </pc:picChg>
        <pc:picChg chg="mod">
          <ac:chgData name="Alison Vaz" userId="58c7c43aa9bbe05d" providerId="Windows Live" clId="Web-{B830D0F8-A536-440F-A930-192D9652AEF1}" dt="2024-02-23T01:31:01.522" v="187" actId="1076"/>
          <ac:picMkLst>
            <pc:docMk/>
            <pc:sldMk cId="2504687629" sldId="258"/>
            <ac:picMk id="8" creationId="{EA521699-0C3B-8A9F-0B15-69C1A65E59B7}"/>
          </ac:picMkLst>
        </pc:picChg>
      </pc:sldChg>
      <pc:sldChg chg="new del">
        <pc:chgData name="Alison Vaz" userId="58c7c43aa9bbe05d" providerId="Windows Live" clId="Web-{B830D0F8-A536-440F-A930-192D9652AEF1}" dt="2024-02-23T01:11:08.603" v="153"/>
        <pc:sldMkLst>
          <pc:docMk/>
          <pc:sldMk cId="3474279271" sldId="258"/>
        </pc:sldMkLst>
      </pc:sldChg>
      <pc:sldChg chg="addSp delSp modSp add replId">
        <pc:chgData name="Alison Vaz" userId="58c7c43aa9bbe05d" providerId="Windows Live" clId="Web-{B830D0F8-A536-440F-A930-192D9652AEF1}" dt="2024-02-23T02:10:26.235" v="274"/>
        <pc:sldMkLst>
          <pc:docMk/>
          <pc:sldMk cId="1065429552" sldId="259"/>
        </pc:sldMkLst>
        <pc:spChg chg="del mod">
          <ac:chgData name="Alison Vaz" userId="58c7c43aa9bbe05d" providerId="Windows Live" clId="Web-{B830D0F8-A536-440F-A930-192D9652AEF1}" dt="2024-02-23T01:36:56.057" v="196"/>
          <ac:spMkLst>
            <pc:docMk/>
            <pc:sldMk cId="1065429552" sldId="259"/>
            <ac:spMk id="2" creationId="{60C8872E-E1B7-0276-EC29-3712FE310DAD}"/>
          </ac:spMkLst>
        </pc:spChg>
        <pc:spChg chg="add mod">
          <ac:chgData name="Alison Vaz" userId="58c7c43aa9bbe05d" providerId="Windows Live" clId="Web-{B830D0F8-A536-440F-A930-192D9652AEF1}" dt="2024-02-23T01:36:44.463" v="193"/>
          <ac:spMkLst>
            <pc:docMk/>
            <pc:sldMk cId="1065429552" sldId="259"/>
            <ac:spMk id="9" creationId="{DA53B34B-75B3-6E9C-4ECD-E56C3224932E}"/>
          </ac:spMkLst>
        </pc:spChg>
        <pc:spChg chg="add mod">
          <ac:chgData name="Alison Vaz" userId="58c7c43aa9bbe05d" providerId="Windows Live" clId="Web-{B830D0F8-A536-440F-A930-192D9652AEF1}" dt="2024-02-23T01:36:56.057" v="196"/>
          <ac:spMkLst>
            <pc:docMk/>
            <pc:sldMk cId="1065429552" sldId="259"/>
            <ac:spMk id="11" creationId="{F4C84753-072D-BFE7-2306-094D944FBE83}"/>
          </ac:spMkLst>
        </pc:spChg>
        <pc:grpChg chg="del">
          <ac:chgData name="Alison Vaz" userId="58c7c43aa9bbe05d" providerId="Windows Live" clId="Web-{B830D0F8-A536-440F-A930-192D9652AEF1}" dt="2024-02-23T01:36:49.370" v="194"/>
          <ac:grpSpMkLst>
            <pc:docMk/>
            <pc:sldMk cId="1065429552" sldId="259"/>
            <ac:grpSpMk id="7" creationId="{77664D63-9562-2D6E-939A-5E9930F426E8}"/>
          </ac:grpSpMkLst>
        </pc:grpChg>
        <pc:graphicFrameChg chg="mod modGraphic">
          <ac:chgData name="Alison Vaz" userId="58c7c43aa9bbe05d" providerId="Windows Live" clId="Web-{B830D0F8-A536-440F-A930-192D9652AEF1}" dt="2024-02-23T02:10:26.235" v="274"/>
          <ac:graphicFrameMkLst>
            <pc:docMk/>
            <pc:sldMk cId="1065429552" sldId="259"/>
            <ac:graphicFrameMk id="4" creationId="{C0B022A8-31CD-D81B-A753-19E981EAB964}"/>
          </ac:graphicFrameMkLst>
        </pc:graphicFrameChg>
        <pc:picChg chg="del">
          <ac:chgData name="Alison Vaz" userId="58c7c43aa9bbe05d" providerId="Windows Live" clId="Web-{B830D0F8-A536-440F-A930-192D9652AEF1}" dt="2024-02-23T01:36:44.463" v="193"/>
          <ac:picMkLst>
            <pc:docMk/>
            <pc:sldMk cId="1065429552" sldId="259"/>
            <ac:picMk id="3" creationId="{39E45614-2E3F-D8B3-F568-45089A171449}"/>
          </ac:picMkLst>
        </pc:picChg>
        <pc:picChg chg="add mod modCrop">
          <ac:chgData name="Alison Vaz" userId="58c7c43aa9bbe05d" providerId="Windows Live" clId="Web-{B830D0F8-A536-440F-A930-192D9652AEF1}" dt="2024-02-23T01:38:36.308" v="209" actId="1076"/>
          <ac:picMkLst>
            <pc:docMk/>
            <pc:sldMk cId="1065429552" sldId="259"/>
            <ac:picMk id="15" creationId="{C2946117-564B-7010-76DB-27FF87318FEA}"/>
          </ac:picMkLst>
        </pc:picChg>
      </pc:sldChg>
      <pc:sldChg chg="new del">
        <pc:chgData name="Alison Vaz" userId="58c7c43aa9bbe05d" providerId="Windows Live" clId="Web-{B830D0F8-A536-440F-A930-192D9652AEF1}" dt="2024-02-23T01:36:35.885" v="191"/>
        <pc:sldMkLst>
          <pc:docMk/>
          <pc:sldMk cId="1510245860" sldId="259"/>
        </pc:sldMkLst>
      </pc:sldChg>
      <pc:sldChg chg="delSp modSp add replId">
        <pc:chgData name="Alison Vaz" userId="58c7c43aa9bbe05d" providerId="Windows Live" clId="Web-{B830D0F8-A536-440F-A930-192D9652AEF1}" dt="2024-02-23T01:51:09.113" v="231" actId="1076"/>
        <pc:sldMkLst>
          <pc:docMk/>
          <pc:sldMk cId="859124710" sldId="260"/>
        </pc:sldMkLst>
        <pc:spChg chg="mod">
          <ac:chgData name="Alison Vaz" userId="58c7c43aa9bbe05d" providerId="Windows Live" clId="Web-{B830D0F8-A536-440F-A930-192D9652AEF1}" dt="2024-02-23T01:51:09.113" v="231" actId="1076"/>
          <ac:spMkLst>
            <pc:docMk/>
            <pc:sldMk cId="859124710" sldId="260"/>
            <ac:spMk id="9" creationId="{DA53B34B-75B3-6E9C-4ECD-E56C3224932E}"/>
          </ac:spMkLst>
        </pc:spChg>
        <pc:spChg chg="mod">
          <ac:chgData name="Alison Vaz" userId="58c7c43aa9bbe05d" providerId="Windows Live" clId="Web-{B830D0F8-A536-440F-A930-192D9652AEF1}" dt="2024-02-23T01:46:18.922" v="218" actId="20577"/>
          <ac:spMkLst>
            <pc:docMk/>
            <pc:sldMk cId="859124710" sldId="260"/>
            <ac:spMk id="11" creationId="{F4C84753-072D-BFE7-2306-094D944FBE83}"/>
          </ac:spMkLst>
        </pc:spChg>
        <pc:picChg chg="del">
          <ac:chgData name="Alison Vaz" userId="58c7c43aa9bbe05d" providerId="Windows Live" clId="Web-{B830D0F8-A536-440F-A930-192D9652AEF1}" dt="2024-02-23T01:46:10.735" v="211"/>
          <ac:picMkLst>
            <pc:docMk/>
            <pc:sldMk cId="859124710" sldId="260"/>
            <ac:picMk id="15" creationId="{C2946117-564B-7010-76DB-27FF87318FEA}"/>
          </ac:picMkLst>
        </pc:picChg>
      </pc:sldChg>
      <pc:sldChg chg="modSp add replId">
        <pc:chgData name="Alison Vaz" userId="58c7c43aa9bbe05d" providerId="Windows Live" clId="Web-{B830D0F8-A536-440F-A930-192D9652AEF1}" dt="2024-02-23T02:10:49.563" v="276"/>
        <pc:sldMkLst>
          <pc:docMk/>
          <pc:sldMk cId="3461590734" sldId="261"/>
        </pc:sldMkLst>
        <pc:graphicFrameChg chg="modGraphic">
          <ac:chgData name="Alison Vaz" userId="58c7c43aa9bbe05d" providerId="Windows Live" clId="Web-{B830D0F8-A536-440F-A930-192D9652AEF1}" dt="2024-02-23T02:10:49.563" v="276"/>
          <ac:graphicFrameMkLst>
            <pc:docMk/>
            <pc:sldMk cId="3461590734" sldId="261"/>
            <ac:graphicFrameMk id="4" creationId="{C0B022A8-31CD-D81B-A753-19E981EAB964}"/>
          </ac:graphicFrameMkLst>
        </pc:graphicFrameChg>
      </pc:sldChg>
      <pc:sldChg chg="addSp delSp modSp add replId">
        <pc:chgData name="Alison Vaz" userId="58c7c43aa9bbe05d" providerId="Windows Live" clId="Web-{B830D0F8-A536-440F-A930-192D9652AEF1}" dt="2024-02-23T02:16:56.723" v="300"/>
        <pc:sldMkLst>
          <pc:docMk/>
          <pc:sldMk cId="1276522740" sldId="262"/>
        </pc:sldMkLst>
        <pc:spChg chg="del">
          <ac:chgData name="Alison Vaz" userId="58c7c43aa9bbe05d" providerId="Windows Live" clId="Web-{B830D0F8-A536-440F-A930-192D9652AEF1}" dt="2024-02-23T02:14:05.925" v="279"/>
          <ac:spMkLst>
            <pc:docMk/>
            <pc:sldMk cId="1276522740" sldId="262"/>
            <ac:spMk id="2" creationId="{60C8872E-E1B7-0276-EC29-3712FE310DAD}"/>
          </ac:spMkLst>
        </pc:spChg>
        <pc:spChg chg="add del mod">
          <ac:chgData name="Alison Vaz" userId="58c7c43aa9bbe05d" providerId="Windows Live" clId="Web-{B830D0F8-A536-440F-A930-192D9652AEF1}" dt="2024-02-23T02:16:49.223" v="298"/>
          <ac:spMkLst>
            <pc:docMk/>
            <pc:sldMk cId="1276522740" sldId="262"/>
            <ac:spMk id="9" creationId="{F6E530CD-99D8-258C-92AB-84F037C9ECE1}"/>
          </ac:spMkLst>
        </pc:spChg>
        <pc:spChg chg="add del mod">
          <ac:chgData name="Alison Vaz" userId="58c7c43aa9bbe05d" providerId="Windows Live" clId="Web-{B830D0F8-A536-440F-A930-192D9652AEF1}" dt="2024-02-23T02:14:21.237" v="281"/>
          <ac:spMkLst>
            <pc:docMk/>
            <pc:sldMk cId="1276522740" sldId="262"/>
            <ac:spMk id="11" creationId="{58A68396-F8BA-B4F3-89D0-6843FB5075A5}"/>
          </ac:spMkLst>
        </pc:spChg>
        <pc:grpChg chg="mod">
          <ac:chgData name="Alison Vaz" userId="58c7c43aa9bbe05d" providerId="Windows Live" clId="Web-{B830D0F8-A536-440F-A930-192D9652AEF1}" dt="2024-02-23T02:14:12.847" v="280" actId="1076"/>
          <ac:grpSpMkLst>
            <pc:docMk/>
            <pc:sldMk cId="1276522740" sldId="262"/>
            <ac:grpSpMk id="7" creationId="{77664D63-9562-2D6E-939A-5E9930F426E8}"/>
          </ac:grpSpMkLst>
        </pc:grpChg>
        <pc:graphicFrameChg chg="add mod modGraphic">
          <ac:chgData name="Alison Vaz" userId="58c7c43aa9bbe05d" providerId="Windows Live" clId="Web-{B830D0F8-A536-440F-A930-192D9652AEF1}" dt="2024-02-23T02:16:56.723" v="300"/>
          <ac:graphicFrameMkLst>
            <pc:docMk/>
            <pc:sldMk cId="1276522740" sldId="262"/>
            <ac:graphicFrameMk id="15" creationId="{DFAD95A6-BAD1-7D01-9C20-B9D3AD7BD250}"/>
          </ac:graphicFrameMkLst>
        </pc:graphicFrameChg>
        <pc:picChg chg="del">
          <ac:chgData name="Alison Vaz" userId="58c7c43aa9bbe05d" providerId="Windows Live" clId="Web-{B830D0F8-A536-440F-A930-192D9652AEF1}" dt="2024-02-23T02:14:01.534" v="278"/>
          <ac:picMkLst>
            <pc:docMk/>
            <pc:sldMk cId="1276522740" sldId="262"/>
            <ac:picMk id="3" creationId="{39E45614-2E3F-D8B3-F568-45089A171449}"/>
          </ac:picMkLst>
        </pc:picChg>
      </pc:sldChg>
      <pc:sldMasterChg chg="del delSldLayout">
        <pc:chgData name="Alison Vaz" userId="58c7c43aa9bbe05d" providerId="Windows Live" clId="Web-{B830D0F8-A536-440F-A930-192D9652AEF1}" dt="2024-02-23T00:36:53.519" v="5"/>
        <pc:sldMasterMkLst>
          <pc:docMk/>
          <pc:sldMasterMk cId="3479031552" sldId="2147483751"/>
        </pc:sldMasterMkLst>
        <pc:sldLayoutChg chg="del">
          <pc:chgData name="Alison Vaz" userId="58c7c43aa9bbe05d" providerId="Windows Live" clId="Web-{B830D0F8-A536-440F-A930-192D9652AEF1}" dt="2024-02-23T00:36:53.519" v="5"/>
          <pc:sldLayoutMkLst>
            <pc:docMk/>
            <pc:sldMasterMk cId="3479031552" sldId="2147483751"/>
            <pc:sldLayoutMk cId="758795299" sldId="2147483752"/>
          </pc:sldLayoutMkLst>
        </pc:sldLayoutChg>
        <pc:sldLayoutChg chg="del">
          <pc:chgData name="Alison Vaz" userId="58c7c43aa9bbe05d" providerId="Windows Live" clId="Web-{B830D0F8-A536-440F-A930-192D9652AEF1}" dt="2024-02-23T00:36:53.519" v="5"/>
          <pc:sldLayoutMkLst>
            <pc:docMk/>
            <pc:sldMasterMk cId="3479031552" sldId="2147483751"/>
            <pc:sldLayoutMk cId="1292063450" sldId="2147483753"/>
          </pc:sldLayoutMkLst>
        </pc:sldLayoutChg>
        <pc:sldLayoutChg chg="del">
          <pc:chgData name="Alison Vaz" userId="58c7c43aa9bbe05d" providerId="Windows Live" clId="Web-{B830D0F8-A536-440F-A930-192D9652AEF1}" dt="2024-02-23T00:36:53.519" v="5"/>
          <pc:sldLayoutMkLst>
            <pc:docMk/>
            <pc:sldMasterMk cId="3479031552" sldId="2147483751"/>
            <pc:sldLayoutMk cId="2959101320" sldId="2147483754"/>
          </pc:sldLayoutMkLst>
        </pc:sldLayoutChg>
        <pc:sldLayoutChg chg="del">
          <pc:chgData name="Alison Vaz" userId="58c7c43aa9bbe05d" providerId="Windows Live" clId="Web-{B830D0F8-A536-440F-A930-192D9652AEF1}" dt="2024-02-23T00:36:53.519" v="5"/>
          <pc:sldLayoutMkLst>
            <pc:docMk/>
            <pc:sldMasterMk cId="3479031552" sldId="2147483751"/>
            <pc:sldLayoutMk cId="4188083142" sldId="2147483755"/>
          </pc:sldLayoutMkLst>
        </pc:sldLayoutChg>
        <pc:sldLayoutChg chg="del">
          <pc:chgData name="Alison Vaz" userId="58c7c43aa9bbe05d" providerId="Windows Live" clId="Web-{B830D0F8-A536-440F-A930-192D9652AEF1}" dt="2024-02-23T00:36:53.519" v="5"/>
          <pc:sldLayoutMkLst>
            <pc:docMk/>
            <pc:sldMasterMk cId="3479031552" sldId="2147483751"/>
            <pc:sldLayoutMk cId="1259594531" sldId="2147483756"/>
          </pc:sldLayoutMkLst>
        </pc:sldLayoutChg>
        <pc:sldLayoutChg chg="del">
          <pc:chgData name="Alison Vaz" userId="58c7c43aa9bbe05d" providerId="Windows Live" clId="Web-{B830D0F8-A536-440F-A930-192D9652AEF1}" dt="2024-02-23T00:36:53.519" v="5"/>
          <pc:sldLayoutMkLst>
            <pc:docMk/>
            <pc:sldMasterMk cId="3479031552" sldId="2147483751"/>
            <pc:sldLayoutMk cId="2254624856" sldId="2147483757"/>
          </pc:sldLayoutMkLst>
        </pc:sldLayoutChg>
        <pc:sldLayoutChg chg="del">
          <pc:chgData name="Alison Vaz" userId="58c7c43aa9bbe05d" providerId="Windows Live" clId="Web-{B830D0F8-A536-440F-A930-192D9652AEF1}" dt="2024-02-23T00:36:53.519" v="5"/>
          <pc:sldLayoutMkLst>
            <pc:docMk/>
            <pc:sldMasterMk cId="3479031552" sldId="2147483751"/>
            <pc:sldLayoutMk cId="1950799139" sldId="2147483758"/>
          </pc:sldLayoutMkLst>
        </pc:sldLayoutChg>
        <pc:sldLayoutChg chg="del">
          <pc:chgData name="Alison Vaz" userId="58c7c43aa9bbe05d" providerId="Windows Live" clId="Web-{B830D0F8-A536-440F-A930-192D9652AEF1}" dt="2024-02-23T00:36:53.519" v="5"/>
          <pc:sldLayoutMkLst>
            <pc:docMk/>
            <pc:sldMasterMk cId="3479031552" sldId="2147483751"/>
            <pc:sldLayoutMk cId="2391973797" sldId="2147483759"/>
          </pc:sldLayoutMkLst>
        </pc:sldLayoutChg>
        <pc:sldLayoutChg chg="del">
          <pc:chgData name="Alison Vaz" userId="58c7c43aa9bbe05d" providerId="Windows Live" clId="Web-{B830D0F8-A536-440F-A930-192D9652AEF1}" dt="2024-02-23T00:36:53.519" v="5"/>
          <pc:sldLayoutMkLst>
            <pc:docMk/>
            <pc:sldMasterMk cId="3479031552" sldId="2147483751"/>
            <pc:sldLayoutMk cId="1436462798" sldId="2147483760"/>
          </pc:sldLayoutMkLst>
        </pc:sldLayoutChg>
        <pc:sldLayoutChg chg="del">
          <pc:chgData name="Alison Vaz" userId="58c7c43aa9bbe05d" providerId="Windows Live" clId="Web-{B830D0F8-A536-440F-A930-192D9652AEF1}" dt="2024-02-23T00:36:53.519" v="5"/>
          <pc:sldLayoutMkLst>
            <pc:docMk/>
            <pc:sldMasterMk cId="3479031552" sldId="2147483751"/>
            <pc:sldLayoutMk cId="381522226" sldId="2147483761"/>
          </pc:sldLayoutMkLst>
        </pc:sldLayoutChg>
        <pc:sldLayoutChg chg="del">
          <pc:chgData name="Alison Vaz" userId="58c7c43aa9bbe05d" providerId="Windows Live" clId="Web-{B830D0F8-A536-440F-A930-192D9652AEF1}" dt="2024-02-23T00:36:53.519" v="5"/>
          <pc:sldLayoutMkLst>
            <pc:docMk/>
            <pc:sldMasterMk cId="3479031552" sldId="2147483751"/>
            <pc:sldLayoutMk cId="808727369" sldId="2147483762"/>
          </pc:sldLayoutMkLst>
        </pc:sldLayoutChg>
      </pc:sldMasterChg>
      <pc:sldMasterChg chg="add del addSldLayout delSldLayout modSldLayout">
        <pc:chgData name="Alison Vaz" userId="58c7c43aa9bbe05d" providerId="Windows Live" clId="Web-{B830D0F8-A536-440F-A930-192D9652AEF1}" dt="2024-02-23T00:40:44.818" v="21"/>
        <pc:sldMasterMkLst>
          <pc:docMk/>
          <pc:sldMasterMk cId="3560336363" sldId="2147483763"/>
        </pc:sldMasterMkLst>
        <pc:sldLayoutChg chg="add del mod replId">
          <pc:chgData name="Alison Vaz" userId="58c7c43aa9bbe05d" providerId="Windows Live" clId="Web-{B830D0F8-A536-440F-A930-192D9652AEF1}" dt="2024-02-23T00:40:44.818" v="21"/>
          <pc:sldLayoutMkLst>
            <pc:docMk/>
            <pc:sldMasterMk cId="3560336363" sldId="2147483763"/>
            <pc:sldLayoutMk cId="2031430960" sldId="2147483764"/>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565512284" sldId="2147483765"/>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3172966378" sldId="2147483766"/>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3888369726" sldId="2147483767"/>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3865064772" sldId="2147483768"/>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560228108" sldId="2147483769"/>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2356145786" sldId="2147483770"/>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462585234" sldId="2147483771"/>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3173852812" sldId="2147483772"/>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2868368050" sldId="2147483773"/>
          </pc:sldLayoutMkLst>
        </pc:sldLayoutChg>
        <pc:sldLayoutChg chg="add del mod replId">
          <pc:chgData name="Alison Vaz" userId="58c7c43aa9bbe05d" providerId="Windows Live" clId="Web-{B830D0F8-A536-440F-A930-192D9652AEF1}" dt="2024-02-23T00:40:44.818" v="21"/>
          <pc:sldLayoutMkLst>
            <pc:docMk/>
            <pc:sldMasterMk cId="3560336363" sldId="2147483763"/>
            <pc:sldLayoutMk cId="4138891064" sldId="2147483774"/>
          </pc:sldLayoutMkLst>
        </pc:sldLayoutChg>
      </pc:sldMasterChg>
      <pc:sldMasterChg chg="add addSldLayout modSldLayout">
        <pc:chgData name="Alison Vaz" userId="58c7c43aa9bbe05d" providerId="Windows Live" clId="Web-{B830D0F8-A536-440F-A930-192D9652AEF1}" dt="2024-02-23T00:40:44.818" v="21"/>
        <pc:sldMasterMkLst>
          <pc:docMk/>
          <pc:sldMasterMk cId="1974649455" sldId="2147483775"/>
        </pc:sldMasterMkLst>
        <pc:sldLayoutChg chg="add mod replId">
          <pc:chgData name="Alison Vaz" userId="58c7c43aa9bbe05d" providerId="Windows Live" clId="Web-{B830D0F8-A536-440F-A930-192D9652AEF1}" dt="2024-02-23T00:40:44.818" v="21"/>
          <pc:sldLayoutMkLst>
            <pc:docMk/>
            <pc:sldMasterMk cId="1974649455" sldId="2147483775"/>
            <pc:sldLayoutMk cId="2044099258" sldId="2147483776"/>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993156924" sldId="2147483777"/>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157034041" sldId="2147483778"/>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40168229" sldId="2147483779"/>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2514099381" sldId="2147483780"/>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4043592722" sldId="2147483781"/>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530574882" sldId="2147483782"/>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289651868" sldId="2147483783"/>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3127289521" sldId="2147483784"/>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2821558616" sldId="2147483785"/>
          </pc:sldLayoutMkLst>
        </pc:sldLayoutChg>
        <pc:sldLayoutChg chg="add mod replId">
          <pc:chgData name="Alison Vaz" userId="58c7c43aa9bbe05d" providerId="Windows Live" clId="Web-{B830D0F8-A536-440F-A930-192D9652AEF1}" dt="2024-02-23T00:40:44.818" v="21"/>
          <pc:sldLayoutMkLst>
            <pc:docMk/>
            <pc:sldMasterMk cId="1974649455" sldId="2147483775"/>
            <pc:sldLayoutMk cId="2195314969" sldId="21474837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E9DF4-C99E-453D-9322-68A39D72253D}"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5A368-84FF-457C-8746-6F4A19A5ED93}" type="slidenum">
              <a:rPr lang="en-US" smtClean="0"/>
              <a:t>‹#›</a:t>
            </a:fld>
            <a:endParaRPr lang="en-US"/>
          </a:p>
        </p:txBody>
      </p:sp>
    </p:spTree>
    <p:extLst>
      <p:ext uri="{BB962C8B-B14F-4D97-AF65-F5344CB8AC3E}">
        <p14:creationId xmlns:p14="http://schemas.microsoft.com/office/powerpoint/2010/main" val="15994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OVERVIEW</a:t>
            </a:r>
          </a:p>
          <a:p>
            <a:pPr algn="l"/>
            <a:endParaRPr lang="en-US"/>
          </a:p>
          <a:p>
            <a:pPr algn="l">
              <a:buFont typeface="+mj-lt"/>
              <a:buAutoNum type="arabicPeriod"/>
            </a:pPr>
            <a:r>
              <a:rPr lang="en-US" b="1" i="0">
                <a:solidFill>
                  <a:srgbClr val="0D0D0D"/>
                </a:solidFill>
                <a:effectLst/>
                <a:latin typeface="Söhne"/>
              </a:rPr>
              <a:t>Improved Prioritization of Variants</a:t>
            </a:r>
            <a:r>
              <a:rPr lang="en-US" b="0" i="0">
                <a:solidFill>
                  <a:srgbClr val="0D0D0D"/>
                </a:solidFill>
                <a:effectLst/>
                <a:latin typeface="Söhne"/>
              </a:rPr>
              <a:t>: Machine learning models can consider multiple features simultaneously, including variant type, allele frequency, and clinical data, to prioritize TP53 variants more accurately. This can help researchers focus their efforts on investigating variants most likely to be clinically relevant.</a:t>
            </a:r>
          </a:p>
          <a:p>
            <a:pPr algn="l">
              <a:buFont typeface="+mj-lt"/>
              <a:buAutoNum type="arabicPeriod"/>
            </a:pPr>
            <a:r>
              <a:rPr lang="en-US" b="1" i="0">
                <a:solidFill>
                  <a:srgbClr val="0D0D0D"/>
                </a:solidFill>
                <a:effectLst/>
                <a:latin typeface="Söhne"/>
              </a:rPr>
              <a:t>Identification of Biomarkers</a:t>
            </a:r>
            <a:r>
              <a:rPr lang="en-US" b="0" i="0">
                <a:solidFill>
                  <a:srgbClr val="0D0D0D"/>
                </a:solidFill>
                <a:effectLst/>
                <a:latin typeface="Söhne"/>
              </a:rPr>
              <a:t>: By identifying TP53 variants associated with disease progression or treatment response, this approach can lead to the discovery of biomarkers that could be used for patient stratification, prognosis prediction, and treatment selection.</a:t>
            </a:r>
          </a:p>
          <a:p>
            <a:pPr algn="l">
              <a:buFont typeface="+mj-lt"/>
              <a:buAutoNum type="arabicPeriod"/>
            </a:pPr>
            <a:r>
              <a:rPr lang="en-US" b="1" i="0">
                <a:solidFill>
                  <a:srgbClr val="0D0D0D"/>
                </a:solidFill>
                <a:effectLst/>
                <a:latin typeface="Söhne"/>
              </a:rPr>
              <a:t>Personalized Treatment Strategies</a:t>
            </a:r>
            <a:r>
              <a:rPr lang="en-US" b="0" i="0">
                <a:solidFill>
                  <a:srgbClr val="0D0D0D"/>
                </a:solidFill>
                <a:effectLst/>
                <a:latin typeface="Söhne"/>
              </a:rPr>
              <a:t>: Ranking TP53 variants based on their predictive power can inform the development of personalized treatment strategies tailored to individual patients. For example, patients with certain TP53 variants associated with resistance to standard therapies could be directed towards alternative treatment options.</a:t>
            </a:r>
          </a:p>
          <a:p>
            <a:pPr algn="l">
              <a:buFont typeface="+mj-lt"/>
              <a:buAutoNum type="arabicPeriod"/>
            </a:pPr>
            <a:r>
              <a:rPr lang="en-US" b="1" i="0">
                <a:solidFill>
                  <a:srgbClr val="0D0D0D"/>
                </a:solidFill>
                <a:effectLst/>
                <a:latin typeface="Söhne"/>
              </a:rPr>
              <a:t>Clinical Decision Support</a:t>
            </a:r>
            <a:r>
              <a:rPr lang="en-US" b="0" i="0">
                <a:solidFill>
                  <a:srgbClr val="0D0D0D"/>
                </a:solidFill>
                <a:effectLst/>
                <a:latin typeface="Söhne"/>
              </a:rPr>
              <a:t>: Insights gained from machine learning-driven variant ranking can be integrated into clinical decision support systems, providing oncologists with valuable information to guide treatment decisions and improve patient outcomes.</a:t>
            </a:r>
          </a:p>
          <a:p>
            <a:pPr algn="l"/>
            <a:r>
              <a:rPr lang="en-US" b="0" i="0">
                <a:solidFill>
                  <a:srgbClr val="0D0D0D"/>
                </a:solidFill>
                <a:effectLst/>
                <a:latin typeface="Söhne"/>
              </a:rPr>
              <a:t>Overall, the impact of utilizing machine learning algorithms to rank TP53 variants in breast cancer extends from advancing our understanding of tumor biology to informing personalized treatment strategies and ultimately improving patient care.</a:t>
            </a:r>
          </a:p>
          <a:p>
            <a:endParaRPr lang="en-US"/>
          </a:p>
        </p:txBody>
      </p:sp>
      <p:sp>
        <p:nvSpPr>
          <p:cNvPr id="4" name="Slide Number Placeholder 3"/>
          <p:cNvSpPr>
            <a:spLocks noGrp="1"/>
          </p:cNvSpPr>
          <p:nvPr>
            <p:ph type="sldNum" sz="quarter" idx="5"/>
          </p:nvPr>
        </p:nvSpPr>
        <p:spPr/>
        <p:txBody>
          <a:bodyPr/>
          <a:lstStyle/>
          <a:p>
            <a:fld id="{1515A368-84FF-457C-8746-6F4A19A5ED93}" type="slidenum">
              <a:rPr lang="en-US" smtClean="0"/>
              <a:t>2</a:t>
            </a:fld>
            <a:endParaRPr lang="en-US"/>
          </a:p>
        </p:txBody>
      </p:sp>
    </p:spTree>
    <p:extLst>
      <p:ext uri="{BB962C8B-B14F-4D97-AF65-F5344CB8AC3E}">
        <p14:creationId xmlns:p14="http://schemas.microsoft.com/office/powerpoint/2010/main" val="318103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sz="1200">
                <a:latin typeface="Söhne"/>
              </a:rPr>
              <a:t>Perform descriptive statistics and visualization techniques</a:t>
            </a:r>
          </a:p>
          <a:p>
            <a:pPr marL="457200" indent="-457200">
              <a:buAutoNum type="arabicPeriod"/>
            </a:pPr>
            <a:r>
              <a:rPr lang="en-US" sz="1200">
                <a:latin typeface="Söhne"/>
              </a:rPr>
              <a:t>Investigate the relationship between TP53 variant allele frequencies and clinical characteristics, such as tumor stage, histological subtype, and patient survival outcomes</a:t>
            </a:r>
          </a:p>
          <a:p>
            <a:pPr marL="457200" indent="-457200">
              <a:buAutoNum type="arabicPeriod"/>
            </a:pPr>
            <a:r>
              <a:rPr lang="en-US" sz="1200">
                <a:latin typeface="Söhne"/>
              </a:rPr>
              <a:t>Identify potential patterns or trends in TP53 variant profiles</a:t>
            </a:r>
          </a:p>
          <a:p>
            <a:pPr marL="457200" indent="-457200">
              <a:buAutoNum type="arabicPeriod"/>
            </a:pPr>
            <a:r>
              <a:rPr lang="en-US" sz="1200">
                <a:latin typeface="Söhne"/>
              </a:rPr>
              <a:t>Variant Prioritization: Prioritize TP53 variants based on their pathogenicity, loss of function and gain of unwanted function</a:t>
            </a:r>
          </a:p>
          <a:p>
            <a:pPr marL="457200" indent="-457200">
              <a:buAutoNum type="arabicPeriod"/>
            </a:pPr>
            <a:r>
              <a:rPr lang="en-US" sz="1200">
                <a:latin typeface="Söhne"/>
              </a:rPr>
              <a:t>Utilize machine learning algorithms, such as random forests or gradient boosting, to rank TP53 variants according to their likelihood of driving breast cancer progression and treatment response.</a:t>
            </a:r>
          </a:p>
          <a:p>
            <a:endParaRPr lang="en-US"/>
          </a:p>
        </p:txBody>
      </p:sp>
      <p:sp>
        <p:nvSpPr>
          <p:cNvPr id="4" name="Slide Number Placeholder 3"/>
          <p:cNvSpPr>
            <a:spLocks noGrp="1"/>
          </p:cNvSpPr>
          <p:nvPr>
            <p:ph type="sldNum" sz="quarter" idx="5"/>
          </p:nvPr>
        </p:nvSpPr>
        <p:spPr/>
        <p:txBody>
          <a:bodyPr/>
          <a:lstStyle/>
          <a:p>
            <a:fld id="{1515A368-84FF-457C-8746-6F4A19A5ED93}" type="slidenum">
              <a:rPr lang="en-US" smtClean="0"/>
              <a:t>3</a:t>
            </a:fld>
            <a:endParaRPr lang="en-US"/>
          </a:p>
        </p:txBody>
      </p:sp>
    </p:spTree>
    <p:extLst>
      <p:ext uri="{BB962C8B-B14F-4D97-AF65-F5344CB8AC3E}">
        <p14:creationId xmlns:p14="http://schemas.microsoft.com/office/powerpoint/2010/main" val="338568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200"/>
              </a:spcBef>
              <a:spcAft>
                <a:spcPts val="200"/>
              </a:spcAft>
            </a:pPr>
            <a:r>
              <a:rPr lang="fr-FR" sz="1200" b="1">
                <a:effectLst/>
                <a:latin typeface="Helvetica" panose="020B0604020202020204" pitchFamily="34" charset="0"/>
                <a:ea typeface="MS Mincho" panose="02020609040205080304" pitchFamily="49" charset="-128"/>
                <a:cs typeface="Times New Roman" panose="02020603050405020304" pitchFamily="18" charset="0"/>
              </a:rPr>
              <a:t>SNV: </a:t>
            </a:r>
            <a:r>
              <a:rPr lang="fr-FR" sz="1200">
                <a:effectLst/>
                <a:latin typeface="Helvetica" panose="020B0604020202020204" pitchFamily="34" charset="0"/>
                <a:ea typeface="MS Mincho" panose="02020609040205080304" pitchFamily="49" charset="-128"/>
                <a:cs typeface="Times New Roman" panose="02020603050405020304" pitchFamily="18" charset="0"/>
              </a:rPr>
              <a:t>Single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Nucleotide</a:t>
            </a:r>
            <a:r>
              <a:rPr lang="fr-FR" sz="1200">
                <a:effectLst/>
                <a:latin typeface="Helvetica" panose="020B0604020202020204" pitchFamily="34" charset="0"/>
                <a:ea typeface="MS Mincho" panose="02020609040205080304" pitchFamily="49" charset="-128"/>
                <a:cs typeface="Times New Roman" panose="02020603050405020304" pitchFamily="18" charset="0"/>
              </a:rPr>
              <a:t> Variant</a:t>
            </a:r>
            <a:endParaRPr lang="en-US" sz="1200">
              <a:effectLst/>
              <a:latin typeface="Geneva"/>
              <a:ea typeface="MS Mincho" panose="02020609040205080304" pitchFamily="49" charset="-128"/>
              <a:cs typeface="Times New Roman" panose="02020603050405020304" pitchFamily="18" charset="0"/>
            </a:endParaRPr>
          </a:p>
          <a:p>
            <a:pPr marL="0" marR="0">
              <a:spcBef>
                <a:spcPts val="200"/>
              </a:spcBef>
              <a:spcAft>
                <a:spcPts val="200"/>
              </a:spcAft>
              <a:tabLst>
                <a:tab pos="846455" algn="l"/>
              </a:tabLst>
            </a:pPr>
            <a:r>
              <a:rPr lang="fr-FR" sz="1200" b="1">
                <a:effectLst/>
                <a:latin typeface="Helvetica" panose="020B0604020202020204" pitchFamily="34" charset="0"/>
                <a:ea typeface="MS Mincho" panose="02020609040205080304" pitchFamily="49" charset="-128"/>
                <a:cs typeface="Times New Roman" panose="02020603050405020304" pitchFamily="18" charset="0"/>
              </a:rPr>
              <a:t>DNP: </a:t>
            </a:r>
            <a:r>
              <a:rPr lang="fr-FR" sz="1200">
                <a:effectLst/>
                <a:latin typeface="Helvetica" panose="020B0604020202020204" pitchFamily="34" charset="0"/>
                <a:ea typeface="MS Mincho" panose="02020609040205080304" pitchFamily="49" charset="-128"/>
                <a:cs typeface="Times New Roman" panose="02020603050405020304" pitchFamily="18" charset="0"/>
              </a:rPr>
              <a:t>Change in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two</a:t>
            </a:r>
            <a:r>
              <a:rPr lang="fr-FR" sz="1200">
                <a:effectLst/>
                <a:latin typeface="Helvetica" panose="020B0604020202020204" pitchFamily="34" charset="0"/>
                <a:ea typeface="MS Mincho" panose="02020609040205080304" pitchFamily="49" charset="-128"/>
                <a:cs typeface="Times New Roman" panose="02020603050405020304" pitchFamily="18" charset="0"/>
              </a:rPr>
              <a:t>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consecutive</a:t>
            </a:r>
            <a:r>
              <a:rPr lang="fr-FR" sz="1200">
                <a:effectLst/>
                <a:latin typeface="Helvetica" panose="020B0604020202020204" pitchFamily="34" charset="0"/>
                <a:ea typeface="MS Mincho" panose="02020609040205080304" pitchFamily="49" charset="-128"/>
                <a:cs typeface="Times New Roman" panose="02020603050405020304" pitchFamily="18" charset="0"/>
              </a:rPr>
              <a:t> bases (</a:t>
            </a:r>
            <a:r>
              <a:rPr lang="fr-FR" sz="1200" err="1">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dinucleotide</a:t>
            </a:r>
            <a:r>
              <a:rPr lang="fr-FR" sz="120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variant)</a:t>
            </a:r>
            <a:endParaRPr lang="en-US" sz="1200">
              <a:effectLst/>
              <a:latin typeface="Geneva"/>
              <a:ea typeface="MS Mincho" panose="02020609040205080304" pitchFamily="49" charset="-128"/>
              <a:cs typeface="Times New Roman" panose="02020603050405020304" pitchFamily="18" charset="0"/>
            </a:endParaRPr>
          </a:p>
          <a:p>
            <a:pPr marL="0" marR="0">
              <a:spcBef>
                <a:spcPts val="200"/>
              </a:spcBef>
              <a:spcAft>
                <a:spcPts val="200"/>
              </a:spcAft>
            </a:pPr>
            <a:r>
              <a:rPr lang="fr-FR" sz="1200" b="1">
                <a:effectLst/>
                <a:latin typeface="Helvetica" panose="020B0604020202020204" pitchFamily="34" charset="0"/>
                <a:ea typeface="MS Mincho" panose="02020609040205080304" pitchFamily="49" charset="-128"/>
                <a:cs typeface="Times New Roman" panose="02020603050405020304" pitchFamily="18" charset="0"/>
              </a:rPr>
              <a:t>TNP: </a:t>
            </a:r>
            <a:r>
              <a:rPr lang="fr-FR" sz="1200">
                <a:effectLst/>
                <a:latin typeface="Helvetica" panose="020B0604020202020204" pitchFamily="34" charset="0"/>
                <a:ea typeface="MS Mincho" panose="02020609040205080304" pitchFamily="49" charset="-128"/>
                <a:cs typeface="Times New Roman" panose="02020603050405020304" pitchFamily="18" charset="0"/>
              </a:rPr>
              <a:t>Change in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three</a:t>
            </a:r>
            <a:r>
              <a:rPr lang="fr-FR" sz="1200">
                <a:effectLst/>
                <a:latin typeface="Helvetica" panose="020B0604020202020204" pitchFamily="34" charset="0"/>
                <a:ea typeface="MS Mincho" panose="02020609040205080304" pitchFamily="49" charset="-128"/>
                <a:cs typeface="Times New Roman" panose="02020603050405020304" pitchFamily="18" charset="0"/>
              </a:rPr>
              <a:t>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consecutive</a:t>
            </a:r>
            <a:r>
              <a:rPr lang="fr-FR" sz="1200">
                <a:effectLst/>
                <a:latin typeface="Helvetica" panose="020B0604020202020204" pitchFamily="34" charset="0"/>
                <a:ea typeface="MS Mincho" panose="02020609040205080304" pitchFamily="49" charset="-128"/>
                <a:cs typeface="Times New Roman" panose="02020603050405020304" pitchFamily="18" charset="0"/>
              </a:rPr>
              <a:t> bases (</a:t>
            </a:r>
            <a:r>
              <a:rPr lang="fr-FR" sz="120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tri-</a:t>
            </a:r>
            <a:r>
              <a:rPr lang="fr-FR" sz="1200" err="1">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nucleotide</a:t>
            </a:r>
            <a:r>
              <a:rPr lang="fr-FR" sz="120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variant)</a:t>
            </a:r>
            <a:endParaRPr lang="en-US" sz="1200">
              <a:effectLst/>
              <a:latin typeface="Geneva"/>
              <a:ea typeface="MS Mincho" panose="02020609040205080304" pitchFamily="49" charset="-128"/>
              <a:cs typeface="Times New Roman" panose="02020603050405020304" pitchFamily="18" charset="0"/>
            </a:endParaRPr>
          </a:p>
          <a:p>
            <a:pPr marL="0" marR="0">
              <a:spcBef>
                <a:spcPts val="200"/>
              </a:spcBef>
              <a:spcAft>
                <a:spcPts val="200"/>
              </a:spcAft>
            </a:pPr>
            <a:r>
              <a:rPr lang="fr-FR" sz="1200" b="1">
                <a:effectLst/>
                <a:latin typeface="Helvetica" panose="020B0604020202020204" pitchFamily="34" charset="0"/>
                <a:ea typeface="MS Mincho" panose="02020609040205080304" pitchFamily="49" charset="-128"/>
                <a:cs typeface="Times New Roman" panose="02020603050405020304" pitchFamily="18" charset="0"/>
              </a:rPr>
              <a:t>ONP: </a:t>
            </a:r>
            <a:r>
              <a:rPr lang="fr-FR" sz="1200">
                <a:effectLst/>
                <a:latin typeface="Helvetica" panose="020B0604020202020204" pitchFamily="34" charset="0"/>
                <a:ea typeface="MS Mincho" panose="02020609040205080304" pitchFamily="49" charset="-128"/>
                <a:cs typeface="Times New Roman" panose="02020603050405020304" pitchFamily="18" charset="0"/>
              </a:rPr>
              <a:t>Change in four or more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consecutive</a:t>
            </a:r>
            <a:r>
              <a:rPr lang="fr-FR" sz="1200">
                <a:effectLst/>
                <a:latin typeface="Helvetica" panose="020B0604020202020204" pitchFamily="34" charset="0"/>
                <a:ea typeface="MS Mincho" panose="02020609040205080304" pitchFamily="49" charset="-128"/>
                <a:cs typeface="Times New Roman" panose="02020603050405020304" pitchFamily="18" charset="0"/>
              </a:rPr>
              <a:t> bases (</a:t>
            </a:r>
            <a:r>
              <a:rPr lang="fr-FR" sz="1200" err="1">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oligo-nucleotide</a:t>
            </a:r>
            <a:r>
              <a:rPr lang="fr-FR" sz="120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variant)</a:t>
            </a:r>
            <a:endParaRPr lang="en-US" sz="1200">
              <a:effectLst/>
              <a:latin typeface="Geneva"/>
              <a:ea typeface="MS Mincho" panose="02020609040205080304" pitchFamily="49" charset="-128"/>
              <a:cs typeface="Times New Roman" panose="02020603050405020304" pitchFamily="18" charset="0"/>
            </a:endParaRPr>
          </a:p>
          <a:p>
            <a:pPr marL="0" marR="0">
              <a:spcBef>
                <a:spcPts val="200"/>
              </a:spcBef>
              <a:spcAft>
                <a:spcPts val="200"/>
              </a:spcAft>
            </a:pPr>
            <a:r>
              <a:rPr lang="fr-FR" sz="1200" b="1">
                <a:effectLst/>
                <a:latin typeface="Helvetica" panose="020B0604020202020204" pitchFamily="34" charset="0"/>
                <a:ea typeface="MS Mincho" panose="02020609040205080304" pitchFamily="49" charset="-128"/>
                <a:cs typeface="Times New Roman" panose="02020603050405020304" pitchFamily="18" charset="0"/>
              </a:rPr>
              <a:t>INS:</a:t>
            </a:r>
            <a:r>
              <a:rPr lang="fr-FR" sz="1200">
                <a:effectLst/>
                <a:latin typeface="Helvetica" panose="020B0604020202020204" pitchFamily="34" charset="0"/>
                <a:ea typeface="MS Mincho" panose="02020609040205080304" pitchFamily="49" charset="-128"/>
                <a:cs typeface="Times New Roman" panose="02020603050405020304" pitchFamily="18" charset="0"/>
              </a:rPr>
              <a:t> Insertion</a:t>
            </a:r>
            <a:endParaRPr lang="en-US" sz="1200">
              <a:effectLst/>
              <a:latin typeface="Geneva"/>
              <a:ea typeface="MS Mincho" panose="02020609040205080304" pitchFamily="49" charset="-128"/>
              <a:cs typeface="Times New Roman" panose="02020603050405020304" pitchFamily="18" charset="0"/>
            </a:endParaRPr>
          </a:p>
          <a:p>
            <a:r>
              <a:rPr lang="fr-FR" sz="1200" b="1">
                <a:effectLst/>
                <a:latin typeface="Helvetica" panose="020B0604020202020204" pitchFamily="34" charset="0"/>
                <a:ea typeface="MS Mincho" panose="02020609040205080304" pitchFamily="49" charset="-128"/>
                <a:cs typeface="Times New Roman" panose="02020603050405020304" pitchFamily="18" charset="0"/>
              </a:rPr>
              <a:t>DEL: </a:t>
            </a:r>
            <a:r>
              <a:rPr lang="fr-FR" sz="1200" err="1">
                <a:effectLst/>
                <a:latin typeface="Helvetica" panose="020B0604020202020204" pitchFamily="34" charset="0"/>
                <a:ea typeface="MS Mincho" panose="02020609040205080304" pitchFamily="49" charset="-128"/>
                <a:cs typeface="Times New Roman" panose="02020603050405020304" pitchFamily="18" charset="0"/>
              </a:rPr>
              <a:t>Deletion</a:t>
            </a:r>
            <a:endParaRPr lang="fr-FR" sz="1200">
              <a:effectLst/>
              <a:latin typeface="Helvetica" panose="020B0604020202020204" pitchFamily="34" charset="0"/>
              <a:ea typeface="MS Mincho" panose="02020609040205080304" pitchFamily="49"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515A368-84FF-457C-8746-6F4A19A5ED93}" type="slidenum">
              <a:rPr lang="en-US" smtClean="0"/>
              <a:t>6</a:t>
            </a:fld>
            <a:endParaRPr lang="en-US"/>
          </a:p>
        </p:txBody>
      </p:sp>
    </p:spTree>
    <p:extLst>
      <p:ext uri="{BB962C8B-B14F-4D97-AF65-F5344CB8AC3E}">
        <p14:creationId xmlns:p14="http://schemas.microsoft.com/office/powerpoint/2010/main" val="416357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Adenine is the most mutated nucleotide</a:t>
            </a:r>
          </a:p>
        </p:txBody>
      </p:sp>
      <p:sp>
        <p:nvSpPr>
          <p:cNvPr id="4" name="Slide Number Placeholder 3"/>
          <p:cNvSpPr>
            <a:spLocks noGrp="1"/>
          </p:cNvSpPr>
          <p:nvPr>
            <p:ph type="sldNum" sz="quarter" idx="5"/>
          </p:nvPr>
        </p:nvSpPr>
        <p:spPr/>
        <p:txBody>
          <a:bodyPr/>
          <a:lstStyle/>
          <a:p>
            <a:fld id="{1515A368-84FF-457C-8746-6F4A19A5ED93}" type="slidenum">
              <a:rPr lang="en-US" smtClean="0"/>
              <a:t>10</a:t>
            </a:fld>
            <a:endParaRPr lang="en-US"/>
          </a:p>
        </p:txBody>
      </p:sp>
    </p:spTree>
    <p:extLst>
      <p:ext uri="{BB962C8B-B14F-4D97-AF65-F5344CB8AC3E}">
        <p14:creationId xmlns:p14="http://schemas.microsoft.com/office/powerpoint/2010/main" val="391804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Histidine is the highly produced by mutated TP53</a:t>
            </a:r>
          </a:p>
        </p:txBody>
      </p:sp>
      <p:sp>
        <p:nvSpPr>
          <p:cNvPr id="4" name="Slide Number Placeholder 3"/>
          <p:cNvSpPr>
            <a:spLocks noGrp="1"/>
          </p:cNvSpPr>
          <p:nvPr>
            <p:ph type="sldNum" sz="quarter" idx="5"/>
          </p:nvPr>
        </p:nvSpPr>
        <p:spPr/>
        <p:txBody>
          <a:bodyPr/>
          <a:lstStyle/>
          <a:p>
            <a:fld id="{1515A368-84FF-457C-8746-6F4A19A5ED93}" type="slidenum">
              <a:rPr lang="en-US" smtClean="0"/>
              <a:t>11</a:t>
            </a:fld>
            <a:endParaRPr lang="en-US"/>
          </a:p>
        </p:txBody>
      </p:sp>
    </p:spTree>
    <p:extLst>
      <p:ext uri="{BB962C8B-B14F-4D97-AF65-F5344CB8AC3E}">
        <p14:creationId xmlns:p14="http://schemas.microsoft.com/office/powerpoint/2010/main" val="229560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95067E-70F6-477F-90B7-AE2E84F1D294}"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409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F118-3D5B-4350-B0A9-DA97A6EF32B2}"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155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0B59A2-543F-4760-8CA2-D877D17E9E17}"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531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EF8DB-C519-4102-9110-6E6A07633B26}"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9315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A1703-6279-49E2-B034-36BEA301F2A4}" type="datetime1">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03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5BEA2D-522A-42DF-95F4-058AD4340E16}"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16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7E7164-2C35-4567-B139-16785B31D56C}" type="datetime1">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1409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3CE983-DF5D-452A-9416-7549D751B0AD}" type="datetime1">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359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46913-1AD1-4694-87FB-8E64A8EAC05C}" type="datetime1">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30574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1B06F6-2B16-4058-BDEA-C33FC2E30DD2}"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65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583B4-2B6B-4613-A103-09FD62AE427E}" type="datetime1">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728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F1DD4-D1FC-46C3-AD7D-9D031CD3CD8A}" type="datetime1">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974649455"/>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pngall.com/breast-cancer-ribbon-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pngall.com/breast-cancer-ribbon-p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ngall.com/breast-cancer-ribbon-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kaggle.com/datasets/dhanashreekelkar/tp53-status" TargetMode="External"/><Relationship Id="rId3" Type="http://schemas.openxmlformats.org/officeDocument/2006/relationships/hyperlink" Target="http://www.pngall.com/breast-cancer-ribbon-png" TargetMode="External"/><Relationship Id="rId7" Type="http://schemas.openxmlformats.org/officeDocument/2006/relationships/hyperlink" Target="https://www.kaggle.com/datasets/kevinarvai/clinvar-conflictin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tp53.isb-cgc.org/get_tp53data" TargetMode="External"/><Relationship Id="rId5" Type="http://schemas.openxmlformats.org/officeDocument/2006/relationships/hyperlink" Target="https://p53.fr/download-the-database" TargetMode="External"/><Relationship Id="rId4" Type="http://schemas.openxmlformats.org/officeDocument/2006/relationships/hyperlink" Target="https://www.cancer.gov/types/common-cancers#:~:text=The%20most%20common%20type%20of,are%20combined%20for%20the%20lis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pngall.com/breast-cancer-ribbon-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pngall.com/breast-cancer-ribbon-png"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cancer.gov/" TargetMode="External"/><Relationship Id="rId3" Type="http://schemas.openxmlformats.org/officeDocument/2006/relationships/hyperlink" Target="http://www.pngall.com/breast-cancer-ribbon-png"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tp53.isb-cgc.org/" TargetMode="External"/><Relationship Id="rId5" Type="http://schemas.openxmlformats.org/officeDocument/2006/relationships/image" Target="../media/image3.png"/><Relationship Id="rId4" Type="http://schemas.openxmlformats.org/officeDocument/2006/relationships/hyperlink" Target="https://p53.fr/curation-of-the-tp53-database"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breast-cancer-ribbon-pn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kaggle.com/datasets/dhanashreekelkar/tp53-status" TargetMode="External"/><Relationship Id="rId4" Type="http://schemas.openxmlformats.org/officeDocument/2006/relationships/hyperlink" Target="https://www.kaggle.com/datasets/kevinarvai/clinvar-conflict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53.fr/curation-of-the-tp53-database" TargetMode="External"/><Relationship Id="rId5" Type="http://schemas.openxmlformats.org/officeDocument/2006/relationships/hyperlink" Target="http://www.ncbi.nlm.nih.gov/entrez/viewer.fcgi?val=NM_000546.5" TargetMode="External"/><Relationship Id="rId4" Type="http://schemas.openxmlformats.org/officeDocument/2006/relationships/hyperlink" Target="http://www.pngall.com/breast-cancer-ribbon-p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pngall.com/breast-cancer-ribbon-png"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53.fr/curation-of-the-tp53-databas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tp53.isb-cgc.org/resources#polymorph" TargetMode="External"/><Relationship Id="rId3" Type="http://schemas.openxmlformats.org/officeDocument/2006/relationships/hyperlink" Target="http://www.pngall.com/breast-cancer-ribbon-pn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cancer.gov/" TargetMode="External"/><Relationship Id="rId5" Type="http://schemas.openxmlformats.org/officeDocument/2006/relationships/image" Target="../media/image4.png"/><Relationship Id="rId4" Type="http://schemas.openxmlformats.org/officeDocument/2006/relationships/hyperlink" Target="https://tp53.isb-cgc.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breast-cancer-ribbon-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61FAFB-B1CD-4D93-366A-4605D86CE80D}"/>
              </a:ext>
            </a:extLst>
          </p:cNvPr>
          <p:cNvPicPr>
            <a:picLocks noChangeAspect="1"/>
          </p:cNvPicPr>
          <p:nvPr/>
        </p:nvPicPr>
        <p:blipFill rotWithShape="1">
          <a:blip r:embed="rId2">
            <a:alphaModFix amt="40000"/>
          </a:blip>
          <a:srcRect t="9059" r="-112" b="7815"/>
          <a:stretch/>
        </p:blipFill>
        <p:spPr>
          <a:xfrm>
            <a:off x="20" y="163296"/>
            <a:ext cx="12205611" cy="6384862"/>
          </a:xfrm>
          <a:prstGeom prst="rect">
            <a:avLst/>
          </a:prstGeom>
        </p:spPr>
      </p:pic>
      <p:sp>
        <p:nvSpPr>
          <p:cNvPr id="2" name="Title 1"/>
          <p:cNvSpPr>
            <a:spLocks noGrp="1"/>
          </p:cNvSpPr>
          <p:nvPr>
            <p:ph type="ctrTitle"/>
          </p:nvPr>
        </p:nvSpPr>
        <p:spPr>
          <a:xfrm>
            <a:off x="965200" y="965200"/>
            <a:ext cx="10261600" cy="3564869"/>
          </a:xfrm>
        </p:spPr>
        <p:txBody>
          <a:bodyPr vert="horz" lIns="91440" tIns="45720" rIns="91440" bIns="45720" rtlCol="0">
            <a:normAutofit/>
          </a:bodyPr>
          <a:lstStyle/>
          <a:p>
            <a:pPr algn="l"/>
            <a:r>
              <a:rPr lang="en-US" sz="8100" b="1">
                <a:ln w="22225">
                  <a:solidFill>
                    <a:schemeClr val="tx1"/>
                  </a:solidFill>
                  <a:miter lim="800000"/>
                </a:ln>
              </a:rPr>
              <a:t>Exploring the Oncogenic Impact of </a:t>
            </a:r>
            <a:r>
              <a:rPr lang="en-US" sz="8100" b="1" i="1">
                <a:ln w="22225">
                  <a:solidFill>
                    <a:schemeClr val="tx1"/>
                  </a:solidFill>
                  <a:miter lim="800000"/>
                </a:ln>
              </a:rPr>
              <a:t>TP53</a:t>
            </a:r>
            <a:r>
              <a:rPr lang="en-US" sz="8100" b="1">
                <a:ln w="22225">
                  <a:solidFill>
                    <a:schemeClr val="tx1"/>
                  </a:solidFill>
                  <a:miter lim="800000"/>
                </a:ln>
              </a:rPr>
              <a:t> Variants on Breast Cancer</a:t>
            </a:r>
            <a:endParaRPr lang="en-US" sz="8100" b="1">
              <a:ln w="22225">
                <a:solidFill>
                  <a:prstClr val="white"/>
                </a:solidFill>
                <a:miter lim="800000"/>
              </a:ln>
              <a:cs typeface="Calibri Light"/>
            </a:endParaRPr>
          </a:p>
        </p:txBody>
      </p:sp>
      <p:sp>
        <p:nvSpPr>
          <p:cNvPr id="3" name="Slide Number Placeholder 2">
            <a:extLst>
              <a:ext uri="{FF2B5EF4-FFF2-40B4-BE49-F238E27FC236}">
                <a16:creationId xmlns:a16="http://schemas.microsoft.com/office/drawing/2014/main" id="{218CD603-04C9-115F-1100-7BDEEF8BCAB8}"/>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3A1B-1920-A8F2-6D45-90E8EBDB5CD9}"/>
            </a:ext>
          </a:extLst>
        </p:cNvPr>
        <p:cNvGrpSpPr/>
        <p:nvPr/>
      </p:nvGrpSpPr>
      <p:grpSpPr>
        <a:xfrm>
          <a:off x="0" y="0"/>
          <a:ext cx="0" cy="0"/>
          <a:chOff x="0" y="0"/>
          <a:chExt cx="0" cy="0"/>
        </a:xfrm>
      </p:grpSpPr>
      <p:pic>
        <p:nvPicPr>
          <p:cNvPr id="8" name="Content Placeholder 7" descr="A pink ribbon on a black background&#10;&#10;Description automatically generated">
            <a:extLst>
              <a:ext uri="{FF2B5EF4-FFF2-40B4-BE49-F238E27FC236}">
                <a16:creationId xmlns:a16="http://schemas.microsoft.com/office/drawing/2014/main" id="{1EE95D57-9F60-7BFE-6801-E99492FBEB1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868" r="4" b="1197"/>
          <a:stretch/>
        </p:blipFill>
        <p:spPr>
          <a:xfrm>
            <a:off x="10394805" y="721860"/>
            <a:ext cx="1305444" cy="1216822"/>
          </a:xfrm>
          <a:prstGeom prst="rect">
            <a:avLst/>
          </a:prstGeom>
        </p:spPr>
      </p:pic>
      <p:sp>
        <p:nvSpPr>
          <p:cNvPr id="5" name="Slide Number Placeholder 4">
            <a:extLst>
              <a:ext uri="{FF2B5EF4-FFF2-40B4-BE49-F238E27FC236}">
                <a16:creationId xmlns:a16="http://schemas.microsoft.com/office/drawing/2014/main" id="{168D6824-BA64-C500-3641-51C32A304BED}"/>
              </a:ext>
            </a:extLst>
          </p:cNvPr>
          <p:cNvSpPr>
            <a:spLocks noGrp="1"/>
          </p:cNvSpPr>
          <p:nvPr>
            <p:ph type="sldNum" sz="quarter" idx="12"/>
          </p:nvPr>
        </p:nvSpPr>
        <p:spPr/>
        <p:txBody>
          <a:bodyPr/>
          <a:lstStyle/>
          <a:p>
            <a:fld id="{48F63A3B-78C7-47BE-AE5E-E10140E04643}" type="slidenum">
              <a:rPr lang="en-US" smtClean="0"/>
              <a:t>10</a:t>
            </a:fld>
            <a:endParaRPr lang="en-US"/>
          </a:p>
        </p:txBody>
      </p:sp>
      <p:pic>
        <p:nvPicPr>
          <p:cNvPr id="6" name="Picture 5">
            <a:extLst>
              <a:ext uri="{FF2B5EF4-FFF2-40B4-BE49-F238E27FC236}">
                <a16:creationId xmlns:a16="http://schemas.microsoft.com/office/drawing/2014/main" id="{FAAADD11-E966-896F-0465-877FA2DD9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0" y="685794"/>
            <a:ext cx="9144019" cy="5486411"/>
          </a:xfrm>
          <a:prstGeom prst="rect">
            <a:avLst/>
          </a:prstGeom>
        </p:spPr>
      </p:pic>
    </p:spTree>
    <p:extLst>
      <p:ext uri="{BB962C8B-B14F-4D97-AF65-F5344CB8AC3E}">
        <p14:creationId xmlns:p14="http://schemas.microsoft.com/office/powerpoint/2010/main" val="2095897904"/>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4511A-02FA-CA37-F97F-D01EA3530FF9}"/>
            </a:ext>
          </a:extLst>
        </p:cNvPr>
        <p:cNvGrpSpPr/>
        <p:nvPr/>
      </p:nvGrpSpPr>
      <p:grpSpPr>
        <a:xfrm>
          <a:off x="0" y="0"/>
          <a:ext cx="0" cy="0"/>
          <a:chOff x="0" y="0"/>
          <a:chExt cx="0" cy="0"/>
        </a:xfrm>
      </p:grpSpPr>
      <p:pic>
        <p:nvPicPr>
          <p:cNvPr id="8" name="Content Placeholder 7" descr="A pink ribbon on a black background&#10;&#10;Description automatically generated">
            <a:extLst>
              <a:ext uri="{FF2B5EF4-FFF2-40B4-BE49-F238E27FC236}">
                <a16:creationId xmlns:a16="http://schemas.microsoft.com/office/drawing/2014/main" id="{70EE441E-A5E2-61FF-9693-27349EBBEB16}"/>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868" r="4" b="1197"/>
          <a:stretch/>
        </p:blipFill>
        <p:spPr>
          <a:xfrm>
            <a:off x="10394805" y="721860"/>
            <a:ext cx="1305444" cy="1216822"/>
          </a:xfrm>
          <a:prstGeom prst="rect">
            <a:avLst/>
          </a:prstGeom>
        </p:spPr>
      </p:pic>
      <p:sp>
        <p:nvSpPr>
          <p:cNvPr id="5" name="Slide Number Placeholder 4">
            <a:extLst>
              <a:ext uri="{FF2B5EF4-FFF2-40B4-BE49-F238E27FC236}">
                <a16:creationId xmlns:a16="http://schemas.microsoft.com/office/drawing/2014/main" id="{2A90CEF8-67F0-81DB-7703-80C8305B5E2F}"/>
              </a:ext>
            </a:extLst>
          </p:cNvPr>
          <p:cNvSpPr>
            <a:spLocks noGrp="1"/>
          </p:cNvSpPr>
          <p:nvPr>
            <p:ph type="sldNum" sz="quarter" idx="12"/>
          </p:nvPr>
        </p:nvSpPr>
        <p:spPr/>
        <p:txBody>
          <a:bodyPr/>
          <a:lstStyle/>
          <a:p>
            <a:fld id="{48F63A3B-78C7-47BE-AE5E-E10140E04643}" type="slidenum">
              <a:rPr lang="en-US" smtClean="0"/>
              <a:t>11</a:t>
            </a:fld>
            <a:endParaRPr lang="en-US"/>
          </a:p>
        </p:txBody>
      </p:sp>
      <p:pic>
        <p:nvPicPr>
          <p:cNvPr id="4" name="Picture 3">
            <a:extLst>
              <a:ext uri="{FF2B5EF4-FFF2-40B4-BE49-F238E27FC236}">
                <a16:creationId xmlns:a16="http://schemas.microsoft.com/office/drawing/2014/main" id="{6C49FCE0-47AD-97F4-1556-E762A4C053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0" y="685794"/>
            <a:ext cx="9144019" cy="5486411"/>
          </a:xfrm>
          <a:prstGeom prst="rect">
            <a:avLst/>
          </a:prstGeom>
        </p:spPr>
      </p:pic>
    </p:spTree>
    <p:extLst>
      <p:ext uri="{BB962C8B-B14F-4D97-AF65-F5344CB8AC3E}">
        <p14:creationId xmlns:p14="http://schemas.microsoft.com/office/powerpoint/2010/main" val="528150343"/>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4559-974A-BD3A-15C1-1487DDF0A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91CB5-0668-A6A1-61F6-2CF0FDA80073}"/>
              </a:ext>
            </a:extLst>
          </p:cNvPr>
          <p:cNvSpPr>
            <a:spLocks noGrp="1"/>
          </p:cNvSpPr>
          <p:nvPr>
            <p:ph type="title"/>
          </p:nvPr>
        </p:nvSpPr>
        <p:spPr>
          <a:xfrm>
            <a:off x="589559" y="856180"/>
            <a:ext cx="6414355" cy="1128068"/>
          </a:xfrm>
        </p:spPr>
        <p:txBody>
          <a:bodyPr vert="horz" lIns="91440" tIns="45720" rIns="91440" bIns="45720" rtlCol="0" anchor="ctr">
            <a:normAutofit/>
          </a:bodyPr>
          <a:lstStyle/>
          <a:p>
            <a:r>
              <a:rPr lang="en-US" sz="4000" b="1">
                <a:cs typeface="Calibri Light"/>
              </a:rPr>
              <a:t>CONCERNS FROM PRELIM EDA</a:t>
            </a:r>
          </a:p>
        </p:txBody>
      </p:sp>
      <p:pic>
        <p:nvPicPr>
          <p:cNvPr id="8" name="Content Placeholder 7" descr="A pink ribbon on a black background&#10;&#10;Description automatically generated">
            <a:extLst>
              <a:ext uri="{FF2B5EF4-FFF2-40B4-BE49-F238E27FC236}">
                <a16:creationId xmlns:a16="http://schemas.microsoft.com/office/drawing/2014/main" id="{D44ACEFF-BAF2-B497-09A1-1F8685369D3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sp>
        <p:nvSpPr>
          <p:cNvPr id="9" name="Content Placeholder 8">
            <a:extLst>
              <a:ext uri="{FF2B5EF4-FFF2-40B4-BE49-F238E27FC236}">
                <a16:creationId xmlns:a16="http://schemas.microsoft.com/office/drawing/2014/main" id="{8F9D2537-F0F8-13FA-5477-C626C7487DB7}"/>
              </a:ext>
            </a:extLst>
          </p:cNvPr>
          <p:cNvSpPr>
            <a:spLocks noGrp="1"/>
          </p:cNvSpPr>
          <p:nvPr>
            <p:ph idx="1"/>
          </p:nvPr>
        </p:nvSpPr>
        <p:spPr>
          <a:xfrm>
            <a:off x="838200" y="1984249"/>
            <a:ext cx="10515600" cy="4192714"/>
          </a:xfrm>
        </p:spPr>
        <p:txBody>
          <a:bodyPr/>
          <a:lstStyle/>
          <a:p>
            <a:r>
              <a:rPr lang="en-US"/>
              <a:t>Not all the data is available in one dataset</a:t>
            </a:r>
          </a:p>
          <a:p>
            <a:r>
              <a:rPr lang="en-US"/>
              <a:t>Complexity and missing values</a:t>
            </a:r>
          </a:p>
          <a:p>
            <a:r>
              <a:rPr lang="en-US"/>
              <a:t>Small datasets </a:t>
            </a:r>
          </a:p>
          <a:p>
            <a:r>
              <a:rPr lang="en-US"/>
              <a:t>Too ambitious</a:t>
            </a:r>
          </a:p>
          <a:p>
            <a:r>
              <a:rPr lang="en-US"/>
              <a:t>Splitting data for modeling</a:t>
            </a:r>
          </a:p>
        </p:txBody>
      </p:sp>
      <p:sp>
        <p:nvSpPr>
          <p:cNvPr id="5" name="Slide Number Placeholder 4">
            <a:extLst>
              <a:ext uri="{FF2B5EF4-FFF2-40B4-BE49-F238E27FC236}">
                <a16:creationId xmlns:a16="http://schemas.microsoft.com/office/drawing/2014/main" id="{73BFD983-0525-7093-0D50-B0AFD30E8B33}"/>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824547217"/>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sp>
        <p:nvSpPr>
          <p:cNvPr id="9" name="Content Placeholder 8">
            <a:extLst>
              <a:ext uri="{FF2B5EF4-FFF2-40B4-BE49-F238E27FC236}">
                <a16:creationId xmlns:a16="http://schemas.microsoft.com/office/drawing/2014/main" id="{DA53B34B-75B3-6E9C-4ECD-E56C3224932E}"/>
              </a:ext>
            </a:extLst>
          </p:cNvPr>
          <p:cNvSpPr>
            <a:spLocks noGrp="1"/>
          </p:cNvSpPr>
          <p:nvPr>
            <p:ph idx="1"/>
          </p:nvPr>
        </p:nvSpPr>
        <p:spPr>
          <a:xfrm>
            <a:off x="838200" y="2226678"/>
            <a:ext cx="10515600" cy="4351338"/>
          </a:xfrm>
        </p:spPr>
        <p:txBody>
          <a:bodyPr vert="horz" lIns="91440" tIns="45720" rIns="91440" bIns="45720" rtlCol="0" anchor="t">
            <a:normAutofit fontScale="62500" lnSpcReduction="20000"/>
          </a:bodyPr>
          <a:lstStyle/>
          <a:p>
            <a:pPr>
              <a:buNone/>
            </a:pPr>
            <a:r>
              <a:rPr lang="en-US">
                <a:ea typeface="+mn-lt"/>
                <a:cs typeface="+mn-lt"/>
              </a:rPr>
              <a:t>1. Common Cancer Types</a:t>
            </a:r>
            <a:endParaRPr lang="en-US"/>
          </a:p>
          <a:p>
            <a:pPr>
              <a:buNone/>
            </a:pPr>
            <a:r>
              <a:rPr lang="en-US">
                <a:ea typeface="+mn-lt"/>
                <a:cs typeface="+mn-lt"/>
                <a:hlinkClick r:id="rId4"/>
              </a:rPr>
              <a:t>https://www.cancer.gov/types/common-cancers#:~:text=The%20most%20common%20type%20of,are%20combined%20for%20the%20list</a:t>
            </a:r>
            <a:r>
              <a:rPr lang="en-US">
                <a:ea typeface="+mn-lt"/>
                <a:cs typeface="+mn-lt"/>
              </a:rPr>
              <a:t>.</a:t>
            </a:r>
            <a:endParaRPr lang="en-US"/>
          </a:p>
          <a:p>
            <a:pPr>
              <a:buNone/>
            </a:pPr>
            <a:endParaRPr lang="en-US"/>
          </a:p>
          <a:p>
            <a:pPr>
              <a:buNone/>
            </a:pPr>
            <a:r>
              <a:rPr lang="en-US">
                <a:ea typeface="+mn-lt"/>
                <a:cs typeface="+mn-lt"/>
              </a:rPr>
              <a:t>2. TP53 Website</a:t>
            </a:r>
            <a:endParaRPr lang="en-US"/>
          </a:p>
          <a:p>
            <a:pPr>
              <a:buNone/>
            </a:pPr>
            <a:r>
              <a:rPr lang="en-US">
                <a:ea typeface="+mn-lt"/>
                <a:cs typeface="+mn-lt"/>
                <a:hlinkClick r:id="rId5"/>
              </a:rPr>
              <a:t>https://p53.fr/download-the-database</a:t>
            </a:r>
            <a:endParaRPr lang="en-US"/>
          </a:p>
          <a:p>
            <a:pPr>
              <a:buNone/>
            </a:pPr>
            <a:endParaRPr lang="en-US"/>
          </a:p>
          <a:p>
            <a:pPr>
              <a:buNone/>
            </a:pPr>
            <a:r>
              <a:rPr lang="en-US">
                <a:ea typeface="+mn-lt"/>
                <a:cs typeface="+mn-lt"/>
              </a:rPr>
              <a:t>3. TP53 Database</a:t>
            </a:r>
            <a:endParaRPr lang="en-US"/>
          </a:p>
          <a:p>
            <a:pPr marL="0" indent="0">
              <a:buNone/>
            </a:pPr>
            <a:r>
              <a:rPr lang="en-US">
                <a:ea typeface="+mn-lt"/>
                <a:cs typeface="+mn-lt"/>
                <a:hlinkClick r:id="rId6"/>
              </a:rPr>
              <a:t>https://tp53.isb-cgc.org/get_tp53data</a:t>
            </a:r>
            <a:endParaRPr lang="en-US">
              <a:ea typeface="+mn-lt"/>
              <a:cs typeface="+mn-lt"/>
            </a:endParaRPr>
          </a:p>
          <a:p>
            <a:pPr marL="0" indent="0">
              <a:buNone/>
            </a:pPr>
            <a:endParaRPr lang="en-US">
              <a:cs typeface="Calibri"/>
            </a:endParaRPr>
          </a:p>
          <a:p>
            <a:pPr marL="0" indent="0">
              <a:buNone/>
            </a:pPr>
            <a:r>
              <a:rPr lang="en-US">
                <a:cs typeface="Calibri"/>
              </a:rPr>
              <a:t>4. Kaggle </a:t>
            </a:r>
          </a:p>
          <a:p>
            <a:r>
              <a:rPr lang="en-US">
                <a:hlinkClick r:id="rId7"/>
              </a:rPr>
              <a:t>https://www.kaggle.com/datasets/kevinarvai/clinvar-conflicting</a:t>
            </a:r>
            <a:endParaRPr lang="en-US"/>
          </a:p>
          <a:p>
            <a:r>
              <a:rPr lang="en-US">
                <a:hlinkClick r:id="rId8"/>
              </a:rPr>
              <a:t>https://www.kaggle.com/datasets/dhanashreekelkar/tp53-status</a:t>
            </a:r>
            <a:endParaRPr lang="en-US"/>
          </a:p>
          <a:p>
            <a:pPr marL="0" indent="0">
              <a:buNone/>
            </a:pPr>
            <a:endParaRPr lang="en-US">
              <a:cs typeface="Calibri"/>
            </a:endParaRPr>
          </a:p>
        </p:txBody>
      </p:sp>
      <p:sp>
        <p:nvSpPr>
          <p:cNvPr id="11" name="Title 10">
            <a:extLst>
              <a:ext uri="{FF2B5EF4-FFF2-40B4-BE49-F238E27FC236}">
                <a16:creationId xmlns:a16="http://schemas.microsoft.com/office/drawing/2014/main" id="{F4C84753-072D-BFE7-2306-094D944FBE83}"/>
              </a:ext>
            </a:extLst>
          </p:cNvPr>
          <p:cNvSpPr>
            <a:spLocks noGrp="1"/>
          </p:cNvSpPr>
          <p:nvPr>
            <p:ph type="title"/>
          </p:nvPr>
        </p:nvSpPr>
        <p:spPr/>
        <p:txBody>
          <a:bodyPr/>
          <a:lstStyle/>
          <a:p>
            <a:r>
              <a:rPr lang="en-US">
                <a:cs typeface="Calibri Light"/>
              </a:rPr>
              <a:t>REFERENCES</a:t>
            </a:r>
            <a:endParaRPr lang="en-US"/>
          </a:p>
        </p:txBody>
      </p:sp>
      <p:sp>
        <p:nvSpPr>
          <p:cNvPr id="2" name="Slide Number Placeholder 1">
            <a:extLst>
              <a:ext uri="{FF2B5EF4-FFF2-40B4-BE49-F238E27FC236}">
                <a16:creationId xmlns:a16="http://schemas.microsoft.com/office/drawing/2014/main" id="{86DDE12A-E35E-98EA-6565-B5DE50591211}"/>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859124710"/>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8872E-E1B7-0276-EC29-3712FE310DA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cs typeface="Calibri Light"/>
              </a:rPr>
              <a:t>WHY?</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3">
            <a:alphaModFix amt="35000"/>
            <a:extLst>
              <a:ext uri="{837473B0-CC2E-450A-ABE3-18F120FF3D39}">
                <a1611:picAttrSrcUrl xmlns:a1611="http://schemas.microsoft.com/office/drawing/2016/11/main" r:id="rId4"/>
              </a:ext>
            </a:extLst>
          </a:blip>
          <a:srcRect t="1868" r="4" b="1197"/>
          <a:stretch/>
        </p:blipFill>
        <p:spPr>
          <a:xfrm>
            <a:off x="5977788" y="799352"/>
            <a:ext cx="5425410" cy="5259296"/>
          </a:xfrm>
          <a:prstGeom prst="rect">
            <a:avLst/>
          </a:prstGeom>
        </p:spPr>
      </p:pic>
      <p:sp>
        <p:nvSpPr>
          <p:cNvPr id="11" name="Content Placeholder 11">
            <a:extLst>
              <a:ext uri="{FF2B5EF4-FFF2-40B4-BE49-F238E27FC236}">
                <a16:creationId xmlns:a16="http://schemas.microsoft.com/office/drawing/2014/main" id="{5E20EAEB-FF1C-77C6-3F4A-B42766A78E01}"/>
              </a:ext>
            </a:extLst>
          </p:cNvPr>
          <p:cNvSpPr>
            <a:spLocks noGrp="1"/>
          </p:cNvSpPr>
          <p:nvPr>
            <p:ph idx="1"/>
          </p:nvPr>
        </p:nvSpPr>
        <p:spPr>
          <a:xfrm>
            <a:off x="590719" y="2330505"/>
            <a:ext cx="5985102" cy="3979585"/>
          </a:xfrm>
        </p:spPr>
        <p:txBody>
          <a:bodyPr vert="horz" lIns="91440" tIns="45720" rIns="91440" bIns="45720" rtlCol="0" anchor="ctr">
            <a:noAutofit/>
          </a:bodyPr>
          <a:lstStyle/>
          <a:p>
            <a:pPr marL="457200" indent="-457200">
              <a:buAutoNum type="arabicPeriod"/>
            </a:pPr>
            <a:r>
              <a:rPr lang="en-US" sz="3600">
                <a:cs typeface="Calibri"/>
              </a:rPr>
              <a:t>Breast Cancer - most common type </a:t>
            </a:r>
          </a:p>
          <a:p>
            <a:pPr marL="457200" indent="-457200">
              <a:buAutoNum type="arabicPeriod"/>
            </a:pPr>
            <a:r>
              <a:rPr lang="en-US" sz="3600">
                <a:cs typeface="Calibri"/>
              </a:rPr>
              <a:t>Variant identification to prioritize clinically relevant ones</a:t>
            </a:r>
          </a:p>
          <a:p>
            <a:pPr marL="457200" indent="-457200">
              <a:buAutoNum type="arabicPeriod"/>
            </a:pPr>
            <a:r>
              <a:rPr lang="en-US" sz="3600">
                <a:cs typeface="Calibri"/>
              </a:rPr>
              <a:t>Identification of biomarkers for personalized treatment</a:t>
            </a:r>
          </a:p>
        </p:txBody>
      </p:sp>
      <p:sp>
        <p:nvSpPr>
          <p:cNvPr id="3" name="Slide Number Placeholder 2">
            <a:extLst>
              <a:ext uri="{FF2B5EF4-FFF2-40B4-BE49-F238E27FC236}">
                <a16:creationId xmlns:a16="http://schemas.microsoft.com/office/drawing/2014/main" id="{E89D541F-5D6A-EE58-8DBF-6EAB698E4893}"/>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81098671"/>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8872E-E1B7-0276-EC29-3712FE310DA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cs typeface="Calibri Light"/>
              </a:rPr>
              <a:t>HOW?</a:t>
            </a:r>
            <a:endParaRPr lang="en-US"/>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3">
            <a:alphaModFix amt="35000"/>
            <a:extLst>
              <a:ext uri="{837473B0-CC2E-450A-ABE3-18F120FF3D39}">
                <a1611:picAttrSrcUrl xmlns:a1611="http://schemas.microsoft.com/office/drawing/2016/11/main" r:id="rId4"/>
              </a:ext>
            </a:extLst>
          </a:blip>
          <a:srcRect t="1868" r="4" b="1197"/>
          <a:stretch/>
        </p:blipFill>
        <p:spPr>
          <a:xfrm>
            <a:off x="5977788" y="799352"/>
            <a:ext cx="5425410" cy="5259296"/>
          </a:xfrm>
          <a:prstGeom prst="rect">
            <a:avLst/>
          </a:prstGeom>
        </p:spPr>
      </p:pic>
      <p:sp>
        <p:nvSpPr>
          <p:cNvPr id="11" name="Content Placeholder 11">
            <a:extLst>
              <a:ext uri="{FF2B5EF4-FFF2-40B4-BE49-F238E27FC236}">
                <a16:creationId xmlns:a16="http://schemas.microsoft.com/office/drawing/2014/main" id="{5E20EAEB-FF1C-77C6-3F4A-B42766A78E01}"/>
              </a:ext>
            </a:extLst>
          </p:cNvPr>
          <p:cNvSpPr>
            <a:spLocks noGrp="1"/>
          </p:cNvSpPr>
          <p:nvPr>
            <p:ph idx="1"/>
          </p:nvPr>
        </p:nvSpPr>
        <p:spPr>
          <a:xfrm>
            <a:off x="590719" y="2330505"/>
            <a:ext cx="9925444" cy="3999637"/>
          </a:xfrm>
        </p:spPr>
        <p:txBody>
          <a:bodyPr vert="horz" lIns="91440" tIns="45720" rIns="91440" bIns="45720" rtlCol="0" anchor="ctr">
            <a:noAutofit/>
          </a:bodyPr>
          <a:lstStyle/>
          <a:p>
            <a:pPr marL="457200" indent="-457200">
              <a:buAutoNum type="arabicPeriod"/>
            </a:pPr>
            <a:r>
              <a:rPr lang="en-US" sz="2400">
                <a:latin typeface="Arial"/>
                <a:cs typeface="Arial"/>
              </a:rPr>
              <a:t>EDA: Relationship between TP53 variant allele frequencies and clinical characteristics, Identify potential patterns or trends in TP53 variant profiles</a:t>
            </a:r>
          </a:p>
          <a:p>
            <a:pPr marL="457200" indent="-457200">
              <a:buAutoNum type="arabicPeriod"/>
            </a:pPr>
            <a:r>
              <a:rPr lang="en-US" sz="2400">
                <a:latin typeface="Arial"/>
                <a:cs typeface="Arial"/>
              </a:rPr>
              <a:t>Variant Prioritization: Prioritize TP53 variants based on their predicted functional impact</a:t>
            </a:r>
          </a:p>
          <a:p>
            <a:pPr marL="457200" indent="-457200">
              <a:buAutoNum type="arabicPeriod"/>
            </a:pPr>
            <a:r>
              <a:rPr lang="en-US" sz="2400">
                <a:latin typeface="Arial"/>
                <a:cs typeface="Arial"/>
              </a:rPr>
              <a:t>Utilize machine learning algorithms, such as random forests or gradient boosting, to rank TP53 variants according to their likelihood of driving breast cancer progression (and treatment response).</a:t>
            </a:r>
          </a:p>
          <a:p>
            <a:pPr marL="457200" indent="-457200">
              <a:buAutoNum type="arabicPeriod"/>
            </a:pPr>
            <a:endParaRPr lang="en-US" sz="3600">
              <a:ea typeface="Calibri"/>
              <a:cs typeface="Calibri"/>
            </a:endParaRPr>
          </a:p>
        </p:txBody>
      </p:sp>
      <p:sp>
        <p:nvSpPr>
          <p:cNvPr id="3" name="Slide Number Placeholder 2">
            <a:extLst>
              <a:ext uri="{FF2B5EF4-FFF2-40B4-BE49-F238E27FC236}">
                <a16:creationId xmlns:a16="http://schemas.microsoft.com/office/drawing/2014/main" id="{E89D541F-5D6A-EE58-8DBF-6EAB698E4893}"/>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1270206833"/>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8872E-E1B7-0276-EC29-3712FE310DAD}"/>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cs typeface="Calibri Light"/>
              </a:rPr>
              <a:t>INTRO TO DATASETS</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pic>
        <p:nvPicPr>
          <p:cNvPr id="3" name="Content Placeholder 2">
            <a:hlinkClick r:id="rId4"/>
            <a:extLst>
              <a:ext uri="{FF2B5EF4-FFF2-40B4-BE49-F238E27FC236}">
                <a16:creationId xmlns:a16="http://schemas.microsoft.com/office/drawing/2014/main" id="{39E45614-2E3F-D8B3-F568-45089A171449}"/>
              </a:ext>
            </a:extLst>
          </p:cNvPr>
          <p:cNvPicPr>
            <a:picLocks noGrp="1" noChangeAspect="1"/>
          </p:cNvPicPr>
          <p:nvPr>
            <p:ph idx="1"/>
          </p:nvPr>
        </p:nvPicPr>
        <p:blipFill>
          <a:blip r:embed="rId5"/>
          <a:stretch>
            <a:fillRect/>
          </a:stretch>
        </p:blipFill>
        <p:spPr>
          <a:xfrm>
            <a:off x="512186" y="2321623"/>
            <a:ext cx="10879983" cy="1388676"/>
          </a:xfrm>
        </p:spPr>
      </p:pic>
      <p:grpSp>
        <p:nvGrpSpPr>
          <p:cNvPr id="7" name="Group 6">
            <a:extLst>
              <a:ext uri="{FF2B5EF4-FFF2-40B4-BE49-F238E27FC236}">
                <a16:creationId xmlns:a16="http://schemas.microsoft.com/office/drawing/2014/main" id="{77664D63-9562-2D6E-939A-5E9930F426E8}"/>
              </a:ext>
            </a:extLst>
          </p:cNvPr>
          <p:cNvGrpSpPr/>
          <p:nvPr/>
        </p:nvGrpSpPr>
        <p:grpSpPr>
          <a:xfrm>
            <a:off x="507408" y="4115769"/>
            <a:ext cx="9020336" cy="2049005"/>
            <a:chOff x="507408" y="4115769"/>
            <a:chExt cx="9020336" cy="2049005"/>
          </a:xfrm>
        </p:grpSpPr>
        <p:pic>
          <p:nvPicPr>
            <p:cNvPr id="5" name="Picture 4" descr="A blue background with white text&#10;&#10;Description automatically generated">
              <a:hlinkClick r:id="rId6"/>
              <a:extLst>
                <a:ext uri="{FF2B5EF4-FFF2-40B4-BE49-F238E27FC236}">
                  <a16:creationId xmlns:a16="http://schemas.microsoft.com/office/drawing/2014/main" id="{B49B10F0-8AEB-F434-FD2B-BA1E1D871B36}"/>
                </a:ext>
              </a:extLst>
            </p:cNvPr>
            <p:cNvPicPr>
              <a:picLocks noChangeAspect="1"/>
            </p:cNvPicPr>
            <p:nvPr/>
          </p:nvPicPr>
          <p:blipFill>
            <a:blip r:embed="rId7"/>
            <a:stretch>
              <a:fillRect/>
            </a:stretch>
          </p:blipFill>
          <p:spPr>
            <a:xfrm>
              <a:off x="511847" y="4115769"/>
              <a:ext cx="3057525" cy="1028700"/>
            </a:xfrm>
            <a:prstGeom prst="rect">
              <a:avLst/>
            </a:prstGeom>
          </p:spPr>
        </p:pic>
        <p:pic>
          <p:nvPicPr>
            <p:cNvPr id="6" name="Picture 5" descr="A close-up of a logo&#10;&#10;Description automatically generated">
              <a:hlinkClick r:id="rId8"/>
              <a:extLst>
                <a:ext uri="{FF2B5EF4-FFF2-40B4-BE49-F238E27FC236}">
                  <a16:creationId xmlns:a16="http://schemas.microsoft.com/office/drawing/2014/main" id="{F339F32B-B04E-4AA4-FCA6-6298542B19A4}"/>
                </a:ext>
              </a:extLst>
            </p:cNvPr>
            <p:cNvPicPr>
              <a:picLocks noChangeAspect="1"/>
            </p:cNvPicPr>
            <p:nvPr/>
          </p:nvPicPr>
          <p:blipFill>
            <a:blip r:embed="rId9"/>
            <a:stretch>
              <a:fillRect/>
            </a:stretch>
          </p:blipFill>
          <p:spPr>
            <a:xfrm>
              <a:off x="507408" y="5136074"/>
              <a:ext cx="9020336" cy="1028700"/>
            </a:xfrm>
            <a:prstGeom prst="rect">
              <a:avLst/>
            </a:prstGeom>
          </p:spPr>
        </p:pic>
      </p:grpSp>
      <p:sp>
        <p:nvSpPr>
          <p:cNvPr id="4" name="Slide Number Placeholder 3">
            <a:extLst>
              <a:ext uri="{FF2B5EF4-FFF2-40B4-BE49-F238E27FC236}">
                <a16:creationId xmlns:a16="http://schemas.microsoft.com/office/drawing/2014/main" id="{6941B0DB-3459-4388-5C2D-A72318E93ACC}"/>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2504687629"/>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55121-FAA5-A039-48F2-2ECA5ECA8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E79AAB-5DA2-A0C1-F34F-C60C164F40C9}"/>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b="1">
                <a:cs typeface="Calibri Light"/>
              </a:rPr>
              <a:t>INTRO TO DATASETS</a:t>
            </a:r>
          </a:p>
        </p:txBody>
      </p:sp>
      <p:pic>
        <p:nvPicPr>
          <p:cNvPr id="8" name="Content Placeholder 7" descr="A pink ribbon on a black background&#10;&#10;Description automatically generated">
            <a:extLst>
              <a:ext uri="{FF2B5EF4-FFF2-40B4-BE49-F238E27FC236}">
                <a16:creationId xmlns:a16="http://schemas.microsoft.com/office/drawing/2014/main" id="{5325EA8C-AE54-49B4-324F-EC622086282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sp>
        <p:nvSpPr>
          <p:cNvPr id="9" name="Content Placeholder 8">
            <a:extLst>
              <a:ext uri="{FF2B5EF4-FFF2-40B4-BE49-F238E27FC236}">
                <a16:creationId xmlns:a16="http://schemas.microsoft.com/office/drawing/2014/main" id="{45F20D26-4794-A8C2-9EC7-9A9F24D16265}"/>
              </a:ext>
            </a:extLst>
          </p:cNvPr>
          <p:cNvSpPr>
            <a:spLocks noGrp="1"/>
          </p:cNvSpPr>
          <p:nvPr>
            <p:ph idx="1"/>
          </p:nvPr>
        </p:nvSpPr>
        <p:spPr>
          <a:xfrm>
            <a:off x="838200" y="3116423"/>
            <a:ext cx="10515600" cy="3060539"/>
          </a:xfrm>
        </p:spPr>
        <p:txBody>
          <a:bodyPr/>
          <a:lstStyle/>
          <a:p>
            <a:r>
              <a:rPr lang="en-US">
                <a:hlinkClick r:id="rId4"/>
              </a:rPr>
              <a:t>https://www.kaggle.com/datasets/kevinarvai/clinvar-conflicting</a:t>
            </a:r>
            <a:endParaRPr lang="en-US"/>
          </a:p>
          <a:p>
            <a:r>
              <a:rPr lang="en-US">
                <a:hlinkClick r:id="rId5"/>
              </a:rPr>
              <a:t>https://www.kaggle.com/datasets/dhanashreekelkar/tp53-status</a:t>
            </a:r>
            <a:endParaRPr lang="en-US"/>
          </a:p>
          <a:p>
            <a:endParaRPr lang="en-US"/>
          </a:p>
        </p:txBody>
      </p:sp>
      <p:pic>
        <p:nvPicPr>
          <p:cNvPr id="11" name="Picture 10">
            <a:extLst>
              <a:ext uri="{FF2B5EF4-FFF2-40B4-BE49-F238E27FC236}">
                <a16:creationId xmlns:a16="http://schemas.microsoft.com/office/drawing/2014/main" id="{6E7D34FC-BD90-58B0-E303-C0FC97A9DAFE}"/>
              </a:ext>
            </a:extLst>
          </p:cNvPr>
          <p:cNvPicPr>
            <a:picLocks noChangeAspect="1"/>
          </p:cNvPicPr>
          <p:nvPr/>
        </p:nvPicPr>
        <p:blipFill>
          <a:blip r:embed="rId6"/>
          <a:stretch>
            <a:fillRect/>
          </a:stretch>
        </p:blipFill>
        <p:spPr>
          <a:xfrm>
            <a:off x="1091792" y="1938682"/>
            <a:ext cx="2400384" cy="914432"/>
          </a:xfrm>
          <a:prstGeom prst="rect">
            <a:avLst/>
          </a:prstGeom>
        </p:spPr>
      </p:pic>
      <p:sp>
        <p:nvSpPr>
          <p:cNvPr id="12" name="Slide Number Placeholder 11">
            <a:extLst>
              <a:ext uri="{FF2B5EF4-FFF2-40B4-BE49-F238E27FC236}">
                <a16:creationId xmlns:a16="http://schemas.microsoft.com/office/drawing/2014/main" id="{11E81FCD-072A-7676-7B41-02B9336509B2}"/>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931161064"/>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1868" r="4" b="1197"/>
          <a:stretch/>
        </p:blipFill>
        <p:spPr>
          <a:xfrm>
            <a:off x="10394805" y="721860"/>
            <a:ext cx="1305444" cy="1216822"/>
          </a:xfrm>
          <a:prstGeom prst="rect">
            <a:avLst/>
          </a:prstGeom>
        </p:spPr>
      </p:pic>
      <p:graphicFrame>
        <p:nvGraphicFramePr>
          <p:cNvPr id="4" name="Content Placeholder 3">
            <a:extLst>
              <a:ext uri="{FF2B5EF4-FFF2-40B4-BE49-F238E27FC236}">
                <a16:creationId xmlns:a16="http://schemas.microsoft.com/office/drawing/2014/main" id="{C0B022A8-31CD-D81B-A753-19E981EAB964}"/>
              </a:ext>
            </a:extLst>
          </p:cNvPr>
          <p:cNvGraphicFramePr>
            <a:graphicFrameLocks noGrp="1"/>
          </p:cNvGraphicFramePr>
          <p:nvPr>
            <p:ph idx="1"/>
            <p:extLst>
              <p:ext uri="{D42A27DB-BD31-4B8C-83A1-F6EECF244321}">
                <p14:modId xmlns:p14="http://schemas.microsoft.com/office/powerpoint/2010/main" val="2625587265"/>
              </p:ext>
            </p:extLst>
          </p:nvPr>
        </p:nvGraphicFramePr>
        <p:xfrm>
          <a:off x="665085" y="2168950"/>
          <a:ext cx="10515600" cy="3840480"/>
        </p:xfrm>
        <a:graphic>
          <a:graphicData uri="http://schemas.openxmlformats.org/drawingml/2006/table">
            <a:tbl>
              <a:tblPr firstRow="1" bandRow="1">
                <a:tableStyleId>{5FD0F851-EC5A-4D38-B0AD-8093EC10F338}</a:tableStyleId>
              </a:tblPr>
              <a:tblGrid>
                <a:gridCol w="2302050">
                  <a:extLst>
                    <a:ext uri="{9D8B030D-6E8A-4147-A177-3AD203B41FA5}">
                      <a16:colId xmlns:a16="http://schemas.microsoft.com/office/drawing/2014/main" val="2247614627"/>
                    </a:ext>
                  </a:extLst>
                </a:gridCol>
                <a:gridCol w="8213550">
                  <a:extLst>
                    <a:ext uri="{9D8B030D-6E8A-4147-A177-3AD203B41FA5}">
                      <a16:colId xmlns:a16="http://schemas.microsoft.com/office/drawing/2014/main" val="1241720417"/>
                    </a:ext>
                  </a:extLst>
                </a:gridCol>
              </a:tblGrid>
              <a:tr h="662122">
                <a:tc>
                  <a:txBody>
                    <a:bodyPr/>
                    <a:lstStyle/>
                    <a:p>
                      <a:r>
                        <a:rPr lang="en-US" sz="1800" b="1" kern="1200" err="1">
                          <a:solidFill>
                            <a:schemeClr val="tx1"/>
                          </a:solidFill>
                          <a:effectLst/>
                          <a:latin typeface="+mn-lt"/>
                          <a:ea typeface="+mn-ea"/>
                          <a:cs typeface="+mn-cs"/>
                        </a:rPr>
                        <a:t>cDNA_Variant</a:t>
                      </a:r>
                      <a:endParaRPr lang="en-US"/>
                    </a:p>
                  </a:txBody>
                  <a:tcPr/>
                </a:tc>
                <a:tc>
                  <a:txBody>
                    <a:bodyPr/>
                    <a:lstStyle/>
                    <a:p>
                      <a:r>
                        <a:rPr lang="en-US" sz="1800" b="1" kern="1200">
                          <a:solidFill>
                            <a:schemeClr val="tx1"/>
                          </a:solidFill>
                          <a:effectLst/>
                          <a:latin typeface="+mn-lt"/>
                          <a:ea typeface="+mn-ea"/>
                          <a:cs typeface="+mn-cs"/>
                        </a:rPr>
                        <a:t>Mutation nomenclature according to HGVS standards using the coding sequence as reference (position 1 refers to the A of the start ATG): reference sequence </a:t>
                      </a:r>
                      <a:r>
                        <a:rPr lang="en-US" sz="1800" b="1" u="sng" kern="1200">
                          <a:solidFill>
                            <a:schemeClr val="tx1"/>
                          </a:solidFill>
                          <a:effectLst/>
                          <a:latin typeface="+mn-lt"/>
                          <a:ea typeface="+mn-ea"/>
                          <a:cs typeface="+mn-cs"/>
                          <a:hlinkClick r:id="rId5"/>
                        </a:rPr>
                        <a:t>NM_000546.5</a:t>
                      </a:r>
                      <a:endParaRPr lang="en-US"/>
                    </a:p>
                  </a:txBody>
                  <a:tcPr/>
                </a:tc>
                <a:extLst>
                  <a:ext uri="{0D108BD9-81ED-4DB2-BD59-A6C34878D82A}">
                    <a16:rowId xmlns:a16="http://schemas.microsoft.com/office/drawing/2014/main" val="589488520"/>
                  </a:ext>
                </a:extLst>
              </a:tr>
              <a:tr h="268527">
                <a:tc>
                  <a:txBody>
                    <a:bodyPr/>
                    <a:lstStyle/>
                    <a:p>
                      <a:r>
                        <a:rPr lang="en-US" sz="1800" b="1" kern="1200">
                          <a:solidFill>
                            <a:schemeClr val="tx1"/>
                          </a:solidFill>
                          <a:effectLst/>
                          <a:latin typeface="+mn-lt"/>
                          <a:ea typeface="+mn-ea"/>
                          <a:cs typeface="+mn-cs"/>
                        </a:rPr>
                        <a:t>COSMIC_ID</a:t>
                      </a:r>
                      <a:endParaRPr lang="en-US"/>
                    </a:p>
                  </a:txBody>
                  <a:tcPr/>
                </a:tc>
                <a:tc>
                  <a:txBody>
                    <a:bodyPr/>
                    <a:lstStyle/>
                    <a:p>
                      <a:r>
                        <a:rPr lang="en-US" sz="1800" kern="1200">
                          <a:solidFill>
                            <a:schemeClr val="tx1"/>
                          </a:solidFill>
                          <a:effectLst/>
                          <a:latin typeface="+mn-lt"/>
                          <a:ea typeface="+mn-ea"/>
                          <a:cs typeface="+mn-cs"/>
                        </a:rPr>
                        <a:t>Mutation identifier used in COSMIC database</a:t>
                      </a:r>
                      <a:endParaRPr lang="en-US"/>
                    </a:p>
                  </a:txBody>
                  <a:tcPr/>
                </a:tc>
                <a:extLst>
                  <a:ext uri="{0D108BD9-81ED-4DB2-BD59-A6C34878D82A}">
                    <a16:rowId xmlns:a16="http://schemas.microsoft.com/office/drawing/2014/main" val="2814697206"/>
                  </a:ext>
                </a:extLst>
              </a:tr>
              <a:tr h="268527">
                <a:tc>
                  <a:txBody>
                    <a:bodyPr/>
                    <a:lstStyle/>
                    <a:p>
                      <a:r>
                        <a:rPr lang="en-US" sz="1800" b="1" kern="1200">
                          <a:solidFill>
                            <a:schemeClr val="tx1"/>
                          </a:solidFill>
                          <a:effectLst/>
                          <a:latin typeface="+mn-lt"/>
                          <a:ea typeface="+mn-ea"/>
                          <a:cs typeface="+mn-cs"/>
                        </a:rPr>
                        <a:t>SNP_ID</a:t>
                      </a:r>
                      <a:endParaRPr lang="en-US"/>
                    </a:p>
                  </a:txBody>
                  <a:tcPr/>
                </a:tc>
                <a:tc>
                  <a:txBody>
                    <a:bodyPr/>
                    <a:lstStyle/>
                    <a:p>
                      <a:r>
                        <a:rPr lang="en-US" sz="1800" kern="1200">
                          <a:solidFill>
                            <a:schemeClr val="tx1"/>
                          </a:solidFill>
                          <a:effectLst/>
                          <a:latin typeface="+mn-lt"/>
                          <a:ea typeface="+mn-ea"/>
                          <a:cs typeface="+mn-cs"/>
                        </a:rPr>
                        <a:t>The SNP database now includes several pathogenic variants of the TP53 gene</a:t>
                      </a:r>
                      <a:endParaRPr lang="en-US"/>
                    </a:p>
                  </a:txBody>
                  <a:tcPr/>
                </a:tc>
                <a:extLst>
                  <a:ext uri="{0D108BD9-81ED-4DB2-BD59-A6C34878D82A}">
                    <a16:rowId xmlns:a16="http://schemas.microsoft.com/office/drawing/2014/main" val="1570753874"/>
                  </a:ext>
                </a:extLst>
              </a:tr>
              <a:tr h="463485">
                <a:tc>
                  <a:txBody>
                    <a:bodyPr/>
                    <a:lstStyle/>
                    <a:p>
                      <a:r>
                        <a:rPr lang="en-US" sz="1800" b="1" kern="1200">
                          <a:solidFill>
                            <a:schemeClr val="tx1"/>
                          </a:solidFill>
                          <a:effectLst/>
                          <a:latin typeface="+mn-lt"/>
                          <a:ea typeface="+mn-ea"/>
                          <a:cs typeface="+mn-cs"/>
                        </a:rPr>
                        <a:t>HG38_Variant</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tx1"/>
                          </a:solidFill>
                          <a:effectLst/>
                          <a:latin typeface="+mn-lt"/>
                          <a:ea typeface="+mn-ea"/>
                          <a:cs typeface="+mn-cs"/>
                        </a:rPr>
                        <a:t>Mutation nomenclature according to HGVS standards using the genomic sequence as reference</a:t>
                      </a:r>
                    </a:p>
                  </a:txBody>
                  <a:tcPr/>
                </a:tc>
                <a:extLst>
                  <a:ext uri="{0D108BD9-81ED-4DB2-BD59-A6C34878D82A}">
                    <a16:rowId xmlns:a16="http://schemas.microsoft.com/office/drawing/2014/main" val="2849604901"/>
                  </a:ext>
                </a:extLst>
              </a:tr>
              <a:tr h="268527">
                <a:tc>
                  <a:txBody>
                    <a:bodyPr/>
                    <a:lstStyle/>
                    <a:p>
                      <a:r>
                        <a:rPr lang="en-US" sz="1800" b="1" kern="1200" err="1">
                          <a:solidFill>
                            <a:schemeClr val="tx1"/>
                          </a:solidFill>
                          <a:effectLst/>
                          <a:latin typeface="+mn-lt"/>
                          <a:ea typeface="+mn-ea"/>
                          <a:cs typeface="+mn-cs"/>
                        </a:rPr>
                        <a:t>Variant_Type</a:t>
                      </a:r>
                      <a:endParaRPr lang="en-US"/>
                    </a:p>
                  </a:txBody>
                  <a:tcPr/>
                </a:tc>
                <a:tc>
                  <a:txBody>
                    <a:bodyPr/>
                    <a:lstStyle/>
                    <a:p>
                      <a:r>
                        <a:rPr lang="fr-FR" sz="1800" b="1" kern="1200">
                          <a:solidFill>
                            <a:schemeClr val="tx1"/>
                          </a:solidFill>
                          <a:effectLst/>
                          <a:latin typeface="+mn-lt"/>
                          <a:ea typeface="+mn-ea"/>
                          <a:cs typeface="+mn-cs"/>
                        </a:rPr>
                        <a:t>SNV, DNP</a:t>
                      </a:r>
                      <a:r>
                        <a:rPr lang="en-US" sz="1800" b="1" kern="1200">
                          <a:solidFill>
                            <a:schemeClr val="tx1"/>
                          </a:solidFill>
                          <a:effectLst/>
                          <a:latin typeface="+mn-lt"/>
                          <a:ea typeface="+mn-ea"/>
                          <a:cs typeface="+mn-cs"/>
                        </a:rPr>
                        <a:t>, </a:t>
                      </a:r>
                      <a:r>
                        <a:rPr lang="fr-FR" sz="1800" b="1" kern="1200">
                          <a:solidFill>
                            <a:schemeClr val="tx1"/>
                          </a:solidFill>
                          <a:effectLst/>
                          <a:latin typeface="+mn-lt"/>
                          <a:ea typeface="+mn-ea"/>
                          <a:cs typeface="+mn-cs"/>
                        </a:rPr>
                        <a:t>TNP</a:t>
                      </a:r>
                      <a:r>
                        <a:rPr lang="en-US" sz="1800" b="1" kern="1200">
                          <a:solidFill>
                            <a:schemeClr val="tx1"/>
                          </a:solidFill>
                          <a:effectLst/>
                          <a:latin typeface="+mn-lt"/>
                          <a:ea typeface="+mn-ea"/>
                          <a:cs typeface="+mn-cs"/>
                        </a:rPr>
                        <a:t>, </a:t>
                      </a:r>
                      <a:r>
                        <a:rPr lang="fr-FR" sz="1800" b="1" kern="1200">
                          <a:solidFill>
                            <a:schemeClr val="tx1"/>
                          </a:solidFill>
                          <a:effectLst/>
                          <a:latin typeface="+mn-lt"/>
                          <a:ea typeface="+mn-ea"/>
                          <a:cs typeface="+mn-cs"/>
                        </a:rPr>
                        <a:t>ONP, INS, DEL</a:t>
                      </a:r>
                      <a:endParaRPr lang="en-US"/>
                    </a:p>
                  </a:txBody>
                  <a:tcPr/>
                </a:tc>
                <a:extLst>
                  <a:ext uri="{0D108BD9-81ED-4DB2-BD59-A6C34878D82A}">
                    <a16:rowId xmlns:a16="http://schemas.microsoft.com/office/drawing/2014/main" val="1526318681"/>
                  </a:ext>
                </a:extLst>
              </a:tr>
              <a:tr h="860758">
                <a:tc>
                  <a:txBody>
                    <a:bodyPr/>
                    <a:lstStyle/>
                    <a:p>
                      <a:r>
                        <a:rPr lang="en-US"/>
                        <a:t>Mutation Type</a:t>
                      </a:r>
                    </a:p>
                  </a:txBody>
                  <a:tcPr/>
                </a:tc>
                <a:tc>
                  <a:txBody>
                    <a:bodyPr/>
                    <a:lstStyle/>
                    <a:p>
                      <a:r>
                        <a:rPr lang="en-US" sz="1800" b="1" kern="1200">
                          <a:solidFill>
                            <a:schemeClr val="tx1"/>
                          </a:solidFill>
                          <a:effectLst/>
                          <a:latin typeface="+mn-lt"/>
                          <a:ea typeface="+mn-ea"/>
                          <a:cs typeface="+mn-cs"/>
                        </a:rPr>
                        <a:t>B:</a:t>
                      </a:r>
                      <a:r>
                        <a:rPr lang="en-US" sz="1800" kern="1200">
                          <a:solidFill>
                            <a:schemeClr val="tx1"/>
                          </a:solidFill>
                          <a:effectLst/>
                          <a:latin typeface="+mn-lt"/>
                          <a:ea typeface="+mn-ea"/>
                          <a:cs typeface="+mn-cs"/>
                        </a:rPr>
                        <a:t> Single </a:t>
                      </a:r>
                      <a:r>
                        <a:rPr lang="en-US" sz="1800" u="sng" kern="1200">
                          <a:solidFill>
                            <a:schemeClr val="tx1"/>
                          </a:solidFill>
                          <a:effectLst/>
                          <a:latin typeface="+mn-lt"/>
                          <a:ea typeface="+mn-ea"/>
                          <a:cs typeface="+mn-cs"/>
                        </a:rPr>
                        <a:t>nucleotide variant</a:t>
                      </a:r>
                      <a:endParaRPr lang="en-US" sz="1800" kern="1200">
                        <a:solidFill>
                          <a:schemeClr val="tx1"/>
                        </a:solidFill>
                        <a:effectLst/>
                        <a:latin typeface="+mn-lt"/>
                        <a:ea typeface="+mn-ea"/>
                        <a:cs typeface="+mn-cs"/>
                      </a:endParaRPr>
                    </a:p>
                    <a:p>
                      <a:r>
                        <a:rPr lang="en-US" sz="1800" b="1" kern="1200">
                          <a:solidFill>
                            <a:schemeClr val="tx1"/>
                          </a:solidFill>
                          <a:effectLst/>
                          <a:latin typeface="+mn-lt"/>
                          <a:ea typeface="+mn-ea"/>
                          <a:cs typeface="+mn-cs"/>
                        </a:rPr>
                        <a:t>D</a:t>
                      </a:r>
                      <a:r>
                        <a:rPr lang="en-US" sz="1800" kern="1200">
                          <a:solidFill>
                            <a:schemeClr val="tx1"/>
                          </a:solidFill>
                          <a:effectLst/>
                          <a:latin typeface="+mn-lt"/>
                          <a:ea typeface="+mn-ea"/>
                          <a:cs typeface="+mn-cs"/>
                        </a:rPr>
                        <a:t>: Deletion</a:t>
                      </a:r>
                    </a:p>
                    <a:p>
                      <a:r>
                        <a:rPr lang="en-US" sz="1800" b="1" kern="1200">
                          <a:solidFill>
                            <a:schemeClr val="tx1"/>
                          </a:solidFill>
                          <a:effectLst/>
                          <a:latin typeface="+mn-lt"/>
                          <a:ea typeface="+mn-ea"/>
                          <a:cs typeface="+mn-cs"/>
                        </a:rPr>
                        <a:t>I</a:t>
                      </a:r>
                      <a:r>
                        <a:rPr lang="en-US" sz="1800" kern="1200">
                          <a:solidFill>
                            <a:schemeClr val="tx1"/>
                          </a:solidFill>
                          <a:effectLst/>
                          <a:latin typeface="+mn-lt"/>
                          <a:ea typeface="+mn-ea"/>
                          <a:cs typeface="+mn-cs"/>
                        </a:rPr>
                        <a:t>: insertion</a:t>
                      </a:r>
                    </a:p>
                    <a:p>
                      <a:r>
                        <a:rPr lang="en-US" sz="1800" b="1" kern="1200">
                          <a:solidFill>
                            <a:schemeClr val="tx1"/>
                          </a:solidFill>
                          <a:effectLst/>
                          <a:latin typeface="+mn-lt"/>
                          <a:ea typeface="+mn-ea"/>
                          <a:cs typeface="+mn-cs"/>
                        </a:rPr>
                        <a:t>ID</a:t>
                      </a:r>
                      <a:r>
                        <a:rPr lang="en-US" sz="1800" kern="1200">
                          <a:solidFill>
                            <a:schemeClr val="tx1"/>
                          </a:solidFill>
                          <a:effectLst/>
                          <a:latin typeface="+mn-lt"/>
                          <a:ea typeface="+mn-ea"/>
                          <a:cs typeface="+mn-cs"/>
                        </a:rPr>
                        <a:t>: complex event that involves an insertion and a deletion</a:t>
                      </a:r>
                      <a:endParaRPr lang="en-US"/>
                    </a:p>
                  </a:txBody>
                  <a:tcPr/>
                </a:tc>
                <a:extLst>
                  <a:ext uri="{0D108BD9-81ED-4DB2-BD59-A6C34878D82A}">
                    <a16:rowId xmlns:a16="http://schemas.microsoft.com/office/drawing/2014/main" val="3890283949"/>
                  </a:ext>
                </a:extLst>
              </a:tr>
            </a:tbl>
          </a:graphicData>
        </a:graphic>
      </p:graphicFrame>
      <p:sp>
        <p:nvSpPr>
          <p:cNvPr id="11" name="Title 10">
            <a:extLst>
              <a:ext uri="{FF2B5EF4-FFF2-40B4-BE49-F238E27FC236}">
                <a16:creationId xmlns:a16="http://schemas.microsoft.com/office/drawing/2014/main" id="{F4C84753-072D-BFE7-2306-094D944FBE83}"/>
              </a:ext>
            </a:extLst>
          </p:cNvPr>
          <p:cNvSpPr>
            <a:spLocks noGrp="1"/>
          </p:cNvSpPr>
          <p:nvPr>
            <p:ph type="title"/>
          </p:nvPr>
        </p:nvSpPr>
        <p:spPr/>
        <p:txBody>
          <a:bodyPr/>
          <a:lstStyle/>
          <a:p>
            <a:endParaRPr lang="en-US"/>
          </a:p>
        </p:txBody>
      </p:sp>
      <p:pic>
        <p:nvPicPr>
          <p:cNvPr id="15" name="Content Placeholder 2">
            <a:hlinkClick r:id="rId6"/>
            <a:extLst>
              <a:ext uri="{FF2B5EF4-FFF2-40B4-BE49-F238E27FC236}">
                <a16:creationId xmlns:a16="http://schemas.microsoft.com/office/drawing/2014/main" id="{C2946117-564B-7010-76DB-27FF87318FEA}"/>
              </a:ext>
            </a:extLst>
          </p:cNvPr>
          <p:cNvPicPr>
            <a:picLocks noChangeAspect="1"/>
          </p:cNvPicPr>
          <p:nvPr/>
        </p:nvPicPr>
        <p:blipFill rotWithShape="1">
          <a:blip r:embed="rId7"/>
          <a:srcRect t="-535" r="46145" b="1475"/>
          <a:stretch/>
        </p:blipFill>
        <p:spPr>
          <a:xfrm>
            <a:off x="835067" y="312301"/>
            <a:ext cx="5859448" cy="1375614"/>
          </a:xfrm>
          <a:prstGeom prst="rect">
            <a:avLst/>
          </a:prstGeom>
        </p:spPr>
      </p:pic>
      <p:sp>
        <p:nvSpPr>
          <p:cNvPr id="10" name="Slide Number Placeholder 9">
            <a:extLst>
              <a:ext uri="{FF2B5EF4-FFF2-40B4-BE49-F238E27FC236}">
                <a16:creationId xmlns:a16="http://schemas.microsoft.com/office/drawing/2014/main" id="{4878E0CB-A1E8-B28A-6F8E-E55AE0226E81}"/>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1065429552"/>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graphicFrame>
        <p:nvGraphicFramePr>
          <p:cNvPr id="4" name="Content Placeholder 3">
            <a:extLst>
              <a:ext uri="{FF2B5EF4-FFF2-40B4-BE49-F238E27FC236}">
                <a16:creationId xmlns:a16="http://schemas.microsoft.com/office/drawing/2014/main" id="{C0B022A8-31CD-D81B-A753-19E981EAB964}"/>
              </a:ext>
            </a:extLst>
          </p:cNvPr>
          <p:cNvGraphicFramePr>
            <a:graphicFrameLocks noGrp="1"/>
          </p:cNvGraphicFramePr>
          <p:nvPr>
            <p:ph idx="1"/>
            <p:extLst>
              <p:ext uri="{D42A27DB-BD31-4B8C-83A1-F6EECF244321}">
                <p14:modId xmlns:p14="http://schemas.microsoft.com/office/powerpoint/2010/main" val="4072107405"/>
              </p:ext>
            </p:extLst>
          </p:nvPr>
        </p:nvGraphicFramePr>
        <p:xfrm>
          <a:off x="665085" y="2168950"/>
          <a:ext cx="10515600" cy="1645920"/>
        </p:xfrm>
        <a:graphic>
          <a:graphicData uri="http://schemas.openxmlformats.org/drawingml/2006/table">
            <a:tbl>
              <a:tblPr firstRow="1" bandRow="1">
                <a:tableStyleId>{5FD0F851-EC5A-4D38-B0AD-8093EC10F338}</a:tableStyleId>
              </a:tblPr>
              <a:tblGrid>
                <a:gridCol w="2302050">
                  <a:extLst>
                    <a:ext uri="{9D8B030D-6E8A-4147-A177-3AD203B41FA5}">
                      <a16:colId xmlns:a16="http://schemas.microsoft.com/office/drawing/2014/main" val="2247614627"/>
                    </a:ext>
                  </a:extLst>
                </a:gridCol>
                <a:gridCol w="8213550">
                  <a:extLst>
                    <a:ext uri="{9D8B030D-6E8A-4147-A177-3AD203B41FA5}">
                      <a16:colId xmlns:a16="http://schemas.microsoft.com/office/drawing/2014/main" val="1241720417"/>
                    </a:ext>
                  </a:extLst>
                </a:gridCol>
              </a:tblGrid>
              <a:tr h="463485">
                <a:tc>
                  <a:txBody>
                    <a:bodyPr/>
                    <a:lstStyle/>
                    <a:p>
                      <a:r>
                        <a:rPr lang="en-US" sz="1800" b="1" kern="1200" err="1">
                          <a:solidFill>
                            <a:schemeClr val="tx1"/>
                          </a:solidFill>
                          <a:effectLst/>
                          <a:latin typeface="+mn-lt"/>
                          <a:ea typeface="+mn-ea"/>
                          <a:cs typeface="+mn-cs"/>
                        </a:rPr>
                        <a:t>Mutassessor_prediction</a:t>
                      </a:r>
                      <a:endParaRPr lang="en-US"/>
                    </a:p>
                  </a:txBody>
                  <a:tcPr/>
                </a:tc>
                <a:tc>
                  <a:txBody>
                    <a:bodyPr/>
                    <a:lstStyle/>
                    <a:p>
                      <a:r>
                        <a:rPr lang="en-US" sz="1800" kern="1200">
                          <a:solidFill>
                            <a:schemeClr val="tx1"/>
                          </a:solidFill>
                          <a:effectLst/>
                          <a:latin typeface="+mn-lt"/>
                          <a:ea typeface="+mn-ea"/>
                          <a:cs typeface="+mn-cs"/>
                        </a:rPr>
                        <a:t>Functional impact of a variant : predicted functional (high, medium), predicted non-functional (low, neutral). </a:t>
                      </a:r>
                      <a:endParaRPr lang="en-US"/>
                    </a:p>
                  </a:txBody>
                  <a:tcPr/>
                </a:tc>
                <a:extLst>
                  <a:ext uri="{0D108BD9-81ED-4DB2-BD59-A6C34878D82A}">
                    <a16:rowId xmlns:a16="http://schemas.microsoft.com/office/drawing/2014/main" val="3766866771"/>
                  </a:ext>
                </a:extLst>
              </a:tr>
              <a:tr h="268527">
                <a:tc>
                  <a:txBody>
                    <a:bodyPr/>
                    <a:lstStyle/>
                    <a:p>
                      <a:r>
                        <a:rPr lang="en-US" sz="1800" b="1" kern="1200" err="1">
                          <a:solidFill>
                            <a:schemeClr val="tx1"/>
                          </a:solidFill>
                          <a:effectLst/>
                          <a:latin typeface="+mn-lt"/>
                          <a:ea typeface="+mn-ea"/>
                          <a:cs typeface="+mn-cs"/>
                        </a:rPr>
                        <a:t>Mutassessor_score</a:t>
                      </a:r>
                      <a:r>
                        <a:rPr lang="en-US" sz="1800" b="1" kern="1200">
                          <a:solidFill>
                            <a:schemeClr val="tx1"/>
                          </a:solidFill>
                          <a:effectLst/>
                          <a:latin typeface="+mn-lt"/>
                          <a:ea typeface="+mn-ea"/>
                          <a:cs typeface="+mn-cs"/>
                        </a:rPr>
                        <a:t>:</a:t>
                      </a:r>
                      <a:endParaRPr lang="en-US"/>
                    </a:p>
                  </a:txBody>
                  <a:tcPr/>
                </a:tc>
                <a:tc>
                  <a:txBody>
                    <a:bodyPr/>
                    <a:lstStyle/>
                    <a:p>
                      <a:r>
                        <a:rPr lang="en-US"/>
                        <a:t>Score associated with the column above</a:t>
                      </a:r>
                    </a:p>
                  </a:txBody>
                  <a:tcPr/>
                </a:tc>
                <a:extLst>
                  <a:ext uri="{0D108BD9-81ED-4DB2-BD59-A6C34878D82A}">
                    <a16:rowId xmlns:a16="http://schemas.microsoft.com/office/drawing/2014/main" val="715573877"/>
                  </a:ext>
                </a:extLst>
              </a:tr>
              <a:tr h="463485">
                <a:tc>
                  <a:txBody>
                    <a:bodyPr/>
                    <a:lstStyle/>
                    <a:p>
                      <a:r>
                        <a:rPr lang="en-US" sz="1800" b="1" kern="1200">
                          <a:solidFill>
                            <a:schemeClr val="tx1"/>
                          </a:solidFill>
                          <a:effectLst/>
                          <a:latin typeface="+mn-lt"/>
                          <a:ea typeface="+mn-ea"/>
                          <a:cs typeface="+mn-cs"/>
                        </a:rPr>
                        <a:t>Pathogenicity</a:t>
                      </a:r>
                      <a:endParaRPr lang="en-US"/>
                    </a:p>
                  </a:txBody>
                  <a:tcPr/>
                </a:tc>
                <a:tc>
                  <a:txBody>
                    <a:bodyPr/>
                    <a:lstStyle/>
                    <a:p>
                      <a:r>
                        <a:rPr lang="en-US" sz="1800" kern="1200">
                          <a:solidFill>
                            <a:schemeClr val="tx1"/>
                          </a:solidFill>
                          <a:effectLst/>
                          <a:latin typeface="+mn-lt"/>
                          <a:ea typeface="+mn-ea"/>
                          <a:cs typeface="+mn-cs"/>
                        </a:rPr>
                        <a:t>Terminology for TP53 variants: ‘pathogenic’, ‘likely pathogenic’, ‘uncertain significance’ (VUS), ‘likely benign’.</a:t>
                      </a:r>
                      <a:endParaRPr lang="en-US"/>
                    </a:p>
                  </a:txBody>
                  <a:tcPr/>
                </a:tc>
                <a:extLst>
                  <a:ext uri="{0D108BD9-81ED-4DB2-BD59-A6C34878D82A}">
                    <a16:rowId xmlns:a16="http://schemas.microsoft.com/office/drawing/2014/main" val="2516291749"/>
                  </a:ext>
                </a:extLst>
              </a:tr>
            </a:tbl>
          </a:graphicData>
        </a:graphic>
      </p:graphicFrame>
      <p:sp>
        <p:nvSpPr>
          <p:cNvPr id="11" name="Title 10">
            <a:extLst>
              <a:ext uri="{FF2B5EF4-FFF2-40B4-BE49-F238E27FC236}">
                <a16:creationId xmlns:a16="http://schemas.microsoft.com/office/drawing/2014/main" id="{F4C84753-072D-BFE7-2306-094D944FBE83}"/>
              </a:ext>
            </a:extLst>
          </p:cNvPr>
          <p:cNvSpPr>
            <a:spLocks noGrp="1"/>
          </p:cNvSpPr>
          <p:nvPr>
            <p:ph type="title"/>
          </p:nvPr>
        </p:nvSpPr>
        <p:spPr/>
        <p:txBody>
          <a:bodyPr/>
          <a:lstStyle/>
          <a:p>
            <a:endParaRPr lang="en-US"/>
          </a:p>
        </p:txBody>
      </p:sp>
      <p:pic>
        <p:nvPicPr>
          <p:cNvPr id="15" name="Content Placeholder 2">
            <a:hlinkClick r:id="rId4"/>
            <a:extLst>
              <a:ext uri="{FF2B5EF4-FFF2-40B4-BE49-F238E27FC236}">
                <a16:creationId xmlns:a16="http://schemas.microsoft.com/office/drawing/2014/main" id="{C2946117-564B-7010-76DB-27FF87318FEA}"/>
              </a:ext>
            </a:extLst>
          </p:cNvPr>
          <p:cNvPicPr>
            <a:picLocks noChangeAspect="1"/>
          </p:cNvPicPr>
          <p:nvPr/>
        </p:nvPicPr>
        <p:blipFill rotWithShape="1">
          <a:blip r:embed="rId5"/>
          <a:srcRect t="-535" r="46145" b="1475"/>
          <a:stretch/>
        </p:blipFill>
        <p:spPr>
          <a:xfrm>
            <a:off x="835067" y="312301"/>
            <a:ext cx="5859448" cy="1375614"/>
          </a:xfrm>
          <a:prstGeom prst="rect">
            <a:avLst/>
          </a:prstGeom>
        </p:spPr>
      </p:pic>
      <p:sp>
        <p:nvSpPr>
          <p:cNvPr id="2" name="Slide Number Placeholder 1">
            <a:extLst>
              <a:ext uri="{FF2B5EF4-FFF2-40B4-BE49-F238E27FC236}">
                <a16:creationId xmlns:a16="http://schemas.microsoft.com/office/drawing/2014/main" id="{ABF748D9-08B6-5E1E-7D16-1BB298645BA0}"/>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3461590734"/>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FA6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ink ribbon on a black background&#10;&#10;Description automatically generated">
            <a:extLst>
              <a:ext uri="{FF2B5EF4-FFF2-40B4-BE49-F238E27FC236}">
                <a16:creationId xmlns:a16="http://schemas.microsoft.com/office/drawing/2014/main" id="{EA521699-0C3B-8A9F-0B15-69C1A65E59B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grpSp>
        <p:nvGrpSpPr>
          <p:cNvPr id="7" name="Group 6">
            <a:extLst>
              <a:ext uri="{FF2B5EF4-FFF2-40B4-BE49-F238E27FC236}">
                <a16:creationId xmlns:a16="http://schemas.microsoft.com/office/drawing/2014/main" id="{77664D63-9562-2D6E-939A-5E9930F426E8}"/>
              </a:ext>
            </a:extLst>
          </p:cNvPr>
          <p:cNvGrpSpPr/>
          <p:nvPr/>
        </p:nvGrpSpPr>
        <p:grpSpPr>
          <a:xfrm>
            <a:off x="667182" y="207446"/>
            <a:ext cx="9020336" cy="2049005"/>
            <a:chOff x="507408" y="4115769"/>
            <a:chExt cx="9020336" cy="2049005"/>
          </a:xfrm>
        </p:grpSpPr>
        <p:pic>
          <p:nvPicPr>
            <p:cNvPr id="5" name="Picture 4" descr="A blue background with white text&#10;&#10;Description automatically generated">
              <a:hlinkClick r:id="rId4"/>
              <a:extLst>
                <a:ext uri="{FF2B5EF4-FFF2-40B4-BE49-F238E27FC236}">
                  <a16:creationId xmlns:a16="http://schemas.microsoft.com/office/drawing/2014/main" id="{B49B10F0-8AEB-F434-FD2B-BA1E1D871B36}"/>
                </a:ext>
              </a:extLst>
            </p:cNvPr>
            <p:cNvPicPr>
              <a:picLocks noChangeAspect="1"/>
            </p:cNvPicPr>
            <p:nvPr/>
          </p:nvPicPr>
          <p:blipFill>
            <a:blip r:embed="rId5"/>
            <a:stretch>
              <a:fillRect/>
            </a:stretch>
          </p:blipFill>
          <p:spPr>
            <a:xfrm>
              <a:off x="511847" y="4115769"/>
              <a:ext cx="3057525" cy="1028700"/>
            </a:xfrm>
            <a:prstGeom prst="rect">
              <a:avLst/>
            </a:prstGeom>
          </p:spPr>
        </p:pic>
        <p:pic>
          <p:nvPicPr>
            <p:cNvPr id="6" name="Picture 5" descr="A close-up of a logo&#10;&#10;Description automatically generated">
              <a:hlinkClick r:id="rId6"/>
              <a:extLst>
                <a:ext uri="{FF2B5EF4-FFF2-40B4-BE49-F238E27FC236}">
                  <a16:creationId xmlns:a16="http://schemas.microsoft.com/office/drawing/2014/main" id="{F339F32B-B04E-4AA4-FCA6-6298542B19A4}"/>
                </a:ext>
              </a:extLst>
            </p:cNvPr>
            <p:cNvPicPr>
              <a:picLocks noChangeAspect="1"/>
            </p:cNvPicPr>
            <p:nvPr/>
          </p:nvPicPr>
          <p:blipFill>
            <a:blip r:embed="rId7"/>
            <a:stretch>
              <a:fillRect/>
            </a:stretch>
          </p:blipFill>
          <p:spPr>
            <a:xfrm>
              <a:off x="507408" y="5136074"/>
              <a:ext cx="9020336" cy="1028700"/>
            </a:xfrm>
            <a:prstGeom prst="rect">
              <a:avLst/>
            </a:prstGeom>
          </p:spPr>
        </p:pic>
      </p:grpSp>
      <p:graphicFrame>
        <p:nvGraphicFramePr>
          <p:cNvPr id="15" name="Content Placeholder 3">
            <a:extLst>
              <a:ext uri="{FF2B5EF4-FFF2-40B4-BE49-F238E27FC236}">
                <a16:creationId xmlns:a16="http://schemas.microsoft.com/office/drawing/2014/main" id="{DFAD95A6-BAD1-7D01-9C20-B9D3AD7BD250}"/>
              </a:ext>
            </a:extLst>
          </p:cNvPr>
          <p:cNvGraphicFramePr>
            <a:graphicFrameLocks/>
          </p:cNvGraphicFramePr>
          <p:nvPr>
            <p:extLst>
              <p:ext uri="{D42A27DB-BD31-4B8C-83A1-F6EECF244321}">
                <p14:modId xmlns:p14="http://schemas.microsoft.com/office/powerpoint/2010/main" val="3961364439"/>
              </p:ext>
            </p:extLst>
          </p:nvPr>
        </p:nvGraphicFramePr>
        <p:xfrm>
          <a:off x="663677" y="2433483"/>
          <a:ext cx="10515600" cy="3090026"/>
        </p:xfrm>
        <a:graphic>
          <a:graphicData uri="http://schemas.openxmlformats.org/drawingml/2006/table">
            <a:tbl>
              <a:tblPr firstRow="1" bandRow="1">
                <a:tableStyleId>{5FD0F851-EC5A-4D38-B0AD-8093EC10F338}</a:tableStyleId>
              </a:tblPr>
              <a:tblGrid>
                <a:gridCol w="2302050">
                  <a:extLst>
                    <a:ext uri="{9D8B030D-6E8A-4147-A177-3AD203B41FA5}">
                      <a16:colId xmlns:a16="http://schemas.microsoft.com/office/drawing/2014/main" val="2247614627"/>
                    </a:ext>
                  </a:extLst>
                </a:gridCol>
                <a:gridCol w="8213550">
                  <a:extLst>
                    <a:ext uri="{9D8B030D-6E8A-4147-A177-3AD203B41FA5}">
                      <a16:colId xmlns:a16="http://schemas.microsoft.com/office/drawing/2014/main" val="1241720417"/>
                    </a:ext>
                  </a:extLst>
                </a:gridCol>
              </a:tblGrid>
              <a:tr h="682465">
                <a:tc>
                  <a:txBody>
                    <a:bodyPr/>
                    <a:lstStyle/>
                    <a:p>
                      <a:r>
                        <a:rPr lang="en-US" sz="1800" b="0" i="0" kern="1200">
                          <a:solidFill>
                            <a:schemeClr val="tx1"/>
                          </a:solidFill>
                          <a:effectLst/>
                          <a:latin typeface="+mn-lt"/>
                          <a:ea typeface="+mn-ea"/>
                          <a:cs typeface="+mn-cs"/>
                        </a:rPr>
                        <a:t>Conserved WT function</a:t>
                      </a:r>
                      <a:endParaRPr lang="en-US" sz="1800" b="1" kern="1200">
                        <a:solidFill>
                          <a:schemeClr val="tx1"/>
                        </a:solidFill>
                        <a:effectLst/>
                        <a:latin typeface="+mn-lt"/>
                        <a:ea typeface="+mn-ea"/>
                        <a:cs typeface="+mn-cs"/>
                      </a:endParaRPr>
                    </a:p>
                  </a:txBody>
                  <a:tcPr/>
                </a:tc>
                <a:tc>
                  <a:txBody>
                    <a:bodyPr/>
                    <a:lstStyle/>
                    <a:p>
                      <a:r>
                        <a:rPr lang="en-US" sz="1800" b="0" i="0" kern="1200">
                          <a:solidFill>
                            <a:schemeClr val="tx1"/>
                          </a:solidFill>
                          <a:effectLst/>
                          <a:latin typeface="+mn-lt"/>
                          <a:ea typeface="+mn-ea"/>
                          <a:cs typeface="+mn-cs"/>
                        </a:rPr>
                        <a:t>Functional property of mutant that is similar to the activity of the wild-type protein.</a:t>
                      </a:r>
                      <a:endParaRPr lang="en-US" sz="1800" b="1" u="sng" kern="1200">
                        <a:solidFill>
                          <a:schemeClr val="tx1"/>
                        </a:solidFill>
                        <a:effectLst/>
                        <a:latin typeface="+mn-lt"/>
                        <a:ea typeface="+mn-ea"/>
                        <a:cs typeface="+mn-cs"/>
                      </a:endParaRPr>
                    </a:p>
                  </a:txBody>
                  <a:tcPr/>
                </a:tc>
                <a:extLst>
                  <a:ext uri="{0D108BD9-81ED-4DB2-BD59-A6C34878D82A}">
                    <a16:rowId xmlns:a16="http://schemas.microsoft.com/office/drawing/2014/main" val="589488520"/>
                  </a:ext>
                </a:extLst>
              </a:tr>
              <a:tr h="375355">
                <a:tc>
                  <a:txBody>
                    <a:bodyPr/>
                    <a:lstStyle/>
                    <a:p>
                      <a:r>
                        <a:rPr lang="en-US" sz="1800" b="1" kern="1200" err="1">
                          <a:solidFill>
                            <a:schemeClr val="tx1"/>
                          </a:solidFill>
                          <a:effectLst/>
                          <a:latin typeface="+mn-lt"/>
                          <a:ea typeface="+mn-ea"/>
                          <a:cs typeface="+mn-cs"/>
                        </a:rPr>
                        <a:t>AAchange</a:t>
                      </a:r>
                      <a:endParaRPr lang="en-US" sz="1800" b="1" kern="1200">
                        <a:solidFill>
                          <a:schemeClr val="tx1"/>
                        </a:solidFill>
                        <a:effectLst/>
                        <a:latin typeface="+mn-lt"/>
                        <a:ea typeface="+mn-ea"/>
                        <a:cs typeface="+mn-cs"/>
                      </a:endParaRPr>
                    </a:p>
                  </a:txBody>
                  <a:tcPr/>
                </a:tc>
                <a:tc>
                  <a:txBody>
                    <a:bodyPr/>
                    <a:lstStyle/>
                    <a:p>
                      <a:r>
                        <a:rPr lang="en-US" sz="1800" b="0" i="0" kern="1200">
                          <a:solidFill>
                            <a:schemeClr val="tx1"/>
                          </a:solidFill>
                          <a:effectLst/>
                          <a:latin typeface="+mn-lt"/>
                          <a:ea typeface="+mn-ea"/>
                          <a:cs typeface="+mn-cs"/>
                        </a:rPr>
                        <a:t>Amino-acid at codon 72 of </a:t>
                      </a:r>
                      <a:r>
                        <a:rPr lang="en-US" sz="1800" b="0" i="1" kern="1200">
                          <a:solidFill>
                            <a:schemeClr val="tx1"/>
                          </a:solidFill>
                          <a:effectLst/>
                          <a:latin typeface="+mn-lt"/>
                          <a:ea typeface="+mn-ea"/>
                          <a:cs typeface="+mn-cs"/>
                        </a:rPr>
                        <a:t>p53</a:t>
                      </a:r>
                      <a:r>
                        <a:rPr lang="en-US" sz="1800" b="0" i="0" kern="1200">
                          <a:solidFill>
                            <a:schemeClr val="tx1"/>
                          </a:solidFill>
                          <a:effectLst/>
                          <a:latin typeface="+mn-lt"/>
                          <a:ea typeface="+mn-ea"/>
                          <a:cs typeface="+mn-cs"/>
                        </a:rPr>
                        <a:t> (</a:t>
                      </a:r>
                      <a:r>
                        <a:rPr lang="en-US" sz="1800" b="0" i="0" u="none" strike="noStrike" kern="1200">
                          <a:solidFill>
                            <a:schemeClr val="tx1"/>
                          </a:solidFill>
                          <a:effectLst/>
                          <a:latin typeface="+mn-lt"/>
                          <a:ea typeface="+mn-ea"/>
                          <a:cs typeface="+mn-cs"/>
                          <a:hlinkClick r:id="rId8"/>
                        </a:rPr>
                        <a:t>polymorphism</a:t>
                      </a:r>
                      <a:r>
                        <a:rPr lang="en-US" sz="1800" b="0" i="0" kern="1200">
                          <a:solidFill>
                            <a:schemeClr val="tx1"/>
                          </a:solidFill>
                          <a:effectLst/>
                          <a:latin typeface="+mn-lt"/>
                          <a:ea typeface="+mn-ea"/>
                          <a:cs typeface="+mn-cs"/>
                        </a:rPr>
                        <a:t>)</a:t>
                      </a:r>
                      <a:endParaRPr lang="en-US" sz="1800" kern="1200">
                        <a:solidFill>
                          <a:schemeClr val="tx1"/>
                        </a:solidFill>
                        <a:effectLst/>
                        <a:latin typeface="+mn-lt"/>
                        <a:ea typeface="+mn-ea"/>
                        <a:cs typeface="+mn-cs"/>
                      </a:endParaRPr>
                    </a:p>
                  </a:txBody>
                  <a:tcPr/>
                </a:tc>
                <a:extLst>
                  <a:ext uri="{0D108BD9-81ED-4DB2-BD59-A6C34878D82A}">
                    <a16:rowId xmlns:a16="http://schemas.microsoft.com/office/drawing/2014/main" val="1141517410"/>
                  </a:ext>
                </a:extLst>
              </a:tr>
              <a:tr h="375355">
                <a:tc>
                  <a:txBody>
                    <a:bodyPr/>
                    <a:lstStyle/>
                    <a:p>
                      <a:r>
                        <a:rPr lang="en-US" sz="1800" b="0" i="0" kern="1200">
                          <a:solidFill>
                            <a:schemeClr val="tx1"/>
                          </a:solidFill>
                          <a:effectLst/>
                          <a:latin typeface="+mn-lt"/>
                          <a:ea typeface="+mn-ea"/>
                          <a:cs typeface="+mn-cs"/>
                        </a:rPr>
                        <a:t>Loss of Function</a:t>
                      </a:r>
                      <a:endParaRPr lang="en-US" sz="1800" b="1" kern="1200">
                        <a:solidFill>
                          <a:schemeClr val="tx1"/>
                        </a:solidFill>
                        <a:effectLst/>
                        <a:latin typeface="+mn-lt"/>
                        <a:ea typeface="+mn-ea"/>
                        <a:cs typeface="+mn-cs"/>
                      </a:endParaRPr>
                    </a:p>
                  </a:txBody>
                  <a:tcPr/>
                </a:tc>
                <a:tc>
                  <a:txBody>
                    <a:bodyPr/>
                    <a:lstStyle/>
                    <a:p>
                      <a:r>
                        <a:rPr lang="en-US" sz="1800" b="0" i="0" kern="1200">
                          <a:solidFill>
                            <a:schemeClr val="tx1"/>
                          </a:solidFill>
                          <a:effectLst/>
                          <a:latin typeface="+mn-lt"/>
                          <a:ea typeface="+mn-ea"/>
                          <a:cs typeface="+mn-cs"/>
                        </a:rPr>
                        <a:t>WTp53 functional property that is lost by the mutant protein.</a:t>
                      </a:r>
                      <a:br>
                        <a:rPr lang="en-US"/>
                      </a:br>
                      <a:r>
                        <a:rPr lang="en-US" sz="1800" b="0" i="0" kern="1200">
                          <a:solidFill>
                            <a:schemeClr val="tx1"/>
                          </a:solidFill>
                          <a:effectLst/>
                          <a:latin typeface="+mn-lt"/>
                          <a:ea typeface="+mn-ea"/>
                          <a:cs typeface="+mn-cs"/>
                        </a:rPr>
                        <a:t>Same annotations as in previous column, with </a:t>
                      </a:r>
                      <a:r>
                        <a:rPr lang="en-US" sz="1800" b="1" i="0" kern="1200">
                          <a:solidFill>
                            <a:schemeClr val="tx1"/>
                          </a:solidFill>
                          <a:effectLst/>
                          <a:latin typeface="+mn-lt"/>
                          <a:ea typeface="+mn-ea"/>
                          <a:cs typeface="+mn-cs"/>
                        </a:rPr>
                        <a:t>partial</a:t>
                      </a:r>
                      <a:r>
                        <a:rPr lang="en-US" sz="1800" b="0" i="0" kern="1200">
                          <a:solidFill>
                            <a:schemeClr val="tx1"/>
                          </a:solidFill>
                          <a:effectLst/>
                          <a:latin typeface="+mn-lt"/>
                          <a:ea typeface="+mn-ea"/>
                          <a:cs typeface="+mn-cs"/>
                        </a:rPr>
                        <a:t>" indicating that the loss of function is partial (residual activity).</a:t>
                      </a:r>
                      <a:endParaRPr lang="en-US" sz="1800" kern="1200">
                        <a:solidFill>
                          <a:schemeClr val="tx1"/>
                        </a:solidFill>
                        <a:effectLst/>
                        <a:latin typeface="+mn-lt"/>
                        <a:ea typeface="+mn-ea"/>
                        <a:cs typeface="+mn-cs"/>
                      </a:endParaRPr>
                    </a:p>
                  </a:txBody>
                  <a:tcPr/>
                </a:tc>
                <a:extLst>
                  <a:ext uri="{0D108BD9-81ED-4DB2-BD59-A6C34878D82A}">
                    <a16:rowId xmlns:a16="http://schemas.microsoft.com/office/drawing/2014/main" val="2814697206"/>
                  </a:ext>
                </a:extLst>
              </a:tr>
              <a:tr h="375355">
                <a:tc>
                  <a:txBody>
                    <a:bodyPr/>
                    <a:lstStyle/>
                    <a:p>
                      <a:r>
                        <a:rPr lang="en-US" sz="1800" b="0" i="0" kern="1200">
                          <a:solidFill>
                            <a:schemeClr val="tx1"/>
                          </a:solidFill>
                          <a:effectLst/>
                          <a:latin typeface="+mn-lt"/>
                          <a:ea typeface="+mn-ea"/>
                          <a:cs typeface="+mn-cs"/>
                        </a:rPr>
                        <a:t>Dominant negative activity</a:t>
                      </a:r>
                      <a:endParaRPr lang="en-US" sz="1800" b="1" kern="1200">
                        <a:solidFill>
                          <a:schemeClr val="tx1"/>
                        </a:solidFill>
                        <a:effectLst/>
                        <a:latin typeface="+mn-lt"/>
                        <a:ea typeface="+mn-ea"/>
                        <a:cs typeface="+mn-cs"/>
                      </a:endParaRPr>
                    </a:p>
                  </a:txBody>
                  <a:tcPr/>
                </a:tc>
                <a:tc>
                  <a:txBody>
                    <a:bodyPr/>
                    <a:lstStyle/>
                    <a:p>
                      <a:r>
                        <a:rPr lang="en-US" sz="1800" b="0" i="0" kern="1200">
                          <a:solidFill>
                            <a:schemeClr val="tx1"/>
                          </a:solidFill>
                          <a:effectLst/>
                          <a:latin typeface="+mn-lt"/>
                          <a:ea typeface="+mn-ea"/>
                          <a:cs typeface="+mn-cs"/>
                        </a:rPr>
                        <a:t>Inhibition of the wild-type protein by mutant proteins in </a:t>
                      </a:r>
                      <a:r>
                        <a:rPr lang="en-US" sz="1800" b="1" i="0" kern="1200">
                          <a:solidFill>
                            <a:schemeClr val="tx1"/>
                          </a:solidFill>
                          <a:effectLst/>
                          <a:latin typeface="+mn-lt"/>
                          <a:ea typeface="+mn-ea"/>
                          <a:cs typeface="+mn-cs"/>
                        </a:rPr>
                        <a:t>transactivation or cell growth assays</a:t>
                      </a:r>
                      <a:r>
                        <a:rPr lang="en-US" sz="1800" b="0" i="0" kern="1200">
                          <a:solidFill>
                            <a:schemeClr val="tx1"/>
                          </a:solidFill>
                          <a:effectLst/>
                          <a:latin typeface="+mn-lt"/>
                          <a:ea typeface="+mn-ea"/>
                          <a:cs typeface="+mn-cs"/>
                        </a:rPr>
                        <a:t>.</a:t>
                      </a:r>
                      <a:endParaRPr lang="en-US" sz="1800" kern="1200">
                        <a:solidFill>
                          <a:schemeClr val="tx1"/>
                        </a:solidFill>
                        <a:effectLst/>
                        <a:latin typeface="+mn-lt"/>
                        <a:ea typeface="+mn-ea"/>
                        <a:cs typeface="+mn-cs"/>
                      </a:endParaRPr>
                    </a:p>
                  </a:txBody>
                  <a:tcPr/>
                </a:tc>
                <a:extLst>
                  <a:ext uri="{0D108BD9-81ED-4DB2-BD59-A6C34878D82A}">
                    <a16:rowId xmlns:a16="http://schemas.microsoft.com/office/drawing/2014/main" val="1570753874"/>
                  </a:ext>
                </a:extLst>
              </a:tr>
              <a:tr h="477726">
                <a:tc>
                  <a:txBody>
                    <a:bodyPr/>
                    <a:lstStyle/>
                    <a:p>
                      <a:r>
                        <a:rPr lang="en-US">
                          <a:effectLst/>
                        </a:rPr>
                        <a:t>Gain of Function</a:t>
                      </a:r>
                    </a:p>
                  </a:txBody>
                  <a:tcPr/>
                </a:tc>
                <a:tc>
                  <a:txBody>
                    <a:bodyPr/>
                    <a:lstStyle/>
                    <a:p>
                      <a:r>
                        <a:rPr lang="en-US">
                          <a:effectLst/>
                        </a:rPr>
                        <a:t>F</a:t>
                      </a:r>
                      <a:r>
                        <a:rPr lang="en-US" sz="1800" b="0" i="0" kern="1200">
                          <a:solidFill>
                            <a:schemeClr val="tx1"/>
                          </a:solidFill>
                          <a:effectLst/>
                          <a:latin typeface="+mn-lt"/>
                          <a:ea typeface="+mn-ea"/>
                          <a:cs typeface="+mn-cs"/>
                        </a:rPr>
                        <a:t>unctional properties displayed by the mutant but not by the wild-type protein.</a:t>
                      </a:r>
                      <a:endParaRPr lang="en-US">
                        <a:effectLst/>
                      </a:endParaRPr>
                    </a:p>
                  </a:txBody>
                  <a:tcPr/>
                </a:tc>
                <a:extLst>
                  <a:ext uri="{0D108BD9-81ED-4DB2-BD59-A6C34878D82A}">
                    <a16:rowId xmlns:a16="http://schemas.microsoft.com/office/drawing/2014/main" val="2849604901"/>
                  </a:ext>
                </a:extLst>
              </a:tr>
            </a:tbl>
          </a:graphicData>
        </a:graphic>
      </p:graphicFrame>
      <p:sp>
        <p:nvSpPr>
          <p:cNvPr id="4" name="Slide Number Placeholder 3">
            <a:extLst>
              <a:ext uri="{FF2B5EF4-FFF2-40B4-BE49-F238E27FC236}">
                <a16:creationId xmlns:a16="http://schemas.microsoft.com/office/drawing/2014/main" id="{565D2D15-A0F7-0DB2-5E75-5F42D0757253}"/>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1276522740"/>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27C1B-0DFD-1B21-6A03-C8389C24F7B9}"/>
            </a:ext>
          </a:extLst>
        </p:cNvPr>
        <p:cNvGrpSpPr/>
        <p:nvPr/>
      </p:nvGrpSpPr>
      <p:grpSpPr>
        <a:xfrm>
          <a:off x="0" y="0"/>
          <a:ext cx="0" cy="0"/>
          <a:chOff x="0" y="0"/>
          <a:chExt cx="0" cy="0"/>
        </a:xfrm>
      </p:grpSpPr>
      <p:pic>
        <p:nvPicPr>
          <p:cNvPr id="8" name="Content Placeholder 7" descr="A pink ribbon on a black background&#10;&#10;Description automatically generated">
            <a:extLst>
              <a:ext uri="{FF2B5EF4-FFF2-40B4-BE49-F238E27FC236}">
                <a16:creationId xmlns:a16="http://schemas.microsoft.com/office/drawing/2014/main" id="{B545AC90-6864-A21F-4365-7DD5255CA55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68" r="4" b="1197"/>
          <a:stretch/>
        </p:blipFill>
        <p:spPr>
          <a:xfrm>
            <a:off x="10394805" y="721860"/>
            <a:ext cx="1305444" cy="1216822"/>
          </a:xfrm>
          <a:prstGeom prst="rect">
            <a:avLst/>
          </a:prstGeom>
        </p:spPr>
      </p:pic>
      <p:sp>
        <p:nvSpPr>
          <p:cNvPr id="9" name="Content Placeholder 8">
            <a:extLst>
              <a:ext uri="{FF2B5EF4-FFF2-40B4-BE49-F238E27FC236}">
                <a16:creationId xmlns:a16="http://schemas.microsoft.com/office/drawing/2014/main" id="{952C5719-1357-116A-0D4D-619FACBC2635}"/>
              </a:ext>
            </a:extLst>
          </p:cNvPr>
          <p:cNvSpPr>
            <a:spLocks noGrp="1"/>
          </p:cNvSpPr>
          <p:nvPr>
            <p:ph idx="1"/>
          </p:nvPr>
        </p:nvSpPr>
        <p:spPr>
          <a:xfrm>
            <a:off x="838200" y="3116423"/>
            <a:ext cx="10515600" cy="3060539"/>
          </a:xfrm>
        </p:spPr>
        <p:txBody>
          <a:bodyPr/>
          <a:lstStyle/>
          <a:p>
            <a:r>
              <a:rPr lang="en-US"/>
              <a:t>Remainder information like histology type, tumor origin, etc.</a:t>
            </a:r>
          </a:p>
        </p:txBody>
      </p:sp>
      <p:pic>
        <p:nvPicPr>
          <p:cNvPr id="11" name="Picture 10">
            <a:extLst>
              <a:ext uri="{FF2B5EF4-FFF2-40B4-BE49-F238E27FC236}">
                <a16:creationId xmlns:a16="http://schemas.microsoft.com/office/drawing/2014/main" id="{334BDC1F-2831-5798-E76C-D16928147A1C}"/>
              </a:ext>
            </a:extLst>
          </p:cNvPr>
          <p:cNvPicPr>
            <a:picLocks noChangeAspect="1"/>
          </p:cNvPicPr>
          <p:nvPr/>
        </p:nvPicPr>
        <p:blipFill>
          <a:blip r:embed="rId4"/>
          <a:stretch>
            <a:fillRect/>
          </a:stretch>
        </p:blipFill>
        <p:spPr>
          <a:xfrm>
            <a:off x="1091792" y="1938682"/>
            <a:ext cx="2400384" cy="914432"/>
          </a:xfrm>
          <a:prstGeom prst="rect">
            <a:avLst/>
          </a:prstGeom>
        </p:spPr>
      </p:pic>
      <p:sp>
        <p:nvSpPr>
          <p:cNvPr id="5" name="Slide Number Placeholder 4">
            <a:extLst>
              <a:ext uri="{FF2B5EF4-FFF2-40B4-BE49-F238E27FC236}">
                <a16:creationId xmlns:a16="http://schemas.microsoft.com/office/drawing/2014/main" id="{AADDEDB5-A2F3-9128-2BC0-640CA6C8A5CD}"/>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125980939"/>
      </p:ext>
    </p:extLst>
  </p:cSld>
  <p:clrMapOvr>
    <a:masterClrMapping/>
  </p:clrMapOvr>
  <mc:AlternateContent xmlns:mc="http://schemas.openxmlformats.org/markup-compatibility/2006">
    <mc:Choice xmlns:p14="http://schemas.microsoft.com/office/powerpoint/2010/main" Requires="p14">
      <p:transition spd="slow" p14:dur="1200">
        <p:zoom dir="in"/>
      </p:transition>
    </mc:Choice>
    <mc:Fallback>
      <p:transition spd="slow">
        <p:zoom dir="in"/>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5</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Exploring the Oncogenic Impact of TP53 Variants on Breast Cancer</vt:lpstr>
      <vt:lpstr>WHY?</vt:lpstr>
      <vt:lpstr>HOW?</vt:lpstr>
      <vt:lpstr>INTRO TO DATASETS</vt:lpstr>
      <vt:lpstr>INTRO TO DATASETS</vt:lpstr>
      <vt:lpstr>PowerPoint Presentation</vt:lpstr>
      <vt:lpstr>PowerPoint Presentation</vt:lpstr>
      <vt:lpstr>PowerPoint Presentation</vt:lpstr>
      <vt:lpstr>PowerPoint Presentation</vt:lpstr>
      <vt:lpstr>PowerPoint Presentation</vt:lpstr>
      <vt:lpstr>PowerPoint Presentation</vt:lpstr>
      <vt:lpstr>CONCERNS FROM PRELIM EDA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2024-02-22T23:58:42Z</dcterms:created>
  <dcterms:modified xsi:type="dcterms:W3CDTF">2024-02-23T08:06:46Z</dcterms:modified>
</cp:coreProperties>
</file>