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8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51:21.29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2923 24553,'1012'-2923'0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4:41.4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24575,'619'0'0,"-579"2"0,56 9 0,16 2 0,-14-12 0,-64-3 0,0 3 0,1 0 0,45 9 0,68 25 0,-114-29 0,1-1 0,0-2 0,0-1 0,59-5 0,-10 0 0,762 3 0,-842 0 0,0 0 0,0 0 0,0 0 0,0 1 0,0-1 0,-1 1 0,1 0 0,0 0 0,0 0 0,-1 1 0,1-1 0,-1 1 0,1 0 0,5 4 0,-6-4 0,-1 1 0,0 0 0,0 0 0,0 0 0,0 0 0,-1 1 0,1-1 0,-1 0 0,1 1 0,-1-1 0,0 1 0,-1-1 0,1 1 0,-1-1 0,1 1 0,-1 5 0,-2 190 0,-1-65 0,3 630 0,1-740 0,2 0 0,7 35 0,-4-32 0,2 38 0,-3-12 0,18 77 0,-13-83 0,-3 0 0,4 62 0,-10-81 0,1 0 0,10 53 0,-4-12 0,-8-59 0,0 1 0,1-1 0,0 0 0,0 0 0,1 0 0,1 0 0,0 0 0,0 0 0,8 14 0,-6-14 35,0 1 0,0-1-1,-1 1 1,0 0 0,-1 0 0,0 1-1,-1-1 1,1 19 0,-1 12-322,-3 43 0,-1-33-817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7:48.0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7:54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7:48.0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7:54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7:48.0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7:54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7:48.0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7:54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7:48.0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51:26.4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24499,'1229'2649'0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7:54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0:07.0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82 24575,'1'6'0,"0"0"0,1 1 0,0-1 0,0 0 0,1 0 0,-1 0 0,1 0 0,5 5 0,1 8 0,7 10 0,2-1 0,40 50 0,-34-48 0,33 55 0,-43-64 0,0-1 0,30 33 0,-25-32 0,-16-17 0,1 0 0,-1 0 0,1-1 0,0 1 0,1-1 0,-1 0 0,1 0 0,-1 0 0,1-1 0,0 0 0,5 2 0,3-1 0,-1 0 0,1-1 0,16 1 0,-13-2 0,-6 1 0,0 0 0,-1 0 0,1 1 0,-1 0 0,18 10 0,-16-8 0,-1-1 0,1 1 0,1-2 0,11 4 0,8-3 0,0-2 0,0-1 0,0-1 0,32-4 0,-56 3 0,0 0 0,0 0 0,-1 0 0,1-1 0,-1 0 0,1 0 0,-1-1 0,0 0 0,0 0 0,0 0 0,0-1 0,-1 0 0,1 0 0,-1 0 0,0-1 0,0 0 0,0 0 0,-1 0 0,7-9 0,7-11 0,33-35 0,3-2 0,-34 33 0,-2-1 0,-1-1 0,-1-1 0,-2 0 0,-1-1 0,16-64 0,-25 75-341,-1 0 0,-1 0-1,-1-38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0:12.4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357 738 24536,'-356'-737'0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0:17.0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531 2 24575,'-3'-1'0,"0"1"0,0 0 0,0 0 0,0 0 0,0 0 0,0 0 0,0 0 0,0 1 0,0 0 0,0 0 0,0-1 0,0 1 0,0 1 0,0-1 0,1 0 0,-1 1 0,0 0 0,1-1 0,-1 1 0,1 0 0,0 0 0,0 0 0,0 1 0,0-1 0,-3 5 0,-69 88 0,52-69 0,17-21 0,0 0 0,0 1 0,1-1 0,0 1 0,0 0 0,0 1 0,1-1 0,0 1 0,-3 7 0,-53 232 0,56-237 0,0-1 0,-1 0 0,1 0 0,-2-1 0,1 1 0,-1-1 0,0 0 0,0 0 0,-1 0 0,0-1 0,0 0 0,-1 0 0,-12 9 0,6-4 0,1 0 0,-19 22 0,13-9 0,2 0 0,-17 36 0,-23 26-1365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0:24.225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41 24575,'13'15'0,"0"1"0,-2 0 0,0 1 0,15 29 0,-16-27 0,0 0 0,2 0 0,22 27 0,-26-37 0,-2 0 0,1 0 0,7 15 0,7 10 0,-18-31 0,-1 0 0,1 0 0,0 0 0,1 0 0,-1-1 0,0 0 0,1 0 0,-1 1 0,1-2 0,0 1 0,0 0 0,6 1 0,55 10 0,-39-9 0,-19-2 0,-1 0 0,1-1 0,-1 0 0,1 0 0,0-1 0,-1 0 0,1 0 0,0-1 0,-1 1 0,1-1 0,0-1 0,-1 1 0,0-1 0,1 0 0,-1-1 0,0 0 0,0 0 0,0 0 0,0 0 0,-1-1 0,1 0 0,-1 0 0,0-1 0,6-7 0,9-7 0,-1-1 0,-1-1 0,0-1 0,-2-1 0,-1 0 0,0-1 0,18-44 0,-24 43 124,-2 9-497,-1-1 1,-1 0 0,6-30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0:26.4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24575,'0'3'0,"1"0"0,0 0 0,-1 0 0,1 0 0,1 0 0,-1 0 0,3 5 0,7 20 0,-11-16 0,0-1 0,-1 1 0,-1-1 0,0 0 0,-3 12 0,-5 32 0,10-47 0,-1-1 0,1 0 0,0 1 0,1-1 0,0 1 0,0-1 0,0 0 0,1 0 0,0 0 0,3 7 0,-3-10 0,0-1 0,0 0 0,1 1 0,-1-1 0,1 0 0,-1-1 0,1 1 0,0 0 0,0-1 0,0 0 0,1 1 0,-1-1 0,1-1 0,-1 1 0,1 0 0,-1-1 0,1 0 0,0 1 0,0-2 0,7 2 0,15 1 0,1-1 0,0-1 0,54-6 0,-74 4 0,-1-1 0,1 0 0,-1 0 0,1 0 0,-1-1 0,0 0 0,0-1 0,0 1 0,-1-1 0,1 0 0,7-7 0,-7 5 0,0 0 0,0 0 0,0-1 0,0 0 0,-1 0 0,0-1 0,-1 1 0,5-11 0,12-16-64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5:08.5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5:09.68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5:27.8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0:28.9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737 0 24575,'-1'4'0,"0"-1"0,0 1 0,0-1 0,0 1 0,0-1 0,-4 7 0,-5 17 0,-3 41 0,3 1 0,-2 93 0,11-136 0,-2-1 0,-8 41 0,2-23 0,6-27 0,-1-1 0,0 0 0,-1 0 0,-1-1 0,-1 1 0,0-1 0,-11 17 0,15-27 0,-1-1 0,0 0 0,0 1 0,0-1 0,0-1 0,0 1 0,-1 0 0,1-1 0,-1 0 0,1 0 0,-1 0 0,0-1 0,0 0 0,0 0 0,0 0 0,0 0 0,-8-1 0,-11 1 0,1-2 0,-32-4 0,51 4 0,-72-12 0,47 7 0,-59-4 0,79 9 0,0 1 0,0-2 0,1 1 0,-1-1 0,0-1 0,1 1 0,-1-1 0,1-1 0,0 0 0,-10-6 0,9 6-136,-1 0-1,0 1 1,0 0-1,0 0 1,0 1-1,0 0 1,-1 1-1,1 0 0,-11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51:32.2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2887 24575,'0'-14'0,"1"-1"0,0 1 0,0 0 0,2 0 0,0 0 0,0 0 0,1 1 0,1-1 0,1 1 0,-1 0 0,2 0 0,0 1 0,0 0 0,1 0 0,18-19 0,-10 10 0,0 0 0,-2-1 0,18-37 0,-15 27 0,22-31 0,186-209 0,-7 12 0,-142 157 0,81-114 0,-61 92 0,-34 47 0,35-43 0,-46 60 0,55-84 0,-98 129 0,-1 1 0,0-1 0,-1 0 0,7-32 0,-7 23 0,13-32 0,0 11 0,-2-1 0,18-83 0,-29 100 0,1 0 0,2 1 0,1 0 0,1 0 0,1 1 0,2 1 0,0 0 0,33-44 0,78-119 0,-71 103 0,-49 79 0,19-27 0,-23 33 0,0 1 0,0 0 0,1-1 0,-1 1 0,0 0 0,0 0 0,1-1 0,-1 1 0,1 0 0,-1 0 0,1 1 0,-1-1 0,1 0 0,0 0 0,-1 1 0,1-1 0,3 0 0,-5 1 0,1 1 0,0-1 0,0 0 0,-1 1 0,1-1 0,0 0 0,-1 1 0,1-1 0,0 1 0,-1-1 0,1 1 0,-1-1 0,1 1 0,-1 0 0,1-1 0,-1 1 0,1 0 0,-1-1 0,0 1 0,1 0 0,-1-1 0,0 1 0,1 0 0,-1 0 0,0 1 0,5 25 0,-4-18 0,25 189 0,1 67 0,75 321 0,316 887-664,-309-1196 1036,-17-44-80,-77-192-292,-4-7 0,27 54 0,-26-63 0,13 43 0,-5-14 0,-5-13 0,-1 0 0,-3 1 0,10 65 0,-16-85-1365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0:38.8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8:00.5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0 458 24575,'1'-2'0,"-1"0"0,1-1 0,0 1 0,0 0 0,0 0 0,0-1 0,0 1 0,0 0 0,1 0 0,-1 0 0,1 1 0,-1-1 0,1 0 0,0 0 0,0 1 0,0-1 0,0 1 0,0 0 0,0-1 0,2 0 0,45-21 0,8-2 0,-39 16 0,-1 1 0,2 0 0,-1 2 0,1 0 0,29-5 0,-28 8 0,-1-2 0,1 0 0,-1-1 0,0-1 0,0 0 0,-1-2 0,0 0 0,0-1 0,22-17 0,-6 8 0,-25 14 0,0 1 0,-1-1 0,0 0 0,10-9 0,90-71 0,-78 62 0,2-7 294,-27 25-478,-1 0-1,1 0 1,0 0 0,1 1-1,-1 0 1,1 0 0,-1 0-1,10-3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8:02.9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974 4 24575,'-58'-1'0,"32"-1"0,-1 2 0,1 1 0,0 1 0,-47 9 0,45-3 0,-227 55 0,228-56 0,1 1 0,0 0 0,1 3 0,0 0 0,-40 25 0,47-29 17,1 0 0,-2-1-1,1-1 1,0-1 0,-1-1 0,0 0-1,-35 0 1,-24 5-1516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8:06.1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2 549 24575,'-1'-30'0,"0"-1"0,1 0 0,2 0 0,1 0 0,1 0 0,15-58 0,-5 49 0,-11 26 0,1 1 0,0 0 0,1 0 0,1 0 0,0 1 0,1-1 0,0 2 0,1-1 0,17-20 0,-11 18 0,-1 2 0,30-23 0,-36 32 0,-1-1 0,1 1 0,0 0 0,0 0 0,0 0 0,0 1 0,0 1 0,1-1 0,-1 1 0,11 0 0,-9 0 0,0 0 0,0 2 0,1-1 0,-1 1 0,0 0 0,0 1 0,0 0 0,0 0 0,0 1 0,-1 0 0,1 1 0,-1 0 0,0 0 0,0 1 0,0 0 0,-1 0 0,1 1 0,-1 0 0,10 12 0,-7-7 96,1-1 0,16 14 1,-20-19-248,-1 0 1,1 1 0,-1 0-1,0 0 1,0 0 0,-1 1-1,0 0 1,0 0 0,0 0-1,5 13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18:18.74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1 113,'115'2,"126"-5,-235 2,-1 0,1 0,-1-1,1 0,-1 0,0 0,0-1,0 1,0-1,8-7,-12 9,0 1,1-1,-1 0,0-1,0 1,0 0,0 0,0 0,0-1,0 1,0 0,-1-1,1 1,0-1,-1 1,1-1,-1 1,0-1,1 1,-1-1,0 0,0 1,0-1,0 1,0-1,-1 0,1 1,0-1,-1 1,1-1,-1 1,1-1,-1 1,0-1,0 1,1 0,-1-1,0 1,0 0,0 0,-1 0,0-2,-2 1,1-1,-1 1,0 0,0 0,1 0,-1 0,-1 0,1 1,0 0,0 0,0 0,-9 0,-57 1,51 1,-6-1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18:21.34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625 1,'0'2,"-1"0,1 1,-1-1,1 1,-1-1,0 0,0 0,1 0,-2 1,1-1,0 0,0 0,-1 0,1 0,-1-1,1 1,-1 0,0-1,0 1,0-1,0 0,0 1,0-1,0 0,0 0,-1 0,1-1,0 1,0 0,-1-1,-3 1,-11 1,1 0,0-1,-27-2,25 1,-421-2,415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22:23.9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22:25.3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22:28.40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658 29 24575,'-3'-3'0,"-1"0"0,1 1 0,-1-1 0,0 1 0,1 0 0,-1 1 0,0-1 0,0 1 0,-1-1 0,1 1 0,-8-1 0,-52-2 0,49 4 0,-263 0 0,273 1 0,0-1 0,-1 1 0,1 0 0,0 0 0,0 1 0,0-1 0,0 1 0,0 0 0,0 1 0,0-1 0,1 1 0,-1 0 0,1 0 0,0 0 0,0 1 0,0-1 0,0 1 0,1 0 0,-1 0 0,1 0 0,0 1 0,0-1 0,-3 8 0,-5 11 0,0 2 0,2 0 0,-11 40 0,5-14 0,0-9 0,9-28 0,1-1 0,0 0 0,1 1 0,1 0 0,-3 27 0,-8 63 0,8-71 0,-2 48 0,7 532 0,3-296 0,-1-305 0,1 1 0,0-1 0,1 0 0,0 0 0,1-1 0,0 1 0,1-1 0,1 1 0,0-2 0,10 17 0,-6-12 0,-1 1 0,-1 1 0,0-1 0,5 19 0,-11-28 0,-1 0 0,1 0 0,1 0 0,-1 0 0,1-1 0,5 9 0,-7-12 0,1-1 0,0 0 0,0 0 0,0 0 0,0 0 0,0 0 0,0 0 0,1-1 0,-1 1 0,1-1 0,-1 0 0,1 0 0,-1 1 0,1-2 0,0 1 0,-1 0 0,7 0 0,18 2 0,0-1 0,1-1 0,-1-2 0,0 0 0,42-9 0,134-41 0,-13-22 0,-156 58 0,-16 9-151,0 1-1,0 1 1,1 1-1,-1 0 1,1 1-1,-1 1 1,34 3-1,-48-2-1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38.382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193 0,'-5'5,"-6"1,-1 4,1 6,3 4,2 4,3 2,2 1,0 1,-3 0,-2 1,-4-1,0 0,1-1,2 5,3 7,-3 0,-5-1,0-3,2-2,-3-3,2-1,2-1,3-1,2-5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55:17.7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111 1 24575,'0'1995'0,"-1"-1971"0,-2-1 0,-1 1 0,-1-1 0,-10 29 0,-3 14 0,2 18 0,-7 86 0,12-85 0,5-48 0,-2 58 0,9 260-1365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39.779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123 1,'-5'0,"-1"4,0 7,2 5,0 6,2 7,1 4,-4 1,-2-1,-3-1,-1-1,2 2,2 2,-2-2,1-1,1-1,2 2,2 2,-3-2,-1-5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1.252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0,'5'0,"6"0,5 0,6 0,3 0,2 0,1 5,0 1,1 0,-1-2,0 4,0 1,0-2,-1-1,0-3,-4 4,-2 0,0-1,2-2,-4 4,-4 4,-6 6,-3 3,-4 4,-1 2,-2 0,0 2,0-6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3.627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128 0,'0'5,"0"5,0 7,-5 4,-1 4,-4 2,-1 1,2 1,-3-1,1 0,3 1,-3-2,1 1,2-1,3 1,2-1,1 0,-3-4,-1-2,0-4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4.318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5.572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168 0,'0'5,"0"10,-5 8,-6 9,-5 8,-1 2,-2 4,-2 7,2 4,0-3,3-1,5-5,3-2,4 1,2-2,2-6,1-8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6.364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212 605,'0'-4,"0"-7,0-6,0-4,-5-4,-1-6,0-4,2 1,0-4,-2 5,-2 3,-3-2,0-1,2 1,-3 6,2 2,2 1,2 0,2-1,-2-1,-1-1,-3 4,-5 6,-5 5,-3 5,2 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7.834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0,'5'10,"1"11,9 12,12 6,5 9,11 6,8 3,0-3,5-11,-2-9,-6-4,-7-8,-4-3,-6-5,-2-4,-2-5,-5-2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8.962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56 1,'-5'9,"-1"8,-5 0,1 3,0 3,4 1,1 2,3 1,5-5,8-5,5-6,6-4,4-5,-3-1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9.922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522 0,'-5'0,"-6"0,-1 5,1 6,-1 1,-5 3,-3 4,-3 3,-2 3,3 1,1-3,-1 3,-2 2,4 2,5-1,1 0,-2-5,1 2,-1 2,3 1,2 0,0-5,0-2,-1 0,0 1,3 1,-2 1,1 1,-2 1,0 0,3 5,3 2,2-1,2 0,1-2,1-2,1-1,-1 0,1 0,-1-1,-4-5,-7-6,-1-1,-3 2,0-3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54.537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0,'5'0,"5"0,7 0,5 0,3 0,2 0,1 0,0 0,0 0,1 5,-1 6,0 1,-1-2,1-2,-1-2,0-3,-4 3,-2 1,0-2,-3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57:10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24575,'3'67'0,"2"0"0,19 87 0,-19-131 0,15 37 0,4 13 0,6 85 0,-5-24 0,-19-107 0,13 40 0,-11-44 0,-1 0 0,6 40 0,-7 34 0,-7 122 0,-2-79 0,3 1089 0,2-1211 56,0 1 0,1-1 0,1 1 1,0-1-1,9 21 0,-6-19-482,-1 1 1,-1-1-1,4 33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55.178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1,'5'0,"6"0,1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56.489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1 582,'4'0,"2"-4,0-7,4-1,4-4,0-3,-3-3,-2-3,1-1,4 4,0 0,1 0,4 3,-2 0,-4 0,-4-3,1-1,4-3,3 0,0-1,1-1,3 1,-3-1,0 0,-3 1,1 4,-2 1,-4 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59.676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465 0,'-4'0,"-7"0,-6 0,-9 0,0 10,-6 2,-1 0,0 7,1 5,2 2,0 7,2 7,0 1,5-1,2-4,5-2,0-3,2-2,5-1,2-1,4-1,-3 1,0 0,0 0,2 0,2 0,0-5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3:00.323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1,'4'0,"7"0,6 0,4 0,4 0,7 0,2 4,0 2,0 0,-7 4,-3-1,-1-1,-5 2,0 0,1-2,-3 3,2-1,-4 2,2 0,-3 2,1-1,-1 1,1 4,-1 2,1-1,-2 1,-2-4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3:42.6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1619,'0'-21,"0"-1,2 1,4-23,-4 36,0 0,1 0,0 0,0 1,1-1,0 1,0 0,0 0,1 0,0 1,7-8,11-6,1 1,1 1,0 0,2 2,33-15,50-31,-29 11,40-27,-13 1,85-66,166-130,-265 198,91-63,-31 33,69-41,-200 132,-1-2,32-29,-34 28,0 1,34-22,-118 112,0 0,-16 20,60-70,-2-1,0 0,-2-2,0-1,-46 29,33-24,1 2,-33 33,23-13,-61 58,90-91,-1 0,0-1,-1 0,-33 15,-60 28,-44 18,136-66,0-2,-1 0,0-1,1-2,-1 0,-27 1,6-4,-160-4,195 3,0 0,1-1,-1 1,1-1,0-1,0 1,0-1,0 0,0 0,0-1,-5-4,-6-7,-30-32,41 41,1 0,0-1,1 1,0-1,0 0,1 0,0 0,0 0,0-1,1 1,0-1,1 0,-2-10,1-13,2-56,2 56,-3 25,2 0,-1 0,1 1,0-1,0 0,0 0,5-9,-5 12,0 1,1 0,-1 0,1 0,-1 0,1 0,0 1,0-1,0 1,0-1,0 1,0-1,0 1,0 0,1 0,-1 0,0 0,1 1,-1-1,1 1,3-1,36-3,1 2,69 7,-13-1,-84-4,114-3,-112 1,-1 0,0-2,0 1,-1-2,29-12,24-16,117-76,-184 108,0 0,0 0,0 0,0 1,0-1,0 0,0 1,0-1,0 0,0 1,0-1,1 1,-1 0,0-1,0 1,0 0,2 0,-8 15,-27 28,30-41,-53 60,-90 80,132-130,2 0,-1 1,1 0,1 1,1 0,0 1,0-1,2 2,0-1,0 1,2 0,0 1,1-1,-3 23,-1 25,4 0,4 95,1-93,-1 23,3 79,-3-166,-1 0,2 1,-1-1,0 0,0 0,1 0,-1 1,1-1,0 0,-1 0,1 0,0 0,0 0,1 0,-1 0,0-1,1 1,-1 0,1-1,-1 1,1-1,0 1,-1-1,1 0,0 0,0 1,0-1,0-1,4 2,-2-1,0-1,1 0,-1 0,0 0,0-1,1 0,-1 1,0-2,0 1,0 0,0-1,0 0,-1 1,8-6,36-25,73-65,-89 68,2 2,1 1,2 1,60-31,-67 42,0 2,0 2,1 0,0 2,0 2,1 0,57-1,-73 6,127 4,-141-3,1 0,-1 0,0 0,1 0,-1 0,1 0,-1 1,0-1,1 1,-1-1,0 1,0-1,1 1,-1 0,0-1,0 1,0 0,0 0,0 0,0 0,0 0,1 2,-2-2,0 1,0-1,0 1,0-1,0 1,-1-1,1 0,0 1,-1-1,1 0,-1 1,0-1,1 0,-1 1,0-1,0 0,0 0,0 0,0 0,0 0,0 0,-2 1,-12 10,0 0,-1-1,-24 12,-30 21,-183 131,238-166,-177 98,174-98,8-4,0-1,-1-1,1 0,-1 0,0-1,1 0,-16 0,-81-4,47 0,-641 1,683 3,1 0,0 1,0 0,0 2,0 0,1 0,-21 12,20-9,-1-1,0-1,0 0,0-1,-36 4,36-8,4 1,0-2,0 1,0-2,-21-2,33 2,-1 0,0 1,0-1,0 0,1 0,-1 0,1 0,-1-1,1 1,-1-1,1 0,0 0,-1 1,1-1,0-1,0 1,1 0,-1 0,0-1,1 1,-1-1,1 1,0-1,0 0,0 1,0-1,0-3,0-1,0 0,1 0,-1 0,1 0,1 0,0 1,0-1,0 0,0 0,1 1,0-1,1 1,0-1,0 1,0 0,5-7,6-5,1 0,1 0,26-22,-31 31,272-212,-151 125,-87 58,-2-1,57-68,-45 46,-27 33,2 1,0 2,2 1,66-39,-44 35,1 1,2 4,0 2,73-17,-105 31,1-2,-1 0,-1-1,0-2,-1 0,24-17,125-103,-119 89,-48 39,0 0,0 0,-1 0,1 0,-1-1,0 0,0 0,-1 0,1-1,-1 1,0-1,-1 1,1-1,-1 0,0 0,-1 0,1-1,-1 1,-1 0,1-12,-1 11,5-31,-5 37,0 0,1 0,-1 1,0-1,0 0,1 1,-1-1,1 0,-1 1,0-1,1 0,-1 1,1-1,0 1,-1-1,1 1,-1-1,1 1,0 0,-1-1,1 1,0 0,-1-1,1 1,0 0,0 0,-1 0,1-1,0 1,0 0,-1 0,1 0,0 0,0 0,0 1,-1-1,1 0,0 0,-1 0,1 1,0-1,0 0,0 1,11 6,-1 1,1 0,-2 1,1 0,-1 0,-1 1,0 1,0 0,9 14,2 2,20 25,-11-15,36 39,204 209,-265-281,-1 0,1 1,-1-1,0 1,0 0,0 0,0 0,-1 0,0 0,0 0,0 1,-1-1,0 1,0-1,0 11,-1-8,-1 0,0 0,0 0,-1 0,0-1,0 1,-1-1,0 1,0-1,-6 8,0 0,0-2,-1 1,-1-2,-1 1,1-1,-2-1,0 0,0-1,-1-1,-15 9,17-12,0-1,-1-1,1 0,-1 0,0-1,0-1,-20 1,-97-5,53-1,73 3,-1 0,1 0,0 0,0-1,0 0,0 1,0-2,0 1,0 0,0-1,0 0,0 1,-6-6,8 5,0 0,0-1,0 1,0-1,1 1,-1-1,1 0,-1 0,1 1,0-1,0 0,0 0,1 0,-1-1,1 1,-1 0,1 0,0 0,1-5,0 1,0 0,0 0,1 0,-1 1,2-1,-1 0,1 1,0-1,7-10,43-53,-29 40,26-30,25-36,-67 84,0 0,-2-1,1 0,-1 0,-1-1,5-19,-2 0,-1-1,-2 1,-1-1,-2 0,-2-38,0 69,-1 1,1-1,-1 0,1 0,-1 1,0-1,0 0,-1 1,1-1,0 1,-1-1,0 1,1 0,-1 0,0-1,0 1,0 1,0-1,-1 0,1 0,0 1,-1-1,1 1,-1 0,0 0,1 0,-1 0,0 0,-4 0,-9-1,1 0,-1 1,1 1,-22 2,9-1,-507 21,-7 6,290-16,241-12,1 2,0 0,0 0,0 1,0 0,0 0,1 1,-1 1,1 0,0 0,1 0,-1 1,1 1,0-1,1 1,-1 1,-7 9,-9 11,20-24,0 0,1 0,-1 1,1-1,-1 1,2 0,-1 0,0 0,1 0,0 0,0 1,0-1,0 8,-1 20,1 1,4 37,0-21,-2-26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8:00.5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0 458 24575,'1'-2'0,"-1"0"0,1-1 0,0 1 0,0 0 0,0 0 0,0-1 0,0 1 0,0 0 0,1 0 0,-1 0 0,1 1 0,-1-1 0,1 0 0,0 0 0,0 1 0,0-1 0,0 1 0,0 0 0,0-1 0,2 0 0,45-21 0,8-2 0,-39 16 0,-1 1 0,2 0 0,-1 2 0,1 0 0,29-5 0,-28 8 0,-1-2 0,1 0 0,-1-1 0,0-1 0,0 0 0,-1-2 0,0 0 0,0-1 0,22-17 0,-6 8 0,-25 14 0,0 1 0,-1-1 0,0 0 0,10-9 0,90-71 0,-78 62 0,2-7 294,-27 25-478,-1 0-1,1 0 1,0 0 0,1 1-1,-1 0 1,1 0 0,-1 0-1,10-3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8:02.9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974 4 24575,'-58'-1'0,"32"-1"0,-1 2 0,1 1 0,0 1 0,-47 9 0,45-3 0,-227 55 0,228-56 0,1 1 0,0 0 0,1 3 0,0 0 0,-40 25 0,47-29 17,1 0 0,-2-1-1,1-1 1,0-1 0,-1-1 0,0 0-1,-35 0 1,-24 5-1516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18:06.1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2 549 24575,'-1'-30'0,"0"-1"0,1 0 0,2 0 0,1 0 0,1 0 0,15-58 0,-5 49 0,-11 26 0,1 1 0,0 0 0,1 0 0,1 0 0,0 1 0,1-1 0,0 2 0,1-1 0,17-20 0,-11 18 0,-1 2 0,30-23 0,-36 32 0,-1-1 0,1 1 0,0 0 0,0 0 0,0 0 0,0 1 0,0 1 0,1-1 0,-1 1 0,11 0 0,-9 0 0,0 0 0,0 2 0,1-1 0,-1 1 0,0 0 0,0 1 0,0 0 0,0 0 0,0 1 0,-1 0 0,1 1 0,-1 0 0,0 0 0,0 1 0,0 0 0,-1 0 0,1 1 0,-1 0 0,10 12 0,-7-7 96,1-1 0,16 14 1,-20-19-248,-1 0 1,1 1 0,-1 0-1,0 0 1,0 0 0,-1 1-1,0 0 1,0 0 0,0 0-1,5 13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18:18.74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1 113,'115'2,"126"-5,-235 2,-1 0,1 0,-1-1,1 0,-1 0,0 0,0-1,0 1,0-1,8-7,-12 9,0 1,1-1,-1 0,0-1,0 1,0 0,0 0,0 0,0-1,0 1,0 0,-1-1,1 1,0-1,-1 1,1-1,-1 1,0-1,1 1,-1-1,0 0,0 1,0-1,0 1,0-1,-1 0,1 1,0-1,-1 1,1-1,-1 1,1-1,-1 1,0-1,0 1,1 0,-1-1,0 1,0 0,0 0,-1 0,0-2,-2 1,1-1,-1 1,0 0,0 0,1 0,-1 0,-1 0,1 1,0 0,0 0,0 0,-9 0,-57 1,51 1,-6-1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18:21.34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625 1,'0'2,"-1"0,1 1,-1-1,1 1,-1-1,0 0,0 0,1 0,-2 1,1-1,0 0,0 0,-1 0,1 0,-1-1,1 1,-1 0,0-1,0 1,0-1,0 0,0 1,0-1,0 0,0 0,-1 0,1-1,0 1,0 0,-1-1,-3 1,-11 1,1 0,0-1,-27-2,25 1,-421-2,415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55:17.7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111 1 24575,'0'1995'0,"-1"-1971"0,-2-1 0,-1 1 0,-1-1 0,-10 29 0,-3 14 0,2 18 0,-7 86 0,12-85 0,5-48 0,-2 58 0,9 260-1365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22:23.9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22:25.3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22:28.40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658 29 24575,'-3'-3'0,"-1"0"0,1 1 0,-1-1 0,0 1 0,1 0 0,-1 1 0,0-1 0,0 1 0,-1-1 0,1 1 0,-8-1 0,-52-2 0,49 4 0,-263 0 0,273 1 0,0-1 0,-1 1 0,1 0 0,0 0 0,0 1 0,0-1 0,0 1 0,0 0 0,0 1 0,0-1 0,1 1 0,-1 0 0,1 0 0,0 0 0,0 1 0,0-1 0,0 1 0,1 0 0,-1 0 0,1 0 0,0 1 0,0-1 0,-3 8 0,-5 11 0,0 2 0,2 0 0,-11 40 0,5-14 0,0-9 0,9-28 0,1-1 0,0 0 0,1 1 0,1 0 0,-3 27 0,-8 63 0,8-71 0,-2 48 0,7 532 0,3-296 0,-1-305 0,1 1 0,0-1 0,1 0 0,0 0 0,1-1 0,0 1 0,1-1 0,1 1 0,0-2 0,10 17 0,-6-12 0,-1 1 0,-1 1 0,0-1 0,5 19 0,-11-28 0,-1 0 0,1 0 0,1 0 0,-1 0 0,1-1 0,5 9 0,-7-12 0,1-1 0,0 0 0,0 0 0,0 0 0,0 0 0,0 0 0,0 0 0,1-1 0,-1 1 0,1-1 0,-1 0 0,1 0 0,-1 1 0,1-2 0,0 1 0,-1 0 0,7 0 0,18 2 0,0-1 0,1-1 0,-1-2 0,0 0 0,42-9 0,134-41 0,-13-22 0,-156 58 0,-16 9-151,0 1-1,0 1 1,1 1-1,-1 0 1,1 1-1,-1 1 1,34 3-1,-48-2-1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38.382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193 0,'-5'5,"-6"1,-1 4,1 6,3 4,2 4,3 2,2 1,0 1,-3 0,-2 1,-4-1,0 0,1-1,2 5,3 7,-3 0,-5-1,0-3,2-2,-3-3,2-1,2-1,3-1,2-5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39.779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123 1,'-5'0,"-1"4,0 7,2 5,0 6,2 7,1 4,-4 1,-2-1,-3-1,-1-1,2 2,2 2,-2-2,1-1,1-1,2 2,2 2,-3-2,-1-5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1.252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0,'5'0,"6"0,5 0,6 0,3 0,2 0,1 5,0 1,1 0,-1-2,0 4,0 1,0-2,-1-1,0-3,-4 4,-2 0,0-1,2-2,-4 4,-4 4,-6 6,-3 3,-4 4,-1 2,-2 0,0 2,0-6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3.627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128 0,'0'5,"0"5,0 7,-5 4,-1 4,-4 2,-1 1,2 1,-3-1,1 0,3 1,-3-2,1 1,2-1,3 1,2-1,1 0,-3-4,-1-2,0-4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4.318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5.572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168 0,'0'5,"0"10,-5 8,-6 9,-5 8,-1 2,-2 4,-2 7,2 4,0-3,3-1,5-5,3-2,4 1,2-2,2-6,1-8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6.364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212 605,'0'-4,"0"-7,0-6,0-4,-5-4,-1-6,0-4,2 1,0-4,-2 5,-2 3,-3-2,0-1,2 1,-3 6,2 2,2 1,2 0,2-1,-2-1,-1-1,-3 4,-5 6,-5 5,-3 5,2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6:57:10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24575,'3'67'0,"2"0"0,19 87 0,-19-131 0,15 37 0,4 13 0,6 85 0,-5-24 0,-19-107 0,13 40 0,-11-44 0,-1 0 0,6 40 0,-7 34 0,-7 122 0,-2-79 0,3 1089 0,2-1211 56,0 1 0,1-1 0,1 1 1,0-1-1,9 21 0,-6-19-482,-1 1 1,-1-1-1,4 33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7.834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0,'5'10,"1"11,9 12,12 6,5 9,11 6,8 3,0-3,5-11,-2-9,-6-4,-7-8,-4-3,-6-5,-2-4,-2-5,-5-2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8.962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56 1,'-5'9,"-1"8,-5 0,1 3,0 3,4 1,1 2,3 1,5-5,8-5,5-6,6-4,4-5,-3-1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49.922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522 0,'-5'0,"-6"0,-1 5,1 6,-1 1,-5 3,-3 4,-3 3,-2 3,3 1,1-3,-1 3,-2 2,4 2,5-1,1 0,-2-5,1 2,-1 2,3 1,2 0,0-5,0-2,-1 0,0 1,3 1,-2 1,1 1,-2 1,0 0,3 5,3 2,2-1,2 0,1-2,1-2,1-1,-1 0,1 0,-1-1,-4-5,-7-6,-1-1,-3 2,0-3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54.537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0,'5'0,"5"0,7 0,5 0,3 0,2 0,1 0,0 0,0 0,1 5,-1 6,0 1,-1-2,1-2,-1-2,0-3,-4 3,-2 1,0-2,-3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55.178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1,'5'0,"6"0,1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56.489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1 582,'4'0,"2"-4,0-7,4-1,4-4,0-3,-3-3,-2-3,1-1,4 4,0 0,1 0,4 3,-2 0,-4 0,-4-3,1-1,4-3,3 0,0-1,1-1,3 1,-3-1,0 0,-3 1,1 4,-2 1,-4 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2:59.676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465 0,'-4'0,"-7"0,-6 0,-9 0,0 10,-6 2,-1 0,0 7,1 5,2 2,0 7,2 7,0 1,5-1,2-4,5-2,0-3,2-2,5-1,2-1,4-1,-3 1,0 0,0 0,2 0,2 0,0-5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3:00.323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1,'4'0,"7"0,6 0,4 0,4 0,7 0,2 4,0 2,0 0,-7 4,-3-1,-1-1,-5 2,0 0,1-2,-3 3,2-1,-4 2,2 0,-3 2,1-1,-1 1,1 4,-1 2,1-1,-2 1,-2-4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9:23:42.6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1619,'0'-21,"0"-1,2 1,4-23,-4 36,0 0,1 0,0 0,0 1,1-1,0 1,0 0,0 0,1 0,0 1,7-8,11-6,1 1,1 1,0 0,2 2,33-15,50-31,-29 11,40-27,-13 1,85-66,166-130,-265 198,91-63,-31 33,69-41,-200 132,-1-2,32-29,-34 28,0 1,34-22,-118 112,0 0,-16 20,60-70,-2-1,0 0,-2-2,0-1,-46 29,33-24,1 2,-33 33,23-13,-61 58,90-91,-1 0,0-1,-1 0,-33 15,-60 28,-44 18,136-66,0-2,-1 0,0-1,1-2,-1 0,-27 1,6-4,-160-4,195 3,0 0,1-1,-1 1,1-1,0-1,0 1,0-1,0 0,0 0,0-1,-5-4,-6-7,-30-32,41 41,1 0,0-1,1 1,0-1,0 0,1 0,0 0,0 0,0-1,1 1,0-1,1 0,-2-10,1-13,2-56,2 56,-3 25,2 0,-1 0,1 1,0-1,0 0,0 0,5-9,-5 12,0 1,1 0,-1 0,1 0,-1 0,1 0,0 1,0-1,0 1,0-1,0 1,0-1,0 1,0 0,1 0,-1 0,0 0,1 1,-1-1,1 1,3-1,36-3,1 2,69 7,-13-1,-84-4,114-3,-112 1,-1 0,0-2,0 1,-1-2,29-12,24-16,117-76,-184 108,0 0,0 0,0 0,0 1,0-1,0 0,0 1,0-1,0 0,0 1,0-1,1 1,-1 0,0-1,0 1,0 0,2 0,-8 15,-27 28,30-41,-53 60,-90 80,132-130,2 0,-1 1,1 0,1 1,1 0,0 1,0-1,2 2,0-1,0 1,2 0,0 1,1-1,-3 23,-1 25,4 0,4 95,1-93,-1 23,3 79,-3-166,-1 0,2 1,-1-1,0 0,0 0,1 0,-1 1,1-1,0 0,-1 0,1 0,0 0,0 0,1 0,-1 0,0-1,1 1,-1 0,1-1,-1 1,1-1,0 1,-1-1,1 0,0 0,0 1,0-1,0-1,4 2,-2-1,0-1,1 0,-1 0,0 0,0-1,1 0,-1 1,0-2,0 1,0 0,0-1,0 0,-1 1,8-6,36-25,73-65,-89 68,2 2,1 1,2 1,60-31,-67 42,0 2,0 2,1 0,0 2,0 2,1 0,57-1,-73 6,127 4,-141-3,1 0,-1 0,0 0,1 0,-1 0,1 0,-1 1,0-1,1 1,-1-1,0 1,0-1,1 1,-1 0,0-1,0 1,0 0,0 0,0 0,0 0,0 0,1 2,-2-2,0 1,0-1,0 1,0-1,0 1,-1-1,1 0,0 1,-1-1,1 0,-1 1,0-1,1 0,-1 1,0-1,0 0,0 0,0 0,0 0,0 0,0 0,-2 1,-12 10,0 0,-1-1,-24 12,-30 21,-183 131,238-166,-177 98,174-98,8-4,0-1,-1-1,1 0,-1 0,0-1,1 0,-16 0,-81-4,47 0,-641 1,683 3,1 0,0 1,0 0,0 2,0 0,1 0,-21 12,20-9,-1-1,0-1,0 0,0-1,-36 4,36-8,4 1,0-2,0 1,0-2,-21-2,33 2,-1 0,0 1,0-1,0 0,1 0,-1 0,1 0,-1-1,1 1,-1-1,1 0,0 0,-1 1,1-1,0-1,0 1,1 0,-1 0,0-1,1 1,-1-1,1 1,0-1,0 0,0 1,0-1,0-3,0-1,0 0,1 0,-1 0,1 0,1 0,0 1,0-1,0 0,0 0,1 1,0-1,1 1,0-1,0 1,0 0,5-7,6-5,1 0,1 0,26-22,-31 31,272-212,-151 125,-87 58,-2-1,57-68,-45 46,-27 33,2 1,0 2,2 1,66-39,-44 35,1 1,2 4,0 2,73-17,-105 31,1-2,-1 0,-1-1,0-2,-1 0,24-17,125-103,-119 89,-48 39,0 0,0 0,-1 0,1 0,-1-1,0 0,0 0,-1 0,1-1,-1 1,0-1,-1 1,1-1,-1 0,0 0,-1 0,1-1,-1 1,-1 0,1-12,-1 11,5-31,-5 37,0 0,1 0,-1 1,0-1,0 0,1 1,-1-1,1 0,-1 1,0-1,1 0,-1 1,1-1,0 1,-1-1,1 1,-1-1,1 1,0 0,-1-1,1 1,0 0,-1-1,1 1,0 0,0 0,-1 0,1-1,0 1,0 0,-1 0,1 0,0 0,0 0,0 1,-1-1,1 0,0 0,-1 0,1 1,0-1,0 0,0 1,11 6,-1 1,1 0,-2 1,1 0,-1 0,-1 1,0 1,0 0,9 14,2 2,20 25,-11-15,36 39,204 209,-265-281,-1 0,1 1,-1-1,0 1,0 0,0 0,0 0,-1 0,0 0,0 0,0 1,-1-1,0 1,0-1,0 11,-1-8,-1 0,0 0,0 0,-1 0,0-1,0 1,-1-1,0 1,0-1,-6 8,0 0,0-2,-1 1,-1-2,-1 1,1-1,-2-1,0 0,0-1,-1-1,-15 9,17-12,0-1,-1-1,1 0,-1 0,0-1,0-1,-20 1,-97-5,53-1,73 3,-1 0,1 0,0 0,0-1,0 0,0 1,0-2,0 1,0 0,0-1,0 0,0 1,-6-6,8 5,0 0,0-1,0 1,0-1,1 1,-1-1,1 0,-1 0,1 1,0-1,0 0,0 0,1 0,-1-1,1 1,-1 0,1 0,0 0,1-5,0 1,0 0,0 0,1 0,-1 1,2-1,-1 0,1 1,0-1,7-10,43-53,-29 40,26-30,25-36,-67 84,0 0,-2-1,1 0,-1 0,-1-1,5-19,-2 0,-1-1,-2 1,-1-1,-2 0,-2-38,0 69,-1 1,1-1,-1 0,1 0,-1 1,0-1,0 0,-1 1,1-1,0 1,-1-1,0 1,1 0,-1 0,0-1,0 1,0 1,0-1,-1 0,1 0,0 1,-1-1,1 1,-1 0,0 0,1 0,-1 0,0 0,-4 0,-9-1,1 0,-1 1,1 1,-22 2,9-1,-507 21,-7 6,290-16,241-12,1 2,0 0,0 0,0 1,0 0,0 0,1 1,-1 1,1 0,0 0,1 0,-1 1,1 1,0-1,1 1,-1 1,-7 9,-9 11,20-24,0 0,1 0,-1 1,1-1,-1 1,2 0,-1 0,0 0,1 0,0 0,0 1,0-1,0 8,-1 20,1 1,4 37,0-21,-2-26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02.3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144 2655 24575,'6'0'0,"0"0"0,-1-1 0,1 0 0,0 0 0,0 0 0,0 0 0,0-1 0,-1 0 0,1 0 0,-1-1 0,11-5 0,-7 1 0,0-1 0,-1 0 0,1 0 0,-1 0 0,8-13 0,37-44 0,-18 25 0,-3-1 0,49-83 0,-41 42 0,-4-1 0,-3-2 0,-4-1 0,-4-1 0,-3-1 0,-5-1 0,9-118 0,19-100 0,-12 102 0,-22 84 0,-9-197 0,-5 152 0,4 70 0,-3-100 0,2 192 0,0 0 0,-1 0 0,1 0 0,-1 0 0,0 0 0,0 1 0,0-1 0,-1 0 0,1 1 0,-1-1 0,0 1 0,0-1 0,0 1 0,-1 0 0,1 0 0,-1 0 0,-5-5 0,4 6 0,0 0 0,0-1 0,0 2 0,0-1 0,-1 0 0,1 1 0,-1 0 0,1 0 0,-1 0 0,0 0 0,1 1 0,-1 0 0,1 0 0,-9 1 0,-2 1 0,1 2 0,-1 0 0,1 0 0,0 2 0,0 0 0,1 0 0,0 1 0,0 1 0,0 0 0,-11 10 0,-4 1 0,14-12 0,0 0 0,0-1 0,-28 9 0,-13 5 0,-155 62 0,172-67 0,27-11 0,-1 1 0,0 0 0,-18 12 0,26-15 0,1 1 0,0 0 0,0 0 0,0 0 0,0 0 0,0 1 0,0-1 0,1 1 0,-1-1 0,1 1 0,0 0 0,1 0 0,-1 0 0,1 0 0,-2 5 0,0 8 0,0 0 0,2 0 0,0 0 0,0 0 0,2 0 0,0 1 0,1-1 0,1 0 0,8 27 0,7 13 0,36 77 0,-37-94 0,363 737 0,-247-531 0,41 71 0,-33-104 0,-65-103 0,72 98 0,5-2 0,-136-187-1365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4:31.32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57 24518,'3306'0'0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06.4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1 687 24575,'1'-36'0,"2"0"0,2 0 0,1 0 0,2 1 0,23-65 0,38-75 0,-54 143 0,2 0 0,1 1 0,27-35 0,-40 61 0,0 0 0,0 1 0,0 0 0,0 0 0,1 0 0,-1 0 0,1 1 0,0 0 0,0 0 0,0 0 0,1 1 0,-1 0 0,7-1 0,14-3 0,49-2 0,-63 7 0,38-4 0,0 2 0,95 9 0,-138-5 0,-1 0 0,0 1 0,0 0 0,0 0 0,0 1 0,0-1 0,0 2 0,-1-1 0,0 1 0,1 0 0,-1 0 0,-1 0 0,1 1 0,-1 0 0,7 8 0,-4-2 0,0 0 0,-1 1 0,0 1 0,-1-1 0,0 1 0,-1 0 0,4 15 0,1 3 0,-1 1 0,-2 0 0,-1 0 0,-2 0 0,1 48 0,-7 164-1365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1:51.8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1921 24575,'4'0'0,"76"0"0,1-2 0,111-19 0,262-90-415,-3-27-96,-374 114 493,986-365 18,-894 319 0,239-110 0,-395 174 79,-1-2 0,0 1-1,0-1 1,0-1 0,17-16-1,-24 20-44,-1-1 0,0 1-1,0-1 1,0 1 0,-1-1 0,1 0-1,-1 0 1,-1-1 0,1 1-1,-1 0 1,0-1 0,-1 0 0,2-11-1,-1-6-33,-1 1 0,0-1 0,-7-42 0,5 55 0,-2-1 0,0 1 0,0 0 0,-1 0 0,0 1 0,-1-1 0,0 1 0,-1 0 0,-13-17 0,-15-11 0,-2 1 0,-50-39 0,38 35 0,-174-145 0,199 167 0,-6-5 0,-2 0 0,0 2 0,-1 1 0,-1 2 0,-58-25 0,79 41 0,0 0 0,0 0 0,0 1 0,0 0 0,-1 1 0,1 1 0,-1 0 0,-23 3 0,28-2 0,0 1 0,0-1 0,1 2 0,-1-1 0,0 1 0,1 0 0,-1 1 0,1 0 0,0 0 0,0 0 0,1 1 0,-1 0 0,1 0 0,-8 9 0,-1 6 0,0 1 0,1 1 0,-17 37 0,-26 75 0,36-81 0,-85 274 0,28 11 0,49-206 0,-321 1780-3383,212-840 3358,58 2 30,73 101 2131,10-919-2821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1:53.0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1:54.2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24575,'0'125'0,"22"964"0,89 270 0,-2-680 0,-92-602 122,-3-19-494,-3 0 0,-2 1 1,2 77-1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1:56.6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0 985 24575,'2'-18'0,"0"0"0,0 0 0,2 1 0,0-1 0,1 1 0,1 0 0,1 0 0,0 1 0,1 0 0,1 0 0,0 1 0,1 0 0,1 1 0,0 0 0,1 0 0,0 1 0,22-17 0,12 4 0,-10 7 0,-16 9 0,0 1 0,0 0 0,1 2 0,0 0 0,37-6 0,11-4 0,-10 1 0,102-14 0,-145 27 0,1-1 0,-1-1 0,28-11 0,29-9 0,135-40 0,-35 8 0,-148 49 0,36-17 0,-41 16 0,0 1 0,1 0 0,24-4 0,292-66 0,-320 73 0,0 0 0,-1-1 0,19-9 0,34-12 0,2 2 0,-50 17 0,-1 0 0,29-6 0,26-4 0,96-36 0,-148 44-1365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1:58.4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24575,'-1'12'0,"2"1"0,0-1 0,0 1 0,2-1 0,-1 0 0,1 1 0,1-1 0,10 22 0,27 69 0,-6 1 0,40 187 0,26 261 0,-86-435 0,25 126 0,-27-161 0,-11-59 0,10 42 0,-12-64 0,0-1 0,0 1 0,0-1 0,1 1 0,-1-1 0,0 1 0,0-1 0,0 1 0,0-1 0,0 1 0,1-1 0,-1 1 0,0-1 0,0 0 0,1 1 0,-1-1 0,0 1 0,0-1 0,1 0 0,-1 1 0,1-1 0,-1 0 0,0 1 0,1-1 0,-1 0 0,1 1 0,-1-1 0,1 0 0,-1 0 0,0 0 0,1 0 0,-1 1 0,1-1 0,-1 0 0,1 0 0,0 0 0,13-15 0,8-31 0,-22 45 0,14-39 0,-11 28 0,1-1 0,1 2 0,0-1 0,1 0 0,0 1 0,0 0 0,1 1 0,10-12 0,-7 11 0,1 0 0,0 0 0,0 1 0,1 1 0,1 0 0,-1 1 0,1 0 0,1 1 0,-1 1 0,1 0 0,1 0 0,-1 2 0,1 0 0,-1 0 0,1 1 0,0 1 0,18 0 0,1 1 0,-5 1 0,48 4 0,-68-3 0,0 1 0,-1 0 0,1 0 0,-1 1 0,1 0 0,-1 0 0,0 1 0,0 0 0,13 10 0,-4 1 0,0 1 0,-1 0 0,0 2 0,-2 0 0,16 24 0,23 29 0,-49-67-170,0 1-1,0-1 0,0 0 1,0-1-1,1 1 0,0-1 1,8 4-1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13.7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3118 0 24575,'1'233'9,"-4"304"11,-27-2-176,-45 111-196,-22 237 70,65-398 771,12-157-217,5-133-272,-16 428 0,17-460 0,1-8 0,13-129 0,-1-1 0,-2 0 0,-9 46 0,5-32 0,2 2 0,2-1 0,1 0 0,5 53 0,0-2 0,-2-6 0,-3 104 0,-10-109 0,6-51 0,-2 35 0,9 66 0,-3 29 0,2-157 0,0 0 0,0-1 0,0 1 0,0-1 0,0 1 0,0 0 0,-1-1 0,1 1 0,-1-1 0,1 1 0,-1-1 0,1 1 0,-1-1 0,0 1 0,0-1 0,0 0 0,-2 3 0,3-4 0,-1 0 0,0 0 0,1 0 0,-1-1 0,0 1 0,1 0 0,-1 0 0,0-1 0,1 1 0,-1 0 0,0-1 0,1 1 0,-1-1 0,1 1 0,-1 0 0,1-1 0,-1 1 0,1-1 0,-1 0 0,1 1 0,-1-1 0,1 1 0,0-1 0,-1 0 0,1 1 0,0-2 0,-5-6 0,1-1 0,0 0 0,1 0 0,-4-15 0,-4-76 0,9 70 0,-1 0 0,-10-39 0,-51-200 0,61 258 0,0 0 0,-1 0 0,0 1 0,0 0 0,-1-1 0,-1 2 0,0-1 0,0 1 0,0 0 0,-2 0 0,1 0 0,-1 1 0,0 1 0,0-1 0,-16-10 0,-7-7 0,1-1 0,2-2 0,0-1 0,2-1 0,-39-60 0,46 67 0,-1 0 0,-1 1 0,-2 1 0,-44-33 0,3 3 0,48 36 0,0 2 0,-1 0 0,-1 0 0,0 2 0,-1 0 0,0 1 0,-27-10 0,20 12 0,-1 1 0,0 1 0,0 2 0,0 0 0,-35 1 0,-623 4 0,648 2 0,-1 2 0,1 1 0,0 2 0,0 2 0,-46 18 0,-3-1 0,34-9 0,0 2 0,0 2 0,-92 57 0,127-67 0,1 0 0,0 1 0,1 0 0,0 2 0,1 0 0,1 0 0,-22 34 0,15-15 0,1 1 0,1 0 0,-14 44 0,-5 17 0,18-53 0,2 1 0,3 1 0,1 0 0,-9 60 0,17-30 0,7 85 0,0-46 0,-3-24 0,3 102 0,-1-186 0,0 0 0,0 0 0,1 1 0,-1-1 0,1 0 0,1 0 0,-1-1 0,1 1 0,0 0 0,0-1 0,1 0 0,0 0 0,0 0 0,0 0 0,0 0 0,9 6 0,5 3 0,1-1 0,0-1 0,29 13 0,10 6 0,-8-3 0,-33-20 0,-1 1 0,0 1 0,19 15 0,-3 2 0,44 29 0,-67-52 0,-1-1 0,1 1 0,0-1 0,0-1 0,0 0 0,1 0 0,-1-1 0,13 0 0,7 2 0,60 14 0,-1 4 0,114 43 0,-58-17 0,83 39 0,-157-55 0,1-4 0,113 27 0,41 7 0,-134-29 0,70 18 0,-57-24 0,93 17 0,93-2 0,-183-19 0,-69-13 0,1-1 0,0-3 0,48 2 0,-48-5 0,53 9 0,17 1 0,-66-10 0,-1 3 0,-1 1 0,72 21 0,-111-26 0,0 0 0,0-1 0,-1 1 0,1 0 0,0-1 0,0 0 0,0 1 0,0-1 0,0 0 0,-1 0 0,1 0 0,0 0 0,0 0 0,0 0 0,0-1 0,0 1 0,0-1 0,-1 1 0,1-1 0,0 0 0,0 0 0,-1 0 0,1 0 0,0 0 0,-1 0 0,1 0 0,0-1 0,0-2 0,0 0 0,0 1 0,0-1 0,-1 0 0,1 0 0,-1 0 0,0 0 0,0 0 0,-1 0 0,1 0 0,-1 0 0,0-4 0,-1-247 0,-2 94 0,1-150 0,5-312 0,24 354 0,1-15 0,-26 201 0,22-425 0,-10 377 0,27-312 0,-17 122 0,9-173 0,-22 279 258,4-204-1881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17.7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24575,'1'10'0,"0"0"0,1-1 0,0 0 0,0 1 0,1-1 0,1 0 0,7 15 0,-6-13 0,0 0 0,-1 0 0,0 1 0,4 19 0,-6-12 0,-1-10 0,-1 0 0,2 0 0,-1-1 0,1 1 0,0 0 0,1-1 0,0 1 0,0-1 0,1 0 0,0 0 0,1 0 0,9 13 0,15 14 0,-17-20 0,1 1 0,0-1 0,1-1 0,25 19 0,7 3 0,-38-28 0,1 0 0,0-1 0,0 0 0,1-1 0,0 0 0,0 0 0,0-1 0,0 0 0,1-1 0,0-1 0,0 1 0,17 2 0,31-3 0,72-4 0,-48-2 0,-77 3 0,0 0 0,0 0 0,0-1 0,0 0 0,0 0 0,-1-1 0,1 0 0,0 0 0,-1 0 0,11-6 0,-8 2 0,-1 1 0,1-1 0,-2-1 0,1 1 0,-1-1 0,8-11 0,30-31 0,-37 44 0,-1-1 0,0 0 0,0 0 0,0-1 0,-1 0 0,0 0 0,0 0 0,-1 0 0,0-1 0,0 1 0,-1-1 0,0 0 0,0-1 0,2-15 0,-3-2-1365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22.0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170 0 24575,'10'262'0,"0"-2"0,-11-10-164,-4 67-627,-73 1231-2394,40-1070 3011,-29 702-1133,72 337 2200,-6-1464-331,2 0-1,3-1 1,1 0-1,18 71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24.6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249 4 24575,'-42'-1'0,"28"-1"0,1 1 0,-1 1 0,0 1 0,1 0 0,-1 0 0,-18 6 0,30-6 0,-1 0 0,1 0 0,0 1 0,-1-1 0,1 1 0,0-1 0,0 1 0,0 0 0,0 0 0,0 0 0,1 0 0,-1 0 0,1 1 0,-1-1 0,1 0 0,0 1 0,0-1 0,-2 6 0,0 4 0,0 1 0,-3 23 0,3-11 0,-14 81 0,5 0 0,2 137 0,9-215 0,0-17 0,1 0 0,0 1 0,1-1 0,3 21 0,-3-29 0,0 0 0,0-1 0,-1 0 0,2 1 0,-1-1 0,0 0 0,0 1 0,1-1 0,-1 0 0,1 0 0,0 0 0,-1 0 0,1 0 0,0-1 0,0 1 0,0 0 0,1-1 0,-1 0 0,0 1 0,0-1 0,1 0 0,-1 0 0,1 0 0,-1-1 0,1 1 0,2 0 0,26 2 0,-1-1 0,1-2 0,41-4 0,12 0 0,-81 4 0,11 0 0,1 1 0,0-2 0,-1 0 0,1-1 0,-1 0 0,1-1 0,-1-1 0,0 0 0,17-8 0,-18 6 0,0-1 0,-1 0 0,1-1 0,-2-1 0,20-16 0,-26 20 0,-1-1 0,0 1 0,1-1 0,-2 0 0,1 0 0,-1 0 0,0 0 0,0-1 0,0 1 0,-1-1 0,0 0 0,-1 0 0,2-13 0,0-30 0,-6-62 0,1 25 0,0 74 37,1 0 0,-2 0 0,0 0 0,0 0 0,-1 0 0,-1 1 0,0 0 0,-11-19 0,9 17-320,0 0 0,1-1 0,0 0 0,1 0 0,-4-22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8:44:36.3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24575,'0'15'0,"-1"33"0,3 1 0,1-1 0,15 75 0,-5-54 0,-3 0 0,2 134 0,-11-147 0,12 101 0,-1 20 0,2-29 0,0 6 0,-15-66 0,-1-50 0,2 0 0,1 0 0,11 59 0,-3-36 0,-2 1 0,-3 1 0,-6 98 0,0-45 0,2 855 0,14-751 0,0 10 0,-14-202-1365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32.303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24575,'0'0'0,"4"0"0,3 6 0,4-1 0,-1 6 0,4 0 0,4 3 0,-2 4 0,-3 3 0,2 9 0,1 1 0,4 7 0,2 5 0,-2 5 0,0 9 0,2 2 0,6 7 0,-3 0 0,1-1 0,-1 2 0,1-1 0,-5-8 0,0-3 0,-5-8 0,-4-6 0,-5 0 0,3 2 0,2-4 0,-1 4 0,4-3 0,-2-3 0,-3-3 0,-3-3 0,3-2 0,-2-1 0,4-6 0,-2-1 0,-1 0 0,-3 2 0,-1 0 0,-3 2 0,4 1 0,5-5 0,-10-22 0,0 2 0,-1-1 0,1 1 0,0-1 0,-1 1 0,1-1 0,0 1 0,0-1 0,0 1 0,-1-1 0,1 0 0,0 1 0,0-1 0,0 0 0,0 0 0,0 0 0,0 0 0,1 0 0,13-5 0,-2-17 0,2-6 0,2-5 0,3-6 0,-2 0 0,-4-4 0,1 2 0,-3 3 0,2-3 0,3 4 0,3 1 0,2-2 0,9-4 0,6-9 0,13-9 0,15-9 0,21-11 0,7-5 0,19-13 0,6 4 0,2 1 0,-6 15 0,-12 8 0,-15 13 0,-17 12 0,-10 13 0,-12 12 0,-4 9 0,-6 12 0,-9 9 0,-4 14 0,-7 10 0,-7 5 0,2 5 0,1 10 0,3 3 0,4 2 0,8 0 0,2 10 0,2 0 0,-7-1 0,0-3 0,-1-3 0,-7-8 0,-4-9 0,0-6 0,-3-6 0,-3 2 0,-4 4 0,-1 3 0,-2 0 0,-1 8 0,0-2 0,-1-4 0,1 1 0,-6-9 0,0 1 0,-5 3 0,-5-3 0,2 4 0,-9-2 0,-3 4 0,-3-4 0,-5 4 0,-7 7 0,-15 10 0,-11 7 0,-19 12 0,-6 6 0,-19 29 0,-5 13 0,-14 4 0,5-5 0,-3 6 0,9-15 0,15-15 0,20-16 0,14-19 0,11-14 0,10-19 0,15-7 0,6-6 0,10-6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35.414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819.89673"/>
      <inkml:brushProperty name="anchorY" value="-4143.85156"/>
      <inkml:brushProperty name="scaleFactor" value="0.5"/>
    </inkml:brush>
  </inkml:definitions>
  <inkml:trace contextRef="#ctx0" brushRef="#br0">1 282 24575,'0'0'0,"0"9"0,0 10 0,0 3 0,0 9 0,0 3 0,0 6 0,0-1 0,0-1 0,0-3 0,0-2 0,0-3 0,0 4 0,0-1 0,0 0 0,0-1 0,0-2 0,0-1 0,0-1 0,0-1 0,0 1 0,0-1 0,0 0 0,0 0 0,0 0 0,0 0 0,0 1 0,0-1 0,0 0 0,0 0 0,0 1 0,5 4 0,1 1 0,5 0 0,-1-1 0,4-7 0,-2-1 0,4-6 0,2-1 0,3-4 0,3 2 0,2-3 0,6 2 0,1-3 0,0-2 0,5-3 0,-1-2 0,-1-2 0,-3-1 0,-2-1 0,-1-1 0,-2 1 0,0-1 0,-1 1 0,0-1 0,0 1 0,0 0 0,5 0 0,1 0 0,5 0 0,0 0 0,-2 0 0,3 0 0,-1 0 0,-3 0 0,-1 0 0,-3 0 0,-2 0 0,-1 0 0,-1 0 0,0 0 0,-5-5 0,-6-6 0,-6-6 0,-4-4 0,-4-3 0,-1-3 0,-2-1 0,0-1 0,0 1 0,0 0 0,1 0 0,-1-5 0,1-1 0,-6-10 0,0-15 0,-5-16 0,-5-19 0,-4-22 0,3-12 0,2-3 0,-1 12 0,4 15 0,3 22 0,3 20 0,2 15 0,-3 16 0,1 8 0,1 4 0,1 10 0,1 11 0,2 10 0,0 7 0,1 5 0,0 3 0,0 1 0,1 2 0,-1-1 0,0 0 0,0-1 0,0 6 0,0-1 0,0 0 0,0 4 0,0 0 0,0 8 0,0 5 0,0-2 0,0 7 0,0 1 0,0 2 0,0 5 0,0 5 0,0 5 0,0 4 0,0 13 0,0 9 0,0 0 0,0 4 0,0 3 0,0 1 0,0 6 0,0-3 0,0 5 0,0 4 0,0 12 0,0 4 0,0 14 0,0 3 0,0-1 0,0-7 0,0-5 0,0-13 0,0-13 0,0-17 0,0-20 0,0-13 0,0-13 0,0-10 0,0-7 0,0-5 0,0 3 0,0 0 0,0 4 0,0 1 0,0 4 0,0-1 0,0-2 0,0-3 0,0-8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45.733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3819.12109"/>
      <inkml:brushProperty name="anchorY" value="-8869.18457"/>
      <inkml:brushProperty name="scaleFactor" value="0.5"/>
    </inkml:brush>
  </inkml:definitions>
  <inkml:trace contextRef="#ctx0" brushRef="#br0">1755 0 24575,'0'0'0,"-4"0"0,-8 0 0,-5 0 0,-10 0 0,-3 0 0,-8 0 0,-6 0 0,-15 0 0,-9 0 0,-14 0 0,-10 0 0,-8 0 0,-6 5 0,7 6 0,5 1 0,10 3 0,10-1 0,13 3 0,11-4 0,11 3 0,0 8 0,5-3 0,-8 3 0,1 0 0,-4 12 0,-8 7 0,-3 1 0,-2 8 0,11-2 0,5-4 0,7-4 0,5-1 0,8-3 0,6 3 0,7-3 0,5 8 0,2-1 0,3 8 0,0 2 0,0 1 0,1 7 0,-1 0 0,-1 5 0,1-2 0,-1-7 0,0-3 0,0-8 0,0-6 0,0-6 0,0-5 0,0 3 0,0-1 0,5-1 0,1 3 0,-1 0 0,5 10 0,5 4 0,4 10 0,-2-4 0,2 2 0,-3-2 0,2-5 0,-5-7 0,3-10 0,-3-6 0,1-3 0,-2-1 0,3-5 0,3 1 0,-3 0 0,3 2 0,1 3 0,3 0 0,2-3 0,2 0 0,1 1 0,0-4 0,1-5 0,0-4 0,-1-3 0,6-4 0,6-1 0,5-1 0,10-1 0,9 0 0,-3 0 0,5 1 0,-1-1 0,-2 1 0,-2 0 0,-7 0 0,-8 0 0,0 0 0,-1 0 0,-3-6 0,-3 0 0,-4 1 0,-2-6 0,-3 2 0,-1-9 0,4-5 0,1-2 0,-1 2 0,-6 0 0,-7-1 0,-6 0 0,-6-1 0,-4-1 0,-3-1 0,0 0 0,-2 0 0,6 5 0,1 0 0,0 0 0,-1-1 0,-1-6 0,-1-8 0,-1-5 0,-1-1 0,0 2 0,0 3 0,0 4 0,0 3 0,0 2 0,0 1 0,-6 1 0,0 0 0,1 1 0,0-1 0,2 0 0,-5 0 0,2 11 0,0 11 0,6 16 0,3 16 0,6 16 0,6 5 0,4 5 0,-1 2 0,2 7 0,2 0 0,2-1 0,1-11 0,-4-3 0,-5-6 0,0-5 0,1-4 0,3-3 0,8-2 0,1 6 0,8-1 0,0-1 0,5 6 0,4-2 0,-3 6 0,-2-8 0,-4-2 0,-4-3 0,-2-6 0,-8-1 0,-1-6 0,-1-5 0,1-3 0,1-4 0,2-2 0,0-1 0,-3-1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47.753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5485.59814"/>
      <inkml:brushProperty name="anchorY" value="-12373.53613"/>
      <inkml:brushProperty name="scaleFactor" value="0.5"/>
    </inkml:brush>
  </inkml:definitions>
  <inkml:trace contextRef="#ctx0" brushRef="#br0">0 0 24575,'0'0'0,"0"5"0,11 7 0,6 4 0,6 16 0,19 31 0,14 25 0,11 43 0,20 38 0,17 54 0,2 13-1147,5 16 1063,-5 9 38,-10-9-13,-12-19 59,-11-25 0,-14-30-375,-11-31 482,-10-26-160,-6-19 53,-10-25 0,-2-13 0,0-9 1147,-5-10-1090,-4-2 399,1 0-516,3-3 117,3 2-57,-2-2 0,3-3 0,-4-4 0,2 4 0,-4 3 0,3 5 0,-4-2 0,3-3 0,-3-3 0,3-4 0,-3 3 0,-2-1 0,-4-2 0,-2-2 0,-2-1 0,-1-1 0,-1-1 0,-1-12 0,1-11 0,-1-5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49.428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7977.32764"/>
      <inkml:brushProperty name="anchorY" value="-17154.90234"/>
      <inkml:brushProperty name="scaleFactor" value="0.5"/>
    </inkml:brush>
  </inkml:definitions>
  <inkml:trace contextRef="#ctx0" brushRef="#br0">1 5 24575,'0'0'0,"0"-4"0,0 8 0,0 7 0,5 7 0,6 10 0,0 9 0,5 2 0,3 5 0,9 9 0,2-2 0,7 7 0,6 12 0,5 6 0,9 27 0,2 8 0,18 24 0,11 29 0,5 21 0,6 12-881,10 17 1133,-2-4-378,1-8 126,-5-4 0,-5-21 0,-11-25 0,-15-24 0,-10-19 0,-12-26 0,-14-14 0,-7-17 0,-5-12 0,-2-12 881,-5-12-1133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51.179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0638.02832"/>
      <inkml:brushProperty name="anchorY" value="-21229.09766"/>
      <inkml:brushProperty name="scaleFactor" value="0.5"/>
    </inkml:brush>
  </inkml:definitions>
  <inkml:trace contextRef="#ctx0" brushRef="#br0">0 0 24575,'0'0'0,"5"5"0,12 1 0,11 0 0,10-1 0,19-2 0,11-1 0,9-1 0,10 0 0,4 4 0,0 1 0,-12-1 0,-8-1 0,-12-1 0,-12-1 0,-9-1 0,-6 0 0,-9 4 0,-8 6 0,-6 6 0,-5 4 0,-3 9 0,-8 8 0,0 1 0,-5 4 0,-6 5 0,-3 2 0,3 3 0,-3-10 0,-1 1 0,4-6 0,-1 3 0,-1 2 0,-2-2 0,3-3 0,-1-3 0,5-3 0,-2 3 0,-2-1 0,-1-1 0,2 4 0,-1 4 0,-2-1 0,-2-7 0,4 2 0,5-2 0,-2-7 0,5 3 0,8-5 0,8-6 0,9-6 0,6-11 0,4-3 0,3-3 0,7 0 0,6-4 0,17-5 0,-2 0 0,14 3 0,7 2 0,-2-2 0,3 3 0,-4 1 0,-5 2 0,-4 2 0,-9 1 0,-9 2 0,-7 0 0,-6 0 0,-4 0 0,-2 1 0,-7-6 0,-5-1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2:53.939"/>
    </inkml:context>
    <inkml:brush xml:id="br0">
      <inkml:brushProperty name="width" value="0.35" units="cm"/>
      <inkml:brushProperty name="height" value="0.35" units="cm"/>
      <inkml:brushProperty name="color" value="#B4C3DA"/>
      <inkml:brushProperty name="inkEffects" value="silver"/>
      <inkml:brushProperty name="anchorX" value="-13172.46777"/>
      <inkml:brushProperty name="anchorY" value="-23326.85742"/>
      <inkml:brushProperty name="scaleFactor" value="0.5"/>
    </inkml:brush>
  </inkml:definitions>
  <inkml:trace contextRef="#ctx0" brushRef="#br0">1 401 24575,'0'0'0,"0"5"0,0 12 0,0 11 0,0 10 0,0 2 0,0 0 0,0-2 0,0-3 0,0-3 0,0-2 0,0-1 0,0 4 0,0 5 0,0 0 0,0 4 0,0-2 0,0-2 0,0 3 0,0 7 0,0-1 0,0 3 0,0-5 0,0 2 0,0-5 0,0 2 0,0-3 0,0-4 0,5-9 0,-3-26 0,-1 0 0,0-1 0,0 1 0,0 0 0,0-1 0,0 1 0,1 0 0,-1-1 0,1 0 0,2 3 0,18 8 0,5-5 0,2-5 0,1-2 0,0-1 0,0-1 0,-1 1 0,5-1 0,-1-4 0,6 0 0,-2-5 0,5-5 0,3-4 0,9-3 0,-3 2 0,2 5 0,-5 5 0,0-1 0,0 2 0,-3 3 0,0 3 0,-3 1 0,-4 2 0,-10-4 0,-8-6 0,-7-5 0,-7-11 0,-4-2 0,-2-3 0,-1-1 0,-1-4 0,1-4 0,0 0 0,0 2 0,0-7 0,1-4 0,0-14 0,0-12 0,0 3 0,0-8 0,5-2 0,1-1 0,5 10 0,0 1 0,-2 12 0,-2 9 0,-3 9 0,-1 8 0,-2 4 0,0 4 0,-2 1 0,1 16 0,0 18 0,-1 17 0,1 17 0,0 17 0,-1 11 0,1 13 0,-5 16 0,-1 13 0,0 17 0,1 24 0,2 21 0,1 24 0,1 9 0,0-3 0,1-12 0,0-21 0,0-14 0,1-23 0,-1-7 0,0-15 0,0 1 0,0-9 0,0 4 0,0-5 0,0 1 0,0 5 0,0-8 0,0-1 0,0-9 0,0-11 0,0-3 0,0-8 0,0-5 0,0-4 0,0 2 0,0 4 0,0-1 0,0 4 0,-5-2 0,-1-2 0,1 2 0,-5-7 0,1-8 0,1-9 0,2-6 0,3-11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3:00.031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5146.24121"/>
      <inkml:brushProperty name="anchorY" value="-28359.34961"/>
      <inkml:brushProperty name="scaleFactor" value="0.5"/>
    </inkml:brush>
  </inkml:definitions>
  <inkml:trace contextRef="#ctx0" brushRef="#br0">111 0 24575,'0'0'0,"0"5"0,0 7 0,0 5 0,-6 9 0,1 10 0,-1 7 0,2 1 0,-5 3 0,1-2 0,1-5 0,2 2 0,1-4 0,-3-7 0,0 1 0,1 4 0,2 0 0,1-2 0,1 4 0,1-1 0,1 4 0,0 3 0,0-2 0,1 3 0,-1 2 0,0 3 0,0 1 0,0 3 0,0-6 0,0-4 0,0 0 0,0-5 0,0 3 0,0-4 0,0-2 0,0 3 0,-5-8 0,-1 8 0,1 0 0,0-2 0,2 8 0,1-1 0,1 3 0,0-3 0,1-4 0,0 1 0,0-2 0,1 2 0,-1 2 0,0-1 0,0-3 0,0-3 0,0-4 0,0-2 0,0-1 0,0-2 0,0 0 0,0 0 0,0 5 0,0 0 0,0 1 0,0-2 0,0 0 0,0-2 0,0 0 0,0-1 0,0-1 0,0 0 0,0 0 0,0 0 0,0 1 0,0-1 0,0 0 0,0 0 0,0 6 0,0 0 0,0 11 0,0-1 0,0 10 0,0 2 0,0-3 0,0 0 0,0 0 0,0 0 0,0-4 0,0-6 0,0-4 0,0-6 0,0-1 0,0-3 0,0-2 0,0 1 0,0-6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9:33:02.017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4020.56152"/>
      <inkml:brushProperty name="anchorY" value="-30728.77148"/>
      <inkml:brushProperty name="scaleFactor" value="0.5"/>
    </inkml:brush>
  </inkml:definitions>
  <inkml:trace contextRef="#ctx0" brushRef="#br0">55 1 24575,'0'0'0,"5"0"0,7 0 0,4 0 0,6 0 0,2 0 0,3 0 0,1 0 0,0 0 0,1 0 0,-1 0 0,0 0 0,-6 5 0,-5 6 0,-6 5 0,-5 6 0,-3 2 0,-8-2 0,-2 0 0,-5-5 0,1 2 0,-4 0 0,-4-3 0,3 1 0,2 2 0,0-2 0,-3-5 0,3 2 0,2 3 0,4 2 0,3 3 0,3 3 0,-4-5 0,0 2 0,-4 0 0,0 1 0,2 2 0,-4-5 0,-3-4 0,-4-6 0,2-9 0,3-9 0,-2-3 0,5-5 0,-4 2 0,4-4 0,2-2 0,3-2 0,2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ED00-2658-3B9B-9986-9641C0772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1D0A7-11DF-21C4-A4C9-03BF07322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D27B-3E1B-710F-9145-0520159C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5215-E129-E376-2608-70E12F2F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C609-3E96-38B2-E85D-A573C404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6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6621-52C8-BC24-E5F8-ADF6C661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37407-A90B-986C-5B3E-7418B841E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ECCB-B5EB-C967-E14A-677D9173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5550-795A-E9F5-FB72-C15AC50E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5036-640C-D827-EC2A-1EEBD183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33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7D87F-31A7-E4EF-ED99-189BF27AD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CF5C3-AC90-A422-CEB5-E188E8EA1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231F-B578-CEE9-1A0F-E84B0953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8C5E-55D1-F32C-7496-7C9EF71B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FFC3-B8CD-9844-DF19-BB254D98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7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AC7D-DC62-295E-967B-4FC55CF0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EBDF-93C8-1C2B-3DE1-B8A4D194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A49F-9ADD-1312-05FE-CCDFB11C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1F4A-1D75-EF56-A26F-D218E1F4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ED66-27FE-5ECE-ECA0-87FBE2B5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52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F309-6A97-65AD-CDB5-16453F02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195F3-BF0B-DE28-4C22-F645D30B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D783-0926-15C1-0F79-7959210A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D5D93-C9EE-04A9-E52E-F4E3017B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7BCF-AA87-9370-9B1E-4E3EE32A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8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91BA-3E4E-4DFE-F6A4-0C6EC6F2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BE35-9DEC-03B3-3DD9-9967C905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89BB-6CFD-4938-1EFD-EEC86EB4C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A2025-E638-DF92-E622-EEE3B7AB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29F81-0FC0-600A-D31D-59741CDF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FB74D-9016-3C7D-77EF-29648FAC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4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4655-212E-89B7-075A-E6842986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AC2C-AA32-E268-EF40-9F377CBD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6E576-9947-1511-2CDB-9BE5D8C3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D37E8-9621-B2CF-6DB5-5AA8157E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66F60-2277-35A4-A60A-B3DB92CF7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FB1BA-72E1-E1B2-ED4A-9F60677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64B09-0CB7-2D27-3A11-E277B797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56D3-C541-33FA-086E-BF3AC5D9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4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D4F1-A902-DDCF-4668-187C08B3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DA444-7776-2BC9-CE97-B44AC4C6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96CD9-E00C-0E7E-B62F-8488DA71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25347-FC88-A215-2361-8E99766D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0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E2C6C-EC01-787E-88D9-B423EED2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C26CA-BC6D-279B-CE60-7037BDC9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920C8-BEC3-2867-32D4-1137BA20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5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E21B-ECCF-A0B8-7902-74F008CD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1E07-337C-5424-B304-0469266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2912-136B-163C-6153-343F0AB8F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746B2-3097-FB1E-5E33-7CAF4015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48C51-0D31-FAB0-D536-786C99AA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2FA4D-9508-3EED-8236-57EC9FF2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9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33A4-740A-44A6-C4B4-6A63DCA1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5DD38-7CB0-6652-8E2E-7EEE6004E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E2EF4-98E3-133D-5AA3-205216C4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9F6C8-2471-6D1C-A70C-F4B50D1E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D5F56-144B-935A-D52D-AD4BEB96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1E5E0-0BF8-3210-78B6-4379A4DE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A4E30-08C1-D433-F6F0-513EAC8B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E270-8343-BD73-3F15-253075B27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7A59-60C6-FB93-ADA7-38903C1EC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0D4F2-2127-417B-960D-6A9007701240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0B14-0084-7051-B110-39B5F7D66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D112-430E-50C1-DF58-3BBBE4A3F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9130B-A60E-48ED-B9B4-6B8E54EAB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74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customXml" Target="../ink/ink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14.png"/><Relationship Id="rId5" Type="http://schemas.openxmlformats.org/officeDocument/2006/relationships/slide" Target="slide9.xml"/><Relationship Id="rId15" Type="http://schemas.openxmlformats.org/officeDocument/2006/relationships/image" Target="../media/image16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13.png"/><Relationship Id="rId14" Type="http://schemas.openxmlformats.org/officeDocument/2006/relationships/customXml" Target="../ink/ink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4.xml"/><Relationship Id="rId7" Type="http://schemas.openxmlformats.org/officeDocument/2006/relationships/customXml" Target="../ink/ink2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customXml" Target="../ink/ink30.xml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customXml" Target="../ink/ink26.xml"/><Relationship Id="rId9" Type="http://schemas.openxmlformats.org/officeDocument/2006/relationships/customXml" Target="../ink/ink2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47" Type="http://schemas.openxmlformats.org/officeDocument/2006/relationships/image" Target="../media/image38.png"/><Relationship Id="rId7" Type="http://schemas.openxmlformats.org/officeDocument/2006/relationships/customXml" Target="../ink/ink33.xml"/><Relationship Id="rId2" Type="http://schemas.openxmlformats.org/officeDocument/2006/relationships/slide" Target="slide13.xml"/><Relationship Id="rId16" Type="http://schemas.openxmlformats.org/officeDocument/2006/relationships/customXml" Target="../ink/ink38.xml"/><Relationship Id="rId29" Type="http://schemas.openxmlformats.org/officeDocument/2006/relationships/image" Target="../media/image29.png"/><Relationship Id="rId11" Type="http://schemas.openxmlformats.org/officeDocument/2006/relationships/customXml" Target="../ink/ink35.xml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33.png"/><Relationship Id="rId40" Type="http://schemas.openxmlformats.org/officeDocument/2006/relationships/customXml" Target="../ink/ink50.xml"/><Relationship Id="rId45" Type="http://schemas.openxmlformats.org/officeDocument/2006/relationships/image" Target="../media/image37.png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image" Target="../media/image26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4" Type="http://schemas.openxmlformats.org/officeDocument/2006/relationships/customXml" Target="../ink/ink52.xml"/><Relationship Id="rId4" Type="http://schemas.openxmlformats.org/officeDocument/2006/relationships/image" Target="../media/image18.png"/><Relationship Id="rId9" Type="http://schemas.openxmlformats.org/officeDocument/2006/relationships/customXml" Target="../ink/ink34.xml"/><Relationship Id="rId14" Type="http://schemas.openxmlformats.org/officeDocument/2006/relationships/image" Target="../media/image11.png"/><Relationship Id="rId22" Type="http://schemas.openxmlformats.org/officeDocument/2006/relationships/customXml" Target="../ink/ink41.xml"/><Relationship Id="rId27" Type="http://schemas.openxmlformats.org/officeDocument/2006/relationships/image" Target="../media/image28.png"/><Relationship Id="rId30" Type="http://schemas.openxmlformats.org/officeDocument/2006/relationships/customXml" Target="../ink/ink45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54.xml"/><Relationship Id="rId8" Type="http://schemas.openxmlformats.org/officeDocument/2006/relationships/image" Target="../media/image20.png"/><Relationship Id="rId3" Type="http://schemas.openxmlformats.org/officeDocument/2006/relationships/customXml" Target="../ink/ink31.xml"/><Relationship Id="rId12" Type="http://schemas.openxmlformats.org/officeDocument/2006/relationships/image" Target="../media/image22.png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20" Type="http://schemas.openxmlformats.org/officeDocument/2006/relationships/customXml" Target="../ink/ink40.xml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0.xml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47" Type="http://schemas.openxmlformats.org/officeDocument/2006/relationships/image" Target="../media/image38.png"/><Relationship Id="rId7" Type="http://schemas.openxmlformats.org/officeDocument/2006/relationships/customXml" Target="../ink/ink57.xml"/><Relationship Id="rId2" Type="http://schemas.openxmlformats.org/officeDocument/2006/relationships/slide" Target="slide13.xml"/><Relationship Id="rId16" Type="http://schemas.openxmlformats.org/officeDocument/2006/relationships/customXml" Target="../ink/ink62.xml"/><Relationship Id="rId29" Type="http://schemas.openxmlformats.org/officeDocument/2006/relationships/image" Target="../media/image29.png"/><Relationship Id="rId11" Type="http://schemas.openxmlformats.org/officeDocument/2006/relationships/customXml" Target="../ink/ink59.xml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33.png"/><Relationship Id="rId40" Type="http://schemas.openxmlformats.org/officeDocument/2006/relationships/customXml" Target="../ink/ink74.xml"/><Relationship Id="rId45" Type="http://schemas.openxmlformats.org/officeDocument/2006/relationships/image" Target="../media/image37.png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image" Target="../media/image26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4" Type="http://schemas.openxmlformats.org/officeDocument/2006/relationships/customXml" Target="../ink/ink76.xml"/><Relationship Id="rId4" Type="http://schemas.openxmlformats.org/officeDocument/2006/relationships/image" Target="../media/image18.png"/><Relationship Id="rId9" Type="http://schemas.openxmlformats.org/officeDocument/2006/relationships/customXml" Target="../ink/ink58.xml"/><Relationship Id="rId14" Type="http://schemas.openxmlformats.org/officeDocument/2006/relationships/image" Target="../media/image11.png"/><Relationship Id="rId22" Type="http://schemas.openxmlformats.org/officeDocument/2006/relationships/customXml" Target="../ink/ink65.xml"/><Relationship Id="rId27" Type="http://schemas.openxmlformats.org/officeDocument/2006/relationships/image" Target="../media/image28.png"/><Relationship Id="rId30" Type="http://schemas.openxmlformats.org/officeDocument/2006/relationships/customXml" Target="../ink/ink69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78.xml"/><Relationship Id="rId8" Type="http://schemas.openxmlformats.org/officeDocument/2006/relationships/image" Target="../media/image20.png"/><Relationship Id="rId3" Type="http://schemas.openxmlformats.org/officeDocument/2006/relationships/customXml" Target="../ink/ink55.xml"/><Relationship Id="rId12" Type="http://schemas.openxmlformats.org/officeDocument/2006/relationships/image" Target="../media/image22.png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73.xml"/><Relationship Id="rId46" Type="http://schemas.openxmlformats.org/officeDocument/2006/relationships/customXml" Target="../ink/ink77.xml"/><Relationship Id="rId20" Type="http://schemas.openxmlformats.org/officeDocument/2006/relationships/customXml" Target="../ink/ink64.xml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87.xml"/><Relationship Id="rId26" Type="http://schemas.openxmlformats.org/officeDocument/2006/relationships/customXml" Target="../ink/ink91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95.xml"/><Relationship Id="rId7" Type="http://schemas.openxmlformats.org/officeDocument/2006/relationships/image" Target="../media/image42.png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0" Type="http://schemas.openxmlformats.org/officeDocument/2006/relationships/customXml" Target="../ink/ink88.xml"/><Relationship Id="rId29" Type="http://schemas.openxmlformats.org/officeDocument/2006/relationships/image" Target="../media/image52.png"/><Relationship Id="rId41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1" Type="http://schemas.openxmlformats.org/officeDocument/2006/relationships/image" Target="../media/image43.png"/><Relationship Id="rId24" Type="http://schemas.openxmlformats.org/officeDocument/2006/relationships/customXml" Target="../ink/ink90.xml"/><Relationship Id="rId32" Type="http://schemas.openxmlformats.org/officeDocument/2006/relationships/customXml" Target="../ink/ink94.xml"/><Relationship Id="rId37" Type="http://schemas.openxmlformats.org/officeDocument/2006/relationships/image" Target="../media/image56.png"/><Relationship Id="rId40" Type="http://schemas.openxmlformats.org/officeDocument/2006/relationships/customXml" Target="../ink/ink98.xml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92.xml"/><Relationship Id="rId36" Type="http://schemas.openxmlformats.org/officeDocument/2006/relationships/customXml" Target="../ink/ink96.xml"/><Relationship Id="rId10" Type="http://schemas.openxmlformats.org/officeDocument/2006/relationships/customXml" Target="../ink/ink83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" Type="http://schemas.openxmlformats.org/officeDocument/2006/relationships/customXml" Target="../ink/ink80.xml"/><Relationship Id="rId9" Type="http://schemas.openxmlformats.org/officeDocument/2006/relationships/image" Target="../media/image11.png"/><Relationship Id="rId14" Type="http://schemas.openxmlformats.org/officeDocument/2006/relationships/customXml" Target="../ink/ink85.xml"/><Relationship Id="rId22" Type="http://schemas.openxmlformats.org/officeDocument/2006/relationships/customXml" Target="../ink/ink89.xml"/><Relationship Id="rId27" Type="http://schemas.openxmlformats.org/officeDocument/2006/relationships/image" Target="../media/image51.png"/><Relationship Id="rId30" Type="http://schemas.openxmlformats.org/officeDocument/2006/relationships/customXml" Target="../ink/ink93.xml"/><Relationship Id="rId35" Type="http://schemas.openxmlformats.org/officeDocument/2006/relationships/image" Target="../media/image55.png"/><Relationship Id="rId8" Type="http://schemas.openxmlformats.org/officeDocument/2006/relationships/customXml" Target="../ink/ink82.xml"/><Relationship Id="rId3" Type="http://schemas.openxmlformats.org/officeDocument/2006/relationships/image" Target="../media/image40.png"/><Relationship Id="rId12" Type="http://schemas.openxmlformats.org/officeDocument/2006/relationships/customXml" Target="../ink/ink84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slide" Target="slide13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slide" Target="slide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A7FB8-863C-1CC0-7A61-3F603CBE2D24}"/>
              </a:ext>
            </a:extLst>
          </p:cNvPr>
          <p:cNvSpPr txBox="1"/>
          <p:nvPr/>
        </p:nvSpPr>
        <p:spPr>
          <a:xfrm>
            <a:off x="4257367" y="2828835"/>
            <a:ext cx="3903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Hello?</a:t>
            </a:r>
          </a:p>
        </p:txBody>
      </p:sp>
    </p:spTree>
    <p:extLst>
      <p:ext uri="{BB962C8B-B14F-4D97-AF65-F5344CB8AC3E}">
        <p14:creationId xmlns:p14="http://schemas.microsoft.com/office/powerpoint/2010/main" val="8341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343C-C762-A0FA-69D4-411E891A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CCC9C-7A55-5A63-ADED-ABCBF3FA08F6}"/>
              </a:ext>
            </a:extLst>
          </p:cNvPr>
          <p:cNvSpPr/>
          <p:nvPr/>
        </p:nvSpPr>
        <p:spPr>
          <a:xfrm>
            <a:off x="0" y="5368412"/>
            <a:ext cx="10127226" cy="1543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03516-01A5-706F-A896-A4929884817F}"/>
              </a:ext>
            </a:extLst>
          </p:cNvPr>
          <p:cNvSpPr/>
          <p:nvPr/>
        </p:nvSpPr>
        <p:spPr>
          <a:xfrm>
            <a:off x="10127226" y="6037006"/>
            <a:ext cx="2064774" cy="8209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90A586-0DBE-F83F-A21A-9754AEC2030C}"/>
              </a:ext>
            </a:extLst>
          </p:cNvPr>
          <p:cNvSpPr/>
          <p:nvPr/>
        </p:nvSpPr>
        <p:spPr>
          <a:xfrm>
            <a:off x="1415846" y="2849013"/>
            <a:ext cx="2015612" cy="175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402CE-DDB0-EC1C-B18E-9FD6EE7EE99B}"/>
              </a:ext>
            </a:extLst>
          </p:cNvPr>
          <p:cNvSpPr/>
          <p:nvPr/>
        </p:nvSpPr>
        <p:spPr>
          <a:xfrm>
            <a:off x="2064775" y="4729317"/>
            <a:ext cx="717754" cy="63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530555-15A7-A166-8663-BC50C44BD43F}"/>
                  </a:ext>
                </a:extLst>
              </p14:cNvPr>
              <p14:cNvContentPartPr/>
              <p14:nvPr/>
            </p14:nvContentPartPr>
            <p14:xfrm>
              <a:off x="1612417" y="389349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530555-15A7-A166-8663-BC50C44BD4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777" y="38304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E89C7B-03D6-19A3-9476-B1A63EBA3D5B}"/>
                  </a:ext>
                </a:extLst>
              </p14:cNvPr>
              <p14:cNvContentPartPr/>
              <p14:nvPr/>
            </p14:nvContentPartPr>
            <p14:xfrm>
              <a:off x="3244297" y="383445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E89C7B-03D6-19A3-9476-B1A63EBA3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1657" y="377181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78B19B-181D-6433-A55F-38BAE8A39A87}"/>
              </a:ext>
            </a:extLst>
          </p:cNvPr>
          <p:cNvSpPr/>
          <p:nvPr/>
        </p:nvSpPr>
        <p:spPr>
          <a:xfrm>
            <a:off x="1877961" y="4267200"/>
            <a:ext cx="1553497" cy="334412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3445B-5A4C-CEC9-CADD-5A8153B5C7F7}"/>
              </a:ext>
            </a:extLst>
          </p:cNvPr>
          <p:cNvSpPr/>
          <p:nvPr/>
        </p:nvSpPr>
        <p:spPr>
          <a:xfrm>
            <a:off x="2625213" y="3972232"/>
            <a:ext cx="805525" cy="333332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2DD7-D2EA-0A0A-A69B-21769599B25C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D11E9-6088-579D-5099-062A207DB502}"/>
              </a:ext>
            </a:extLst>
          </p:cNvPr>
          <p:cNvSpPr txBox="1"/>
          <p:nvPr/>
        </p:nvSpPr>
        <p:spPr>
          <a:xfrm>
            <a:off x="8967020" y="5053781"/>
            <a:ext cx="2418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He promised to kill everyone. You must have fell into a coma… thankfully, he finked</a:t>
            </a:r>
            <a:r>
              <a:rPr lang="en-GB" dirty="0">
                <a:solidFill>
                  <a:prstClr val="black"/>
                </a:solidFill>
                <a:latin typeface="Aptos" panose="02110004020202020204"/>
              </a:rPr>
              <a:t> you were </a:t>
            </a:r>
            <a:r>
              <a:rPr lang="en-GB" dirty="0" err="1">
                <a:solidFill>
                  <a:prstClr val="black"/>
                </a:solidFill>
                <a:latin typeface="Aptos" panose="02110004020202020204"/>
              </a:rPr>
              <a:t>ded</a:t>
            </a:r>
            <a:r>
              <a:rPr lang="en-GB" dirty="0">
                <a:solidFill>
                  <a:prstClr val="black"/>
                </a:solidFill>
                <a:latin typeface="Aptos" panose="02110004020202020204"/>
              </a:rPr>
              <a:t>!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E5F2B6-D35D-7999-CD0D-28371868FE0C}"/>
              </a:ext>
            </a:extLst>
          </p:cNvPr>
          <p:cNvSpPr txBox="1"/>
          <p:nvPr/>
        </p:nvSpPr>
        <p:spPr>
          <a:xfrm>
            <a:off x="599768" y="5663381"/>
            <a:ext cx="101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Aptos" panose="02110004020202020204"/>
              </a:rPr>
              <a:t>‘what happened?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FE8C9-3CF1-8199-EBB9-D67DC3A9E3A1}"/>
              </a:ext>
            </a:extLst>
          </p:cNvPr>
          <p:cNvSpPr txBox="1"/>
          <p:nvPr/>
        </p:nvSpPr>
        <p:spPr>
          <a:xfrm>
            <a:off x="1509251" y="5668297"/>
            <a:ext cx="101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Aptos" panose="02110004020202020204"/>
              </a:rPr>
              <a:t>‘</a:t>
            </a:r>
            <a:r>
              <a:rPr lang="en-GB" dirty="0">
                <a:highlight>
                  <a:srgbClr val="FFFF00"/>
                </a:highlight>
                <a:latin typeface="Aptos" panose="02110004020202020204"/>
              </a:rPr>
              <a:t>why am I here?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00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3EF0D2-528A-E9A2-B3F0-55F1140FFFBF}"/>
              </a:ext>
            </a:extLst>
          </p:cNvPr>
          <p:cNvSpPr txBox="1"/>
          <p:nvPr/>
        </p:nvSpPr>
        <p:spPr>
          <a:xfrm>
            <a:off x="2408978" y="5683044"/>
            <a:ext cx="101264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‘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5" action="ppaction://hlinksldjump"/>
              </a:rPr>
              <a:t>leave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04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5DB61-7001-155C-573B-B0F7C6F6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F38A2-B7BA-2FEA-1006-42D5FA1D1C3B}"/>
              </a:ext>
            </a:extLst>
          </p:cNvPr>
          <p:cNvSpPr/>
          <p:nvPr/>
        </p:nvSpPr>
        <p:spPr>
          <a:xfrm>
            <a:off x="0" y="5368412"/>
            <a:ext cx="10127226" cy="1543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828B1-8E8A-5454-234D-6F19A530A4F8}"/>
              </a:ext>
            </a:extLst>
          </p:cNvPr>
          <p:cNvSpPr/>
          <p:nvPr/>
        </p:nvSpPr>
        <p:spPr>
          <a:xfrm>
            <a:off x="10127226" y="6037006"/>
            <a:ext cx="2064774" cy="8209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70D83-62CD-4C45-299D-7E0EA153759A}"/>
              </a:ext>
            </a:extLst>
          </p:cNvPr>
          <p:cNvSpPr/>
          <p:nvPr/>
        </p:nvSpPr>
        <p:spPr>
          <a:xfrm>
            <a:off x="1415846" y="2849013"/>
            <a:ext cx="2015612" cy="175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496FC-8525-6948-9E77-7F8858B1888F}"/>
              </a:ext>
            </a:extLst>
          </p:cNvPr>
          <p:cNvSpPr/>
          <p:nvPr/>
        </p:nvSpPr>
        <p:spPr>
          <a:xfrm>
            <a:off x="2064775" y="4729317"/>
            <a:ext cx="717754" cy="63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9073C5-2D37-86BA-D406-6AC701C03F88}"/>
                  </a:ext>
                </a:extLst>
              </p14:cNvPr>
              <p14:cNvContentPartPr/>
              <p14:nvPr/>
            </p14:nvContentPartPr>
            <p14:xfrm>
              <a:off x="1612417" y="389349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9073C5-2D37-86BA-D406-6AC701C03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417" y="38304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A7FC84-EEFF-738F-B3F1-A28F7F57DFBD}"/>
                  </a:ext>
                </a:extLst>
              </p14:cNvPr>
              <p14:cNvContentPartPr/>
              <p14:nvPr/>
            </p14:nvContentPartPr>
            <p14:xfrm>
              <a:off x="3244297" y="383445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A7FC84-EEFF-738F-B3F1-A28F7F57DF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1297" y="377145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3CA60D3-BEB4-095E-DB16-F098515730A8}"/>
              </a:ext>
            </a:extLst>
          </p:cNvPr>
          <p:cNvSpPr/>
          <p:nvPr/>
        </p:nvSpPr>
        <p:spPr>
          <a:xfrm>
            <a:off x="1877961" y="4267200"/>
            <a:ext cx="1553497" cy="334412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EDABD-EBCB-708B-D168-B4B75D1FFF21}"/>
              </a:ext>
            </a:extLst>
          </p:cNvPr>
          <p:cNvSpPr/>
          <p:nvPr/>
        </p:nvSpPr>
        <p:spPr>
          <a:xfrm>
            <a:off x="2625213" y="3972232"/>
            <a:ext cx="805525" cy="333332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D31E2-C898-22AD-7F2A-6F4D2572E685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37BCB-3614-0380-89F1-2FC4799DB15A}"/>
              </a:ext>
            </a:extLst>
          </p:cNvPr>
          <p:cNvSpPr txBox="1"/>
          <p:nvPr/>
        </p:nvSpPr>
        <p:spPr>
          <a:xfrm>
            <a:off x="8967020" y="5053781"/>
            <a:ext cx="2418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Aptos" panose="02110004020202020204"/>
              </a:rPr>
              <a:t>Someone I used to know… he went ballistic. Your lucky you </a:t>
            </a:r>
            <a:r>
              <a:rPr lang="en-GB" dirty="0" err="1">
                <a:solidFill>
                  <a:prstClr val="black"/>
                </a:solidFill>
                <a:latin typeface="Aptos" panose="02110004020202020204"/>
              </a:rPr>
              <a:t>suvived</a:t>
            </a:r>
            <a:r>
              <a:rPr lang="en-GB" dirty="0">
                <a:solidFill>
                  <a:prstClr val="black"/>
                </a:solidFill>
                <a:latin typeface="Aptos" panose="02110004020202020204"/>
              </a:rPr>
              <a:t>!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AC9B9-2663-3F26-A7BC-C2B27075FC55}"/>
              </a:ext>
            </a:extLst>
          </p:cNvPr>
          <p:cNvSpPr txBox="1"/>
          <p:nvPr/>
        </p:nvSpPr>
        <p:spPr>
          <a:xfrm>
            <a:off x="599768" y="5663381"/>
            <a:ext cx="101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Aptos" panose="02110004020202020204"/>
              </a:rPr>
              <a:t>‘</a:t>
            </a:r>
            <a:r>
              <a:rPr lang="en-GB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what happened?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F2332-6F8C-E768-27A0-EBA821CCC5DF}"/>
              </a:ext>
            </a:extLst>
          </p:cNvPr>
          <p:cNvSpPr txBox="1"/>
          <p:nvPr/>
        </p:nvSpPr>
        <p:spPr>
          <a:xfrm>
            <a:off x="1509251" y="5668297"/>
            <a:ext cx="101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Aptos" panose="02110004020202020204"/>
              </a:rPr>
              <a:t>‘</a:t>
            </a:r>
            <a:r>
              <a:rPr lang="en-GB" dirty="0">
                <a:latin typeface="Aptos" panose="02110004020202020204"/>
              </a:rPr>
              <a:t>why am I here?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C4299-48A2-8537-23D2-C782FCB5C275}"/>
              </a:ext>
            </a:extLst>
          </p:cNvPr>
          <p:cNvSpPr txBox="1"/>
          <p:nvPr/>
        </p:nvSpPr>
        <p:spPr>
          <a:xfrm>
            <a:off x="2408978" y="5683044"/>
            <a:ext cx="101264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‘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5" action="ppaction://hlinksldjump"/>
              </a:rPr>
              <a:t>leave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1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B8E9F-32A9-C1D3-C6FF-DA8CDBEB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2EFE87-ED84-D780-5634-D860E02199D8}"/>
              </a:ext>
            </a:extLst>
          </p:cNvPr>
          <p:cNvSpPr/>
          <p:nvPr/>
        </p:nvSpPr>
        <p:spPr>
          <a:xfrm>
            <a:off x="0" y="5368412"/>
            <a:ext cx="10127226" cy="1543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FF08D-DD7F-4FB4-E09D-8FA2F611550E}"/>
              </a:ext>
            </a:extLst>
          </p:cNvPr>
          <p:cNvSpPr/>
          <p:nvPr/>
        </p:nvSpPr>
        <p:spPr>
          <a:xfrm>
            <a:off x="10127226" y="6037006"/>
            <a:ext cx="2064774" cy="8209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158CF-722A-E227-EA9D-2D1A99CEB0DE}"/>
              </a:ext>
            </a:extLst>
          </p:cNvPr>
          <p:cNvSpPr/>
          <p:nvPr/>
        </p:nvSpPr>
        <p:spPr>
          <a:xfrm>
            <a:off x="1415846" y="2849013"/>
            <a:ext cx="2015612" cy="175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D6F0A-15E4-EA3E-8293-51C112E08FEC}"/>
              </a:ext>
            </a:extLst>
          </p:cNvPr>
          <p:cNvSpPr/>
          <p:nvPr/>
        </p:nvSpPr>
        <p:spPr>
          <a:xfrm>
            <a:off x="2064775" y="4729317"/>
            <a:ext cx="717754" cy="63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271FD2-6B10-27A8-8261-FA40A8793517}"/>
                  </a:ext>
                </a:extLst>
              </p14:cNvPr>
              <p14:cNvContentPartPr/>
              <p14:nvPr/>
            </p14:nvContentPartPr>
            <p14:xfrm>
              <a:off x="1612417" y="389349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271FD2-6B10-27A8-8261-FA40A87935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417" y="38304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47D11FF-977B-632A-00C8-0F4FC7D1FB81}"/>
                  </a:ext>
                </a:extLst>
              </p14:cNvPr>
              <p14:cNvContentPartPr/>
              <p14:nvPr/>
            </p14:nvContentPartPr>
            <p14:xfrm>
              <a:off x="3244297" y="383445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47D11FF-977B-632A-00C8-0F4FC7D1F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1297" y="377145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FB5F1F7-8274-BA30-D7B9-07C29F217BCD}"/>
              </a:ext>
            </a:extLst>
          </p:cNvPr>
          <p:cNvSpPr/>
          <p:nvPr/>
        </p:nvSpPr>
        <p:spPr>
          <a:xfrm>
            <a:off x="1877961" y="4267200"/>
            <a:ext cx="1553497" cy="334412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880542-5B00-B94E-94D8-7931603909AF}"/>
              </a:ext>
            </a:extLst>
          </p:cNvPr>
          <p:cNvSpPr/>
          <p:nvPr/>
        </p:nvSpPr>
        <p:spPr>
          <a:xfrm>
            <a:off x="2625213" y="3972232"/>
            <a:ext cx="805525" cy="333332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2A8D4-821C-B1C0-02AA-A147E5ACE8EE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4B421-6451-A0E5-4FD5-96DBD14D2BBC}"/>
              </a:ext>
            </a:extLst>
          </p:cNvPr>
          <p:cNvSpPr txBox="1"/>
          <p:nvPr/>
        </p:nvSpPr>
        <p:spPr>
          <a:xfrm>
            <a:off x="8967020" y="5053781"/>
            <a:ext cx="241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Sorry, kid. Ur a bit broke…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176D3-2B51-B9A6-F03B-DFDFF1AC43D0}"/>
              </a:ext>
            </a:extLst>
          </p:cNvPr>
          <p:cNvSpPr txBox="1"/>
          <p:nvPr/>
        </p:nvSpPr>
        <p:spPr>
          <a:xfrm>
            <a:off x="599768" y="5663381"/>
            <a:ext cx="101264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</a:t>
            </a:r>
            <a:r>
              <a:rPr lang="en-GB" dirty="0">
                <a:hlinkClick r:id="rId5" action="ppaction://hlinksldjump"/>
              </a:rPr>
              <a:t>talk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947DB-1E8A-A6E0-60F2-0C9EAC46D537}"/>
              </a:ext>
            </a:extLst>
          </p:cNvPr>
          <p:cNvSpPr txBox="1"/>
          <p:nvPr/>
        </p:nvSpPr>
        <p:spPr>
          <a:xfrm>
            <a:off x="1509251" y="5668297"/>
            <a:ext cx="101264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</a:t>
            </a:r>
            <a:r>
              <a:rPr lang="en-GB" dirty="0">
                <a:highlight>
                  <a:srgbClr val="FFFF00"/>
                </a:highlight>
              </a:rPr>
              <a:t>buy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0419-6524-DD98-0DE3-2EEDF1DC1754}"/>
              </a:ext>
            </a:extLst>
          </p:cNvPr>
          <p:cNvSpPr txBox="1"/>
          <p:nvPr/>
        </p:nvSpPr>
        <p:spPr>
          <a:xfrm>
            <a:off x="2408978" y="5683044"/>
            <a:ext cx="101264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‘leave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5602D5-3B50-0F99-F054-9DFB2CF7BCE8}"/>
                  </a:ext>
                </a:extLst>
              </p14:cNvPr>
              <p14:cNvContentPartPr/>
              <p14:nvPr/>
            </p14:nvContentPartPr>
            <p14:xfrm>
              <a:off x="1297417" y="3411813"/>
              <a:ext cx="414000" cy="22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5602D5-3B50-0F99-F054-9DFB2CF7BC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4777" y="3348813"/>
                <a:ext cx="5396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3C3DC-6219-B0E4-AB8B-B9A6C95D1CB5}"/>
                  </a:ext>
                </a:extLst>
              </p14:cNvPr>
              <p14:cNvContentPartPr/>
              <p14:nvPr/>
            </p14:nvContentPartPr>
            <p14:xfrm>
              <a:off x="3126217" y="3568773"/>
              <a:ext cx="128520" cy="266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3C3DC-6219-B0E4-AB8B-B9A6C95D1C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3217" y="3506133"/>
                <a:ext cx="2541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B46D011-5648-D9CD-F4AE-B31EC28DE8D9}"/>
                  </a:ext>
                </a:extLst>
              </p14:cNvPr>
              <p14:cNvContentPartPr/>
              <p14:nvPr/>
            </p14:nvContentPartPr>
            <p14:xfrm>
              <a:off x="2935417" y="3578493"/>
              <a:ext cx="191160" cy="29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B46D011-5648-D9CD-F4AE-B31EC28DE8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2417" y="3515853"/>
                <a:ext cx="3168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851DE2-C36F-D00F-F3A9-27090881639A}"/>
                  </a:ext>
                </a:extLst>
              </p14:cNvPr>
              <p14:cNvContentPartPr/>
              <p14:nvPr/>
            </p14:nvContentPartPr>
            <p14:xfrm>
              <a:off x="1494337" y="3102213"/>
              <a:ext cx="248760" cy="142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851DE2-C36F-D00F-F3A9-2709088163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1697" y="3039213"/>
                <a:ext cx="374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B3229E-2234-F4EB-0D7F-5ADF84641A25}"/>
                  </a:ext>
                </a:extLst>
              </p14:cNvPr>
              <p14:cNvContentPartPr/>
              <p14:nvPr/>
            </p14:nvContentPartPr>
            <p14:xfrm>
              <a:off x="1769377" y="2733213"/>
              <a:ext cx="144720" cy="120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B3229E-2234-F4EB-0D7F-5ADF84641A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6737" y="2670213"/>
                <a:ext cx="27036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66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ECA25179-F5F5-0B04-E06E-6F7FF1B838D0}"/>
              </a:ext>
            </a:extLst>
          </p:cNvPr>
          <p:cNvSpPr/>
          <p:nvPr/>
        </p:nvSpPr>
        <p:spPr>
          <a:xfrm>
            <a:off x="0" y="4395019"/>
            <a:ext cx="4493342" cy="12880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B401D617-1E2A-7301-215E-EE09FBC137DF}"/>
              </a:ext>
            </a:extLst>
          </p:cNvPr>
          <p:cNvSpPr/>
          <p:nvPr/>
        </p:nvSpPr>
        <p:spPr>
          <a:xfrm>
            <a:off x="7698660" y="1818968"/>
            <a:ext cx="2861187" cy="3864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309E7-566F-1486-136F-B3844F976BAE}"/>
              </a:ext>
            </a:extLst>
          </p:cNvPr>
          <p:cNvSpPr/>
          <p:nvPr/>
        </p:nvSpPr>
        <p:spPr>
          <a:xfrm>
            <a:off x="1877961" y="2379406"/>
            <a:ext cx="1612491" cy="1376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3B526-C9F2-DE6B-3832-1C5139FAB10F}"/>
              </a:ext>
            </a:extLst>
          </p:cNvPr>
          <p:cNvSpPr/>
          <p:nvPr/>
        </p:nvSpPr>
        <p:spPr>
          <a:xfrm>
            <a:off x="2487561" y="4031226"/>
            <a:ext cx="452284" cy="363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C3D6AF-CFD1-B465-5AA6-085A7AFFB562}"/>
                  </a:ext>
                </a:extLst>
              </p14:cNvPr>
              <p14:cNvContentPartPr/>
              <p14:nvPr/>
            </p14:nvContentPartPr>
            <p14:xfrm>
              <a:off x="2113537" y="326434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C3D6AF-CFD1-B465-5AA6-085A7AFFB5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0897" y="32017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B28559-5ACB-9117-79F2-D198E0607A49}"/>
                  </a:ext>
                </a:extLst>
              </p14:cNvPr>
              <p14:cNvContentPartPr/>
              <p14:nvPr/>
            </p14:nvContentPartPr>
            <p14:xfrm>
              <a:off x="3244297" y="322474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B28559-5ACB-9117-79F2-D198E0607A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1657" y="31621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FCFA85-CA68-BEC0-DBF3-5CF09C74AA5D}"/>
                  </a:ext>
                </a:extLst>
              </p14:cNvPr>
              <p14:cNvContentPartPr/>
              <p14:nvPr/>
            </p14:nvContentPartPr>
            <p14:xfrm>
              <a:off x="-461903" y="1051788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FCFA85-CA68-BEC0-DBF3-5CF09C74AA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24903" y="98914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F0E6B81-8652-D2DA-4F24-085035E3867C}"/>
              </a:ext>
            </a:extLst>
          </p:cNvPr>
          <p:cNvSpPr/>
          <p:nvPr/>
        </p:nvSpPr>
        <p:spPr>
          <a:xfrm>
            <a:off x="2576052" y="3500284"/>
            <a:ext cx="914040" cy="252759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A70C6-A481-A3CC-6C60-FC8212A9FFFE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E8CF7-6314-9937-440F-3AD2617D9641}"/>
              </a:ext>
            </a:extLst>
          </p:cNvPr>
          <p:cNvSpPr txBox="1"/>
          <p:nvPr/>
        </p:nvSpPr>
        <p:spPr>
          <a:xfrm>
            <a:off x="8967020" y="5053781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FF8E3A32-C092-EAA7-F017-029DCCF28B63}"/>
              </a:ext>
            </a:extLst>
          </p:cNvPr>
          <p:cNvSpPr/>
          <p:nvPr/>
        </p:nvSpPr>
        <p:spPr>
          <a:xfrm rot="1057934">
            <a:off x="3591475" y="1047135"/>
            <a:ext cx="914040" cy="811161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12CBAFE-65A8-3064-6D0C-27B96F5EE2EC}"/>
                  </a:ext>
                </a:extLst>
              </p14:cNvPr>
              <p14:cNvContentPartPr/>
              <p14:nvPr/>
            </p14:nvContentPartPr>
            <p14:xfrm>
              <a:off x="3864217" y="1287948"/>
              <a:ext cx="265320" cy="249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12CBAFE-65A8-3064-6D0C-27B96F5EE2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1577" y="1224948"/>
                <a:ext cx="3909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B41258-9B68-AEB2-1011-1B7559CB1CAD}"/>
                  </a:ext>
                </a:extLst>
              </p14:cNvPr>
              <p14:cNvContentPartPr/>
              <p14:nvPr/>
            </p14:nvContentPartPr>
            <p14:xfrm>
              <a:off x="-875183" y="92398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B41258-9B68-AEB2-1011-1B7559CB1C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7823" y="86134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F7B8D82-3D3E-907F-D005-36BA1F207CA9}"/>
              </a:ext>
            </a:extLst>
          </p:cNvPr>
          <p:cNvSpPr txBox="1"/>
          <p:nvPr/>
        </p:nvSpPr>
        <p:spPr>
          <a:xfrm rot="981964">
            <a:off x="3188657" y="1873753"/>
            <a:ext cx="127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8" action="ppaction://hlinksldjump"/>
              </a:rPr>
              <a:t>end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9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hlinkClick r:id="rId2" action="ppaction://hlinksldjump"/>
            <a:extLst>
              <a:ext uri="{FF2B5EF4-FFF2-40B4-BE49-F238E27FC236}">
                <a16:creationId xmlns:a16="http://schemas.microsoft.com/office/drawing/2014/main" id="{512F9DDA-E8A3-F445-F475-21D10307C1A9}"/>
              </a:ext>
            </a:extLst>
          </p:cNvPr>
          <p:cNvSpPr/>
          <p:nvPr/>
        </p:nvSpPr>
        <p:spPr>
          <a:xfrm>
            <a:off x="361355" y="1545621"/>
            <a:ext cx="2861187" cy="3864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C85905-C834-A089-126E-1846DC3C9FE8}"/>
              </a:ext>
            </a:extLst>
          </p:cNvPr>
          <p:cNvSpPr/>
          <p:nvPr/>
        </p:nvSpPr>
        <p:spPr>
          <a:xfrm>
            <a:off x="1602658" y="3618271"/>
            <a:ext cx="1602658" cy="15534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9A50D-8999-BF19-0E92-E85EB884D0E8}"/>
              </a:ext>
            </a:extLst>
          </p:cNvPr>
          <p:cNvSpPr/>
          <p:nvPr/>
        </p:nvSpPr>
        <p:spPr>
          <a:xfrm rot="20155250">
            <a:off x="2675317" y="5223204"/>
            <a:ext cx="403122" cy="707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B516B9-8137-B147-D965-60849FF2A08B}"/>
                  </a:ext>
                </a:extLst>
              </p14:cNvPr>
              <p14:cNvContentPartPr/>
              <p14:nvPr/>
            </p14:nvContentPartPr>
            <p14:xfrm>
              <a:off x="1927057" y="4711908"/>
              <a:ext cx="287640" cy="165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B516B9-8137-B147-D965-60849FF2A0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057" y="4649268"/>
                <a:ext cx="413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B4B117-C24D-2372-37A3-7CCA34720A9C}"/>
                  </a:ext>
                </a:extLst>
              </p14:cNvPr>
              <p14:cNvContentPartPr/>
              <p14:nvPr/>
            </p14:nvContentPartPr>
            <p14:xfrm>
              <a:off x="2834977" y="4059228"/>
              <a:ext cx="350640" cy="76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B4B117-C24D-2372-37A3-7CCA34720A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2337" y="3996588"/>
                <a:ext cx="4762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B94DC1-4DEB-0A27-5D08-D881A33A9024}"/>
                  </a:ext>
                </a:extLst>
              </p14:cNvPr>
              <p14:cNvContentPartPr/>
              <p14:nvPr/>
            </p14:nvContentPartPr>
            <p14:xfrm>
              <a:off x="2771977" y="4826388"/>
              <a:ext cx="205560" cy="19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B94DC1-4DEB-0A27-5D08-D881A33A90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8977" y="4763388"/>
                <a:ext cx="3312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6F7292-9424-8507-C4A2-3B393F4181A7}"/>
                  </a:ext>
                </a:extLst>
              </p14:cNvPr>
              <p14:cNvContentPartPr/>
              <p14:nvPr/>
            </p14:nvContentPartPr>
            <p14:xfrm>
              <a:off x="2575777" y="4560708"/>
              <a:ext cx="158400" cy="41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6F7292-9424-8507-C4A2-3B393F4181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22137" y="4453068"/>
                <a:ext cx="2660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CC12D2-16D3-9DD7-596C-7D80895723F6}"/>
                  </a:ext>
                </a:extLst>
              </p14:cNvPr>
              <p14:cNvContentPartPr/>
              <p14:nvPr/>
            </p14:nvContentPartPr>
            <p14:xfrm>
              <a:off x="2488657" y="4562148"/>
              <a:ext cx="225360" cy="2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CC12D2-16D3-9DD7-596C-7D80895723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34657" y="4454508"/>
                <a:ext cx="333000" cy="236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9E3EA-0F72-FE59-F52E-FA44C4A13572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8CE53-E47D-7262-1277-9AA558A77F67}"/>
              </a:ext>
            </a:extLst>
          </p:cNvPr>
          <p:cNvSpPr txBox="1"/>
          <p:nvPr/>
        </p:nvSpPr>
        <p:spPr>
          <a:xfrm>
            <a:off x="8967020" y="5053781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235156-46BF-DF0E-1A42-9D272233E352}"/>
              </a:ext>
            </a:extLst>
          </p:cNvPr>
          <p:cNvSpPr/>
          <p:nvPr/>
        </p:nvSpPr>
        <p:spPr>
          <a:xfrm>
            <a:off x="7167716" y="3067665"/>
            <a:ext cx="806245" cy="27530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E89785-C643-45BC-3F2F-8F7B73BDCE93}"/>
              </a:ext>
            </a:extLst>
          </p:cNvPr>
          <p:cNvSpPr/>
          <p:nvPr/>
        </p:nvSpPr>
        <p:spPr>
          <a:xfrm rot="20596801">
            <a:off x="6050005" y="2473979"/>
            <a:ext cx="707923" cy="128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C9021D-882D-81F9-4F12-3B399871DC8E}"/>
                  </a:ext>
                </a:extLst>
              </p14:cNvPr>
              <p14:cNvContentPartPr/>
              <p14:nvPr/>
            </p14:nvContentPartPr>
            <p14:xfrm>
              <a:off x="7482217" y="351022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C9021D-882D-81F9-4F12-3B399871DC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19217" y="34472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75CE09-14BD-62F7-6076-07CCD7D6675D}"/>
                  </a:ext>
                </a:extLst>
              </p14:cNvPr>
              <p14:cNvContentPartPr/>
              <p14:nvPr/>
            </p14:nvContentPartPr>
            <p14:xfrm>
              <a:off x="7620097" y="502402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75CE09-14BD-62F7-6076-07CCD7D667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57097" y="49610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3EEBDA-053D-9D91-51FE-19F130D03CD8}"/>
                  </a:ext>
                </a:extLst>
              </p14:cNvPr>
              <p14:cNvContentPartPr/>
              <p14:nvPr/>
            </p14:nvContentPartPr>
            <p14:xfrm>
              <a:off x="7314097" y="3942228"/>
              <a:ext cx="355320" cy="681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3EEBDA-053D-9D91-51FE-19F130D03C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51457" y="3879588"/>
                <a:ext cx="480960" cy="80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FF7C165-B540-A3FD-F88D-D423DBAE0DF3}"/>
              </a:ext>
            </a:extLst>
          </p:cNvPr>
          <p:cNvGrpSpPr/>
          <p:nvPr/>
        </p:nvGrpSpPr>
        <p:grpSpPr>
          <a:xfrm>
            <a:off x="7698577" y="3647748"/>
            <a:ext cx="178920" cy="282600"/>
            <a:chOff x="7698577" y="3647748"/>
            <a:chExt cx="178920" cy="282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DA308D-85D3-116B-1E3D-801C00D3DCC7}"/>
                    </a:ext>
                  </a:extLst>
                </p14:cNvPr>
                <p14:cNvContentPartPr/>
                <p14:nvPr/>
              </p14:nvContentPartPr>
              <p14:xfrm>
                <a:off x="7727737" y="3647748"/>
                <a:ext cx="69480" cy="235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DA308D-85D3-116B-1E3D-801C00D3DC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9097" y="3593748"/>
                  <a:ext cx="871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B47653-ABF3-7758-590D-B7E95FEF26D4}"/>
                    </a:ext>
                  </a:extLst>
                </p14:cNvPr>
                <p14:cNvContentPartPr/>
                <p14:nvPr/>
              </p14:nvContentPartPr>
              <p14:xfrm>
                <a:off x="7821697" y="3736308"/>
                <a:ext cx="44280" cy="194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B47653-ABF3-7758-590D-B7E95FEF26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13057" y="3682668"/>
                  <a:ext cx="61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2EE97A-1694-C2D1-0B8D-DC10FBD81E4A}"/>
                    </a:ext>
                  </a:extLst>
                </p14:cNvPr>
                <p14:cNvContentPartPr/>
                <p14:nvPr/>
              </p14:nvContentPartPr>
              <p14:xfrm>
                <a:off x="7698577" y="3716508"/>
                <a:ext cx="178920" cy="96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2EE97A-1694-C2D1-0B8D-DC10FBD81E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89577" y="3662508"/>
                  <a:ext cx="1965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4C8204-0E50-73DB-0BC8-02B3A66FA5BE}"/>
              </a:ext>
            </a:extLst>
          </p:cNvPr>
          <p:cNvGrpSpPr/>
          <p:nvPr/>
        </p:nvGrpSpPr>
        <p:grpSpPr>
          <a:xfrm>
            <a:off x="7416697" y="5220948"/>
            <a:ext cx="223200" cy="352080"/>
            <a:chOff x="7416697" y="5220948"/>
            <a:chExt cx="223200" cy="352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F8D472-B102-1FE7-948E-C20AE926754E}"/>
                    </a:ext>
                  </a:extLst>
                </p14:cNvPr>
                <p14:cNvContentPartPr/>
                <p14:nvPr/>
              </p14:nvContentPartPr>
              <p14:xfrm>
                <a:off x="7416697" y="5339028"/>
                <a:ext cx="46440" cy="170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F8D472-B102-1FE7-948E-C20AE92675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07697" y="5285028"/>
                  <a:ext cx="64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69CCCF-03B0-B939-C2AB-62198E124B56}"/>
                    </a:ext>
                  </a:extLst>
                </p14:cNvPr>
                <p14:cNvContentPartPr/>
                <p14:nvPr/>
              </p14:nvContentPartPr>
              <p14:xfrm>
                <a:off x="7639537" y="5220948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69CCCF-03B0-B939-C2AB-62198E124B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30897" y="5166948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622AF23-B580-4F44-4478-5738E50B5F7F}"/>
                    </a:ext>
                  </a:extLst>
                </p14:cNvPr>
                <p14:cNvContentPartPr/>
                <p14:nvPr/>
              </p14:nvContentPartPr>
              <p14:xfrm>
                <a:off x="7520377" y="5329308"/>
                <a:ext cx="60840" cy="243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622AF23-B580-4F44-4478-5738E50B5F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11377" y="5275308"/>
                  <a:ext cx="784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C566BE-B8B8-80A1-B9C6-D8AE263F894D}"/>
                    </a:ext>
                  </a:extLst>
                </p14:cNvPr>
                <p14:cNvContentPartPr/>
                <p14:nvPr/>
              </p14:nvContentPartPr>
              <p14:xfrm>
                <a:off x="7445497" y="5337228"/>
                <a:ext cx="76680" cy="218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C566BE-B8B8-80A1-B9C6-D8AE263F89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36497" y="5283588"/>
                  <a:ext cx="9432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FEAFBA0-39A1-D8DC-EFD5-A4AA2FEFFA70}"/>
              </a:ext>
            </a:extLst>
          </p:cNvPr>
          <p:cNvGrpSpPr/>
          <p:nvPr/>
        </p:nvGrpSpPr>
        <p:grpSpPr>
          <a:xfrm>
            <a:off x="6262177" y="2861148"/>
            <a:ext cx="217800" cy="434880"/>
            <a:chOff x="6262177" y="2861148"/>
            <a:chExt cx="217800" cy="434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2A030F-DB77-39F8-BC3C-B86F8DC28D7E}"/>
                    </a:ext>
                  </a:extLst>
                </p14:cNvPr>
                <p14:cNvContentPartPr/>
                <p14:nvPr/>
              </p14:nvContentPartPr>
              <p14:xfrm>
                <a:off x="6272977" y="2920188"/>
                <a:ext cx="207000" cy="17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2A030F-DB77-39F8-BC3C-B86F8DC28D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63977" y="2866188"/>
                  <a:ext cx="224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43908D-59D9-C3A2-ACD7-C7344EA9656E}"/>
                    </a:ext>
                  </a:extLst>
                </p14:cNvPr>
                <p14:cNvContentPartPr/>
                <p14:nvPr/>
              </p14:nvContentPartPr>
              <p14:xfrm>
                <a:off x="6341377" y="2861148"/>
                <a:ext cx="36720" cy="80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43908D-59D9-C3A2-ACD7-C7344EA965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32737" y="2807508"/>
                  <a:ext cx="54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BB5EA6-5554-88F4-D058-71EDAC58D82D}"/>
                    </a:ext>
                  </a:extLst>
                </p14:cNvPr>
                <p14:cNvContentPartPr/>
                <p14:nvPr/>
              </p14:nvContentPartPr>
              <p14:xfrm>
                <a:off x="6262177" y="2920188"/>
                <a:ext cx="188280" cy="37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BB5EA6-5554-88F4-D058-71EDAC58D8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53177" y="2866188"/>
                  <a:ext cx="205920" cy="48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F4613E-C043-CBD8-8B47-F3465603B91E}"/>
              </a:ext>
            </a:extLst>
          </p:cNvPr>
          <p:cNvGrpSpPr/>
          <p:nvPr/>
        </p:nvGrpSpPr>
        <p:grpSpPr>
          <a:xfrm>
            <a:off x="2929657" y="5483388"/>
            <a:ext cx="183960" cy="209880"/>
            <a:chOff x="2929657" y="5483388"/>
            <a:chExt cx="183960" cy="209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C2B2AB-F559-DAA3-7F65-B8F0360F3AD8}"/>
                    </a:ext>
                  </a:extLst>
                </p14:cNvPr>
                <p14:cNvContentPartPr/>
                <p14:nvPr/>
              </p14:nvContentPartPr>
              <p14:xfrm>
                <a:off x="2929657" y="5624148"/>
                <a:ext cx="168480" cy="28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C2B2AB-F559-DAA3-7F65-B8F0360F3A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1017" y="5570148"/>
                  <a:ext cx="186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352548-893C-767F-942A-FB3A7B442EB8}"/>
                    </a:ext>
                  </a:extLst>
                </p14:cNvPr>
                <p14:cNvContentPartPr/>
                <p14:nvPr/>
              </p14:nvContentPartPr>
              <p14:xfrm>
                <a:off x="3018577" y="5506068"/>
                <a:ext cx="1008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352548-893C-767F-942A-FB3A7B442E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09577" y="5452428"/>
                  <a:ext cx="27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43D67D-7C8B-025F-75A1-F5BFA35385A8}"/>
                    </a:ext>
                  </a:extLst>
                </p14:cNvPr>
                <p14:cNvContentPartPr/>
                <p14:nvPr/>
              </p14:nvContentPartPr>
              <p14:xfrm>
                <a:off x="2978977" y="5483388"/>
                <a:ext cx="134640" cy="209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43D67D-7C8B-025F-75A1-F5BFA35385A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70337" y="5429748"/>
                  <a:ext cx="15228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E701F8-3FC9-E15D-498A-148316775491}"/>
              </a:ext>
            </a:extLst>
          </p:cNvPr>
          <p:cNvGrpSpPr/>
          <p:nvPr/>
        </p:nvGrpSpPr>
        <p:grpSpPr>
          <a:xfrm>
            <a:off x="1749937" y="4129428"/>
            <a:ext cx="183600" cy="225360"/>
            <a:chOff x="1749937" y="4129428"/>
            <a:chExt cx="183600" cy="225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DD47D1-EA26-D195-455D-B94D902FA8D7}"/>
                    </a:ext>
                  </a:extLst>
                </p14:cNvPr>
                <p14:cNvContentPartPr/>
                <p14:nvPr/>
              </p14:nvContentPartPr>
              <p14:xfrm>
                <a:off x="1759657" y="4129428"/>
                <a:ext cx="167760" cy="225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DD47D1-EA26-D195-455D-B94D902FA8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50657" y="4075428"/>
                  <a:ext cx="185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DA9FF4-71A7-20B7-E854-46DF240948A2}"/>
                    </a:ext>
                  </a:extLst>
                </p14:cNvPr>
                <p14:cNvContentPartPr/>
                <p14:nvPr/>
              </p14:nvContentPartPr>
              <p14:xfrm>
                <a:off x="1749937" y="4227708"/>
                <a:ext cx="183600" cy="90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DA9FF4-71A7-20B7-E854-46DF240948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41297" y="4174068"/>
                  <a:ext cx="20124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E2D7E85-2D9A-0D76-4D2E-B1CA2E9BC200}"/>
                  </a:ext>
                </a:extLst>
              </p14:cNvPr>
              <p14:cNvContentPartPr/>
              <p14:nvPr/>
            </p14:nvContentPartPr>
            <p14:xfrm>
              <a:off x="2180857" y="4244628"/>
              <a:ext cx="879480" cy="585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E2D7E85-2D9A-0D76-4D2E-B1CA2E9BC2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26857" y="4136628"/>
                <a:ext cx="987120" cy="8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90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0A666-3454-CCD6-E737-E0FCFA7D9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18FDE64D-CF15-E81D-1969-687F14BC218A}"/>
              </a:ext>
            </a:extLst>
          </p:cNvPr>
          <p:cNvSpPr/>
          <p:nvPr/>
        </p:nvSpPr>
        <p:spPr>
          <a:xfrm>
            <a:off x="361355" y="1545621"/>
            <a:ext cx="2861187" cy="3864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F3D236-83E5-370E-5A15-CD7C56F978D5}"/>
              </a:ext>
            </a:extLst>
          </p:cNvPr>
          <p:cNvSpPr/>
          <p:nvPr/>
        </p:nvSpPr>
        <p:spPr>
          <a:xfrm>
            <a:off x="1602658" y="3618271"/>
            <a:ext cx="1602658" cy="15534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EEC58-A52F-335D-9B53-97DAD09CF6BE}"/>
              </a:ext>
            </a:extLst>
          </p:cNvPr>
          <p:cNvSpPr/>
          <p:nvPr/>
        </p:nvSpPr>
        <p:spPr>
          <a:xfrm rot="20155250">
            <a:off x="2675317" y="5223204"/>
            <a:ext cx="403122" cy="707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ED6945-BAA9-37B5-8218-F0499C15E95B}"/>
                  </a:ext>
                </a:extLst>
              </p14:cNvPr>
              <p14:cNvContentPartPr/>
              <p14:nvPr/>
            </p14:nvContentPartPr>
            <p14:xfrm>
              <a:off x="1927057" y="4711908"/>
              <a:ext cx="287640" cy="165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ED6945-BAA9-37B5-8218-F0499C15E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057" y="4649268"/>
                <a:ext cx="413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C7B07A-5237-8506-D9B3-2960A0C174BA}"/>
                  </a:ext>
                </a:extLst>
              </p14:cNvPr>
              <p14:cNvContentPartPr/>
              <p14:nvPr/>
            </p14:nvContentPartPr>
            <p14:xfrm>
              <a:off x="2834977" y="4059228"/>
              <a:ext cx="350640" cy="76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C7B07A-5237-8506-D9B3-2960A0C174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2337" y="3996588"/>
                <a:ext cx="4762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087B62-3F10-7B1E-83AE-FAC4D4B3E401}"/>
                  </a:ext>
                </a:extLst>
              </p14:cNvPr>
              <p14:cNvContentPartPr/>
              <p14:nvPr/>
            </p14:nvContentPartPr>
            <p14:xfrm>
              <a:off x="2771977" y="4826388"/>
              <a:ext cx="205560" cy="19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087B62-3F10-7B1E-83AE-FAC4D4B3E4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8977" y="4763388"/>
                <a:ext cx="3312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57F3018-7C13-958C-7E24-86366E7A8EEB}"/>
                  </a:ext>
                </a:extLst>
              </p14:cNvPr>
              <p14:cNvContentPartPr/>
              <p14:nvPr/>
            </p14:nvContentPartPr>
            <p14:xfrm>
              <a:off x="2575777" y="4560708"/>
              <a:ext cx="158400" cy="41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57F3018-7C13-958C-7E24-86366E7A8E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22137" y="4453068"/>
                <a:ext cx="2660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48A32A-EE33-0EF5-A23E-B01D051B3D2F}"/>
                  </a:ext>
                </a:extLst>
              </p14:cNvPr>
              <p14:cNvContentPartPr/>
              <p14:nvPr/>
            </p14:nvContentPartPr>
            <p14:xfrm>
              <a:off x="2488657" y="4562148"/>
              <a:ext cx="225360" cy="2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48A32A-EE33-0EF5-A23E-B01D051B3D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34657" y="4454508"/>
                <a:ext cx="333000" cy="236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FC67688-54B7-16B8-00EB-485A11B77205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34084-FDB4-77BF-7170-52EB066F06D9}"/>
              </a:ext>
            </a:extLst>
          </p:cNvPr>
          <p:cNvSpPr txBox="1"/>
          <p:nvPr/>
        </p:nvSpPr>
        <p:spPr>
          <a:xfrm>
            <a:off x="8967020" y="5053781"/>
            <a:ext cx="2418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00"/>
                </a:highlight>
              </a:rPr>
              <a:t>More people..? We have </a:t>
            </a:r>
            <a:r>
              <a:rPr lang="en-GB" dirty="0" err="1">
                <a:highlight>
                  <a:srgbClr val="00FF00"/>
                </a:highlight>
              </a:rPr>
              <a:t>alot</a:t>
            </a:r>
            <a:r>
              <a:rPr lang="en-GB" dirty="0"/>
              <a:t>…. </a:t>
            </a:r>
            <a:r>
              <a:rPr lang="en-GB" dirty="0">
                <a:highlight>
                  <a:srgbClr val="FF00FF"/>
                </a:highlight>
              </a:rPr>
              <a:t>S0?! I d0nT </a:t>
            </a:r>
            <a:r>
              <a:rPr lang="en-GB" dirty="0" err="1">
                <a:highlight>
                  <a:srgbClr val="FF00FF"/>
                </a:highlight>
              </a:rPr>
              <a:t>kar</a:t>
            </a:r>
            <a:r>
              <a:rPr lang="en-GB" dirty="0">
                <a:highlight>
                  <a:srgbClr val="FF00FF"/>
                </a:highlight>
              </a:rPr>
              <a:t>!! </a:t>
            </a:r>
            <a:r>
              <a:rPr lang="en-GB" dirty="0" err="1">
                <a:highlight>
                  <a:srgbClr val="FF00FF"/>
                </a:highlight>
              </a:rPr>
              <a:t>wEl!come</a:t>
            </a:r>
            <a:r>
              <a:rPr lang="en-GB" dirty="0">
                <a:highlight>
                  <a:srgbClr val="FF00FF"/>
                </a:highlight>
              </a:rPr>
              <a:t>!!!!!!!!!!!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8775AF-AD8B-941F-41FE-0BE5FF7778EF}"/>
              </a:ext>
            </a:extLst>
          </p:cNvPr>
          <p:cNvSpPr/>
          <p:nvPr/>
        </p:nvSpPr>
        <p:spPr>
          <a:xfrm>
            <a:off x="7167716" y="3067665"/>
            <a:ext cx="806245" cy="27530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7D54EA-F51E-F8AD-68A1-115C5357785C}"/>
              </a:ext>
            </a:extLst>
          </p:cNvPr>
          <p:cNvSpPr/>
          <p:nvPr/>
        </p:nvSpPr>
        <p:spPr>
          <a:xfrm rot="20596801">
            <a:off x="6050005" y="2473979"/>
            <a:ext cx="707923" cy="128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9720A4-103A-209C-741F-91845DD7288E}"/>
                  </a:ext>
                </a:extLst>
              </p14:cNvPr>
              <p14:cNvContentPartPr/>
              <p14:nvPr/>
            </p14:nvContentPartPr>
            <p14:xfrm>
              <a:off x="7482217" y="351022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9720A4-103A-209C-741F-91845DD728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19217" y="34472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2B84C3-6EFD-6C47-F4E7-2A14CCF811EC}"/>
                  </a:ext>
                </a:extLst>
              </p14:cNvPr>
              <p14:cNvContentPartPr/>
              <p14:nvPr/>
            </p14:nvContentPartPr>
            <p14:xfrm>
              <a:off x="7620097" y="502402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2B84C3-6EFD-6C47-F4E7-2A14CCF811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57097" y="49610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77ACFC8-2D7A-6099-3496-0AE722A4EAA0}"/>
                  </a:ext>
                </a:extLst>
              </p14:cNvPr>
              <p14:cNvContentPartPr/>
              <p14:nvPr/>
            </p14:nvContentPartPr>
            <p14:xfrm>
              <a:off x="7314097" y="3942228"/>
              <a:ext cx="355320" cy="681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77ACFC8-2D7A-6099-3496-0AE722A4EA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51457" y="3879588"/>
                <a:ext cx="480960" cy="80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B949F6C-5DCC-2F04-A550-8EC8DA22B5E9}"/>
              </a:ext>
            </a:extLst>
          </p:cNvPr>
          <p:cNvGrpSpPr/>
          <p:nvPr/>
        </p:nvGrpSpPr>
        <p:grpSpPr>
          <a:xfrm>
            <a:off x="7698577" y="3647748"/>
            <a:ext cx="178920" cy="282600"/>
            <a:chOff x="7698577" y="3647748"/>
            <a:chExt cx="178920" cy="282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8E080C-55C4-720B-677F-FB9E1C4CBC4D}"/>
                    </a:ext>
                  </a:extLst>
                </p14:cNvPr>
                <p14:cNvContentPartPr/>
                <p14:nvPr/>
              </p14:nvContentPartPr>
              <p14:xfrm>
                <a:off x="7727737" y="3647748"/>
                <a:ext cx="69480" cy="235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8E080C-55C4-720B-677F-FB9E1C4CBC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9097" y="3593748"/>
                  <a:ext cx="871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C66A10-D064-436E-7652-C9ADF1C877EC}"/>
                    </a:ext>
                  </a:extLst>
                </p14:cNvPr>
                <p14:cNvContentPartPr/>
                <p14:nvPr/>
              </p14:nvContentPartPr>
              <p14:xfrm>
                <a:off x="7821697" y="3736308"/>
                <a:ext cx="44280" cy="194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C66A10-D064-436E-7652-C9ADF1C877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13057" y="3682668"/>
                  <a:ext cx="61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2B46D4-8CB0-C324-7706-DB0CE4513BF9}"/>
                    </a:ext>
                  </a:extLst>
                </p14:cNvPr>
                <p14:cNvContentPartPr/>
                <p14:nvPr/>
              </p14:nvContentPartPr>
              <p14:xfrm>
                <a:off x="7698577" y="3716508"/>
                <a:ext cx="178920" cy="96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2B46D4-8CB0-C324-7706-DB0CE4513B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89577" y="3662508"/>
                  <a:ext cx="1965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78C34B-60A2-2AFA-38C6-142E199C220C}"/>
              </a:ext>
            </a:extLst>
          </p:cNvPr>
          <p:cNvGrpSpPr/>
          <p:nvPr/>
        </p:nvGrpSpPr>
        <p:grpSpPr>
          <a:xfrm>
            <a:off x="7416697" y="5220948"/>
            <a:ext cx="223200" cy="352080"/>
            <a:chOff x="7416697" y="5220948"/>
            <a:chExt cx="223200" cy="352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140D7B-641B-4873-8BBB-2A67033D4602}"/>
                    </a:ext>
                  </a:extLst>
                </p14:cNvPr>
                <p14:cNvContentPartPr/>
                <p14:nvPr/>
              </p14:nvContentPartPr>
              <p14:xfrm>
                <a:off x="7416697" y="5339028"/>
                <a:ext cx="46440" cy="170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140D7B-641B-4873-8BBB-2A67033D46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07697" y="5285028"/>
                  <a:ext cx="64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849D84-A6CD-E580-0C4B-000784B4EE43}"/>
                    </a:ext>
                  </a:extLst>
                </p14:cNvPr>
                <p14:cNvContentPartPr/>
                <p14:nvPr/>
              </p14:nvContentPartPr>
              <p14:xfrm>
                <a:off x="7639537" y="5220948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849D84-A6CD-E580-0C4B-000784B4EE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30897" y="5166948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00D077-85F4-FDC3-9535-5D4B4FEF223D}"/>
                    </a:ext>
                  </a:extLst>
                </p14:cNvPr>
                <p14:cNvContentPartPr/>
                <p14:nvPr/>
              </p14:nvContentPartPr>
              <p14:xfrm>
                <a:off x="7520377" y="5329308"/>
                <a:ext cx="60840" cy="243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00D077-85F4-FDC3-9535-5D4B4FEF2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11377" y="5275308"/>
                  <a:ext cx="784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3418E8-C43F-AFBB-CDBF-7002D99FF49A}"/>
                    </a:ext>
                  </a:extLst>
                </p14:cNvPr>
                <p14:cNvContentPartPr/>
                <p14:nvPr/>
              </p14:nvContentPartPr>
              <p14:xfrm>
                <a:off x="7445497" y="5337228"/>
                <a:ext cx="76680" cy="218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3418E8-C43F-AFBB-CDBF-7002D99FF4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36497" y="5283588"/>
                  <a:ext cx="9432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3F3D91-3BDF-4C5E-2626-9D5B3ACB12BD}"/>
              </a:ext>
            </a:extLst>
          </p:cNvPr>
          <p:cNvGrpSpPr/>
          <p:nvPr/>
        </p:nvGrpSpPr>
        <p:grpSpPr>
          <a:xfrm>
            <a:off x="6262177" y="2861148"/>
            <a:ext cx="217800" cy="434880"/>
            <a:chOff x="6262177" y="2861148"/>
            <a:chExt cx="217800" cy="434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75A5B1-1F87-2CA2-615B-9CD41E172A78}"/>
                    </a:ext>
                  </a:extLst>
                </p14:cNvPr>
                <p14:cNvContentPartPr/>
                <p14:nvPr/>
              </p14:nvContentPartPr>
              <p14:xfrm>
                <a:off x="6272977" y="2920188"/>
                <a:ext cx="207000" cy="17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75A5B1-1F87-2CA2-615B-9CD41E172A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63977" y="2866188"/>
                  <a:ext cx="224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CF6E0D-E4A5-72E4-4FCB-D03F24F239E9}"/>
                    </a:ext>
                  </a:extLst>
                </p14:cNvPr>
                <p14:cNvContentPartPr/>
                <p14:nvPr/>
              </p14:nvContentPartPr>
              <p14:xfrm>
                <a:off x="6341377" y="2861148"/>
                <a:ext cx="36720" cy="80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CF6E0D-E4A5-72E4-4FCB-D03F24F239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32737" y="2807508"/>
                  <a:ext cx="54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20C9F4-9CFA-2B20-41D7-7B3066677273}"/>
                    </a:ext>
                  </a:extLst>
                </p14:cNvPr>
                <p14:cNvContentPartPr/>
                <p14:nvPr/>
              </p14:nvContentPartPr>
              <p14:xfrm>
                <a:off x="6262177" y="2920188"/>
                <a:ext cx="188280" cy="37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20C9F4-9CFA-2B20-41D7-7B30666772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53177" y="2866188"/>
                  <a:ext cx="205920" cy="48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E041EF-E481-1CE2-0D3E-562F7C2A428B}"/>
              </a:ext>
            </a:extLst>
          </p:cNvPr>
          <p:cNvGrpSpPr/>
          <p:nvPr/>
        </p:nvGrpSpPr>
        <p:grpSpPr>
          <a:xfrm>
            <a:off x="2929657" y="5483388"/>
            <a:ext cx="183960" cy="209880"/>
            <a:chOff x="2929657" y="5483388"/>
            <a:chExt cx="183960" cy="209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1F66BE-2A3B-CD6D-556F-05B6859EFD77}"/>
                    </a:ext>
                  </a:extLst>
                </p14:cNvPr>
                <p14:cNvContentPartPr/>
                <p14:nvPr/>
              </p14:nvContentPartPr>
              <p14:xfrm>
                <a:off x="2929657" y="5624148"/>
                <a:ext cx="168480" cy="28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1F66BE-2A3B-CD6D-556F-05B6859EFD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1017" y="5570148"/>
                  <a:ext cx="186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4F792A-D770-B08B-0F97-7B0ED82451E3}"/>
                    </a:ext>
                  </a:extLst>
                </p14:cNvPr>
                <p14:cNvContentPartPr/>
                <p14:nvPr/>
              </p14:nvContentPartPr>
              <p14:xfrm>
                <a:off x="3018577" y="5506068"/>
                <a:ext cx="1008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4F792A-D770-B08B-0F97-7B0ED82451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09577" y="5452428"/>
                  <a:ext cx="27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6DAF29-5C56-DD06-9F51-BB16EFB7304F}"/>
                    </a:ext>
                  </a:extLst>
                </p14:cNvPr>
                <p14:cNvContentPartPr/>
                <p14:nvPr/>
              </p14:nvContentPartPr>
              <p14:xfrm>
                <a:off x="2978977" y="5483388"/>
                <a:ext cx="134640" cy="209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6DAF29-5C56-DD06-9F51-BB16EFB730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70337" y="5429748"/>
                  <a:ext cx="15228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0739EED-6695-1F7E-7C4C-46FEB61888D7}"/>
              </a:ext>
            </a:extLst>
          </p:cNvPr>
          <p:cNvGrpSpPr/>
          <p:nvPr/>
        </p:nvGrpSpPr>
        <p:grpSpPr>
          <a:xfrm>
            <a:off x="1749937" y="4129428"/>
            <a:ext cx="183600" cy="225360"/>
            <a:chOff x="1749937" y="4129428"/>
            <a:chExt cx="183600" cy="225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D2B30C-A718-4D63-3876-CA416E85DAE3}"/>
                    </a:ext>
                  </a:extLst>
                </p14:cNvPr>
                <p14:cNvContentPartPr/>
                <p14:nvPr/>
              </p14:nvContentPartPr>
              <p14:xfrm>
                <a:off x="1759657" y="4129428"/>
                <a:ext cx="167760" cy="225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D2B30C-A718-4D63-3876-CA416E85DA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50657" y="4075428"/>
                  <a:ext cx="185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7D0828-8062-8980-B51D-A4337F6B032D}"/>
                    </a:ext>
                  </a:extLst>
                </p14:cNvPr>
                <p14:cNvContentPartPr/>
                <p14:nvPr/>
              </p14:nvContentPartPr>
              <p14:xfrm>
                <a:off x="1749937" y="4227708"/>
                <a:ext cx="183600" cy="90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7D0828-8062-8980-B51D-A4337F6B03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41297" y="4174068"/>
                  <a:ext cx="20124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1F28A85-ED70-2BE2-E6D5-A78718BF3B27}"/>
                  </a:ext>
                </a:extLst>
              </p14:cNvPr>
              <p14:cNvContentPartPr/>
              <p14:nvPr/>
            </p14:nvContentPartPr>
            <p14:xfrm>
              <a:off x="2180857" y="4244628"/>
              <a:ext cx="879480" cy="585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1F28A85-ED70-2BE2-E6D5-A78718BF3B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26857" y="4136628"/>
                <a:ext cx="987120" cy="8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04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3A7E15-3AB7-3A98-1214-86633AA33378}"/>
                  </a:ext>
                </a:extLst>
              </p14:cNvPr>
              <p14:cNvContentPartPr/>
              <p14:nvPr/>
            </p14:nvContentPartPr>
            <p14:xfrm>
              <a:off x="3930457" y="489828"/>
              <a:ext cx="478800" cy="1030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3A7E15-3AB7-3A98-1214-86633AA333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7457" y="427188"/>
                <a:ext cx="604440" cy="11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35C7DC-B557-AF4C-7901-3E10E359ABD2}"/>
                  </a:ext>
                </a:extLst>
              </p14:cNvPr>
              <p14:cNvContentPartPr/>
              <p14:nvPr/>
            </p14:nvContentPartPr>
            <p14:xfrm>
              <a:off x="2566057" y="2997228"/>
              <a:ext cx="315720" cy="247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35C7DC-B557-AF4C-7901-3E10E359AB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3417" y="2934228"/>
                <a:ext cx="441360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A2E342C-239E-5186-5C27-396F1A178D3F}"/>
              </a:ext>
            </a:extLst>
          </p:cNvPr>
          <p:cNvGrpSpPr/>
          <p:nvPr/>
        </p:nvGrpSpPr>
        <p:grpSpPr>
          <a:xfrm>
            <a:off x="1268257" y="540588"/>
            <a:ext cx="2704680" cy="4500000"/>
            <a:chOff x="1268257" y="540588"/>
            <a:chExt cx="2704680" cy="450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9A3D896-17B4-31D6-FC81-4BC676A280D0}"/>
                    </a:ext>
                  </a:extLst>
                </p14:cNvPr>
                <p14:cNvContentPartPr/>
                <p14:nvPr/>
              </p14:nvContentPartPr>
              <p14:xfrm>
                <a:off x="1268257" y="2317188"/>
                <a:ext cx="1122480" cy="2397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9A3D896-17B4-31D6-FC81-4BC676A28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5617" y="2254548"/>
                  <a:ext cx="1248120" cy="25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FA9460-E26D-2F74-0E9C-1DFCACF7CEBD}"/>
                    </a:ext>
                  </a:extLst>
                </p14:cNvPr>
                <p14:cNvContentPartPr/>
                <p14:nvPr/>
              </p14:nvContentPartPr>
              <p14:xfrm>
                <a:off x="2418457" y="707628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FA9460-E26D-2F74-0E9C-1DFCACF7CE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55457" y="64498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0F47EB-487F-659E-8872-4BDC152217D5}"/>
                    </a:ext>
                  </a:extLst>
                </p14:cNvPr>
                <p14:cNvContentPartPr/>
                <p14:nvPr/>
              </p14:nvContentPartPr>
              <p14:xfrm>
                <a:off x="2752897" y="540588"/>
                <a:ext cx="109440" cy="1310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0F47EB-487F-659E-8872-4BDC152217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9897" y="477588"/>
                  <a:ext cx="235080" cy="14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C039E3-1670-592E-ADE0-17C424D94C8E}"/>
                    </a:ext>
                  </a:extLst>
                </p14:cNvPr>
                <p14:cNvContentPartPr/>
                <p14:nvPr/>
              </p14:nvContentPartPr>
              <p14:xfrm>
                <a:off x="2359417" y="550308"/>
                <a:ext cx="844560" cy="354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C039E3-1670-592E-ADE0-17C424D94C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6417" y="487668"/>
                  <a:ext cx="9702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16DD87-1A77-39CB-C992-F623B8E227C4}"/>
                    </a:ext>
                  </a:extLst>
                </p14:cNvPr>
                <p14:cNvContentPartPr/>
                <p14:nvPr/>
              </p14:nvContentPartPr>
              <p14:xfrm>
                <a:off x="3244297" y="963588"/>
                <a:ext cx="425520" cy="62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16DD87-1A77-39CB-C992-F623B8E227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97" y="900948"/>
                  <a:ext cx="55116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B585A4-3B74-04ED-6861-BED6454970C3}"/>
                    </a:ext>
                  </a:extLst>
                </p14:cNvPr>
                <p14:cNvContentPartPr/>
                <p14:nvPr/>
              </p14:nvContentPartPr>
              <p14:xfrm>
                <a:off x="2604217" y="2369388"/>
                <a:ext cx="1368720" cy="267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B585A4-3B74-04ED-6861-BED6454970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41217" y="2306388"/>
                  <a:ext cx="1494360" cy="27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B71898-132B-D7D7-AFFF-9AC83C0C059E}"/>
                  </a:ext>
                </a:extLst>
              </p14:cNvPr>
              <p14:cNvContentPartPr/>
              <p14:nvPr/>
            </p14:nvContentPartPr>
            <p14:xfrm>
              <a:off x="1690897" y="4748988"/>
              <a:ext cx="335880" cy="198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B71898-132B-D7D7-AFFF-9AC83C0C05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28257" y="4685988"/>
                <a:ext cx="46152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D071066-1483-7D4F-B1F9-33662CC44366}"/>
              </a:ext>
            </a:extLst>
          </p:cNvPr>
          <p:cNvGrpSpPr/>
          <p:nvPr/>
        </p:nvGrpSpPr>
        <p:grpSpPr>
          <a:xfrm>
            <a:off x="4511857" y="2025588"/>
            <a:ext cx="244440" cy="3169080"/>
            <a:chOff x="4511857" y="2025588"/>
            <a:chExt cx="244440" cy="31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CCB35F-DBDB-3C26-482B-03AAF2F5507F}"/>
                    </a:ext>
                  </a:extLst>
                </p14:cNvPr>
                <p14:cNvContentPartPr/>
                <p14:nvPr/>
              </p14:nvContentPartPr>
              <p14:xfrm>
                <a:off x="4687897" y="2025588"/>
                <a:ext cx="68400" cy="2212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CCB35F-DBDB-3C26-482B-03AAF2F550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25257" y="1962588"/>
                  <a:ext cx="194040" cy="23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C180B8-0CE5-BFD4-12C1-22E0049DC74A}"/>
                    </a:ext>
                  </a:extLst>
                </p14:cNvPr>
                <p14:cNvContentPartPr/>
                <p14:nvPr/>
              </p14:nvContentPartPr>
              <p14:xfrm>
                <a:off x="4511857" y="4924668"/>
                <a:ext cx="219600" cy="270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C180B8-0CE5-BFD4-12C1-22E0049DC7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49217" y="4861668"/>
                  <a:ext cx="345240" cy="39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76FDCF-BCFB-1B0A-2B7F-8F6F6C2CFEEC}"/>
                  </a:ext>
                </a:extLst>
              </p14:cNvPr>
              <p14:cNvContentPartPr/>
              <p14:nvPr/>
            </p14:nvContentPartPr>
            <p14:xfrm>
              <a:off x="6764377" y="884748"/>
              <a:ext cx="896040" cy="1126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76FDCF-BCFB-1B0A-2B7F-8F6F6C2CFE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01737" y="821748"/>
                <a:ext cx="1021680" cy="12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3C62E68-360E-5484-DFA3-875EB9EA35A1}"/>
                  </a:ext>
                </a:extLst>
              </p14:cNvPr>
              <p14:cNvContentPartPr/>
              <p14:nvPr/>
            </p14:nvContentPartPr>
            <p14:xfrm>
              <a:off x="7855897" y="832548"/>
              <a:ext cx="415080" cy="1437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3C62E68-360E-5484-DFA3-875EB9EA35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93257" y="769548"/>
                <a:ext cx="540720" cy="156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95AE97B-29E0-6BDB-35F5-B98F0704BD38}"/>
              </a:ext>
            </a:extLst>
          </p:cNvPr>
          <p:cNvGrpSpPr/>
          <p:nvPr/>
        </p:nvGrpSpPr>
        <p:grpSpPr>
          <a:xfrm>
            <a:off x="7588057" y="2231868"/>
            <a:ext cx="3631680" cy="2065680"/>
            <a:chOff x="7588057" y="2231868"/>
            <a:chExt cx="3631680" cy="2065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8C7E99-23E4-0EC8-CB89-364981FEE0B2}"/>
                    </a:ext>
                  </a:extLst>
                </p14:cNvPr>
                <p14:cNvContentPartPr/>
                <p14:nvPr/>
              </p14:nvContentPartPr>
              <p14:xfrm>
                <a:off x="7588057" y="2703828"/>
                <a:ext cx="866160" cy="896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8C7E99-23E4-0EC8-CB89-364981FEE0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25057" y="2640828"/>
                  <a:ext cx="99180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2251D1-4654-3772-C833-AE9C1EABF412}"/>
                    </a:ext>
                  </a:extLst>
                </p14:cNvPr>
                <p14:cNvContentPartPr/>
                <p14:nvPr/>
              </p14:nvContentPartPr>
              <p14:xfrm>
                <a:off x="8780017" y="2231868"/>
                <a:ext cx="532080" cy="1356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2251D1-4654-3772-C833-AE9C1EABF4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7017" y="2168868"/>
                  <a:ext cx="657720" cy="14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9D8626-A630-0EE9-3A8D-F4EBC3A0629D}"/>
                    </a:ext>
                  </a:extLst>
                </p14:cNvPr>
                <p14:cNvContentPartPr/>
                <p14:nvPr/>
              </p14:nvContentPartPr>
              <p14:xfrm>
                <a:off x="9291217" y="2298828"/>
                <a:ext cx="592560" cy="110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9D8626-A630-0EE9-3A8D-F4EBC3A062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8577" y="2236188"/>
                  <a:ext cx="71820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B21B2C-37E5-C192-4551-74B4FFF4662A}"/>
                    </a:ext>
                  </a:extLst>
                </p14:cNvPr>
                <p14:cNvContentPartPr/>
                <p14:nvPr/>
              </p14:nvContentPartPr>
              <p14:xfrm>
                <a:off x="10068097" y="2998668"/>
                <a:ext cx="546840" cy="43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B21B2C-37E5-C192-4551-74B4FFF466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05097" y="2935668"/>
                  <a:ext cx="6724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C028BF-4475-2B3B-535D-FE35573C8B25}"/>
                    </a:ext>
                  </a:extLst>
                </p14:cNvPr>
                <p14:cNvContentPartPr/>
                <p14:nvPr/>
              </p14:nvContentPartPr>
              <p14:xfrm>
                <a:off x="10844617" y="2707068"/>
                <a:ext cx="375120" cy="159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C028BF-4475-2B3B-535D-FE35573C8B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81977" y="2644068"/>
                  <a:ext cx="500760" cy="171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C79500-8070-139F-31FC-5F6CC040B3AF}"/>
              </a:ext>
            </a:extLst>
          </p:cNvPr>
          <p:cNvGrpSpPr/>
          <p:nvPr/>
        </p:nvGrpSpPr>
        <p:grpSpPr>
          <a:xfrm>
            <a:off x="11523217" y="2241588"/>
            <a:ext cx="129960" cy="1689840"/>
            <a:chOff x="11523217" y="2241588"/>
            <a:chExt cx="129960" cy="1689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D25A80-382E-5969-FDB2-FBA20AEF2DB0}"/>
                    </a:ext>
                  </a:extLst>
                </p14:cNvPr>
                <p14:cNvContentPartPr/>
                <p14:nvPr/>
              </p14:nvContentPartPr>
              <p14:xfrm>
                <a:off x="11542657" y="2241588"/>
                <a:ext cx="40320" cy="121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D25A80-382E-5969-FDB2-FBA20AEF2D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79657" y="2178588"/>
                  <a:ext cx="165960" cy="13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92EAD5-50A9-9972-BEA7-0180B0248E54}"/>
                    </a:ext>
                  </a:extLst>
                </p14:cNvPr>
                <p14:cNvContentPartPr/>
                <p14:nvPr/>
              </p14:nvContentPartPr>
              <p14:xfrm>
                <a:off x="11523217" y="3746028"/>
                <a:ext cx="129960" cy="185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92EAD5-50A9-9972-BEA7-0180B0248E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60577" y="3683388"/>
                  <a:ext cx="25560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400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59F516-570E-7D1C-3FB2-12E654FE5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C716D-3715-DD51-0F9B-7B7B01B7867C}"/>
              </a:ext>
            </a:extLst>
          </p:cNvPr>
          <p:cNvSpPr txBox="1"/>
          <p:nvPr/>
        </p:nvSpPr>
        <p:spPr>
          <a:xfrm>
            <a:off x="4336025" y="2274838"/>
            <a:ext cx="5427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Are you   awake?</a:t>
            </a:r>
          </a:p>
        </p:txBody>
      </p:sp>
    </p:spTree>
    <p:extLst>
      <p:ext uri="{BB962C8B-B14F-4D97-AF65-F5344CB8AC3E}">
        <p14:creationId xmlns:p14="http://schemas.microsoft.com/office/powerpoint/2010/main" val="13448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B0456A-7509-8118-4645-581AFC4FE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D1F59-4B5F-F44B-8638-94EF58B11F85}"/>
              </a:ext>
            </a:extLst>
          </p:cNvPr>
          <p:cNvSpPr txBox="1"/>
          <p:nvPr/>
        </p:nvSpPr>
        <p:spPr>
          <a:xfrm>
            <a:off x="5447070" y="2668128"/>
            <a:ext cx="5427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5882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5F95E-B031-A214-AE9E-19F9061D5B43}"/>
              </a:ext>
            </a:extLst>
          </p:cNvPr>
          <p:cNvSpPr/>
          <p:nvPr/>
        </p:nvSpPr>
        <p:spPr>
          <a:xfrm>
            <a:off x="3618270" y="1487128"/>
            <a:ext cx="4630994" cy="4139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BBD11-B62D-70A5-BC5C-0B59A2DAB511}"/>
              </a:ext>
            </a:extLst>
          </p:cNvPr>
          <p:cNvSpPr txBox="1"/>
          <p:nvPr/>
        </p:nvSpPr>
        <p:spPr>
          <a:xfrm>
            <a:off x="5486400" y="1887794"/>
            <a:ext cx="26940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/>
              <a:t>CHEZ BOY!!!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A49698-AE3E-56C8-9013-15F1087CA1E6}"/>
                  </a:ext>
                </a:extLst>
              </p14:cNvPr>
              <p14:cNvContentPartPr/>
              <p14:nvPr/>
            </p14:nvContentPartPr>
            <p14:xfrm>
              <a:off x="4247257" y="3136188"/>
              <a:ext cx="364680" cy="105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A49698-AE3E-56C8-9013-15F1087CA1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4257" y="3073188"/>
                <a:ext cx="490320" cy="11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9AF99D-0D17-8A90-78F6-20B944B9F390}"/>
                  </a:ext>
                </a:extLst>
              </p14:cNvPr>
              <p14:cNvContentPartPr/>
              <p14:nvPr/>
            </p14:nvContentPartPr>
            <p14:xfrm>
              <a:off x="4630657" y="3165708"/>
              <a:ext cx="442800" cy="954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9AF99D-0D17-8A90-78F6-20B944B9F3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8017" y="3103068"/>
                <a:ext cx="568440" cy="10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00105C-1F25-5A0B-23BF-EA1FE100D61A}"/>
                  </a:ext>
                </a:extLst>
              </p14:cNvPr>
              <p14:cNvContentPartPr/>
              <p14:nvPr/>
            </p14:nvContentPartPr>
            <p14:xfrm>
              <a:off x="6735217" y="3051228"/>
              <a:ext cx="1005840" cy="131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00105C-1F25-5A0B-23BF-EA1FE100D6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2217" y="2988228"/>
                <a:ext cx="1131480" cy="14389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55821F2-9008-9B7F-D927-45A690F8F37A}"/>
              </a:ext>
            </a:extLst>
          </p:cNvPr>
          <p:cNvSpPr/>
          <p:nvPr/>
        </p:nvSpPr>
        <p:spPr>
          <a:xfrm>
            <a:off x="5161941" y="6027175"/>
            <a:ext cx="1868117" cy="1356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80BFB-A3A1-FDFC-C172-5C8924FCC007}"/>
              </a:ext>
            </a:extLst>
          </p:cNvPr>
          <p:cNvSpPr/>
          <p:nvPr/>
        </p:nvSpPr>
        <p:spPr>
          <a:xfrm>
            <a:off x="4630657" y="4847303"/>
            <a:ext cx="3628103" cy="779206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A60A5-1A95-A4E4-58D2-BFF124931E90}"/>
              </a:ext>
            </a:extLst>
          </p:cNvPr>
          <p:cNvSpPr/>
          <p:nvPr/>
        </p:nvSpPr>
        <p:spPr>
          <a:xfrm>
            <a:off x="6272981" y="4591665"/>
            <a:ext cx="1976283" cy="305335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10846-7974-7C85-5C19-255528FD588D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1FAAF-E502-43A1-2D77-1BCFCDDF7180}"/>
              </a:ext>
            </a:extLst>
          </p:cNvPr>
          <p:cNvSpPr txBox="1"/>
          <p:nvPr/>
        </p:nvSpPr>
        <p:spPr>
          <a:xfrm>
            <a:off x="8967020" y="5053781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Ur awake!</a:t>
            </a:r>
          </a:p>
        </p:txBody>
      </p:sp>
    </p:spTree>
    <p:extLst>
      <p:ext uri="{BB962C8B-B14F-4D97-AF65-F5344CB8AC3E}">
        <p14:creationId xmlns:p14="http://schemas.microsoft.com/office/powerpoint/2010/main" val="178908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305A6-B8F1-69B7-9FC5-15DC73E41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BC4FE3-267D-0329-136C-1B4F1056B518}"/>
              </a:ext>
            </a:extLst>
          </p:cNvPr>
          <p:cNvSpPr/>
          <p:nvPr/>
        </p:nvSpPr>
        <p:spPr>
          <a:xfrm>
            <a:off x="3618270" y="1487128"/>
            <a:ext cx="4630994" cy="4139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FD153-12E0-1556-71ED-ADED7F57103D}"/>
              </a:ext>
            </a:extLst>
          </p:cNvPr>
          <p:cNvSpPr txBox="1"/>
          <p:nvPr/>
        </p:nvSpPr>
        <p:spPr>
          <a:xfrm>
            <a:off x="5486400" y="1887794"/>
            <a:ext cx="26940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/>
              <a:t>CHEZ BOY!!!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2E988-D477-8AB8-9CAA-315C34932BA8}"/>
              </a:ext>
            </a:extLst>
          </p:cNvPr>
          <p:cNvSpPr/>
          <p:nvPr/>
        </p:nvSpPr>
        <p:spPr>
          <a:xfrm>
            <a:off x="5161941" y="6027175"/>
            <a:ext cx="1868117" cy="1356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537AA-E5E6-F72B-3ED7-D3FAFD1B34A3}"/>
              </a:ext>
            </a:extLst>
          </p:cNvPr>
          <p:cNvSpPr/>
          <p:nvPr/>
        </p:nvSpPr>
        <p:spPr>
          <a:xfrm>
            <a:off x="4630657" y="4847303"/>
            <a:ext cx="3628103" cy="779206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0E6F2-FF15-9DD4-FADD-A09B20DEC550}"/>
              </a:ext>
            </a:extLst>
          </p:cNvPr>
          <p:cNvSpPr/>
          <p:nvPr/>
        </p:nvSpPr>
        <p:spPr>
          <a:xfrm>
            <a:off x="6272981" y="4591665"/>
            <a:ext cx="1976283" cy="305335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4D9A6D-A9AC-FB0D-8A74-F824366468F6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CBEB1-2C84-F56D-95A3-49667E05E8B1}"/>
              </a:ext>
            </a:extLst>
          </p:cNvPr>
          <p:cNvSpPr txBox="1"/>
          <p:nvPr/>
        </p:nvSpPr>
        <p:spPr>
          <a:xfrm>
            <a:off x="8967020" y="5053781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 am I ???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64CB17-2BA3-9F16-60E8-3D96F58B9C10}"/>
                  </a:ext>
                </a:extLst>
              </p14:cNvPr>
              <p14:cNvContentPartPr/>
              <p14:nvPr/>
            </p14:nvContentPartPr>
            <p14:xfrm>
              <a:off x="4394497" y="3214870"/>
              <a:ext cx="40320" cy="109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64CB17-2BA3-9F16-60E8-3D96F58B9C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1857" y="3152230"/>
                <a:ext cx="165960" cy="12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E97117-80CC-AB71-1797-DB0377B9E7CA}"/>
                  </a:ext>
                </a:extLst>
              </p14:cNvPr>
              <p14:cNvContentPartPr/>
              <p14:nvPr/>
            </p14:nvContentPartPr>
            <p14:xfrm>
              <a:off x="7226617" y="3047830"/>
              <a:ext cx="88920" cy="103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E97117-80CC-AB71-1797-DB0377B9E7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3617" y="2984830"/>
                <a:ext cx="214560" cy="11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131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428C4-77DF-FF73-985A-0546EA7E1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8B76D9-2AF2-D5B3-9B01-386506D934FE}"/>
              </a:ext>
            </a:extLst>
          </p:cNvPr>
          <p:cNvSpPr/>
          <p:nvPr/>
        </p:nvSpPr>
        <p:spPr>
          <a:xfrm>
            <a:off x="3618270" y="1487128"/>
            <a:ext cx="4630994" cy="4139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3CD04-67C7-441F-2E4B-7E25C570494F}"/>
              </a:ext>
            </a:extLst>
          </p:cNvPr>
          <p:cNvSpPr txBox="1"/>
          <p:nvPr/>
        </p:nvSpPr>
        <p:spPr>
          <a:xfrm>
            <a:off x="5486400" y="1887794"/>
            <a:ext cx="26940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/>
              <a:t>CHEZ BOY!!!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65E73-43D5-4C9A-E836-30E1A5C5DE66}"/>
              </a:ext>
            </a:extLst>
          </p:cNvPr>
          <p:cNvSpPr/>
          <p:nvPr/>
        </p:nvSpPr>
        <p:spPr>
          <a:xfrm>
            <a:off x="5161941" y="6027175"/>
            <a:ext cx="1868117" cy="1356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6B9AB-C153-1508-09BA-1808E563BEC6}"/>
              </a:ext>
            </a:extLst>
          </p:cNvPr>
          <p:cNvSpPr/>
          <p:nvPr/>
        </p:nvSpPr>
        <p:spPr>
          <a:xfrm>
            <a:off x="4630657" y="4847303"/>
            <a:ext cx="3628103" cy="779206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59575-C022-4D67-75BB-D7C612AB890F}"/>
              </a:ext>
            </a:extLst>
          </p:cNvPr>
          <p:cNvSpPr/>
          <p:nvPr/>
        </p:nvSpPr>
        <p:spPr>
          <a:xfrm>
            <a:off x="6272981" y="4591665"/>
            <a:ext cx="1976283" cy="305335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8C4DB3-F0AF-09E1-04F8-E84845E09929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831D2-E95E-7003-7161-440626D78862}"/>
              </a:ext>
            </a:extLst>
          </p:cNvPr>
          <p:cNvSpPr txBox="1"/>
          <p:nvPr/>
        </p:nvSpPr>
        <p:spPr>
          <a:xfrm>
            <a:off x="8967020" y="5053781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CheZ</a:t>
            </a:r>
            <a:r>
              <a:rPr lang="en-GB" dirty="0"/>
              <a:t> boy!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E30892-67C3-12C7-F5E5-7029544E4A77}"/>
                  </a:ext>
                </a:extLst>
              </p14:cNvPr>
              <p14:cNvContentPartPr/>
              <p14:nvPr/>
            </p14:nvContentPartPr>
            <p14:xfrm>
              <a:off x="4394497" y="3214870"/>
              <a:ext cx="40320" cy="109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E30892-67C3-12C7-F5E5-7029544E4A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0929" y="3151870"/>
                <a:ext cx="167092" cy="12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0631F8-F3FE-2A0D-CF09-23ABCF606B45}"/>
                  </a:ext>
                </a:extLst>
              </p14:cNvPr>
              <p14:cNvContentPartPr/>
              <p14:nvPr/>
            </p14:nvContentPartPr>
            <p14:xfrm>
              <a:off x="7226617" y="3047830"/>
              <a:ext cx="88920" cy="103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0631F8-F3FE-2A0D-CF09-23ABCF606B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3617" y="2984830"/>
                <a:ext cx="214560" cy="11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10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10755-C3ED-DB43-2D8D-E44ADF065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8B566B-3516-E98E-CC05-9E86A5388571}"/>
              </a:ext>
            </a:extLst>
          </p:cNvPr>
          <p:cNvSpPr/>
          <p:nvPr/>
        </p:nvSpPr>
        <p:spPr>
          <a:xfrm>
            <a:off x="3618270" y="1487128"/>
            <a:ext cx="4630994" cy="4139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327A3-D82D-1C22-422F-E15806B6AF5E}"/>
              </a:ext>
            </a:extLst>
          </p:cNvPr>
          <p:cNvSpPr txBox="1"/>
          <p:nvPr/>
        </p:nvSpPr>
        <p:spPr>
          <a:xfrm>
            <a:off x="5486400" y="1887794"/>
            <a:ext cx="26940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/>
              <a:t>CHEZ BOY!!!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226C0-832D-EB14-AE66-BD43C1412483}"/>
              </a:ext>
            </a:extLst>
          </p:cNvPr>
          <p:cNvSpPr/>
          <p:nvPr/>
        </p:nvSpPr>
        <p:spPr>
          <a:xfrm>
            <a:off x="5161941" y="6027175"/>
            <a:ext cx="1868117" cy="1356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36298-E136-2383-D0B4-878D4BF2C1C9}"/>
              </a:ext>
            </a:extLst>
          </p:cNvPr>
          <p:cNvSpPr/>
          <p:nvPr/>
        </p:nvSpPr>
        <p:spPr>
          <a:xfrm>
            <a:off x="4630657" y="4847303"/>
            <a:ext cx="3628103" cy="779206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D5685D-5170-BE3C-F9A3-F7AABB915622}"/>
              </a:ext>
            </a:extLst>
          </p:cNvPr>
          <p:cNvSpPr/>
          <p:nvPr/>
        </p:nvSpPr>
        <p:spPr>
          <a:xfrm>
            <a:off x="6272981" y="4591665"/>
            <a:ext cx="1976283" cy="305335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AD4DA-D4CE-B185-9F5A-54E1220096E8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CEC8C-0C03-3115-B47F-2CDA29457B63}"/>
              </a:ext>
            </a:extLst>
          </p:cNvPr>
          <p:cNvSpPr txBox="1"/>
          <p:nvPr/>
        </p:nvSpPr>
        <p:spPr>
          <a:xfrm>
            <a:off x="8967020" y="5053781"/>
            <a:ext cx="241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that’s not important!!!!!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AD0113-C748-2E0E-BD72-2A52F32093F2}"/>
                  </a:ext>
                </a:extLst>
              </p14:cNvPr>
              <p14:cNvContentPartPr/>
              <p14:nvPr/>
            </p14:nvContentPartPr>
            <p14:xfrm>
              <a:off x="3932617" y="3431230"/>
              <a:ext cx="1190520" cy="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AD0113-C748-2E0E-BD72-2A52F32093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9617" y="3305230"/>
                <a:ext cx="13161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078D94-1058-D64D-7053-7C65168635C3}"/>
                  </a:ext>
                </a:extLst>
              </p14:cNvPr>
              <p14:cNvContentPartPr/>
              <p14:nvPr/>
            </p14:nvContentPartPr>
            <p14:xfrm>
              <a:off x="5122057" y="3391990"/>
              <a:ext cx="60120" cy="1270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078D94-1058-D64D-7053-7C65168635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9057" y="3329350"/>
                <a:ext cx="18576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A2C2BB-83AD-F71E-419D-6305B3392C8C}"/>
                  </a:ext>
                </a:extLst>
              </p14:cNvPr>
              <p14:cNvContentPartPr/>
              <p14:nvPr/>
            </p14:nvContentPartPr>
            <p14:xfrm>
              <a:off x="6695617" y="3401710"/>
              <a:ext cx="975240" cy="885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A2C2BB-83AD-F71E-419D-6305B3392C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2977" y="3339070"/>
                <a:ext cx="1100880" cy="10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88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0A9F4E-B33F-1A66-7314-C62EF6F73FCD}"/>
              </a:ext>
            </a:extLst>
          </p:cNvPr>
          <p:cNvSpPr/>
          <p:nvPr/>
        </p:nvSpPr>
        <p:spPr>
          <a:xfrm>
            <a:off x="0" y="5368412"/>
            <a:ext cx="10127226" cy="1543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E4CEA-0816-CD62-B66E-D06919F13D0B}"/>
              </a:ext>
            </a:extLst>
          </p:cNvPr>
          <p:cNvSpPr/>
          <p:nvPr/>
        </p:nvSpPr>
        <p:spPr>
          <a:xfrm>
            <a:off x="10127226" y="6037006"/>
            <a:ext cx="2064774" cy="8209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D2B16-5451-62E7-7738-EA9B81A18676}"/>
              </a:ext>
            </a:extLst>
          </p:cNvPr>
          <p:cNvSpPr/>
          <p:nvPr/>
        </p:nvSpPr>
        <p:spPr>
          <a:xfrm>
            <a:off x="1415846" y="2849013"/>
            <a:ext cx="2015612" cy="175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A1D0C-110D-6FDA-A326-16B0E370965E}"/>
              </a:ext>
            </a:extLst>
          </p:cNvPr>
          <p:cNvSpPr/>
          <p:nvPr/>
        </p:nvSpPr>
        <p:spPr>
          <a:xfrm>
            <a:off x="2064775" y="4729317"/>
            <a:ext cx="717754" cy="63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B946DA-B15C-F28E-CC84-CD160D341012}"/>
                  </a:ext>
                </a:extLst>
              </p14:cNvPr>
              <p14:cNvContentPartPr/>
              <p14:nvPr/>
            </p14:nvContentPartPr>
            <p14:xfrm>
              <a:off x="1612417" y="389349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B946DA-B15C-F28E-CC84-CD160D341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777" y="38304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732BED-733F-73C6-B5C7-EC4B5F3D004E}"/>
                  </a:ext>
                </a:extLst>
              </p14:cNvPr>
              <p14:cNvContentPartPr/>
              <p14:nvPr/>
            </p14:nvContentPartPr>
            <p14:xfrm>
              <a:off x="3244297" y="383445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732BED-733F-73C6-B5C7-EC4B5F3D0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1657" y="377181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B14283F-48F5-00AF-7621-CF13D92F3CBF}"/>
              </a:ext>
            </a:extLst>
          </p:cNvPr>
          <p:cNvSpPr/>
          <p:nvPr/>
        </p:nvSpPr>
        <p:spPr>
          <a:xfrm>
            <a:off x="1877961" y="4267200"/>
            <a:ext cx="1553497" cy="334412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C180FB-CB33-93ED-4AB6-4A2581567A30}"/>
              </a:ext>
            </a:extLst>
          </p:cNvPr>
          <p:cNvSpPr/>
          <p:nvPr/>
        </p:nvSpPr>
        <p:spPr>
          <a:xfrm>
            <a:off x="2625213" y="3972232"/>
            <a:ext cx="805525" cy="333332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6AAEEF-15FA-A799-F29D-0BA37A3EDF53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76C887-BFDD-B115-B24D-0C023BDB3434}"/>
              </a:ext>
            </a:extLst>
          </p:cNvPr>
          <p:cNvSpPr txBox="1"/>
          <p:nvPr/>
        </p:nvSpPr>
        <p:spPr>
          <a:xfrm>
            <a:off x="8967020" y="5053781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my shop!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67A00-A5CD-2D2D-BE47-18E718D33B98}"/>
              </a:ext>
            </a:extLst>
          </p:cNvPr>
          <p:cNvSpPr txBox="1"/>
          <p:nvPr/>
        </p:nvSpPr>
        <p:spPr>
          <a:xfrm>
            <a:off x="599768" y="5663381"/>
            <a:ext cx="101264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</a:t>
            </a:r>
            <a:r>
              <a:rPr lang="en-GB" dirty="0">
                <a:hlinkClick r:id="rId5" action="ppaction://hlinksldjump"/>
              </a:rPr>
              <a:t>talk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CB9E7-859E-C0AB-78D4-014F37AD9984}"/>
              </a:ext>
            </a:extLst>
          </p:cNvPr>
          <p:cNvSpPr txBox="1"/>
          <p:nvPr/>
        </p:nvSpPr>
        <p:spPr>
          <a:xfrm>
            <a:off x="1509251" y="5668297"/>
            <a:ext cx="101264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</a:t>
            </a:r>
            <a:r>
              <a:rPr lang="en-GB" dirty="0">
                <a:hlinkClick r:id="rId6" action="ppaction://hlinksldjump"/>
              </a:rPr>
              <a:t>buy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27A67-2F57-EA2C-745E-8534586AF083}"/>
              </a:ext>
            </a:extLst>
          </p:cNvPr>
          <p:cNvSpPr txBox="1"/>
          <p:nvPr/>
        </p:nvSpPr>
        <p:spPr>
          <a:xfrm>
            <a:off x="2408978" y="5683044"/>
            <a:ext cx="101264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</a:t>
            </a:r>
            <a:r>
              <a:rPr lang="en-GB" dirty="0">
                <a:hlinkClick r:id="rId7" action="ppaction://hlinksldjump"/>
              </a:rPr>
              <a:t>leave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21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1B638-C83F-9273-5592-62093AB6E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4D097-69DC-AE28-AA9C-9ED9323C9C89}"/>
              </a:ext>
            </a:extLst>
          </p:cNvPr>
          <p:cNvSpPr/>
          <p:nvPr/>
        </p:nvSpPr>
        <p:spPr>
          <a:xfrm>
            <a:off x="0" y="5368412"/>
            <a:ext cx="10127226" cy="1543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A18ED-2D46-D92A-A64B-4BDA9A536CF9}"/>
              </a:ext>
            </a:extLst>
          </p:cNvPr>
          <p:cNvSpPr/>
          <p:nvPr/>
        </p:nvSpPr>
        <p:spPr>
          <a:xfrm>
            <a:off x="10127226" y="6037006"/>
            <a:ext cx="2064774" cy="8209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9712F-96BF-A9B1-0B35-62DDEDA3935D}"/>
              </a:ext>
            </a:extLst>
          </p:cNvPr>
          <p:cNvSpPr/>
          <p:nvPr/>
        </p:nvSpPr>
        <p:spPr>
          <a:xfrm>
            <a:off x="1415846" y="2849013"/>
            <a:ext cx="2015612" cy="175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EE195-CE46-A442-AE4D-77C59D0F05A7}"/>
              </a:ext>
            </a:extLst>
          </p:cNvPr>
          <p:cNvSpPr/>
          <p:nvPr/>
        </p:nvSpPr>
        <p:spPr>
          <a:xfrm>
            <a:off x="2064775" y="4729317"/>
            <a:ext cx="717754" cy="63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D3751E-B900-FD51-8B6C-EE2D3980BE04}"/>
                  </a:ext>
                </a:extLst>
              </p14:cNvPr>
              <p14:cNvContentPartPr/>
              <p14:nvPr/>
            </p14:nvContentPartPr>
            <p14:xfrm>
              <a:off x="1612417" y="389349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D3751E-B900-FD51-8B6C-EE2D3980BE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417" y="38304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E81EE9-E737-63E8-908E-C1012D64D94D}"/>
                  </a:ext>
                </a:extLst>
              </p14:cNvPr>
              <p14:cNvContentPartPr/>
              <p14:nvPr/>
            </p14:nvContentPartPr>
            <p14:xfrm>
              <a:off x="3244297" y="383445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E81EE9-E737-63E8-908E-C1012D64D9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1297" y="377145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BEAD07E-B4F6-B520-59F7-97149EEF9036}"/>
              </a:ext>
            </a:extLst>
          </p:cNvPr>
          <p:cNvSpPr/>
          <p:nvPr/>
        </p:nvSpPr>
        <p:spPr>
          <a:xfrm>
            <a:off x="1877961" y="4267200"/>
            <a:ext cx="1553497" cy="334412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2BE8B-404C-9387-50FC-DBD3A4DCFA96}"/>
              </a:ext>
            </a:extLst>
          </p:cNvPr>
          <p:cNvSpPr/>
          <p:nvPr/>
        </p:nvSpPr>
        <p:spPr>
          <a:xfrm>
            <a:off x="2625213" y="3972232"/>
            <a:ext cx="805525" cy="333332"/>
          </a:xfrm>
          <a:prstGeom prst="rect">
            <a:avLst/>
          </a:prstGeom>
          <a:solidFill>
            <a:srgbClr val="E5E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536166-83B8-B254-8C9F-7D511C52F101}"/>
              </a:ext>
            </a:extLst>
          </p:cNvPr>
          <p:cNvSpPr/>
          <p:nvPr/>
        </p:nvSpPr>
        <p:spPr>
          <a:xfrm>
            <a:off x="8790039" y="4897000"/>
            <a:ext cx="3156155" cy="1700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110AA-AE5F-473F-CC02-D0B9FDD627C6}"/>
              </a:ext>
            </a:extLst>
          </p:cNvPr>
          <p:cNvSpPr txBox="1"/>
          <p:nvPr/>
        </p:nvSpPr>
        <p:spPr>
          <a:xfrm>
            <a:off x="8967020" y="5053781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Talk? Ok!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239D10-BE52-4EF3-CF05-63C5F9F22162}"/>
              </a:ext>
            </a:extLst>
          </p:cNvPr>
          <p:cNvSpPr txBox="1"/>
          <p:nvPr/>
        </p:nvSpPr>
        <p:spPr>
          <a:xfrm>
            <a:off x="599768" y="5663381"/>
            <a:ext cx="101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‘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5" action="ppaction://hlinksldjump"/>
              </a:rPr>
              <a:t>what happened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A75B0-49A7-C4BB-37B1-46218C07241B}"/>
              </a:ext>
            </a:extLst>
          </p:cNvPr>
          <p:cNvSpPr txBox="1"/>
          <p:nvPr/>
        </p:nvSpPr>
        <p:spPr>
          <a:xfrm>
            <a:off x="1509251" y="5668297"/>
            <a:ext cx="101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‘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6" action="ppaction://hlinksldjump"/>
              </a:rPr>
              <a:t>why am I here?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9A1C3-2696-176B-D56F-046F8E1342EA}"/>
              </a:ext>
            </a:extLst>
          </p:cNvPr>
          <p:cNvSpPr txBox="1"/>
          <p:nvPr/>
        </p:nvSpPr>
        <p:spPr>
          <a:xfrm>
            <a:off x="2408978" y="5683044"/>
            <a:ext cx="101264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‘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7" action="ppaction://hlinksldjump"/>
              </a:rPr>
              <a:t>leave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67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158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allyz _</dc:creator>
  <cp:lastModifiedBy>allyz _</cp:lastModifiedBy>
  <cp:revision>9</cp:revision>
  <dcterms:created xsi:type="dcterms:W3CDTF">2025-03-24T13:59:49Z</dcterms:created>
  <dcterms:modified xsi:type="dcterms:W3CDTF">2025-03-25T09:36:06Z</dcterms:modified>
</cp:coreProperties>
</file>