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811065-DC47-49C4-898A-1B0A376D5FF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800EA80-FAEC-4183-89A3-615E3AF22AF6}">
      <dgm:prSet/>
      <dgm:spPr>
        <a:solidFill>
          <a:schemeClr val="accent2"/>
        </a:solidFill>
      </dgm:spPr>
      <dgm:t>
        <a:bodyPr/>
        <a:lstStyle/>
        <a:p>
          <a:r>
            <a:rPr lang="pt-PT" dirty="0"/>
            <a:t>PROBLEM  1 -  </a:t>
          </a:r>
          <a:r>
            <a:rPr lang="en-US" b="0" i="0" dirty="0"/>
            <a:t>how can </a:t>
          </a:r>
          <a:r>
            <a:rPr lang="en-US" b="0" i="0" dirty="0" err="1"/>
            <a:t>i</a:t>
          </a:r>
          <a:r>
            <a:rPr lang="en-US" b="0" i="0" dirty="0"/>
            <a:t> distinguish my people from the </a:t>
          </a:r>
          <a:r>
            <a:rPr lang="en-US" dirty="0"/>
            <a:t>rest of the </a:t>
          </a:r>
          <a:r>
            <a:rPr lang="en-US" b="0" i="0" dirty="0"/>
            <a:t>market</a:t>
          </a:r>
          <a:endParaRPr lang="en-US" dirty="0"/>
        </a:p>
      </dgm:t>
    </dgm:pt>
    <dgm:pt modelId="{3704C43D-8964-4482-8C47-47B6356AB782}" type="parTrans" cxnId="{E1C9894D-018E-41DE-878D-1C7AA5A61FAF}">
      <dgm:prSet/>
      <dgm:spPr/>
      <dgm:t>
        <a:bodyPr/>
        <a:lstStyle/>
        <a:p>
          <a:endParaRPr lang="en-US"/>
        </a:p>
      </dgm:t>
    </dgm:pt>
    <dgm:pt modelId="{85BB38E5-D78D-4416-9DE2-11919B341FCF}" type="sibTrans" cxnId="{E1C9894D-018E-41DE-878D-1C7AA5A61FAF}">
      <dgm:prSet/>
      <dgm:spPr/>
      <dgm:t>
        <a:bodyPr/>
        <a:lstStyle/>
        <a:p>
          <a:endParaRPr lang="en-US"/>
        </a:p>
      </dgm:t>
    </dgm:pt>
    <dgm:pt modelId="{8E602388-79C3-452D-A9BD-4829E990801E}">
      <dgm:prSet/>
      <dgm:spPr>
        <a:solidFill>
          <a:srgbClr val="92D050"/>
        </a:solidFill>
      </dgm:spPr>
      <dgm:t>
        <a:bodyPr/>
        <a:lstStyle/>
        <a:p>
          <a:r>
            <a:rPr lang="en-US" dirty="0" err="1"/>
            <a:t>Criterias</a:t>
          </a:r>
          <a:r>
            <a:rPr lang="en-US" dirty="0"/>
            <a:t>: Age, Sex, marital Status, occupation, Income, Education, religion , nationality, online habits, loyalty, location, interests, beliefs, values, attitudes, </a:t>
          </a:r>
        </a:p>
      </dgm:t>
    </dgm:pt>
    <dgm:pt modelId="{A1321CCC-9F5C-4CB5-ADF3-FD3421779A40}" type="parTrans" cxnId="{FA658C16-A261-4E22-AA19-BBA7D1172FB7}">
      <dgm:prSet/>
      <dgm:spPr/>
      <dgm:t>
        <a:bodyPr/>
        <a:lstStyle/>
        <a:p>
          <a:endParaRPr lang="en-US"/>
        </a:p>
      </dgm:t>
    </dgm:pt>
    <dgm:pt modelId="{361C0205-E69F-4E89-A5C4-2D99CD0B741D}" type="sibTrans" cxnId="{FA658C16-A261-4E22-AA19-BBA7D1172FB7}">
      <dgm:prSet/>
      <dgm:spPr/>
      <dgm:t>
        <a:bodyPr/>
        <a:lstStyle/>
        <a:p>
          <a:endParaRPr lang="en-US"/>
        </a:p>
      </dgm:t>
    </dgm:pt>
    <dgm:pt modelId="{D155E75F-0CD7-4D9D-913B-00AB3E2D0DCC}">
      <dgm:prSet/>
      <dgm:spPr>
        <a:solidFill>
          <a:schemeClr val="accent2"/>
        </a:solidFill>
      </dgm:spPr>
      <dgm:t>
        <a:bodyPr/>
        <a:lstStyle/>
        <a:p>
          <a:r>
            <a:rPr lang="en-US" b="0" i="0" dirty="0"/>
            <a:t>PROBLEM 2 – adjust communication strategy to each segment </a:t>
          </a:r>
          <a:endParaRPr lang="en-US" dirty="0"/>
        </a:p>
      </dgm:t>
    </dgm:pt>
    <dgm:pt modelId="{EE1E6092-7F41-48E4-849B-4C65EFA2B731}" type="parTrans" cxnId="{EB6E2946-128F-4A31-89A6-0FB49B732A29}">
      <dgm:prSet/>
      <dgm:spPr/>
      <dgm:t>
        <a:bodyPr/>
        <a:lstStyle/>
        <a:p>
          <a:endParaRPr lang="en-US"/>
        </a:p>
      </dgm:t>
    </dgm:pt>
    <dgm:pt modelId="{C7D4D945-F024-40E0-8694-0D04A917C0C0}" type="sibTrans" cxnId="{EB6E2946-128F-4A31-89A6-0FB49B732A29}">
      <dgm:prSet/>
      <dgm:spPr/>
      <dgm:t>
        <a:bodyPr/>
        <a:lstStyle/>
        <a:p>
          <a:endParaRPr lang="en-US"/>
        </a:p>
      </dgm:t>
    </dgm:pt>
    <dgm:pt modelId="{BF8FA74C-C3BA-4190-AE61-78A8DA111ECA}">
      <dgm:prSet/>
      <dgm:spPr>
        <a:solidFill>
          <a:srgbClr val="92D050"/>
        </a:solidFill>
      </dgm:spPr>
      <dgm:t>
        <a:bodyPr/>
        <a:lstStyle/>
        <a:p>
          <a:r>
            <a:rPr lang="en-US" b="0" i="0" dirty="0"/>
            <a:t>Promotion, place (distribution channel), product and price</a:t>
          </a:r>
          <a:endParaRPr lang="en-US" dirty="0"/>
        </a:p>
      </dgm:t>
    </dgm:pt>
    <dgm:pt modelId="{9A8EC525-1909-4664-8E87-E7D926119F2F}" type="parTrans" cxnId="{83BFB4A7-7DFF-4EEF-A68C-0BDE2FBA9419}">
      <dgm:prSet/>
      <dgm:spPr/>
      <dgm:t>
        <a:bodyPr/>
        <a:lstStyle/>
        <a:p>
          <a:endParaRPr lang="en-US"/>
        </a:p>
      </dgm:t>
    </dgm:pt>
    <dgm:pt modelId="{E20ACB4E-1A0E-4E5E-ADB1-0F20D810552D}" type="sibTrans" cxnId="{83BFB4A7-7DFF-4EEF-A68C-0BDE2FBA9419}">
      <dgm:prSet/>
      <dgm:spPr/>
      <dgm:t>
        <a:bodyPr/>
        <a:lstStyle/>
        <a:p>
          <a:endParaRPr lang="en-US"/>
        </a:p>
      </dgm:t>
    </dgm:pt>
    <dgm:pt modelId="{1D781CCA-4E84-48D1-8001-3E2732C01622}" type="pres">
      <dgm:prSet presAssocID="{E2811065-DC47-49C4-898A-1B0A376D5FF5}" presName="linear" presStyleCnt="0">
        <dgm:presLayoutVars>
          <dgm:animLvl val="lvl"/>
          <dgm:resizeHandles val="exact"/>
        </dgm:presLayoutVars>
      </dgm:prSet>
      <dgm:spPr/>
    </dgm:pt>
    <dgm:pt modelId="{C3C5F794-7955-4023-9649-A32B9DC29D5C}" type="pres">
      <dgm:prSet presAssocID="{4800EA80-FAEC-4183-89A3-615E3AF22AF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B7BE041-6F80-4533-A3D6-3F08FB586AD5}" type="pres">
      <dgm:prSet presAssocID="{85BB38E5-D78D-4416-9DE2-11919B341FCF}" presName="spacer" presStyleCnt="0"/>
      <dgm:spPr/>
    </dgm:pt>
    <dgm:pt modelId="{0505E3F0-B4E1-4472-9F0E-48E8919400FA}" type="pres">
      <dgm:prSet presAssocID="{8E602388-79C3-452D-A9BD-4829E99080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7D940DC-CE2A-490F-96B5-076507BD1A67}" type="pres">
      <dgm:prSet presAssocID="{361C0205-E69F-4E89-A5C4-2D99CD0B741D}" presName="spacer" presStyleCnt="0"/>
      <dgm:spPr/>
    </dgm:pt>
    <dgm:pt modelId="{1CC9AC9B-F3C3-4953-A9A4-374124478F2D}" type="pres">
      <dgm:prSet presAssocID="{D155E75F-0CD7-4D9D-913B-00AB3E2D0D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482F0D6-CB52-49F0-A2FF-978BAD98F418}" type="pres">
      <dgm:prSet presAssocID="{C7D4D945-F024-40E0-8694-0D04A917C0C0}" presName="spacer" presStyleCnt="0"/>
      <dgm:spPr/>
    </dgm:pt>
    <dgm:pt modelId="{C22994C5-3B27-4E50-B8DE-7A86BB727E0E}" type="pres">
      <dgm:prSet presAssocID="{BF8FA74C-C3BA-4190-AE61-78A8DA111EC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A658C16-A261-4E22-AA19-BBA7D1172FB7}" srcId="{E2811065-DC47-49C4-898A-1B0A376D5FF5}" destId="{8E602388-79C3-452D-A9BD-4829E990801E}" srcOrd="1" destOrd="0" parTransId="{A1321CCC-9F5C-4CB5-ADF3-FD3421779A40}" sibTransId="{361C0205-E69F-4E89-A5C4-2D99CD0B741D}"/>
    <dgm:cxn modelId="{3C3ED93F-F72F-4EE7-B916-EE601D99F2E4}" type="presOf" srcId="{8E602388-79C3-452D-A9BD-4829E990801E}" destId="{0505E3F0-B4E1-4472-9F0E-48E8919400FA}" srcOrd="0" destOrd="0" presId="urn:microsoft.com/office/officeart/2005/8/layout/vList2"/>
    <dgm:cxn modelId="{EB6E2946-128F-4A31-89A6-0FB49B732A29}" srcId="{E2811065-DC47-49C4-898A-1B0A376D5FF5}" destId="{D155E75F-0CD7-4D9D-913B-00AB3E2D0DCC}" srcOrd="2" destOrd="0" parTransId="{EE1E6092-7F41-48E4-849B-4C65EFA2B731}" sibTransId="{C7D4D945-F024-40E0-8694-0D04A917C0C0}"/>
    <dgm:cxn modelId="{E1C9894D-018E-41DE-878D-1C7AA5A61FAF}" srcId="{E2811065-DC47-49C4-898A-1B0A376D5FF5}" destId="{4800EA80-FAEC-4183-89A3-615E3AF22AF6}" srcOrd="0" destOrd="0" parTransId="{3704C43D-8964-4482-8C47-47B6356AB782}" sibTransId="{85BB38E5-D78D-4416-9DE2-11919B341FCF}"/>
    <dgm:cxn modelId="{83BFB4A7-7DFF-4EEF-A68C-0BDE2FBA9419}" srcId="{E2811065-DC47-49C4-898A-1B0A376D5FF5}" destId="{BF8FA74C-C3BA-4190-AE61-78A8DA111ECA}" srcOrd="3" destOrd="0" parTransId="{9A8EC525-1909-4664-8E87-E7D926119F2F}" sibTransId="{E20ACB4E-1A0E-4E5E-ADB1-0F20D810552D}"/>
    <dgm:cxn modelId="{6919EFA7-53C2-4300-AE49-575F819A272C}" type="presOf" srcId="{D155E75F-0CD7-4D9D-913B-00AB3E2D0DCC}" destId="{1CC9AC9B-F3C3-4953-A9A4-374124478F2D}" srcOrd="0" destOrd="0" presId="urn:microsoft.com/office/officeart/2005/8/layout/vList2"/>
    <dgm:cxn modelId="{414106B6-CE87-468E-A331-3D81F4E6D911}" type="presOf" srcId="{E2811065-DC47-49C4-898A-1B0A376D5FF5}" destId="{1D781CCA-4E84-48D1-8001-3E2732C01622}" srcOrd="0" destOrd="0" presId="urn:microsoft.com/office/officeart/2005/8/layout/vList2"/>
    <dgm:cxn modelId="{4E5DACD9-EC97-4FAF-A2DA-2CA88E897C19}" type="presOf" srcId="{BF8FA74C-C3BA-4190-AE61-78A8DA111ECA}" destId="{C22994C5-3B27-4E50-B8DE-7A86BB727E0E}" srcOrd="0" destOrd="0" presId="urn:microsoft.com/office/officeart/2005/8/layout/vList2"/>
    <dgm:cxn modelId="{4B2320E5-CF5E-4528-B4C1-9FF4E4B38692}" type="presOf" srcId="{4800EA80-FAEC-4183-89A3-615E3AF22AF6}" destId="{C3C5F794-7955-4023-9649-A32B9DC29D5C}" srcOrd="0" destOrd="0" presId="urn:microsoft.com/office/officeart/2005/8/layout/vList2"/>
    <dgm:cxn modelId="{9EBD1F31-8308-441E-BFE3-9FBF98E36BE9}" type="presParOf" srcId="{1D781CCA-4E84-48D1-8001-3E2732C01622}" destId="{C3C5F794-7955-4023-9649-A32B9DC29D5C}" srcOrd="0" destOrd="0" presId="urn:microsoft.com/office/officeart/2005/8/layout/vList2"/>
    <dgm:cxn modelId="{FA4E2338-2C4A-4287-A350-CF99A876A1E4}" type="presParOf" srcId="{1D781CCA-4E84-48D1-8001-3E2732C01622}" destId="{4B7BE041-6F80-4533-A3D6-3F08FB586AD5}" srcOrd="1" destOrd="0" presId="urn:microsoft.com/office/officeart/2005/8/layout/vList2"/>
    <dgm:cxn modelId="{71C1EA73-2812-4C60-A719-7768CC41B681}" type="presParOf" srcId="{1D781CCA-4E84-48D1-8001-3E2732C01622}" destId="{0505E3F0-B4E1-4472-9F0E-48E8919400FA}" srcOrd="2" destOrd="0" presId="urn:microsoft.com/office/officeart/2005/8/layout/vList2"/>
    <dgm:cxn modelId="{77135022-B531-4E6E-B5C2-C2AD6E5EBE93}" type="presParOf" srcId="{1D781CCA-4E84-48D1-8001-3E2732C01622}" destId="{37D940DC-CE2A-490F-96B5-076507BD1A67}" srcOrd="3" destOrd="0" presId="urn:microsoft.com/office/officeart/2005/8/layout/vList2"/>
    <dgm:cxn modelId="{9FA51504-6036-4A27-B055-27DE41A8C650}" type="presParOf" srcId="{1D781CCA-4E84-48D1-8001-3E2732C01622}" destId="{1CC9AC9B-F3C3-4953-A9A4-374124478F2D}" srcOrd="4" destOrd="0" presId="urn:microsoft.com/office/officeart/2005/8/layout/vList2"/>
    <dgm:cxn modelId="{2894B635-3A51-4D54-8C2E-818FA9D23F23}" type="presParOf" srcId="{1D781CCA-4E84-48D1-8001-3E2732C01622}" destId="{4482F0D6-CB52-49F0-A2FF-978BAD98F418}" srcOrd="5" destOrd="0" presId="urn:microsoft.com/office/officeart/2005/8/layout/vList2"/>
    <dgm:cxn modelId="{969CB61F-A854-49AD-9009-C051E94B2CE8}" type="presParOf" srcId="{1D781CCA-4E84-48D1-8001-3E2732C01622}" destId="{C22994C5-3B27-4E50-B8DE-7A86BB727E0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F58744-40ED-41A3-AA34-8BF4F63D2746}" type="doc">
      <dgm:prSet loTypeId="urn:microsoft.com/office/officeart/2018/layout/CircleProcess" loCatId="simpleprocesssa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4FDDF41-CE51-4EB0-8765-297240CB666B}">
      <dgm:prSet/>
      <dgm:spPr/>
      <dgm:t>
        <a:bodyPr/>
        <a:lstStyle/>
        <a:p>
          <a:r>
            <a:rPr lang="pt-PT"/>
            <a:t>Data analysis</a:t>
          </a:r>
          <a:endParaRPr lang="en-US"/>
        </a:p>
      </dgm:t>
    </dgm:pt>
    <dgm:pt modelId="{76C1975A-A5ED-4BB4-8004-35ED7DB5A379}" type="parTrans" cxnId="{AFB1829B-ED2A-4EE4-BF5A-81BF06F907AA}">
      <dgm:prSet/>
      <dgm:spPr/>
      <dgm:t>
        <a:bodyPr/>
        <a:lstStyle/>
        <a:p>
          <a:endParaRPr lang="en-US"/>
        </a:p>
      </dgm:t>
    </dgm:pt>
    <dgm:pt modelId="{C8175E87-A0D1-4010-91C9-D8C4FA0F39F8}" type="sibTrans" cxnId="{AFB1829B-ED2A-4EE4-BF5A-81BF06F907AA}">
      <dgm:prSet/>
      <dgm:spPr/>
      <dgm:t>
        <a:bodyPr/>
        <a:lstStyle/>
        <a:p>
          <a:endParaRPr lang="en-US"/>
        </a:p>
      </dgm:t>
    </dgm:pt>
    <dgm:pt modelId="{84FDD1BD-C6D1-40A6-905F-E58C47D460EA}">
      <dgm:prSet/>
      <dgm:spPr/>
      <dgm:t>
        <a:bodyPr/>
        <a:lstStyle/>
        <a:p>
          <a:r>
            <a:rPr lang="pt-PT"/>
            <a:t>Divide customers in Groups </a:t>
          </a:r>
          <a:endParaRPr lang="en-US"/>
        </a:p>
      </dgm:t>
    </dgm:pt>
    <dgm:pt modelId="{33A92F2F-8AA8-4507-AC5B-495D2293D22D}" type="parTrans" cxnId="{688B88E8-067A-439B-AFDF-E11F1ADEEDA4}">
      <dgm:prSet/>
      <dgm:spPr/>
      <dgm:t>
        <a:bodyPr/>
        <a:lstStyle/>
        <a:p>
          <a:endParaRPr lang="en-US"/>
        </a:p>
      </dgm:t>
    </dgm:pt>
    <dgm:pt modelId="{1E65D937-FBF0-44A4-9AC8-F46B850EEB3F}" type="sibTrans" cxnId="{688B88E8-067A-439B-AFDF-E11F1ADEEDA4}">
      <dgm:prSet/>
      <dgm:spPr/>
      <dgm:t>
        <a:bodyPr/>
        <a:lstStyle/>
        <a:p>
          <a:endParaRPr lang="en-US"/>
        </a:p>
      </dgm:t>
    </dgm:pt>
    <dgm:pt modelId="{0F8DC2A5-F109-498E-BEC6-20234827EAD6}">
      <dgm:prSet/>
      <dgm:spPr/>
      <dgm:t>
        <a:bodyPr/>
        <a:lstStyle/>
        <a:p>
          <a:r>
            <a:rPr lang="en-US"/>
            <a:t>E</a:t>
          </a:r>
          <a:r>
            <a:rPr lang="en-US" b="0" i="0"/>
            <a:t>xplore the differences among the groups</a:t>
          </a:r>
          <a:endParaRPr lang="en-US"/>
        </a:p>
      </dgm:t>
    </dgm:pt>
    <dgm:pt modelId="{5DB0F4A6-C026-4099-BFF9-8727A4EA15CA}" type="parTrans" cxnId="{02A234A7-4F79-4EAA-9A9A-C1A5A1A02495}">
      <dgm:prSet/>
      <dgm:spPr/>
      <dgm:t>
        <a:bodyPr/>
        <a:lstStyle/>
        <a:p>
          <a:endParaRPr lang="en-US"/>
        </a:p>
      </dgm:t>
    </dgm:pt>
    <dgm:pt modelId="{71426A70-EED6-48CE-B5CB-8DE56D7435D0}" type="sibTrans" cxnId="{02A234A7-4F79-4EAA-9A9A-C1A5A1A02495}">
      <dgm:prSet/>
      <dgm:spPr/>
      <dgm:t>
        <a:bodyPr/>
        <a:lstStyle/>
        <a:p>
          <a:endParaRPr lang="en-US"/>
        </a:p>
      </dgm:t>
    </dgm:pt>
    <dgm:pt modelId="{FCC08E47-F21A-4AC1-8D59-9C4080A11FC9}">
      <dgm:prSet/>
      <dgm:spPr/>
      <dgm:t>
        <a:bodyPr/>
        <a:lstStyle/>
        <a:p>
          <a:r>
            <a:rPr lang="pt-PT"/>
            <a:t>Select your Group</a:t>
          </a:r>
          <a:endParaRPr lang="en-US"/>
        </a:p>
      </dgm:t>
    </dgm:pt>
    <dgm:pt modelId="{3B4A69AE-2A64-416D-B98E-1BB4A71B2E50}" type="parTrans" cxnId="{648E086C-5CF6-49A9-9BEC-71B112D0E09A}">
      <dgm:prSet/>
      <dgm:spPr/>
      <dgm:t>
        <a:bodyPr/>
        <a:lstStyle/>
        <a:p>
          <a:endParaRPr lang="en-US"/>
        </a:p>
      </dgm:t>
    </dgm:pt>
    <dgm:pt modelId="{AFA80530-4462-4312-AC0C-C9C0C3568C99}" type="sibTrans" cxnId="{648E086C-5CF6-49A9-9BEC-71B112D0E09A}">
      <dgm:prSet/>
      <dgm:spPr/>
      <dgm:t>
        <a:bodyPr/>
        <a:lstStyle/>
        <a:p>
          <a:endParaRPr lang="en-US"/>
        </a:p>
      </dgm:t>
    </dgm:pt>
    <dgm:pt modelId="{2483434A-4B61-4A14-AAFD-97ED99DC9091}">
      <dgm:prSet/>
      <dgm:spPr/>
      <dgm:t>
        <a:bodyPr/>
        <a:lstStyle/>
        <a:p>
          <a:r>
            <a:rPr lang="pt-PT"/>
            <a:t>Know insights about group</a:t>
          </a:r>
          <a:endParaRPr lang="en-US"/>
        </a:p>
      </dgm:t>
    </dgm:pt>
    <dgm:pt modelId="{D4DA009C-4C1B-40BA-911C-D823EDAE4143}" type="parTrans" cxnId="{88C05B1E-7576-46BD-A747-D71156FDC658}">
      <dgm:prSet/>
      <dgm:spPr/>
      <dgm:t>
        <a:bodyPr/>
        <a:lstStyle/>
        <a:p>
          <a:endParaRPr lang="en-US"/>
        </a:p>
      </dgm:t>
    </dgm:pt>
    <dgm:pt modelId="{3F38F577-D9FB-4FF1-99B8-70F5498939E8}" type="sibTrans" cxnId="{88C05B1E-7576-46BD-A747-D71156FDC658}">
      <dgm:prSet/>
      <dgm:spPr/>
      <dgm:t>
        <a:bodyPr/>
        <a:lstStyle/>
        <a:p>
          <a:endParaRPr lang="en-US"/>
        </a:p>
      </dgm:t>
    </dgm:pt>
    <dgm:pt modelId="{26104AB0-4CEF-4726-9C65-0E0A93DDC078}" type="pres">
      <dgm:prSet presAssocID="{04F58744-40ED-41A3-AA34-8BF4F63D2746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BD224A26-1CF9-4786-AF41-22F9B7F07900}" type="pres">
      <dgm:prSet presAssocID="{2483434A-4B61-4A14-AAFD-97ED99DC9091}" presName="Accent5" presStyleCnt="0"/>
      <dgm:spPr/>
    </dgm:pt>
    <dgm:pt modelId="{4B443207-D6B0-4D77-9BD9-456DD4246499}" type="pres">
      <dgm:prSet presAssocID="{2483434A-4B61-4A14-AAFD-97ED99DC9091}" presName="Accent" presStyleLbl="node1" presStyleIdx="0" presStyleCnt="10"/>
      <dgm:spPr/>
    </dgm:pt>
    <dgm:pt modelId="{7DFE7A42-980C-4C02-954A-3203F53273C4}" type="pres">
      <dgm:prSet presAssocID="{2483434A-4B61-4A14-AAFD-97ED99DC9091}" presName="ParentBackground5" presStyleCnt="0"/>
      <dgm:spPr/>
    </dgm:pt>
    <dgm:pt modelId="{A0743DD5-889B-465E-9814-C08A298D0FE6}" type="pres">
      <dgm:prSet presAssocID="{2483434A-4B61-4A14-AAFD-97ED99DC9091}" presName="ParentBackground" presStyleLbl="node1" presStyleIdx="1" presStyleCnt="10"/>
      <dgm:spPr/>
    </dgm:pt>
    <dgm:pt modelId="{AF21536D-BDE2-43C1-B845-824467BFAC3B}" type="pres">
      <dgm:prSet presAssocID="{2483434A-4B61-4A14-AAFD-97ED99DC9091}" presName="Parent5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34E09F06-6B1B-475F-9F25-7B3DC5C5977E}" type="pres">
      <dgm:prSet presAssocID="{FCC08E47-F21A-4AC1-8D59-9C4080A11FC9}" presName="Accent4" presStyleCnt="0"/>
      <dgm:spPr/>
    </dgm:pt>
    <dgm:pt modelId="{91FA15CF-A5E6-4948-B427-E2D47094EE30}" type="pres">
      <dgm:prSet presAssocID="{FCC08E47-F21A-4AC1-8D59-9C4080A11FC9}" presName="Accent" presStyleLbl="node1" presStyleIdx="2" presStyleCnt="10"/>
      <dgm:spPr/>
    </dgm:pt>
    <dgm:pt modelId="{3E33ABEE-B6D2-485C-829D-2E20A4478741}" type="pres">
      <dgm:prSet presAssocID="{FCC08E47-F21A-4AC1-8D59-9C4080A11FC9}" presName="ParentBackground4" presStyleCnt="0"/>
      <dgm:spPr/>
    </dgm:pt>
    <dgm:pt modelId="{9F2975CC-BE40-4C97-A03A-16072C921E74}" type="pres">
      <dgm:prSet presAssocID="{FCC08E47-F21A-4AC1-8D59-9C4080A11FC9}" presName="ParentBackground" presStyleLbl="node1" presStyleIdx="3" presStyleCnt="10"/>
      <dgm:spPr/>
    </dgm:pt>
    <dgm:pt modelId="{355296AB-5CAB-4CFE-B482-2710C185F8D0}" type="pres">
      <dgm:prSet presAssocID="{FCC08E47-F21A-4AC1-8D59-9C4080A11FC9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04FC8409-351F-4DFF-8376-2847C85FC252}" type="pres">
      <dgm:prSet presAssocID="{0F8DC2A5-F109-498E-BEC6-20234827EAD6}" presName="Accent3" presStyleCnt="0"/>
      <dgm:spPr/>
    </dgm:pt>
    <dgm:pt modelId="{668EC7ED-9344-4C80-8A69-090AB4565070}" type="pres">
      <dgm:prSet presAssocID="{0F8DC2A5-F109-498E-BEC6-20234827EAD6}" presName="Accent" presStyleLbl="node1" presStyleIdx="4" presStyleCnt="10"/>
      <dgm:spPr/>
    </dgm:pt>
    <dgm:pt modelId="{039389C6-B68B-4DE8-B814-B26C0DA45A4F}" type="pres">
      <dgm:prSet presAssocID="{0F8DC2A5-F109-498E-BEC6-20234827EAD6}" presName="ParentBackground3" presStyleCnt="0"/>
      <dgm:spPr/>
    </dgm:pt>
    <dgm:pt modelId="{DBCEE03C-B80B-478E-9EDE-A8D7AD63312A}" type="pres">
      <dgm:prSet presAssocID="{0F8DC2A5-F109-498E-BEC6-20234827EAD6}" presName="ParentBackground" presStyleLbl="node1" presStyleIdx="5" presStyleCnt="10"/>
      <dgm:spPr/>
    </dgm:pt>
    <dgm:pt modelId="{B77B1FAA-6C95-4269-84E4-202D4A72377A}" type="pres">
      <dgm:prSet presAssocID="{0F8DC2A5-F109-498E-BEC6-20234827EAD6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7191AA28-587B-4DFE-9D1E-1651E526DE7B}" type="pres">
      <dgm:prSet presAssocID="{84FDD1BD-C6D1-40A6-905F-E58C47D460EA}" presName="Accent2" presStyleCnt="0"/>
      <dgm:spPr/>
    </dgm:pt>
    <dgm:pt modelId="{0F86421A-C12B-4F6C-905E-6B41E4A35C3F}" type="pres">
      <dgm:prSet presAssocID="{84FDD1BD-C6D1-40A6-905F-E58C47D460EA}" presName="Accent" presStyleLbl="node1" presStyleIdx="6" presStyleCnt="10"/>
      <dgm:spPr/>
    </dgm:pt>
    <dgm:pt modelId="{1655F73E-34D1-4DDC-AC2B-AB704B16D87D}" type="pres">
      <dgm:prSet presAssocID="{84FDD1BD-C6D1-40A6-905F-E58C47D460EA}" presName="ParentBackground2" presStyleCnt="0"/>
      <dgm:spPr/>
    </dgm:pt>
    <dgm:pt modelId="{46CE0952-F9FB-45AF-B768-379D37F864C8}" type="pres">
      <dgm:prSet presAssocID="{84FDD1BD-C6D1-40A6-905F-E58C47D460EA}" presName="ParentBackground" presStyleLbl="node1" presStyleIdx="7" presStyleCnt="10"/>
      <dgm:spPr/>
    </dgm:pt>
    <dgm:pt modelId="{9C7674F9-C5D4-42CC-8A17-39956C6C85ED}" type="pres">
      <dgm:prSet presAssocID="{84FDD1BD-C6D1-40A6-905F-E58C47D460EA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15455F15-0BF8-4315-B27A-58E65BB83EC3}" type="pres">
      <dgm:prSet presAssocID="{B4FDDF41-CE51-4EB0-8765-297240CB666B}" presName="Accent1" presStyleCnt="0"/>
      <dgm:spPr/>
    </dgm:pt>
    <dgm:pt modelId="{F528460E-8754-4D20-8E20-0B95D822807E}" type="pres">
      <dgm:prSet presAssocID="{B4FDDF41-CE51-4EB0-8765-297240CB666B}" presName="Accent" presStyleLbl="node1" presStyleIdx="8" presStyleCnt="10"/>
      <dgm:spPr/>
    </dgm:pt>
    <dgm:pt modelId="{F0523150-0F20-4D16-B160-22193FA65F3D}" type="pres">
      <dgm:prSet presAssocID="{B4FDDF41-CE51-4EB0-8765-297240CB666B}" presName="ParentBackground1" presStyleCnt="0"/>
      <dgm:spPr/>
    </dgm:pt>
    <dgm:pt modelId="{8513145F-0D1F-47B6-9BAE-1A1C440D4FEA}" type="pres">
      <dgm:prSet presAssocID="{B4FDDF41-CE51-4EB0-8765-297240CB666B}" presName="ParentBackground" presStyleLbl="node1" presStyleIdx="9" presStyleCnt="10"/>
      <dgm:spPr/>
    </dgm:pt>
    <dgm:pt modelId="{46292BF2-1AED-497B-91B6-257EB115684E}" type="pres">
      <dgm:prSet presAssocID="{B4FDDF41-CE51-4EB0-8765-297240CB666B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DA13DF04-4CD7-4C58-89D4-255BB6E79F26}" type="presOf" srcId="{84FDD1BD-C6D1-40A6-905F-E58C47D460EA}" destId="{46CE0952-F9FB-45AF-B768-379D37F864C8}" srcOrd="0" destOrd="0" presId="urn:microsoft.com/office/officeart/2018/layout/CircleProcess"/>
    <dgm:cxn modelId="{88C05B1E-7576-46BD-A747-D71156FDC658}" srcId="{04F58744-40ED-41A3-AA34-8BF4F63D2746}" destId="{2483434A-4B61-4A14-AAFD-97ED99DC9091}" srcOrd="4" destOrd="0" parTransId="{D4DA009C-4C1B-40BA-911C-D823EDAE4143}" sibTransId="{3F38F577-D9FB-4FF1-99B8-70F5498939E8}"/>
    <dgm:cxn modelId="{9448B822-3349-4D5F-AB5D-4CA67A08D2E3}" type="presOf" srcId="{0F8DC2A5-F109-498E-BEC6-20234827EAD6}" destId="{B77B1FAA-6C95-4269-84E4-202D4A72377A}" srcOrd="1" destOrd="0" presId="urn:microsoft.com/office/officeart/2018/layout/CircleProcess"/>
    <dgm:cxn modelId="{B938C55E-DD3F-4C4F-BD7D-53C9D3B4E24A}" type="presOf" srcId="{B4FDDF41-CE51-4EB0-8765-297240CB666B}" destId="{46292BF2-1AED-497B-91B6-257EB115684E}" srcOrd="1" destOrd="0" presId="urn:microsoft.com/office/officeart/2018/layout/CircleProcess"/>
    <dgm:cxn modelId="{3C7A2B45-1792-4617-8AE0-26C2CDD48AC7}" type="presOf" srcId="{B4FDDF41-CE51-4EB0-8765-297240CB666B}" destId="{8513145F-0D1F-47B6-9BAE-1A1C440D4FEA}" srcOrd="0" destOrd="0" presId="urn:microsoft.com/office/officeart/2018/layout/CircleProcess"/>
    <dgm:cxn modelId="{FCAE2149-FA10-4D73-B017-16CB424DF9A3}" type="presOf" srcId="{0F8DC2A5-F109-498E-BEC6-20234827EAD6}" destId="{DBCEE03C-B80B-478E-9EDE-A8D7AD63312A}" srcOrd="0" destOrd="0" presId="urn:microsoft.com/office/officeart/2018/layout/CircleProcess"/>
    <dgm:cxn modelId="{648E086C-5CF6-49A9-9BEC-71B112D0E09A}" srcId="{04F58744-40ED-41A3-AA34-8BF4F63D2746}" destId="{FCC08E47-F21A-4AC1-8D59-9C4080A11FC9}" srcOrd="3" destOrd="0" parTransId="{3B4A69AE-2A64-416D-B98E-1BB4A71B2E50}" sibTransId="{AFA80530-4462-4312-AC0C-C9C0C3568C99}"/>
    <dgm:cxn modelId="{9DE59754-5819-41F8-A9B1-796F2BF1F9CA}" type="presOf" srcId="{04F58744-40ED-41A3-AA34-8BF4F63D2746}" destId="{26104AB0-4CEF-4726-9C65-0E0A93DDC078}" srcOrd="0" destOrd="0" presId="urn:microsoft.com/office/officeart/2018/layout/CircleProcess"/>
    <dgm:cxn modelId="{C3271A80-D839-46A0-B423-289DD6AE0794}" type="presOf" srcId="{2483434A-4B61-4A14-AAFD-97ED99DC9091}" destId="{A0743DD5-889B-465E-9814-C08A298D0FE6}" srcOrd="0" destOrd="0" presId="urn:microsoft.com/office/officeart/2018/layout/CircleProcess"/>
    <dgm:cxn modelId="{F7F08A9A-1290-4D34-9E3F-56B910131C8E}" type="presOf" srcId="{FCC08E47-F21A-4AC1-8D59-9C4080A11FC9}" destId="{355296AB-5CAB-4CFE-B482-2710C185F8D0}" srcOrd="1" destOrd="0" presId="urn:microsoft.com/office/officeart/2018/layout/CircleProcess"/>
    <dgm:cxn modelId="{AFB1829B-ED2A-4EE4-BF5A-81BF06F907AA}" srcId="{04F58744-40ED-41A3-AA34-8BF4F63D2746}" destId="{B4FDDF41-CE51-4EB0-8765-297240CB666B}" srcOrd="0" destOrd="0" parTransId="{76C1975A-A5ED-4BB4-8004-35ED7DB5A379}" sibTransId="{C8175E87-A0D1-4010-91C9-D8C4FA0F39F8}"/>
    <dgm:cxn modelId="{02A234A7-4F79-4EAA-9A9A-C1A5A1A02495}" srcId="{04F58744-40ED-41A3-AA34-8BF4F63D2746}" destId="{0F8DC2A5-F109-498E-BEC6-20234827EAD6}" srcOrd="2" destOrd="0" parTransId="{5DB0F4A6-C026-4099-BFF9-8727A4EA15CA}" sibTransId="{71426A70-EED6-48CE-B5CB-8DE56D7435D0}"/>
    <dgm:cxn modelId="{0C6892D0-5CB1-4AAD-A924-8EEF331E16C7}" type="presOf" srcId="{2483434A-4B61-4A14-AAFD-97ED99DC9091}" destId="{AF21536D-BDE2-43C1-B845-824467BFAC3B}" srcOrd="1" destOrd="0" presId="urn:microsoft.com/office/officeart/2018/layout/CircleProcess"/>
    <dgm:cxn modelId="{688B88E8-067A-439B-AFDF-E11F1ADEEDA4}" srcId="{04F58744-40ED-41A3-AA34-8BF4F63D2746}" destId="{84FDD1BD-C6D1-40A6-905F-E58C47D460EA}" srcOrd="1" destOrd="0" parTransId="{33A92F2F-8AA8-4507-AC5B-495D2293D22D}" sibTransId="{1E65D937-FBF0-44A4-9AC8-F46B850EEB3F}"/>
    <dgm:cxn modelId="{196BE9EC-2EDC-4135-B0E7-EB9B88F9698A}" type="presOf" srcId="{84FDD1BD-C6D1-40A6-905F-E58C47D460EA}" destId="{9C7674F9-C5D4-42CC-8A17-39956C6C85ED}" srcOrd="1" destOrd="0" presId="urn:microsoft.com/office/officeart/2018/layout/CircleProcess"/>
    <dgm:cxn modelId="{C1899FFF-3749-4A0D-9D53-824BC2202148}" type="presOf" srcId="{FCC08E47-F21A-4AC1-8D59-9C4080A11FC9}" destId="{9F2975CC-BE40-4C97-A03A-16072C921E74}" srcOrd="0" destOrd="0" presId="urn:microsoft.com/office/officeart/2018/layout/CircleProcess"/>
    <dgm:cxn modelId="{0EBEF72A-A509-459B-8B64-22A30E4E53B6}" type="presParOf" srcId="{26104AB0-4CEF-4726-9C65-0E0A93DDC078}" destId="{BD224A26-1CF9-4786-AF41-22F9B7F07900}" srcOrd="0" destOrd="0" presId="urn:microsoft.com/office/officeart/2018/layout/CircleProcess"/>
    <dgm:cxn modelId="{AF3A509F-3C30-4AC8-861F-16829DD8899F}" type="presParOf" srcId="{BD224A26-1CF9-4786-AF41-22F9B7F07900}" destId="{4B443207-D6B0-4D77-9BD9-456DD4246499}" srcOrd="0" destOrd="0" presId="urn:microsoft.com/office/officeart/2018/layout/CircleProcess"/>
    <dgm:cxn modelId="{275AC9C5-4D52-4213-8502-36DBBA249631}" type="presParOf" srcId="{26104AB0-4CEF-4726-9C65-0E0A93DDC078}" destId="{7DFE7A42-980C-4C02-954A-3203F53273C4}" srcOrd="1" destOrd="0" presId="urn:microsoft.com/office/officeart/2018/layout/CircleProcess"/>
    <dgm:cxn modelId="{7736F329-E82D-4371-AD78-EBE01A3FC68B}" type="presParOf" srcId="{7DFE7A42-980C-4C02-954A-3203F53273C4}" destId="{A0743DD5-889B-465E-9814-C08A298D0FE6}" srcOrd="0" destOrd="0" presId="urn:microsoft.com/office/officeart/2018/layout/CircleProcess"/>
    <dgm:cxn modelId="{BE8E44F1-4827-40A6-87A6-74869025F36C}" type="presParOf" srcId="{26104AB0-4CEF-4726-9C65-0E0A93DDC078}" destId="{AF21536D-BDE2-43C1-B845-824467BFAC3B}" srcOrd="2" destOrd="0" presId="urn:microsoft.com/office/officeart/2018/layout/CircleProcess"/>
    <dgm:cxn modelId="{72726430-8D7F-4D1F-9D45-C5BEA1C68CDF}" type="presParOf" srcId="{26104AB0-4CEF-4726-9C65-0E0A93DDC078}" destId="{34E09F06-6B1B-475F-9F25-7B3DC5C5977E}" srcOrd="3" destOrd="0" presId="urn:microsoft.com/office/officeart/2018/layout/CircleProcess"/>
    <dgm:cxn modelId="{04443C1E-F10A-4895-99C6-03E7EEDB034D}" type="presParOf" srcId="{34E09F06-6B1B-475F-9F25-7B3DC5C5977E}" destId="{91FA15CF-A5E6-4948-B427-E2D47094EE30}" srcOrd="0" destOrd="0" presId="urn:microsoft.com/office/officeart/2018/layout/CircleProcess"/>
    <dgm:cxn modelId="{C8E16AC7-4B8C-4941-A9A0-D3290A977CF0}" type="presParOf" srcId="{26104AB0-4CEF-4726-9C65-0E0A93DDC078}" destId="{3E33ABEE-B6D2-485C-829D-2E20A4478741}" srcOrd="4" destOrd="0" presId="urn:microsoft.com/office/officeart/2018/layout/CircleProcess"/>
    <dgm:cxn modelId="{18B1C434-9BAF-456B-B292-BA2ADFD367FD}" type="presParOf" srcId="{3E33ABEE-B6D2-485C-829D-2E20A4478741}" destId="{9F2975CC-BE40-4C97-A03A-16072C921E74}" srcOrd="0" destOrd="0" presId="urn:microsoft.com/office/officeart/2018/layout/CircleProcess"/>
    <dgm:cxn modelId="{48207B20-A889-4268-8E95-F771A542DE7B}" type="presParOf" srcId="{26104AB0-4CEF-4726-9C65-0E0A93DDC078}" destId="{355296AB-5CAB-4CFE-B482-2710C185F8D0}" srcOrd="5" destOrd="0" presId="urn:microsoft.com/office/officeart/2018/layout/CircleProcess"/>
    <dgm:cxn modelId="{16B8BB40-F8A0-4108-BB39-9F24415077E9}" type="presParOf" srcId="{26104AB0-4CEF-4726-9C65-0E0A93DDC078}" destId="{04FC8409-351F-4DFF-8376-2847C85FC252}" srcOrd="6" destOrd="0" presId="urn:microsoft.com/office/officeart/2018/layout/CircleProcess"/>
    <dgm:cxn modelId="{81C2E636-6F92-4A27-9C41-5EB0EA57EC80}" type="presParOf" srcId="{04FC8409-351F-4DFF-8376-2847C85FC252}" destId="{668EC7ED-9344-4C80-8A69-090AB4565070}" srcOrd="0" destOrd="0" presId="urn:microsoft.com/office/officeart/2018/layout/CircleProcess"/>
    <dgm:cxn modelId="{8CDB2327-C23D-43FB-8B39-85F32CD05455}" type="presParOf" srcId="{26104AB0-4CEF-4726-9C65-0E0A93DDC078}" destId="{039389C6-B68B-4DE8-B814-B26C0DA45A4F}" srcOrd="7" destOrd="0" presId="urn:microsoft.com/office/officeart/2018/layout/CircleProcess"/>
    <dgm:cxn modelId="{7F5D65D6-7BF0-4C8F-B190-2BB69B46ECFB}" type="presParOf" srcId="{039389C6-B68B-4DE8-B814-B26C0DA45A4F}" destId="{DBCEE03C-B80B-478E-9EDE-A8D7AD63312A}" srcOrd="0" destOrd="0" presId="urn:microsoft.com/office/officeart/2018/layout/CircleProcess"/>
    <dgm:cxn modelId="{5568618E-799D-44A2-9F8D-F53FB8B20945}" type="presParOf" srcId="{26104AB0-4CEF-4726-9C65-0E0A93DDC078}" destId="{B77B1FAA-6C95-4269-84E4-202D4A72377A}" srcOrd="8" destOrd="0" presId="urn:microsoft.com/office/officeart/2018/layout/CircleProcess"/>
    <dgm:cxn modelId="{6190C5A3-A04A-4B0B-A534-F933F23C7820}" type="presParOf" srcId="{26104AB0-4CEF-4726-9C65-0E0A93DDC078}" destId="{7191AA28-587B-4DFE-9D1E-1651E526DE7B}" srcOrd="9" destOrd="0" presId="urn:microsoft.com/office/officeart/2018/layout/CircleProcess"/>
    <dgm:cxn modelId="{A8C77CD6-F6F2-40EE-BAEB-E03AF7D64FE1}" type="presParOf" srcId="{7191AA28-587B-4DFE-9D1E-1651E526DE7B}" destId="{0F86421A-C12B-4F6C-905E-6B41E4A35C3F}" srcOrd="0" destOrd="0" presId="urn:microsoft.com/office/officeart/2018/layout/CircleProcess"/>
    <dgm:cxn modelId="{E79DE01E-295D-4BC0-8026-087682E032F2}" type="presParOf" srcId="{26104AB0-4CEF-4726-9C65-0E0A93DDC078}" destId="{1655F73E-34D1-4DDC-AC2B-AB704B16D87D}" srcOrd="10" destOrd="0" presId="urn:microsoft.com/office/officeart/2018/layout/CircleProcess"/>
    <dgm:cxn modelId="{C747233A-E5E2-4F0E-B97A-2ACD63EE385E}" type="presParOf" srcId="{1655F73E-34D1-4DDC-AC2B-AB704B16D87D}" destId="{46CE0952-F9FB-45AF-B768-379D37F864C8}" srcOrd="0" destOrd="0" presId="urn:microsoft.com/office/officeart/2018/layout/CircleProcess"/>
    <dgm:cxn modelId="{ED171FB1-C32F-483A-8401-3EF31A96B5C8}" type="presParOf" srcId="{26104AB0-4CEF-4726-9C65-0E0A93DDC078}" destId="{9C7674F9-C5D4-42CC-8A17-39956C6C85ED}" srcOrd="11" destOrd="0" presId="urn:microsoft.com/office/officeart/2018/layout/CircleProcess"/>
    <dgm:cxn modelId="{F846E796-5635-46D6-A322-F632FED13133}" type="presParOf" srcId="{26104AB0-4CEF-4726-9C65-0E0A93DDC078}" destId="{15455F15-0BF8-4315-B27A-58E65BB83EC3}" srcOrd="12" destOrd="0" presId="urn:microsoft.com/office/officeart/2018/layout/CircleProcess"/>
    <dgm:cxn modelId="{DE07DA18-2473-42DE-A236-C0221737E7DC}" type="presParOf" srcId="{15455F15-0BF8-4315-B27A-58E65BB83EC3}" destId="{F528460E-8754-4D20-8E20-0B95D822807E}" srcOrd="0" destOrd="0" presId="urn:microsoft.com/office/officeart/2018/layout/CircleProcess"/>
    <dgm:cxn modelId="{F2440AE0-4F1E-46EB-AE2E-6FFA7626DB16}" type="presParOf" srcId="{26104AB0-4CEF-4726-9C65-0E0A93DDC078}" destId="{F0523150-0F20-4D16-B160-22193FA65F3D}" srcOrd="13" destOrd="0" presId="urn:microsoft.com/office/officeart/2018/layout/CircleProcess"/>
    <dgm:cxn modelId="{532BDCD8-30A2-4FDA-8AC2-544078775B90}" type="presParOf" srcId="{F0523150-0F20-4D16-B160-22193FA65F3D}" destId="{8513145F-0D1F-47B6-9BAE-1A1C440D4FEA}" srcOrd="0" destOrd="0" presId="urn:microsoft.com/office/officeart/2018/layout/CircleProcess"/>
    <dgm:cxn modelId="{BF9F8BEB-4527-4602-BA62-970C56AA493F}" type="presParOf" srcId="{26104AB0-4CEF-4726-9C65-0E0A93DDC078}" destId="{46292BF2-1AED-497B-91B6-257EB115684E}" srcOrd="14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46BA62-778F-45CC-867F-B8DF0FA99A6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174F74-D921-4386-ABDD-673C7FB159B4}">
      <dgm:prSet/>
      <dgm:spPr/>
      <dgm:t>
        <a:bodyPr/>
        <a:lstStyle/>
        <a:p>
          <a:r>
            <a:rPr lang="pt-PT" dirty="0" err="1"/>
            <a:t>Avoid</a:t>
          </a:r>
          <a:r>
            <a:rPr lang="pt-PT" dirty="0"/>
            <a:t> </a:t>
          </a:r>
          <a:r>
            <a:rPr lang="pt-PT" dirty="0" err="1"/>
            <a:t>spending</a:t>
          </a:r>
          <a:r>
            <a:rPr lang="pt-PT" dirty="0"/>
            <a:t> Money </a:t>
          </a:r>
          <a:r>
            <a:rPr lang="pt-PT" dirty="0" err="1"/>
            <a:t>advertising</a:t>
          </a:r>
          <a:r>
            <a:rPr lang="pt-PT" dirty="0"/>
            <a:t> for </a:t>
          </a:r>
          <a:r>
            <a:rPr lang="pt-PT" dirty="0" err="1"/>
            <a:t>wrong</a:t>
          </a:r>
          <a:r>
            <a:rPr lang="pt-PT" dirty="0"/>
            <a:t> </a:t>
          </a:r>
          <a:r>
            <a:rPr lang="pt-PT" dirty="0" err="1"/>
            <a:t>people</a:t>
          </a:r>
          <a:r>
            <a:rPr lang="pt-PT" dirty="0"/>
            <a:t> </a:t>
          </a:r>
          <a:endParaRPr lang="en-US" dirty="0"/>
        </a:p>
      </dgm:t>
    </dgm:pt>
    <dgm:pt modelId="{1AD798B4-68EE-4D59-BC60-4B61D1177312}" type="parTrans" cxnId="{03CE7E90-ED2A-4707-8FDF-147663AE5620}">
      <dgm:prSet/>
      <dgm:spPr/>
      <dgm:t>
        <a:bodyPr/>
        <a:lstStyle/>
        <a:p>
          <a:endParaRPr lang="en-US"/>
        </a:p>
      </dgm:t>
    </dgm:pt>
    <dgm:pt modelId="{1D179ADD-BD19-41C9-9730-0310F3DBF633}" type="sibTrans" cxnId="{03CE7E90-ED2A-4707-8FDF-147663AE562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6A8415C-113D-4ACC-B5B6-B280A98178F0}">
      <dgm:prSet/>
      <dgm:spPr/>
      <dgm:t>
        <a:bodyPr/>
        <a:lstStyle/>
        <a:p>
          <a:r>
            <a:rPr lang="pt-PT" dirty="0" err="1"/>
            <a:t>Avoid</a:t>
          </a:r>
          <a:r>
            <a:rPr lang="pt-PT" dirty="0"/>
            <a:t> </a:t>
          </a:r>
          <a:r>
            <a:rPr lang="pt-PT" dirty="0" err="1"/>
            <a:t>creating</a:t>
          </a:r>
          <a:r>
            <a:rPr lang="pt-PT" dirty="0"/>
            <a:t> </a:t>
          </a:r>
          <a:r>
            <a:rPr lang="pt-PT" dirty="0" err="1"/>
            <a:t>wrong</a:t>
          </a:r>
          <a:r>
            <a:rPr lang="pt-PT" dirty="0"/>
            <a:t> </a:t>
          </a:r>
          <a:r>
            <a:rPr lang="pt-PT" dirty="0" err="1"/>
            <a:t>products</a:t>
          </a:r>
          <a:r>
            <a:rPr lang="pt-PT" dirty="0"/>
            <a:t> </a:t>
          </a:r>
          <a:endParaRPr lang="en-US" dirty="0"/>
        </a:p>
      </dgm:t>
    </dgm:pt>
    <dgm:pt modelId="{58C3380D-7C2F-4779-8C96-980C14E36463}" type="parTrans" cxnId="{A5FFA571-41F6-4230-84B0-B6C93E392985}">
      <dgm:prSet/>
      <dgm:spPr/>
      <dgm:t>
        <a:bodyPr/>
        <a:lstStyle/>
        <a:p>
          <a:endParaRPr lang="en-US"/>
        </a:p>
      </dgm:t>
    </dgm:pt>
    <dgm:pt modelId="{434B4777-B075-4A26-80B4-3D20C6245178}" type="sibTrans" cxnId="{A5FFA571-41F6-4230-84B0-B6C93E39298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EC1DFB3-4570-4C04-80C7-57F2D7B4AAD4}">
      <dgm:prSet/>
      <dgm:spPr/>
      <dgm:t>
        <a:bodyPr/>
        <a:lstStyle/>
        <a:p>
          <a:r>
            <a:rPr lang="pt-PT" dirty="0" err="1"/>
            <a:t>Create</a:t>
          </a:r>
          <a:r>
            <a:rPr lang="pt-PT" dirty="0"/>
            <a:t> </a:t>
          </a:r>
          <a:r>
            <a:rPr lang="pt-PT" dirty="0" err="1"/>
            <a:t>segment</a:t>
          </a:r>
          <a:r>
            <a:rPr lang="pt-PT" dirty="0"/>
            <a:t> </a:t>
          </a:r>
          <a:r>
            <a:rPr lang="pt-PT" dirty="0" err="1"/>
            <a:t>oriented</a:t>
          </a:r>
          <a:r>
            <a:rPr lang="pt-PT" dirty="0"/>
            <a:t>/</a:t>
          </a:r>
          <a:r>
            <a:rPr lang="pt-PT" dirty="0" err="1"/>
            <a:t>tailored</a:t>
          </a:r>
          <a:r>
            <a:rPr lang="pt-PT" dirty="0"/>
            <a:t> </a:t>
          </a:r>
          <a:r>
            <a:rPr lang="pt-PT" dirty="0" err="1"/>
            <a:t>products</a:t>
          </a:r>
          <a:r>
            <a:rPr lang="pt-PT" dirty="0"/>
            <a:t> &amp; </a:t>
          </a:r>
          <a:r>
            <a:rPr lang="pt-PT" dirty="0" err="1"/>
            <a:t>communication</a:t>
          </a:r>
          <a:r>
            <a:rPr lang="pt-PT" dirty="0"/>
            <a:t> </a:t>
          </a:r>
          <a:endParaRPr lang="en-US" dirty="0"/>
        </a:p>
      </dgm:t>
    </dgm:pt>
    <dgm:pt modelId="{41ADDFA0-9866-481D-AD0E-7BC1066FC99D}" type="parTrans" cxnId="{0BAEFC3F-CD4B-4E16-8096-ECFD7F6B05BF}">
      <dgm:prSet/>
      <dgm:spPr/>
      <dgm:t>
        <a:bodyPr/>
        <a:lstStyle/>
        <a:p>
          <a:endParaRPr lang="en-US"/>
        </a:p>
      </dgm:t>
    </dgm:pt>
    <dgm:pt modelId="{958F26AC-4EEA-4445-A43C-0AC0B1B3803D}" type="sibTrans" cxnId="{0BAEFC3F-CD4B-4E16-8096-ECFD7F6B05B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76CC2A9-1F1B-45FB-8B5C-64BC1522BF02}" type="pres">
      <dgm:prSet presAssocID="{7246BA62-778F-45CC-867F-B8DF0FA99A6A}" presName="Name0" presStyleCnt="0">
        <dgm:presLayoutVars>
          <dgm:animLvl val="lvl"/>
          <dgm:resizeHandles val="exact"/>
        </dgm:presLayoutVars>
      </dgm:prSet>
      <dgm:spPr/>
    </dgm:pt>
    <dgm:pt modelId="{9011C318-D4E1-4D85-8FC5-23F02FE1BE6B}" type="pres">
      <dgm:prSet presAssocID="{26174F74-D921-4386-ABDD-673C7FB159B4}" presName="compositeNode" presStyleCnt="0">
        <dgm:presLayoutVars>
          <dgm:bulletEnabled val="1"/>
        </dgm:presLayoutVars>
      </dgm:prSet>
      <dgm:spPr/>
    </dgm:pt>
    <dgm:pt modelId="{76027DCE-FD77-4AA5-B7D1-40D56255939D}" type="pres">
      <dgm:prSet presAssocID="{26174F74-D921-4386-ABDD-673C7FB159B4}" presName="bgRect" presStyleLbl="bgAccFollowNode1" presStyleIdx="0" presStyleCnt="3"/>
      <dgm:spPr/>
    </dgm:pt>
    <dgm:pt modelId="{5BBB7071-B50F-4E5F-A3BC-3D098103A4FE}" type="pres">
      <dgm:prSet presAssocID="{1D179ADD-BD19-41C9-9730-0310F3DBF633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33DC4BD-DD57-417C-92E3-D7883FDD5656}" type="pres">
      <dgm:prSet presAssocID="{26174F74-D921-4386-ABDD-673C7FB159B4}" presName="bottomLine" presStyleLbl="alignNode1" presStyleIdx="1" presStyleCnt="6">
        <dgm:presLayoutVars/>
      </dgm:prSet>
      <dgm:spPr/>
    </dgm:pt>
    <dgm:pt modelId="{24D2E67C-CEDD-466F-9931-D9F317D572AC}" type="pres">
      <dgm:prSet presAssocID="{26174F74-D921-4386-ABDD-673C7FB159B4}" presName="nodeText" presStyleLbl="bgAccFollowNode1" presStyleIdx="0" presStyleCnt="3">
        <dgm:presLayoutVars>
          <dgm:bulletEnabled val="1"/>
        </dgm:presLayoutVars>
      </dgm:prSet>
      <dgm:spPr/>
    </dgm:pt>
    <dgm:pt modelId="{B90F39B2-794E-41BD-9A2D-3F224CE93592}" type="pres">
      <dgm:prSet presAssocID="{1D179ADD-BD19-41C9-9730-0310F3DBF633}" presName="sibTrans" presStyleCnt="0"/>
      <dgm:spPr/>
    </dgm:pt>
    <dgm:pt modelId="{28A39603-0160-4064-9A8A-2B094E0B94F9}" type="pres">
      <dgm:prSet presAssocID="{36A8415C-113D-4ACC-B5B6-B280A98178F0}" presName="compositeNode" presStyleCnt="0">
        <dgm:presLayoutVars>
          <dgm:bulletEnabled val="1"/>
        </dgm:presLayoutVars>
      </dgm:prSet>
      <dgm:spPr/>
    </dgm:pt>
    <dgm:pt modelId="{9BB46DC2-B990-4E9E-9BCB-556959132AA9}" type="pres">
      <dgm:prSet presAssocID="{36A8415C-113D-4ACC-B5B6-B280A98178F0}" presName="bgRect" presStyleLbl="bgAccFollowNode1" presStyleIdx="1" presStyleCnt="3"/>
      <dgm:spPr/>
    </dgm:pt>
    <dgm:pt modelId="{3DB7E5E5-BABD-4033-A816-8A34138A4AFD}" type="pres">
      <dgm:prSet presAssocID="{434B4777-B075-4A26-80B4-3D20C624517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E242205-0B85-473F-96A3-5625BE46AB80}" type="pres">
      <dgm:prSet presAssocID="{36A8415C-113D-4ACC-B5B6-B280A98178F0}" presName="bottomLine" presStyleLbl="alignNode1" presStyleIdx="3" presStyleCnt="6">
        <dgm:presLayoutVars/>
      </dgm:prSet>
      <dgm:spPr/>
    </dgm:pt>
    <dgm:pt modelId="{7198E145-B2C2-4133-8CFA-0AF55ED939A1}" type="pres">
      <dgm:prSet presAssocID="{36A8415C-113D-4ACC-B5B6-B280A98178F0}" presName="nodeText" presStyleLbl="bgAccFollowNode1" presStyleIdx="1" presStyleCnt="3">
        <dgm:presLayoutVars>
          <dgm:bulletEnabled val="1"/>
        </dgm:presLayoutVars>
      </dgm:prSet>
      <dgm:spPr/>
    </dgm:pt>
    <dgm:pt modelId="{83AC8E16-213A-49F5-9934-79C192501EC9}" type="pres">
      <dgm:prSet presAssocID="{434B4777-B075-4A26-80B4-3D20C6245178}" presName="sibTrans" presStyleCnt="0"/>
      <dgm:spPr/>
    </dgm:pt>
    <dgm:pt modelId="{3BA0A633-0C8D-469E-9BF3-B551AE81A497}" type="pres">
      <dgm:prSet presAssocID="{CEC1DFB3-4570-4C04-80C7-57F2D7B4AAD4}" presName="compositeNode" presStyleCnt="0">
        <dgm:presLayoutVars>
          <dgm:bulletEnabled val="1"/>
        </dgm:presLayoutVars>
      </dgm:prSet>
      <dgm:spPr/>
    </dgm:pt>
    <dgm:pt modelId="{66098A98-4460-4D6B-8055-7CFF2C08C215}" type="pres">
      <dgm:prSet presAssocID="{CEC1DFB3-4570-4C04-80C7-57F2D7B4AAD4}" presName="bgRect" presStyleLbl="bgAccFollowNode1" presStyleIdx="2" presStyleCnt="3"/>
      <dgm:spPr/>
    </dgm:pt>
    <dgm:pt modelId="{917174FE-7122-4A49-8C49-DA14B32E1CB5}" type="pres">
      <dgm:prSet presAssocID="{958F26AC-4EEA-4445-A43C-0AC0B1B3803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57B0009E-E9E6-4DC5-BDD1-3F8A640EEE9B}" type="pres">
      <dgm:prSet presAssocID="{CEC1DFB3-4570-4C04-80C7-57F2D7B4AAD4}" presName="bottomLine" presStyleLbl="alignNode1" presStyleIdx="5" presStyleCnt="6">
        <dgm:presLayoutVars/>
      </dgm:prSet>
      <dgm:spPr/>
    </dgm:pt>
    <dgm:pt modelId="{61F3FD67-02ED-4FA7-9CE4-E76C087B1008}" type="pres">
      <dgm:prSet presAssocID="{CEC1DFB3-4570-4C04-80C7-57F2D7B4AAD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2F9680C-C618-4FF8-9943-0C05689DBFE6}" type="presOf" srcId="{26174F74-D921-4386-ABDD-673C7FB159B4}" destId="{24D2E67C-CEDD-466F-9931-D9F317D572AC}" srcOrd="1" destOrd="0" presId="urn:microsoft.com/office/officeart/2016/7/layout/BasicLinearProcessNumbered"/>
    <dgm:cxn modelId="{3CDDDE14-9AF2-40BC-918F-FF4824EC0B86}" type="presOf" srcId="{958F26AC-4EEA-4445-A43C-0AC0B1B3803D}" destId="{917174FE-7122-4A49-8C49-DA14B32E1CB5}" srcOrd="0" destOrd="0" presId="urn:microsoft.com/office/officeart/2016/7/layout/BasicLinearProcessNumbered"/>
    <dgm:cxn modelId="{5BBE9E1F-983F-4DDA-8B91-9C5F6A10E3A7}" type="presOf" srcId="{1D179ADD-BD19-41C9-9730-0310F3DBF633}" destId="{5BBB7071-B50F-4E5F-A3BC-3D098103A4FE}" srcOrd="0" destOrd="0" presId="urn:microsoft.com/office/officeart/2016/7/layout/BasicLinearProcessNumbered"/>
    <dgm:cxn modelId="{E95E0439-168C-466E-AB65-48A87B0CB2E0}" type="presOf" srcId="{434B4777-B075-4A26-80B4-3D20C6245178}" destId="{3DB7E5E5-BABD-4033-A816-8A34138A4AFD}" srcOrd="0" destOrd="0" presId="urn:microsoft.com/office/officeart/2016/7/layout/BasicLinearProcessNumbered"/>
    <dgm:cxn modelId="{0BAEFC3F-CD4B-4E16-8096-ECFD7F6B05BF}" srcId="{7246BA62-778F-45CC-867F-B8DF0FA99A6A}" destId="{CEC1DFB3-4570-4C04-80C7-57F2D7B4AAD4}" srcOrd="2" destOrd="0" parTransId="{41ADDFA0-9866-481D-AD0E-7BC1066FC99D}" sibTransId="{958F26AC-4EEA-4445-A43C-0AC0B1B3803D}"/>
    <dgm:cxn modelId="{30AF6B70-CAF1-49E0-B39E-8A6F4283C43E}" type="presOf" srcId="{26174F74-D921-4386-ABDD-673C7FB159B4}" destId="{76027DCE-FD77-4AA5-B7D1-40D56255939D}" srcOrd="0" destOrd="0" presId="urn:microsoft.com/office/officeart/2016/7/layout/BasicLinearProcessNumbered"/>
    <dgm:cxn modelId="{A5FFA571-41F6-4230-84B0-B6C93E392985}" srcId="{7246BA62-778F-45CC-867F-B8DF0FA99A6A}" destId="{36A8415C-113D-4ACC-B5B6-B280A98178F0}" srcOrd="1" destOrd="0" parTransId="{58C3380D-7C2F-4779-8C96-980C14E36463}" sibTransId="{434B4777-B075-4A26-80B4-3D20C6245178}"/>
    <dgm:cxn modelId="{26EC8358-884A-47E2-88BA-0206D4748E44}" type="presOf" srcId="{36A8415C-113D-4ACC-B5B6-B280A98178F0}" destId="{7198E145-B2C2-4133-8CFA-0AF55ED939A1}" srcOrd="1" destOrd="0" presId="urn:microsoft.com/office/officeart/2016/7/layout/BasicLinearProcessNumbered"/>
    <dgm:cxn modelId="{03CE7E90-ED2A-4707-8FDF-147663AE5620}" srcId="{7246BA62-778F-45CC-867F-B8DF0FA99A6A}" destId="{26174F74-D921-4386-ABDD-673C7FB159B4}" srcOrd="0" destOrd="0" parTransId="{1AD798B4-68EE-4D59-BC60-4B61D1177312}" sibTransId="{1D179ADD-BD19-41C9-9730-0310F3DBF633}"/>
    <dgm:cxn modelId="{8A1F4BA8-FC4A-4B4E-98AF-EA25160FFEC9}" type="presOf" srcId="{36A8415C-113D-4ACC-B5B6-B280A98178F0}" destId="{9BB46DC2-B990-4E9E-9BCB-556959132AA9}" srcOrd="0" destOrd="0" presId="urn:microsoft.com/office/officeart/2016/7/layout/BasicLinearProcessNumbered"/>
    <dgm:cxn modelId="{AE0EF3C5-B29E-438E-81E4-8BDBB66A099B}" type="presOf" srcId="{CEC1DFB3-4570-4C04-80C7-57F2D7B4AAD4}" destId="{61F3FD67-02ED-4FA7-9CE4-E76C087B1008}" srcOrd="1" destOrd="0" presId="urn:microsoft.com/office/officeart/2016/7/layout/BasicLinearProcessNumbered"/>
    <dgm:cxn modelId="{8F7D36D2-57BA-4920-8543-294DB890FB0B}" type="presOf" srcId="{CEC1DFB3-4570-4C04-80C7-57F2D7B4AAD4}" destId="{66098A98-4460-4D6B-8055-7CFF2C08C215}" srcOrd="0" destOrd="0" presId="urn:microsoft.com/office/officeart/2016/7/layout/BasicLinearProcessNumbered"/>
    <dgm:cxn modelId="{27E02AEF-4281-41D0-B13E-51A4A9CC22AB}" type="presOf" srcId="{7246BA62-778F-45CC-867F-B8DF0FA99A6A}" destId="{476CC2A9-1F1B-45FB-8B5C-64BC1522BF02}" srcOrd="0" destOrd="0" presId="urn:microsoft.com/office/officeart/2016/7/layout/BasicLinearProcessNumbered"/>
    <dgm:cxn modelId="{079C0720-2D7F-4CA9-8079-AEBEE5673F2A}" type="presParOf" srcId="{476CC2A9-1F1B-45FB-8B5C-64BC1522BF02}" destId="{9011C318-D4E1-4D85-8FC5-23F02FE1BE6B}" srcOrd="0" destOrd="0" presId="urn:microsoft.com/office/officeart/2016/7/layout/BasicLinearProcessNumbered"/>
    <dgm:cxn modelId="{59581C94-5A42-44AE-A584-7ACD1B119167}" type="presParOf" srcId="{9011C318-D4E1-4D85-8FC5-23F02FE1BE6B}" destId="{76027DCE-FD77-4AA5-B7D1-40D56255939D}" srcOrd="0" destOrd="0" presId="urn:microsoft.com/office/officeart/2016/7/layout/BasicLinearProcessNumbered"/>
    <dgm:cxn modelId="{517442DD-D2FB-4F4F-9A8B-1E130F456F45}" type="presParOf" srcId="{9011C318-D4E1-4D85-8FC5-23F02FE1BE6B}" destId="{5BBB7071-B50F-4E5F-A3BC-3D098103A4FE}" srcOrd="1" destOrd="0" presId="urn:microsoft.com/office/officeart/2016/7/layout/BasicLinearProcessNumbered"/>
    <dgm:cxn modelId="{A318E328-C3E3-434D-97EB-403889428067}" type="presParOf" srcId="{9011C318-D4E1-4D85-8FC5-23F02FE1BE6B}" destId="{633DC4BD-DD57-417C-92E3-D7883FDD5656}" srcOrd="2" destOrd="0" presId="urn:microsoft.com/office/officeart/2016/7/layout/BasicLinearProcessNumbered"/>
    <dgm:cxn modelId="{0B2055E8-AA86-42E7-B847-54EC6CF83E20}" type="presParOf" srcId="{9011C318-D4E1-4D85-8FC5-23F02FE1BE6B}" destId="{24D2E67C-CEDD-466F-9931-D9F317D572AC}" srcOrd="3" destOrd="0" presId="urn:microsoft.com/office/officeart/2016/7/layout/BasicLinearProcessNumbered"/>
    <dgm:cxn modelId="{499B3027-6ADB-425E-AB03-10E05B2300EB}" type="presParOf" srcId="{476CC2A9-1F1B-45FB-8B5C-64BC1522BF02}" destId="{B90F39B2-794E-41BD-9A2D-3F224CE93592}" srcOrd="1" destOrd="0" presId="urn:microsoft.com/office/officeart/2016/7/layout/BasicLinearProcessNumbered"/>
    <dgm:cxn modelId="{AE24B98C-CEDE-4DE7-8218-90C7C626FE06}" type="presParOf" srcId="{476CC2A9-1F1B-45FB-8B5C-64BC1522BF02}" destId="{28A39603-0160-4064-9A8A-2B094E0B94F9}" srcOrd="2" destOrd="0" presId="urn:microsoft.com/office/officeart/2016/7/layout/BasicLinearProcessNumbered"/>
    <dgm:cxn modelId="{5C94E641-3C3C-4C45-B414-5F62E83CFF01}" type="presParOf" srcId="{28A39603-0160-4064-9A8A-2B094E0B94F9}" destId="{9BB46DC2-B990-4E9E-9BCB-556959132AA9}" srcOrd="0" destOrd="0" presId="urn:microsoft.com/office/officeart/2016/7/layout/BasicLinearProcessNumbered"/>
    <dgm:cxn modelId="{8237F6FA-F585-4A6A-9329-2D0A6C212068}" type="presParOf" srcId="{28A39603-0160-4064-9A8A-2B094E0B94F9}" destId="{3DB7E5E5-BABD-4033-A816-8A34138A4AFD}" srcOrd="1" destOrd="0" presId="urn:microsoft.com/office/officeart/2016/7/layout/BasicLinearProcessNumbered"/>
    <dgm:cxn modelId="{BD5A2C04-B1FA-42BA-B182-4DADEE64FAA9}" type="presParOf" srcId="{28A39603-0160-4064-9A8A-2B094E0B94F9}" destId="{3E242205-0B85-473F-96A3-5625BE46AB80}" srcOrd="2" destOrd="0" presId="urn:microsoft.com/office/officeart/2016/7/layout/BasicLinearProcessNumbered"/>
    <dgm:cxn modelId="{C76963B6-709F-4C8C-832C-CC8B2E195A79}" type="presParOf" srcId="{28A39603-0160-4064-9A8A-2B094E0B94F9}" destId="{7198E145-B2C2-4133-8CFA-0AF55ED939A1}" srcOrd="3" destOrd="0" presId="urn:microsoft.com/office/officeart/2016/7/layout/BasicLinearProcessNumbered"/>
    <dgm:cxn modelId="{40D271BE-63AA-4A0C-8555-483A65EAEA1F}" type="presParOf" srcId="{476CC2A9-1F1B-45FB-8B5C-64BC1522BF02}" destId="{83AC8E16-213A-49F5-9934-79C192501EC9}" srcOrd="3" destOrd="0" presId="urn:microsoft.com/office/officeart/2016/7/layout/BasicLinearProcessNumbered"/>
    <dgm:cxn modelId="{E45F7591-0EE8-4D05-B20B-85D9FBAF01A5}" type="presParOf" srcId="{476CC2A9-1F1B-45FB-8B5C-64BC1522BF02}" destId="{3BA0A633-0C8D-469E-9BF3-B551AE81A497}" srcOrd="4" destOrd="0" presId="urn:microsoft.com/office/officeart/2016/7/layout/BasicLinearProcessNumbered"/>
    <dgm:cxn modelId="{D21D1069-764D-49FF-8FAC-79FB3B3AC667}" type="presParOf" srcId="{3BA0A633-0C8D-469E-9BF3-B551AE81A497}" destId="{66098A98-4460-4D6B-8055-7CFF2C08C215}" srcOrd="0" destOrd="0" presId="urn:microsoft.com/office/officeart/2016/7/layout/BasicLinearProcessNumbered"/>
    <dgm:cxn modelId="{DE023F96-349C-42A3-8EDE-63054A2399A8}" type="presParOf" srcId="{3BA0A633-0C8D-469E-9BF3-B551AE81A497}" destId="{917174FE-7122-4A49-8C49-DA14B32E1CB5}" srcOrd="1" destOrd="0" presId="urn:microsoft.com/office/officeart/2016/7/layout/BasicLinearProcessNumbered"/>
    <dgm:cxn modelId="{135B85BA-0970-4E98-8944-CD14AF7AA418}" type="presParOf" srcId="{3BA0A633-0C8D-469E-9BF3-B551AE81A497}" destId="{57B0009E-E9E6-4DC5-BDD1-3F8A640EEE9B}" srcOrd="2" destOrd="0" presId="urn:microsoft.com/office/officeart/2016/7/layout/BasicLinearProcessNumbered"/>
    <dgm:cxn modelId="{C5384DE4-A0E3-4881-893E-6F41E64FBBD3}" type="presParOf" srcId="{3BA0A633-0C8D-469E-9BF3-B551AE81A497}" destId="{61F3FD67-02ED-4FA7-9CE4-E76C087B100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5F794-7955-4023-9649-A32B9DC29D5C}">
      <dsp:nvSpPr>
        <dsp:cNvPr id="0" name=""/>
        <dsp:cNvSpPr/>
      </dsp:nvSpPr>
      <dsp:spPr>
        <a:xfrm>
          <a:off x="0" y="5926"/>
          <a:ext cx="10927829" cy="993128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PROBLEM  1 -  </a:t>
          </a:r>
          <a:r>
            <a:rPr lang="en-US" sz="2500" b="0" i="0" kern="1200" dirty="0"/>
            <a:t>how can </a:t>
          </a:r>
          <a:r>
            <a:rPr lang="en-US" sz="2500" b="0" i="0" kern="1200" dirty="0" err="1"/>
            <a:t>i</a:t>
          </a:r>
          <a:r>
            <a:rPr lang="en-US" sz="2500" b="0" i="0" kern="1200" dirty="0"/>
            <a:t> distinguish my people from the </a:t>
          </a:r>
          <a:r>
            <a:rPr lang="en-US" sz="2500" kern="1200" dirty="0"/>
            <a:t>rest of the </a:t>
          </a:r>
          <a:r>
            <a:rPr lang="en-US" sz="2500" b="0" i="0" kern="1200" dirty="0"/>
            <a:t>market</a:t>
          </a:r>
          <a:endParaRPr lang="en-US" sz="2500" kern="1200" dirty="0"/>
        </a:p>
      </dsp:txBody>
      <dsp:txXfrm>
        <a:off x="48481" y="54407"/>
        <a:ext cx="10830867" cy="896166"/>
      </dsp:txXfrm>
    </dsp:sp>
    <dsp:sp modelId="{0505E3F0-B4E1-4472-9F0E-48E8919400FA}">
      <dsp:nvSpPr>
        <dsp:cNvPr id="0" name=""/>
        <dsp:cNvSpPr/>
      </dsp:nvSpPr>
      <dsp:spPr>
        <a:xfrm>
          <a:off x="0" y="1071055"/>
          <a:ext cx="10927829" cy="993128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Criterias</a:t>
          </a:r>
          <a:r>
            <a:rPr lang="en-US" sz="2500" kern="1200" dirty="0"/>
            <a:t>: Age, Sex, marital Status, occupation, Income, Education, religion , nationality, online habits, loyalty, location, interests, beliefs, values, attitudes, </a:t>
          </a:r>
        </a:p>
      </dsp:txBody>
      <dsp:txXfrm>
        <a:off x="48481" y="1119536"/>
        <a:ext cx="10830867" cy="896166"/>
      </dsp:txXfrm>
    </dsp:sp>
    <dsp:sp modelId="{1CC9AC9B-F3C3-4953-A9A4-374124478F2D}">
      <dsp:nvSpPr>
        <dsp:cNvPr id="0" name=""/>
        <dsp:cNvSpPr/>
      </dsp:nvSpPr>
      <dsp:spPr>
        <a:xfrm>
          <a:off x="0" y="2136184"/>
          <a:ext cx="10927829" cy="993128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PROBLEM 2 – adjust communication strategy to each segment </a:t>
          </a:r>
          <a:endParaRPr lang="en-US" sz="2500" kern="1200" dirty="0"/>
        </a:p>
      </dsp:txBody>
      <dsp:txXfrm>
        <a:off x="48481" y="2184665"/>
        <a:ext cx="10830867" cy="896166"/>
      </dsp:txXfrm>
    </dsp:sp>
    <dsp:sp modelId="{C22994C5-3B27-4E50-B8DE-7A86BB727E0E}">
      <dsp:nvSpPr>
        <dsp:cNvPr id="0" name=""/>
        <dsp:cNvSpPr/>
      </dsp:nvSpPr>
      <dsp:spPr>
        <a:xfrm>
          <a:off x="0" y="3201313"/>
          <a:ext cx="10927829" cy="993128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Promotion, place (distribution channel), product and price</a:t>
          </a:r>
          <a:endParaRPr lang="en-US" sz="2500" kern="1200" dirty="0"/>
        </a:p>
      </dsp:txBody>
      <dsp:txXfrm>
        <a:off x="48481" y="3249794"/>
        <a:ext cx="10830867" cy="896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43207-D6B0-4D77-9BD9-456DD4246499}">
      <dsp:nvSpPr>
        <dsp:cNvPr id="0" name=""/>
        <dsp:cNvSpPr/>
      </dsp:nvSpPr>
      <dsp:spPr>
        <a:xfrm>
          <a:off x="8825818" y="1090199"/>
          <a:ext cx="2012429" cy="20127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43DD5-889B-465E-9814-C08A298D0FE6}">
      <dsp:nvSpPr>
        <dsp:cNvPr id="0" name=""/>
        <dsp:cNvSpPr/>
      </dsp:nvSpPr>
      <dsp:spPr>
        <a:xfrm>
          <a:off x="8892221" y="1157303"/>
          <a:ext cx="1878553" cy="187855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Know insights about group</a:t>
          </a:r>
          <a:endParaRPr lang="en-US" sz="2100" kern="1200"/>
        </a:p>
      </dsp:txBody>
      <dsp:txXfrm>
        <a:off x="9161044" y="1425718"/>
        <a:ext cx="1341976" cy="1341721"/>
      </dsp:txXfrm>
    </dsp:sp>
    <dsp:sp modelId="{91FA15CF-A5E6-4948-B427-E2D47094EE30}">
      <dsp:nvSpPr>
        <dsp:cNvPr id="0" name=""/>
        <dsp:cNvSpPr/>
      </dsp:nvSpPr>
      <dsp:spPr>
        <a:xfrm rot="2700000">
          <a:off x="6744960" y="1090303"/>
          <a:ext cx="2012197" cy="2012197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975CC-BE40-4C97-A03A-16072C921E74}">
      <dsp:nvSpPr>
        <dsp:cNvPr id="0" name=""/>
        <dsp:cNvSpPr/>
      </dsp:nvSpPr>
      <dsp:spPr>
        <a:xfrm>
          <a:off x="6813388" y="1157303"/>
          <a:ext cx="1878553" cy="187855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Select your Group</a:t>
          </a:r>
          <a:endParaRPr lang="en-US" sz="2100" kern="1200"/>
        </a:p>
      </dsp:txBody>
      <dsp:txXfrm>
        <a:off x="7081141" y="1425718"/>
        <a:ext cx="1341976" cy="1341721"/>
      </dsp:txXfrm>
    </dsp:sp>
    <dsp:sp modelId="{668EC7ED-9344-4C80-8A69-090AB4565070}">
      <dsp:nvSpPr>
        <dsp:cNvPr id="0" name=""/>
        <dsp:cNvSpPr/>
      </dsp:nvSpPr>
      <dsp:spPr>
        <a:xfrm rot="2700000">
          <a:off x="4666127" y="1090303"/>
          <a:ext cx="2012197" cy="2012197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EE03C-B80B-478E-9EDE-A8D7AD63312A}">
      <dsp:nvSpPr>
        <dsp:cNvPr id="0" name=""/>
        <dsp:cNvSpPr/>
      </dsp:nvSpPr>
      <dsp:spPr>
        <a:xfrm>
          <a:off x="4733484" y="1157303"/>
          <a:ext cx="1878553" cy="18785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</a:t>
          </a:r>
          <a:r>
            <a:rPr lang="en-US" sz="2100" b="0" i="0" kern="1200"/>
            <a:t>xplore the differences among the groups</a:t>
          </a:r>
          <a:endParaRPr lang="en-US" sz="2100" kern="1200"/>
        </a:p>
      </dsp:txBody>
      <dsp:txXfrm>
        <a:off x="5001237" y="1425718"/>
        <a:ext cx="1341976" cy="1341721"/>
      </dsp:txXfrm>
    </dsp:sp>
    <dsp:sp modelId="{0F86421A-C12B-4F6C-905E-6B41E4A35C3F}">
      <dsp:nvSpPr>
        <dsp:cNvPr id="0" name=""/>
        <dsp:cNvSpPr/>
      </dsp:nvSpPr>
      <dsp:spPr>
        <a:xfrm rot="2700000">
          <a:off x="2586223" y="1090303"/>
          <a:ext cx="2012197" cy="2012197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E0952-F9FB-45AF-B768-379D37F864C8}">
      <dsp:nvSpPr>
        <dsp:cNvPr id="0" name=""/>
        <dsp:cNvSpPr/>
      </dsp:nvSpPr>
      <dsp:spPr>
        <a:xfrm>
          <a:off x="2653581" y="1157303"/>
          <a:ext cx="1878553" cy="187855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Divide customers in Groups </a:t>
          </a:r>
          <a:endParaRPr lang="en-US" sz="2100" kern="1200"/>
        </a:p>
      </dsp:txBody>
      <dsp:txXfrm>
        <a:off x="2922405" y="1425718"/>
        <a:ext cx="1341976" cy="1341721"/>
      </dsp:txXfrm>
    </dsp:sp>
    <dsp:sp modelId="{F528460E-8754-4D20-8E20-0B95D822807E}">
      <dsp:nvSpPr>
        <dsp:cNvPr id="0" name=""/>
        <dsp:cNvSpPr/>
      </dsp:nvSpPr>
      <dsp:spPr>
        <a:xfrm rot="2700000">
          <a:off x="506320" y="1090303"/>
          <a:ext cx="2012197" cy="2012197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3145F-0D1F-47B6-9BAE-1A1C440D4FEA}">
      <dsp:nvSpPr>
        <dsp:cNvPr id="0" name=""/>
        <dsp:cNvSpPr/>
      </dsp:nvSpPr>
      <dsp:spPr>
        <a:xfrm>
          <a:off x="573677" y="1157303"/>
          <a:ext cx="1878553" cy="187855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Data analysis</a:t>
          </a:r>
          <a:endParaRPr lang="en-US" sz="2100" kern="1200"/>
        </a:p>
      </dsp:txBody>
      <dsp:txXfrm>
        <a:off x="842501" y="1425718"/>
        <a:ext cx="1341976" cy="13417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27DCE-FD77-4AA5-B7D1-40D56255939D}">
      <dsp:nvSpPr>
        <dsp:cNvPr id="0" name=""/>
        <dsp:cNvSpPr/>
      </dsp:nvSpPr>
      <dsp:spPr>
        <a:xfrm>
          <a:off x="0" y="0"/>
          <a:ext cx="3414946" cy="41928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 err="1"/>
            <a:t>Avoid</a:t>
          </a:r>
          <a:r>
            <a:rPr lang="pt-PT" sz="2600" kern="1200" dirty="0"/>
            <a:t> </a:t>
          </a:r>
          <a:r>
            <a:rPr lang="pt-PT" sz="2600" kern="1200" dirty="0" err="1"/>
            <a:t>spending</a:t>
          </a:r>
          <a:r>
            <a:rPr lang="pt-PT" sz="2600" kern="1200" dirty="0"/>
            <a:t> Money </a:t>
          </a:r>
          <a:r>
            <a:rPr lang="pt-PT" sz="2600" kern="1200" dirty="0" err="1"/>
            <a:t>advertising</a:t>
          </a:r>
          <a:r>
            <a:rPr lang="pt-PT" sz="2600" kern="1200" dirty="0"/>
            <a:t> for </a:t>
          </a:r>
          <a:r>
            <a:rPr lang="pt-PT" sz="2600" kern="1200" dirty="0" err="1"/>
            <a:t>wrong</a:t>
          </a:r>
          <a:r>
            <a:rPr lang="pt-PT" sz="2600" kern="1200" dirty="0"/>
            <a:t> </a:t>
          </a:r>
          <a:r>
            <a:rPr lang="pt-PT" sz="2600" kern="1200" dirty="0" err="1"/>
            <a:t>people</a:t>
          </a:r>
          <a:r>
            <a:rPr lang="pt-PT" sz="2600" kern="1200" dirty="0"/>
            <a:t> </a:t>
          </a:r>
          <a:endParaRPr lang="en-US" sz="2600" kern="1200" dirty="0"/>
        </a:p>
      </dsp:txBody>
      <dsp:txXfrm>
        <a:off x="0" y="1593265"/>
        <a:ext cx="3414946" cy="2515683"/>
      </dsp:txXfrm>
    </dsp:sp>
    <dsp:sp modelId="{5BBB7071-B50F-4E5F-A3BC-3D098103A4FE}">
      <dsp:nvSpPr>
        <dsp:cNvPr id="0" name=""/>
        <dsp:cNvSpPr/>
      </dsp:nvSpPr>
      <dsp:spPr>
        <a:xfrm>
          <a:off x="1078552" y="419280"/>
          <a:ext cx="1257841" cy="12578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62759" y="603487"/>
        <a:ext cx="889427" cy="889427"/>
      </dsp:txXfrm>
    </dsp:sp>
    <dsp:sp modelId="{633DC4BD-DD57-417C-92E3-D7883FDD5656}">
      <dsp:nvSpPr>
        <dsp:cNvPr id="0" name=""/>
        <dsp:cNvSpPr/>
      </dsp:nvSpPr>
      <dsp:spPr>
        <a:xfrm>
          <a:off x="0" y="4192733"/>
          <a:ext cx="3414946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46DC2-B990-4E9E-9BCB-556959132AA9}">
      <dsp:nvSpPr>
        <dsp:cNvPr id="0" name=""/>
        <dsp:cNvSpPr/>
      </dsp:nvSpPr>
      <dsp:spPr>
        <a:xfrm>
          <a:off x="3756441" y="0"/>
          <a:ext cx="3414946" cy="4192805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 err="1"/>
            <a:t>Avoid</a:t>
          </a:r>
          <a:r>
            <a:rPr lang="pt-PT" sz="2600" kern="1200" dirty="0"/>
            <a:t> </a:t>
          </a:r>
          <a:r>
            <a:rPr lang="pt-PT" sz="2600" kern="1200" dirty="0" err="1"/>
            <a:t>creating</a:t>
          </a:r>
          <a:r>
            <a:rPr lang="pt-PT" sz="2600" kern="1200" dirty="0"/>
            <a:t> </a:t>
          </a:r>
          <a:r>
            <a:rPr lang="pt-PT" sz="2600" kern="1200" dirty="0" err="1"/>
            <a:t>wrong</a:t>
          </a:r>
          <a:r>
            <a:rPr lang="pt-PT" sz="2600" kern="1200" dirty="0"/>
            <a:t> </a:t>
          </a:r>
          <a:r>
            <a:rPr lang="pt-PT" sz="2600" kern="1200" dirty="0" err="1"/>
            <a:t>products</a:t>
          </a:r>
          <a:r>
            <a:rPr lang="pt-PT" sz="2600" kern="1200" dirty="0"/>
            <a:t> </a:t>
          </a:r>
          <a:endParaRPr lang="en-US" sz="2600" kern="1200" dirty="0"/>
        </a:p>
      </dsp:txBody>
      <dsp:txXfrm>
        <a:off x="3756441" y="1593265"/>
        <a:ext cx="3414946" cy="2515683"/>
      </dsp:txXfrm>
    </dsp:sp>
    <dsp:sp modelId="{3DB7E5E5-BABD-4033-A816-8A34138A4AFD}">
      <dsp:nvSpPr>
        <dsp:cNvPr id="0" name=""/>
        <dsp:cNvSpPr/>
      </dsp:nvSpPr>
      <dsp:spPr>
        <a:xfrm>
          <a:off x="4834993" y="419280"/>
          <a:ext cx="1257841" cy="1257841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19200" y="603487"/>
        <a:ext cx="889427" cy="889427"/>
      </dsp:txXfrm>
    </dsp:sp>
    <dsp:sp modelId="{3E242205-0B85-473F-96A3-5625BE46AB80}">
      <dsp:nvSpPr>
        <dsp:cNvPr id="0" name=""/>
        <dsp:cNvSpPr/>
      </dsp:nvSpPr>
      <dsp:spPr>
        <a:xfrm>
          <a:off x="3756441" y="4192733"/>
          <a:ext cx="3414946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98A98-4460-4D6B-8055-7CFF2C08C215}">
      <dsp:nvSpPr>
        <dsp:cNvPr id="0" name=""/>
        <dsp:cNvSpPr/>
      </dsp:nvSpPr>
      <dsp:spPr>
        <a:xfrm>
          <a:off x="7512882" y="0"/>
          <a:ext cx="3414946" cy="4192805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 err="1"/>
            <a:t>Create</a:t>
          </a:r>
          <a:r>
            <a:rPr lang="pt-PT" sz="2600" kern="1200" dirty="0"/>
            <a:t> </a:t>
          </a:r>
          <a:r>
            <a:rPr lang="pt-PT" sz="2600" kern="1200" dirty="0" err="1"/>
            <a:t>segment</a:t>
          </a:r>
          <a:r>
            <a:rPr lang="pt-PT" sz="2600" kern="1200" dirty="0"/>
            <a:t> </a:t>
          </a:r>
          <a:r>
            <a:rPr lang="pt-PT" sz="2600" kern="1200" dirty="0" err="1"/>
            <a:t>oriented</a:t>
          </a:r>
          <a:r>
            <a:rPr lang="pt-PT" sz="2600" kern="1200" dirty="0"/>
            <a:t>/</a:t>
          </a:r>
          <a:r>
            <a:rPr lang="pt-PT" sz="2600" kern="1200" dirty="0" err="1"/>
            <a:t>tailored</a:t>
          </a:r>
          <a:r>
            <a:rPr lang="pt-PT" sz="2600" kern="1200" dirty="0"/>
            <a:t> </a:t>
          </a:r>
          <a:r>
            <a:rPr lang="pt-PT" sz="2600" kern="1200" dirty="0" err="1"/>
            <a:t>products</a:t>
          </a:r>
          <a:r>
            <a:rPr lang="pt-PT" sz="2600" kern="1200" dirty="0"/>
            <a:t> &amp; </a:t>
          </a:r>
          <a:r>
            <a:rPr lang="pt-PT" sz="2600" kern="1200" dirty="0" err="1"/>
            <a:t>communication</a:t>
          </a:r>
          <a:r>
            <a:rPr lang="pt-PT" sz="2600" kern="1200" dirty="0"/>
            <a:t> </a:t>
          </a:r>
          <a:endParaRPr lang="en-US" sz="2600" kern="1200" dirty="0"/>
        </a:p>
      </dsp:txBody>
      <dsp:txXfrm>
        <a:off x="7512882" y="1593265"/>
        <a:ext cx="3414946" cy="2515683"/>
      </dsp:txXfrm>
    </dsp:sp>
    <dsp:sp modelId="{917174FE-7122-4A49-8C49-DA14B32E1CB5}">
      <dsp:nvSpPr>
        <dsp:cNvPr id="0" name=""/>
        <dsp:cNvSpPr/>
      </dsp:nvSpPr>
      <dsp:spPr>
        <a:xfrm>
          <a:off x="8591434" y="419280"/>
          <a:ext cx="1257841" cy="1257841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75641" y="603487"/>
        <a:ext cx="889427" cy="889427"/>
      </dsp:txXfrm>
    </dsp:sp>
    <dsp:sp modelId="{57B0009E-E9E6-4DC5-BDD1-3F8A640EEE9B}">
      <dsp:nvSpPr>
        <dsp:cNvPr id="0" name=""/>
        <dsp:cNvSpPr/>
      </dsp:nvSpPr>
      <dsp:spPr>
        <a:xfrm>
          <a:off x="7512882" y="4192733"/>
          <a:ext cx="3414946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3486-66DC-4F77-BBE1-5EF66B7A5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44BE0-7FD0-4D2E-B5D9-2807225DD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2BF43-D6CD-4AFB-9ED7-65165C79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E487-524C-46C7-B0C2-8FD0916C40EA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F4233-B61B-40F0-92E4-1F6E89EC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4625-5FE4-46E3-9AFF-6FDB7834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888E-56F2-4493-BF21-DBE958E9D8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239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FAF4-65B9-4F27-B699-44D5C9A0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4F679-DDCB-4168-B23F-2272B4752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DF7DE-CFD5-4CFC-A1CA-4DEC579A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E487-524C-46C7-B0C2-8FD0916C40EA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0435-BDF3-4932-AC1E-9BD1CC3E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31ADC-EFAE-4F39-AD0D-21A9C6D9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888E-56F2-4493-BF21-DBE958E9D8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7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08F29-1B1A-4767-AB40-280E23B66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04DD8-2F36-4B9A-8F0A-327ABF9CC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7474D-4ED8-4BCF-8201-4ECEC66C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E487-524C-46C7-B0C2-8FD0916C40EA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E0872-4DAB-4EEE-A9EE-C6F25CE1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BED6A-24E6-41C0-A6B4-EC803E48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888E-56F2-4493-BF21-DBE958E9D8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37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679A-359C-4E4A-9A50-478837D7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77B65-B74A-4961-B86D-B4401FD92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74AC1-28F4-46BE-9811-5365F26A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E487-524C-46C7-B0C2-8FD0916C40EA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B856-2BB7-416F-A0C7-639C21B3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6C502-677B-40FA-858E-AEFAD9AE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888E-56F2-4493-BF21-DBE958E9D8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342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511D-0714-4897-A4AF-602F50BE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6280B-1936-46F6-B1C0-0B3CDD16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4515E-A057-454D-A945-03F992CB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E487-524C-46C7-B0C2-8FD0916C40EA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2161C-A4A5-4C40-94B7-711C3BBE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49CDB-261A-4E8B-A2DC-2EB1EF4D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888E-56F2-4493-BF21-DBE958E9D8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637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7652-B2BF-4538-8D9B-F0089129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1507B-86A9-4645-9ABE-A52B29F0F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61ACC-B725-4FD6-AC75-6998E3FF4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C058B-B7E7-4698-A711-6258368B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E487-524C-46C7-B0C2-8FD0916C40EA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A7346-0141-41EB-B150-04D8A939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C9CF5-FCC0-4AF8-8CAE-244163F6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888E-56F2-4493-BF21-DBE958E9D8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501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B629-74C4-4D44-A4F2-E6882A91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B5A1A-7410-4CE5-A6D3-8CD5BEBD6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C866F-D380-46EA-ACD6-2F7C7DCB2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6E8CD-1452-43EF-8606-C606D6DFC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960E0-E915-4ED0-8F3A-2D47B5E5D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6B742-4E33-4323-AB8F-BD0454896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E487-524C-46C7-B0C2-8FD0916C40EA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D5D1D-0B56-42C5-854F-4871FD17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6FE126-2A23-4804-9444-68F7315E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888E-56F2-4493-BF21-DBE958E9D8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334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AF89-3BC1-458F-A777-7B672275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48565-BACA-412A-9305-7DEC5044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E487-524C-46C7-B0C2-8FD0916C40EA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10759-4AC2-4677-95BD-C029A9CB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DBC86-159D-46CB-BA88-45A54DA8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888E-56F2-4493-BF21-DBE958E9D8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39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BCF50-FE86-4C0D-9869-D10DFCC1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E487-524C-46C7-B0C2-8FD0916C40EA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07F39D-E9E3-4B36-9328-9708DBB9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0ED65-DB07-46A6-BF7A-B1470577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888E-56F2-4493-BF21-DBE958E9D8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760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D963-7A90-49BA-AEA7-B00A0AE7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AFAA3-6D56-4BB7-9EC1-59FCE5B4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255C5-62D3-45D5-A490-AE7C26210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FE536-6339-47F9-AC2A-FB081F13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E487-524C-46C7-B0C2-8FD0916C40EA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E961B-F942-411D-B764-CB2FDE52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D913E-1B6F-47E7-A356-88B12BD4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888E-56F2-4493-BF21-DBE958E9D8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288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54DF-6193-480C-BD0D-EBC78F9E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6C2D7-3A4C-4CFA-A5DD-1D45EFFC6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A5F64-F9CB-4218-A19F-A02C1127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0F777-2B5A-43E9-8495-DB4609AD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E487-524C-46C7-B0C2-8FD0916C40EA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ED414-AE7F-40C5-BD4B-79FB06E6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7FF3F-4F8D-4A52-AC9E-FBFACD7D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888E-56F2-4493-BF21-DBE958E9D8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97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C1C23-4AD0-4EA9-9FE9-7401EDB9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E3497-8A93-4DBA-974E-503D817F9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50FAB-A5AD-43E8-B16B-59C3E59BC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E487-524C-46C7-B0C2-8FD0916C40EA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8FCA4-BF4E-41F8-AF67-7F44ACDBB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D71B5-C9CF-466D-B2EF-F4F6B9454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2888E-56F2-4493-BF21-DBE958E9D8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097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E9AC1-BC9F-4EAD-82A4-39E75A580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t-PT" sz="4800" dirty="0">
                <a:solidFill>
                  <a:srgbClr val="FFFFFF"/>
                </a:solidFill>
              </a:rPr>
              <a:t>MARKET SEGMENTATION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29DA3-839B-449E-AC95-5637CA730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pt-PT" dirty="0"/>
              <a:t>Alma &amp; Paulo</a:t>
            </a:r>
          </a:p>
        </p:txBody>
      </p:sp>
    </p:spTree>
    <p:extLst>
      <p:ext uri="{BB962C8B-B14F-4D97-AF65-F5344CB8AC3E}">
        <p14:creationId xmlns:p14="http://schemas.microsoft.com/office/powerpoint/2010/main" val="378389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Asian WNDR-13 Running Shoes For Men (Grey) for Men - Buy Asian Men&amp;#39;s Sport  Shoes at 10% off. |Paytm Mall">
            <a:extLst>
              <a:ext uri="{FF2B5EF4-FFF2-40B4-BE49-F238E27FC236}">
                <a16:creationId xmlns:a16="http://schemas.microsoft.com/office/drawing/2014/main" id="{ED9DB43E-A037-44E7-B038-F75DBCA88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936" y="1947966"/>
            <a:ext cx="6807871" cy="432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6BD777-E4E3-44D5-9C6D-EF85147FB5A6}"/>
              </a:ext>
            </a:extLst>
          </p:cNvPr>
          <p:cNvSpPr txBox="1"/>
          <p:nvPr/>
        </p:nvSpPr>
        <p:spPr>
          <a:xfrm>
            <a:off x="1028699" y="438493"/>
            <a:ext cx="96250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</a:rPr>
              <a:t>NEW ASIAN SPORT SHOES  – WE HAVE SPORT SHOES TO SELL</a:t>
            </a:r>
          </a:p>
        </p:txBody>
      </p:sp>
    </p:spTree>
    <p:extLst>
      <p:ext uri="{BB962C8B-B14F-4D97-AF65-F5344CB8AC3E}">
        <p14:creationId xmlns:p14="http://schemas.microsoft.com/office/powerpoint/2010/main" val="151636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0BB3F23-862F-48F3-A20C-ACE2EBE852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07990"/>
              </p:ext>
            </p:extLst>
          </p:nvPr>
        </p:nvGraphicFramePr>
        <p:xfrm>
          <a:off x="632083" y="1872049"/>
          <a:ext cx="10927829" cy="4200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3D62D3B-0804-4928-AD87-AB0CBEEEBE2B}"/>
              </a:ext>
            </a:extLst>
          </p:cNvPr>
          <p:cNvSpPr txBox="1"/>
          <p:nvPr/>
        </p:nvSpPr>
        <p:spPr>
          <a:xfrm>
            <a:off x="557212" y="563247"/>
            <a:ext cx="110026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800" dirty="0">
                <a:solidFill>
                  <a:schemeClr val="bg1"/>
                </a:solidFill>
              </a:rPr>
              <a:t>NEW ASIAN SPORT SHOES 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41043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2" name="Content Placeholder 3">
            <a:extLst>
              <a:ext uri="{FF2B5EF4-FFF2-40B4-BE49-F238E27FC236}">
                <a16:creationId xmlns:a16="http://schemas.microsoft.com/office/drawing/2014/main" id="{844E402D-6F75-45D7-B2B8-0EEB7478C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28965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C1B0DAC5-2A5E-4EC8-B3F6-40EF7A7AB259}"/>
              </a:ext>
            </a:extLst>
          </p:cNvPr>
          <p:cNvSpPr txBox="1"/>
          <p:nvPr/>
        </p:nvSpPr>
        <p:spPr>
          <a:xfrm>
            <a:off x="557212" y="563247"/>
            <a:ext cx="110026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800" dirty="0">
                <a:solidFill>
                  <a:schemeClr val="bg1"/>
                </a:solidFill>
              </a:rPr>
              <a:t>NEW ASIAN SPORT SHOES 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85701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9845E6AE-ADF0-42CE-BF2C-F78EF1F4E5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03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D54C135-B315-4E07-AD00-5C2459AF7CA4}"/>
              </a:ext>
            </a:extLst>
          </p:cNvPr>
          <p:cNvSpPr txBox="1"/>
          <p:nvPr/>
        </p:nvSpPr>
        <p:spPr>
          <a:xfrm>
            <a:off x="557212" y="563247"/>
            <a:ext cx="110026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800" dirty="0">
                <a:solidFill>
                  <a:schemeClr val="bg1"/>
                </a:solidFill>
              </a:rPr>
              <a:t>NEW ASIAN SPORT SHOES 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5975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54C135-B315-4E07-AD00-5C2459AF7CA4}"/>
              </a:ext>
            </a:extLst>
          </p:cNvPr>
          <p:cNvSpPr txBox="1"/>
          <p:nvPr/>
        </p:nvSpPr>
        <p:spPr>
          <a:xfrm>
            <a:off x="557212" y="563247"/>
            <a:ext cx="110026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800" dirty="0">
                <a:solidFill>
                  <a:schemeClr val="bg1"/>
                </a:solidFill>
              </a:rPr>
              <a:t>NEW ASIAN SPORT SHOES </a:t>
            </a:r>
            <a:endParaRPr lang="pt-PT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0EA5B-D066-45B5-A51C-BE52F8035C6C}"/>
              </a:ext>
            </a:extLst>
          </p:cNvPr>
          <p:cNvSpPr txBox="1"/>
          <p:nvPr/>
        </p:nvSpPr>
        <p:spPr>
          <a:xfrm>
            <a:off x="3081338" y="3286124"/>
            <a:ext cx="64395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081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143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MARKET SEGMENTATION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SEGMENTATION WITH K MEAN</dc:title>
  <dc:creator>paulo dantas</dc:creator>
  <cp:lastModifiedBy>paulo dantas</cp:lastModifiedBy>
  <cp:revision>10</cp:revision>
  <dcterms:created xsi:type="dcterms:W3CDTF">2021-12-06T14:23:41Z</dcterms:created>
  <dcterms:modified xsi:type="dcterms:W3CDTF">2021-12-06T17:02:43Z</dcterms:modified>
</cp:coreProperties>
</file>