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63" r:id="rId3"/>
    <p:sldId id="257" r:id="rId4"/>
    <p:sldId id="258" r:id="rId5"/>
    <p:sldId id="259" r:id="rId6"/>
    <p:sldId id="260"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2" autoAdjust="0"/>
    <p:restoredTop sz="94660"/>
  </p:normalViewPr>
  <p:slideViewPr>
    <p:cSldViewPr snapToGrid="0">
      <p:cViewPr varScale="1">
        <p:scale>
          <a:sx n="89" d="100"/>
          <a:sy n="89" d="100"/>
        </p:scale>
        <p:origin x="114"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E196D4C-312C-4F37-A2E0-1F0E9F4CA4B6}" type="datetimeFigureOut">
              <a:rPr lang="en-US" smtClean="0"/>
              <a:t>12/10/2017</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60C60E3-82C6-4A3E-BF2B-E0F33D315411}"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83760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400421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1078261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8045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2011531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196D4C-312C-4F37-A2E0-1F0E9F4CA4B6}"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769502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196D4C-312C-4F37-A2E0-1F0E9F4CA4B6}"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337976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96D4C-312C-4F37-A2E0-1F0E9F4CA4B6}"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250887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96D4C-312C-4F37-A2E0-1F0E9F4CA4B6}"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213207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96D4C-312C-4F37-A2E0-1F0E9F4CA4B6}"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359012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196D4C-312C-4F37-A2E0-1F0E9F4CA4B6}" type="datetimeFigureOut">
              <a:rPr lang="en-US" smtClean="0"/>
              <a:t>12/10/2017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5391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32701555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96D4C-312C-4F37-A2E0-1F0E9F4CA4B6}" type="datetimeFigureOut">
              <a:rPr lang="en-US" smtClean="0"/>
              <a:t>12/10/2017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30969675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196D4C-312C-4F37-A2E0-1F0E9F4CA4B6}" type="datetimeFigureOut">
              <a:rPr lang="en-US" smtClean="0"/>
              <a:t>12/10/2017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194975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96D4C-312C-4F37-A2E0-1F0E9F4CA4B6}" type="datetimeFigureOut">
              <a:rPr lang="en-US" smtClean="0"/>
              <a:t>12/10/2017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15889697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13682616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196D4C-312C-4F37-A2E0-1F0E9F4CA4B6}" type="datetimeFigureOut">
              <a:rPr lang="en-US" smtClean="0"/>
              <a:t>12/10/2017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C60E3-82C6-4A3E-BF2B-E0F33D315411}" type="slidenum">
              <a:rPr lang="en-US" smtClean="0"/>
              <a:t>‹#›</a:t>
            </a:fld>
            <a:endParaRPr lang="en-US"/>
          </a:p>
        </p:txBody>
      </p:sp>
    </p:spTree>
    <p:extLst>
      <p:ext uri="{BB962C8B-B14F-4D97-AF65-F5344CB8AC3E}">
        <p14:creationId xmlns:p14="http://schemas.microsoft.com/office/powerpoint/2010/main" val="13864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E196D4C-312C-4F37-A2E0-1F0E9F4CA4B6}" type="datetimeFigureOut">
              <a:rPr lang="en-US" smtClean="0"/>
              <a:t>12/10/2017</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60C60E3-82C6-4A3E-BF2B-E0F33D315411}" type="slidenum">
              <a:rPr lang="en-US" smtClean="0"/>
              <a:t>‹#›</a:t>
            </a:fld>
            <a:endParaRPr lang="en-US"/>
          </a:p>
        </p:txBody>
      </p:sp>
    </p:spTree>
    <p:extLst>
      <p:ext uri="{BB962C8B-B14F-4D97-AF65-F5344CB8AC3E}">
        <p14:creationId xmlns:p14="http://schemas.microsoft.com/office/powerpoint/2010/main" val="159652342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319FD-8C5D-4119-A645-9847CCFE2367}"/>
              </a:ext>
            </a:extLst>
          </p:cNvPr>
          <p:cNvSpPr txBox="1"/>
          <p:nvPr/>
        </p:nvSpPr>
        <p:spPr>
          <a:xfrm rot="21416727">
            <a:off x="2315119" y="798248"/>
            <a:ext cx="7038364" cy="3231654"/>
          </a:xfrm>
          <a:prstGeom prst="rect">
            <a:avLst/>
          </a:prstGeom>
          <a:noFill/>
        </p:spPr>
        <p:txBody>
          <a:bodyPr wrap="square" rtlCol="0">
            <a:spAutoFit/>
          </a:bodyPr>
          <a:lstStyle/>
          <a:p>
            <a:r>
              <a:rPr lang="en-US" sz="13800" cap="all" dirty="0" err="1">
                <a:solidFill>
                  <a:schemeClr val="accent1"/>
                </a:solidFill>
                <a:latin typeface="+mj-lt"/>
                <a:ea typeface="+mj-ea"/>
                <a:cs typeface="+mj-cs"/>
              </a:rPr>
              <a:t>Trendzy</a:t>
            </a:r>
            <a:endParaRPr lang="en-US" sz="13800" cap="all" dirty="0">
              <a:solidFill>
                <a:schemeClr val="accent1"/>
              </a:solidFill>
              <a:latin typeface="+mj-lt"/>
              <a:ea typeface="+mj-ea"/>
              <a:cs typeface="+mj-cs"/>
            </a:endParaRPr>
          </a:p>
          <a:p>
            <a:r>
              <a:rPr lang="en-US" sz="6000" cap="all" dirty="0">
                <a:latin typeface="+mj-lt"/>
                <a:ea typeface="+mj-ea"/>
                <a:cs typeface="+mj-cs"/>
              </a:rPr>
              <a:t>	Hell </a:t>
            </a:r>
            <a:r>
              <a:rPr lang="en-US" sz="6000" cap="all" dirty="0" err="1">
                <a:latin typeface="+mj-lt"/>
                <a:ea typeface="+mj-ea"/>
                <a:cs typeface="+mj-cs"/>
              </a:rPr>
              <a:t>yaa</a:t>
            </a:r>
            <a:r>
              <a:rPr lang="en-US" sz="6000" cap="all" dirty="0">
                <a:latin typeface="+mj-lt"/>
                <a:ea typeface="+mj-ea"/>
                <a:cs typeface="+mj-cs"/>
              </a:rPr>
              <a:t>!</a:t>
            </a:r>
            <a:endParaRPr lang="en-US" sz="8800" cap="all" dirty="0">
              <a:latin typeface="+mj-lt"/>
              <a:ea typeface="+mj-ea"/>
              <a:cs typeface="+mj-cs"/>
            </a:endParaRPr>
          </a:p>
        </p:txBody>
      </p:sp>
    </p:spTree>
    <p:extLst>
      <p:ext uri="{BB962C8B-B14F-4D97-AF65-F5344CB8AC3E}">
        <p14:creationId xmlns:p14="http://schemas.microsoft.com/office/powerpoint/2010/main" val="21125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par>
                                <p:cTn id="8" presetID="26" presetClass="emph" presetSubtype="0" repeatCount="indefinite" fill="hold" nodeType="withEffect">
                                  <p:stCondLst>
                                    <p:cond delay="250"/>
                                  </p:stCondLst>
                                  <p:childTnLst>
                                    <p:animEffect transition="out" filter="fade">
                                      <p:cBhvr>
                                        <p:cTn id="9" dur="500" tmFilter="0, 0; .2, .5; .8, .5; 1, 0"/>
                                        <p:tgtEl>
                                          <p:spTgt spid="4">
                                            <p:txEl>
                                              <p:pRg st="1" end="1"/>
                                            </p:txEl>
                                          </p:spTgt>
                                        </p:tgtEl>
                                      </p:cBhvr>
                                    </p:animEffect>
                                    <p:animScale>
                                      <p:cBhvr>
                                        <p:cTn id="10" dur="250" autoRev="1" fill="hold"/>
                                        <p:tgtEl>
                                          <p:spTgt spid="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D314-2BBD-4C46-83C3-EE912097C42E}"/>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6000933B-FDCC-4AF0-B458-AF58663B7059}"/>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You didn’t show up? You get zero!</a:t>
            </a:r>
          </a:p>
          <a:p>
            <a:r>
              <a:rPr lang="en-US" dirty="0">
                <a:latin typeface="Times New Roman" panose="02020603050405020304" pitchFamily="18" charset="0"/>
                <a:cs typeface="Times New Roman" panose="02020603050405020304" pitchFamily="18" charset="0"/>
              </a:rPr>
              <a:t>Duration: 10 mins (no more no less please!)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82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BC7A-4858-4A9E-9B03-5B880CA55790}"/>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2EAA2E35-AB44-4987-B5BF-A4ACBD6487A1}"/>
              </a:ext>
            </a:extLst>
          </p:cNvPr>
          <p:cNvSpPr>
            <a:spLocks noGrp="1"/>
          </p:cNvSpPr>
          <p:nvPr>
            <p:ph sz="quarter" idx="13"/>
          </p:nvPr>
        </p:nvSpPr>
        <p:spPr>
          <a:xfrm>
            <a:off x="685800" y="1761688"/>
            <a:ext cx="10394707" cy="3612897"/>
          </a:xfrm>
        </p:spPr>
        <p:txBody>
          <a:bodyPr/>
          <a:lstStyle/>
          <a:p>
            <a:r>
              <a:rPr lang="en-US" dirty="0">
                <a:solidFill>
                  <a:srgbClr val="FF0000"/>
                </a:solidFill>
                <a:latin typeface="Times New Roman" panose="02020603050405020304" pitchFamily="18" charset="0"/>
                <a:cs typeface="Times New Roman" panose="02020603050405020304" pitchFamily="18" charset="0"/>
              </a:rPr>
              <a:t>Team</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#4</a:t>
            </a:r>
          </a:p>
          <a:p>
            <a:r>
              <a:rPr lang="en-US" dirty="0">
                <a:solidFill>
                  <a:srgbClr val="FF0000"/>
                </a:solidFill>
                <a:latin typeface="Times New Roman" panose="02020603050405020304" pitchFamily="18" charset="0"/>
                <a:cs typeface="Times New Roman" panose="02020603050405020304" pitchFamily="18" charset="0"/>
              </a:rPr>
              <a:t>Team members:</a:t>
            </a:r>
          </a:p>
          <a:p>
            <a:pPr lvl="1"/>
            <a:r>
              <a:rPr lang="en-US" dirty="0">
                <a:latin typeface="Times New Roman" panose="02020603050405020304" pitchFamily="18" charset="0"/>
                <a:cs typeface="Times New Roman" panose="02020603050405020304" pitchFamily="18" charset="0"/>
              </a:rPr>
              <a:t>Abdullah Bajkhaif</a:t>
            </a:r>
          </a:p>
          <a:p>
            <a:pPr lvl="1"/>
            <a:r>
              <a:rPr lang="en-US" dirty="0">
                <a:latin typeface="Times New Roman" panose="02020603050405020304" pitchFamily="18" charset="0"/>
                <a:cs typeface="Times New Roman" panose="02020603050405020304" pitchFamily="18" charset="0"/>
              </a:rPr>
              <a:t>Alex Markley</a:t>
            </a:r>
          </a:p>
          <a:p>
            <a:pPr lvl="1"/>
            <a:r>
              <a:rPr lang="en-US" dirty="0">
                <a:latin typeface="Times New Roman" panose="02020603050405020304" pitchFamily="18" charset="0"/>
                <a:cs typeface="Times New Roman" panose="02020603050405020304" pitchFamily="18" charset="0"/>
              </a:rPr>
              <a:t>Firas al </a:t>
            </a:r>
            <a:r>
              <a:rPr lang="en-US" dirty="0" err="1">
                <a:latin typeface="Times New Roman" panose="02020603050405020304" pitchFamily="18" charset="0"/>
                <a:cs typeface="Times New Roman" panose="02020603050405020304" pitchFamily="18" charset="0"/>
              </a:rPr>
              <a:t>mahrouky</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Jay Maxwell</a:t>
            </a:r>
          </a:p>
          <a:p>
            <a:pPr lvl="1"/>
            <a:r>
              <a:rPr lang="en-US" dirty="0">
                <a:latin typeface="Times New Roman" panose="02020603050405020304" pitchFamily="18" charset="0"/>
                <a:cs typeface="Times New Roman" panose="02020603050405020304" pitchFamily="18" charset="0"/>
              </a:rPr>
              <a:t>Mohammed al </a:t>
            </a:r>
            <a:r>
              <a:rPr lang="en-US" dirty="0" err="1">
                <a:latin typeface="Times New Roman" panose="02020603050405020304" pitchFamily="18" charset="0"/>
                <a:cs typeface="Times New Roman" panose="02020603050405020304" pitchFamily="18" charset="0"/>
              </a:rPr>
              <a:t>rasbi</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Product name: </a:t>
            </a:r>
            <a:r>
              <a:rPr lang="en-US" dirty="0" err="1">
                <a:latin typeface="Times New Roman" panose="02020603050405020304" pitchFamily="18" charset="0"/>
                <a:cs typeface="Times New Roman" panose="02020603050405020304" pitchFamily="18" charset="0"/>
              </a:rPr>
              <a:t>Trendzy</a:t>
            </a:r>
            <a:endParaRPr lang="en-US" dirty="0">
              <a:latin typeface="Times New Roman" panose="02020603050405020304" pitchFamily="18" charset="0"/>
              <a:cs typeface="Times New Roman" panose="02020603050405020304" pitchFamily="18" charset="0"/>
            </a:endParaRPr>
          </a:p>
          <a:p>
            <a:pPr lvl="1"/>
            <a:endParaRPr lang="en-US" dirty="0"/>
          </a:p>
        </p:txBody>
      </p:sp>
      <p:sp>
        <p:nvSpPr>
          <p:cNvPr id="4" name="TextBox 3">
            <a:extLst>
              <a:ext uri="{FF2B5EF4-FFF2-40B4-BE49-F238E27FC236}">
                <a16:creationId xmlns:a16="http://schemas.microsoft.com/office/drawing/2014/main" id="{DA4A3AC0-03CC-4898-8430-D0A819C3AB21}"/>
              </a:ext>
            </a:extLst>
          </p:cNvPr>
          <p:cNvSpPr txBox="1"/>
          <p:nvPr/>
        </p:nvSpPr>
        <p:spPr>
          <a:xfrm rot="20405544">
            <a:off x="6795784" y="2064388"/>
            <a:ext cx="4876252" cy="923330"/>
          </a:xfrm>
          <a:prstGeom prst="rect">
            <a:avLst/>
          </a:prstGeom>
          <a:noFill/>
        </p:spPr>
        <p:txBody>
          <a:bodyPr wrap="square" rtlCol="0">
            <a:spAutoFit/>
          </a:bodyPr>
          <a:lstStyle/>
          <a:p>
            <a:r>
              <a:rPr lang="en-US" sz="5400" cap="all" dirty="0" err="1">
                <a:solidFill>
                  <a:schemeClr val="accent1"/>
                </a:solidFill>
                <a:latin typeface="+mj-lt"/>
                <a:ea typeface="+mj-ea"/>
                <a:cs typeface="+mj-cs"/>
              </a:rPr>
              <a:t>Trendzy</a:t>
            </a:r>
            <a:r>
              <a:rPr lang="en-US" sz="5400" cap="all" dirty="0">
                <a:solidFill>
                  <a:schemeClr val="accent1"/>
                </a:solidFill>
                <a:latin typeface="+mj-lt"/>
                <a:ea typeface="+mj-ea"/>
                <a:cs typeface="+mj-cs"/>
              </a:rPr>
              <a:t>!</a:t>
            </a:r>
          </a:p>
        </p:txBody>
      </p:sp>
    </p:spTree>
    <p:extLst>
      <p:ext uri="{BB962C8B-B14F-4D97-AF65-F5344CB8AC3E}">
        <p14:creationId xmlns:p14="http://schemas.microsoft.com/office/powerpoint/2010/main" val="366840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500"/>
                            </p:stCondLst>
                            <p:childTnLst>
                              <p:par>
                                <p:cTn id="11" presetID="34" presetClass="emph" presetSubtype="0" repeatCount="indefinite" fill="hold" grpId="1" nodeType="after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4"/>
                                        </p:tgtEl>
                                        <p:attrNameLst>
                                          <p:attrName>ppt_x</p:attrName>
                                          <p:attrName>ppt_y</p:attrName>
                                        </p:attrNameLst>
                                      </p:cBhvr>
                                    </p:animMotion>
                                    <p:animRot by="1500000">
                                      <p:cBhvr>
                                        <p:cTn id="13" dur="125" fill="hold">
                                          <p:stCondLst>
                                            <p:cond delay="0"/>
                                          </p:stCondLst>
                                        </p:cTn>
                                        <p:tgtEl>
                                          <p:spTgt spid="4"/>
                                        </p:tgtEl>
                                        <p:attrNameLst>
                                          <p:attrName>r</p:attrName>
                                        </p:attrNameLst>
                                      </p:cBhvr>
                                    </p:animRot>
                                    <p:animRot by="-1500000">
                                      <p:cBhvr>
                                        <p:cTn id="14" dur="125" fill="hold">
                                          <p:stCondLst>
                                            <p:cond delay="125"/>
                                          </p:stCondLst>
                                        </p:cTn>
                                        <p:tgtEl>
                                          <p:spTgt spid="4"/>
                                        </p:tgtEl>
                                        <p:attrNameLst>
                                          <p:attrName>r</p:attrName>
                                        </p:attrNameLst>
                                      </p:cBhvr>
                                    </p:animRot>
                                    <p:animRot by="-1500000">
                                      <p:cBhvr>
                                        <p:cTn id="15" dur="125" fill="hold">
                                          <p:stCondLst>
                                            <p:cond delay="250"/>
                                          </p:stCondLst>
                                        </p:cTn>
                                        <p:tgtEl>
                                          <p:spTgt spid="4"/>
                                        </p:tgtEl>
                                        <p:attrNameLst>
                                          <p:attrName>r</p:attrName>
                                        </p:attrNameLst>
                                      </p:cBhvr>
                                    </p:animRot>
                                    <p:animRot by="1500000">
                                      <p:cBhvr>
                                        <p:cTn id="16"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5295-42EE-48B5-B0F3-F0BEB0331C81}"/>
              </a:ext>
            </a:extLst>
          </p:cNvPr>
          <p:cNvSpPr>
            <a:spLocks noGrp="1"/>
          </p:cNvSpPr>
          <p:nvPr>
            <p:ph type="title"/>
          </p:nvPr>
        </p:nvSpPr>
        <p:spPr/>
        <p:txBody>
          <a:bodyPr/>
          <a:lstStyle/>
          <a:p>
            <a:r>
              <a:rPr lang="en-US" dirty="0"/>
              <a:t>Problem &amp; Solution</a:t>
            </a:r>
          </a:p>
        </p:txBody>
      </p:sp>
      <p:sp>
        <p:nvSpPr>
          <p:cNvPr id="3" name="Content Placeholder 2">
            <a:extLst>
              <a:ext uri="{FF2B5EF4-FFF2-40B4-BE49-F238E27FC236}">
                <a16:creationId xmlns:a16="http://schemas.microsoft.com/office/drawing/2014/main" id="{2F3D6FF7-33F6-4941-B3A7-D78E8339EAE5}"/>
              </a:ext>
            </a:extLst>
          </p:cNvPr>
          <p:cNvSpPr>
            <a:spLocks noGrp="1"/>
          </p:cNvSpPr>
          <p:nvPr>
            <p:ph sz="quarter" idx="13"/>
          </p:nvPr>
        </p:nvSpPr>
        <p:spPr/>
        <p:txBody>
          <a:bodyPr>
            <a:normAutofit fontScale="85000" lnSpcReduction="10000"/>
          </a:bodyPr>
          <a:lstStyle/>
          <a:p>
            <a:r>
              <a:rPr lang="en-US" cap="none" dirty="0">
                <a:highlight>
                  <a:srgbClr val="FFFF00"/>
                </a:highlight>
                <a:latin typeface="Times New Roman" panose="02020603050405020304" pitchFamily="18" charset="0"/>
                <a:cs typeface="Times New Roman" panose="02020603050405020304" pitchFamily="18" charset="0"/>
              </a:rPr>
              <a:t>Clear description of the problem and the solution and the solution design</a:t>
            </a:r>
          </a:p>
          <a:p>
            <a:r>
              <a:rPr lang="en-US" cap="none" dirty="0">
                <a:latin typeface="Times New Roman" panose="02020603050405020304" pitchFamily="18" charset="0"/>
                <a:cs typeface="Times New Roman" panose="02020603050405020304" pitchFamily="18" charset="0"/>
              </a:rPr>
              <a:t>the developing pace nowadays is becoming much faster than ever. Some people still not catching up with the technology around them. one advantage of technology nowadays is letting people be aware of what’s happening around them, which became much easier now. A lot of people don’t know what to do in their free time and are looking for something to do. So we thought that making a web app with cool features like searching and looking up events on a google map in a specific area would be helpful for people like those. So this app will require the user to log in or register if not registered for authentication purposes. Then a map will show up with features like searching and favorites. After that, tweets, foursquare rates and Instagram posts in a specific area will be demonstrated with tiny icons. Isn’t cool! Then for more details about the desired event, you can click on one of these icons to show information such time, place, comment, posts, etc.  </a:t>
            </a:r>
          </a:p>
        </p:txBody>
      </p:sp>
    </p:spTree>
    <p:extLst>
      <p:ext uri="{BB962C8B-B14F-4D97-AF65-F5344CB8AC3E}">
        <p14:creationId xmlns:p14="http://schemas.microsoft.com/office/powerpoint/2010/main" val="129740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CD33-5A31-4318-B52D-96D97AAF1E22}"/>
              </a:ext>
            </a:extLst>
          </p:cNvPr>
          <p:cNvSpPr>
            <a:spLocks noGrp="1"/>
          </p:cNvSpPr>
          <p:nvPr>
            <p:ph type="title"/>
          </p:nvPr>
        </p:nvSpPr>
        <p:spPr/>
        <p:txBody>
          <a:bodyPr/>
          <a:lstStyle/>
          <a:p>
            <a:r>
              <a:rPr lang="en-US" dirty="0"/>
              <a:t>Vision / Market</a:t>
            </a:r>
          </a:p>
        </p:txBody>
      </p:sp>
      <p:sp>
        <p:nvSpPr>
          <p:cNvPr id="3" name="Content Placeholder 2">
            <a:extLst>
              <a:ext uri="{FF2B5EF4-FFF2-40B4-BE49-F238E27FC236}">
                <a16:creationId xmlns:a16="http://schemas.microsoft.com/office/drawing/2014/main" id="{43D1E308-16F4-4E6C-B220-9F84E327F11F}"/>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Vision</a:t>
            </a:r>
          </a:p>
          <a:p>
            <a:r>
              <a:rPr lang="en-US" dirty="0">
                <a:latin typeface="Times New Roman" panose="02020603050405020304" pitchFamily="18" charset="0"/>
                <a:cs typeface="Times New Roman" panose="02020603050405020304" pitchFamily="18" charset="0"/>
              </a:rPr>
              <a:t>Market description </a:t>
            </a:r>
          </a:p>
        </p:txBody>
      </p:sp>
    </p:spTree>
    <p:extLst>
      <p:ext uri="{BB962C8B-B14F-4D97-AF65-F5344CB8AC3E}">
        <p14:creationId xmlns:p14="http://schemas.microsoft.com/office/powerpoint/2010/main" val="399290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88E7-B349-4D8D-AE7A-2ADC28A98D85}"/>
              </a:ext>
            </a:extLst>
          </p:cNvPr>
          <p:cNvSpPr>
            <a:spLocks noGrp="1"/>
          </p:cNvSpPr>
          <p:nvPr>
            <p:ph type="title"/>
          </p:nvPr>
        </p:nvSpPr>
        <p:spPr/>
        <p:txBody>
          <a:bodyPr/>
          <a:lstStyle/>
          <a:p>
            <a:r>
              <a:rPr lang="en-US" dirty="0"/>
              <a:t>Technical design</a:t>
            </a:r>
          </a:p>
        </p:txBody>
      </p:sp>
      <p:sp>
        <p:nvSpPr>
          <p:cNvPr id="3" name="Content Placeholder 2">
            <a:extLst>
              <a:ext uri="{FF2B5EF4-FFF2-40B4-BE49-F238E27FC236}">
                <a16:creationId xmlns:a16="http://schemas.microsoft.com/office/drawing/2014/main" id="{32470D8B-C9B3-4CF1-BAF1-32494386CDB8}"/>
              </a:ext>
            </a:extLst>
          </p:cNvPr>
          <p:cNvSpPr>
            <a:spLocks noGrp="1"/>
          </p:cNvSpPr>
          <p:nvPr>
            <p:ph sz="quarter" idx="13"/>
          </p:nvPr>
        </p:nvSpPr>
        <p:spPr/>
        <p:txBody>
          <a:bodyPr/>
          <a:lstStyle/>
          <a:p>
            <a:r>
              <a:rPr lang="en-US" cap="none" dirty="0">
                <a:latin typeface="Times New Roman" panose="02020603050405020304" pitchFamily="18" charset="0"/>
                <a:cs typeface="Times New Roman" panose="02020603050405020304" pitchFamily="18" charset="0"/>
              </a:rPr>
              <a:t>Design: (DB, hosting, backend)</a:t>
            </a:r>
          </a:p>
          <a:p>
            <a:r>
              <a:rPr lang="en-US" cap="none" dirty="0">
                <a:latin typeface="Times New Roman" panose="02020603050405020304" pitchFamily="18" charset="0"/>
                <a:cs typeface="Times New Roman" panose="02020603050405020304" pitchFamily="18" charset="0"/>
              </a:rPr>
              <a:t>Development tools (languages and tools)</a:t>
            </a:r>
          </a:p>
          <a:p>
            <a:r>
              <a:rPr lang="en-US" cap="none" dirty="0">
                <a:latin typeface="Times New Roman" panose="02020603050405020304" pitchFamily="18" charset="0"/>
                <a:cs typeface="Times New Roman" panose="02020603050405020304" pitchFamily="18" charset="0"/>
              </a:rPr>
              <a:t>Name of the tools, logo, and purpose</a:t>
            </a:r>
          </a:p>
          <a:p>
            <a:r>
              <a:rPr lang="en-US" cap="none" dirty="0">
                <a:latin typeface="Times New Roman" panose="02020603050405020304" pitchFamily="18" charset="0"/>
                <a:cs typeface="Times New Roman" panose="02020603050405020304" pitchFamily="18" charset="0"/>
              </a:rPr>
              <a:t>Group’s rating on how useful this tool or methodology was from 1-5</a:t>
            </a:r>
          </a:p>
          <a:p>
            <a:r>
              <a:rPr lang="en-US" cap="none" dirty="0">
                <a:latin typeface="Times New Roman" panose="02020603050405020304" pitchFamily="18" charset="0"/>
                <a:cs typeface="Times New Roman" panose="02020603050405020304" pitchFamily="18" charset="0"/>
              </a:rPr>
              <a:t>Methodologies</a:t>
            </a:r>
          </a:p>
          <a:p>
            <a:r>
              <a:rPr lang="en-US" cap="none" dirty="0">
                <a:latin typeface="Times New Roman" panose="02020603050405020304" pitchFamily="18" charset="0"/>
                <a:cs typeface="Times New Roman" panose="02020603050405020304" pitchFamily="18" charset="0"/>
              </a:rPr>
              <a:t>Expected tools: (</a:t>
            </a:r>
            <a:r>
              <a:rPr lang="en-US" cap="none" dirty="0" err="1">
                <a:latin typeface="Times New Roman" panose="02020603050405020304" pitchFamily="18" charset="0"/>
                <a:cs typeface="Times New Roman" panose="02020603050405020304" pitchFamily="18" charset="0"/>
              </a:rPr>
              <a:t>trello</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github</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mysql</a:t>
            </a:r>
            <a:r>
              <a:rPr lang="en-US" cap="none" dirty="0">
                <a:latin typeface="Times New Roman" panose="02020603050405020304" pitchFamily="18" charset="0"/>
                <a:cs typeface="Times New Roman" panose="02020603050405020304" pitchFamily="18" charset="0"/>
              </a:rPr>
              <a:t>, testing tool)</a:t>
            </a:r>
          </a:p>
        </p:txBody>
      </p:sp>
    </p:spTree>
    <p:extLst>
      <p:ext uri="{BB962C8B-B14F-4D97-AF65-F5344CB8AC3E}">
        <p14:creationId xmlns:p14="http://schemas.microsoft.com/office/powerpoint/2010/main" val="95803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8380-3000-4A9F-9F57-3EE351187A84}"/>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1967B619-E42C-4E8E-94E8-FE4D2CEA9285}"/>
              </a:ext>
            </a:extLst>
          </p:cNvPr>
          <p:cNvSpPr>
            <a:spLocks noGrp="1"/>
          </p:cNvSpPr>
          <p:nvPr>
            <p:ph sz="quarter" idx="13"/>
          </p:nvPr>
        </p:nvSpPr>
        <p:spPr/>
        <p:txBody>
          <a:bodyPr/>
          <a:lstStyle/>
          <a:p>
            <a:r>
              <a:rPr lang="en-US" cap="none" dirty="0">
                <a:latin typeface="Times New Roman" panose="02020603050405020304" pitchFamily="18" charset="0"/>
                <a:cs typeface="Times New Roman" panose="02020603050405020304" pitchFamily="18" charset="0"/>
              </a:rPr>
              <a:t>Project management : (style, philosophy, tools, usage of tools: PM, communications)</a:t>
            </a:r>
          </a:p>
          <a:p>
            <a:r>
              <a:rPr lang="en-US" cap="none" dirty="0">
                <a:latin typeface="Times New Roman" panose="02020603050405020304" pitchFamily="18" charset="0"/>
                <a:cs typeface="Times New Roman" panose="02020603050405020304" pitchFamily="18" charset="0"/>
              </a:rPr>
              <a:t>Challenges we have encountered, and how we overcame them and how it may have affected your original project</a:t>
            </a:r>
          </a:p>
          <a:p>
            <a:endParaRPr lang="en-US"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39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56FD-C770-4EE3-9A3A-15B08542626C}"/>
              </a:ext>
            </a:extLst>
          </p:cNvPr>
          <p:cNvSpPr>
            <a:spLocks noGrp="1"/>
          </p:cNvSpPr>
          <p:nvPr>
            <p:ph type="title"/>
          </p:nvPr>
        </p:nvSpPr>
        <p:spPr/>
        <p:txBody>
          <a:bodyPr/>
          <a:lstStyle/>
          <a:p>
            <a:r>
              <a:rPr lang="en-US" dirty="0"/>
              <a:t>Product demo</a:t>
            </a:r>
          </a:p>
        </p:txBody>
      </p:sp>
      <p:sp>
        <p:nvSpPr>
          <p:cNvPr id="3" name="Content Placeholder 2">
            <a:extLst>
              <a:ext uri="{FF2B5EF4-FFF2-40B4-BE49-F238E27FC236}">
                <a16:creationId xmlns:a16="http://schemas.microsoft.com/office/drawing/2014/main" id="{105F21CC-449E-4587-B6E4-B2C5738CF405}"/>
              </a:ext>
            </a:extLst>
          </p:cNvPr>
          <p:cNvSpPr>
            <a:spLocks noGrp="1"/>
          </p:cNvSpPr>
          <p:nvPr>
            <p:ph sz="quarter" idx="13"/>
          </p:nvPr>
        </p:nvSpPr>
        <p:spPr/>
        <p:txBody>
          <a:bodyPr/>
          <a:lstStyle/>
          <a:p>
            <a:r>
              <a:rPr lang="en-US" cap="none" dirty="0">
                <a:latin typeface="Times New Roman" panose="02020603050405020304" pitchFamily="18" charset="0"/>
                <a:cs typeface="Times New Roman" panose="02020603050405020304" pitchFamily="18" charset="0"/>
              </a:rPr>
              <a:t>Demo static or dynamic, ease of understanding ; live</a:t>
            </a:r>
          </a:p>
          <a:p>
            <a:r>
              <a:rPr lang="en-US" cap="none" dirty="0">
                <a:latin typeface="Times New Roman" panose="02020603050405020304" pitchFamily="18" charset="0"/>
                <a:cs typeface="Times New Roman" panose="02020603050405020304" pitchFamily="18" charset="0"/>
              </a:rPr>
              <a:t>Description of demo  (live voice, canned animation)</a:t>
            </a:r>
          </a:p>
          <a:p>
            <a:r>
              <a:rPr lang="en-US" cap="none" dirty="0">
                <a:latin typeface="Times New Roman" panose="02020603050405020304" pitchFamily="18" charset="0"/>
                <a:cs typeface="Times New Roman" panose="02020603050405020304" pitchFamily="18" charset="0"/>
              </a:rPr>
              <a:t>Product’s use</a:t>
            </a:r>
          </a:p>
          <a:p>
            <a:r>
              <a:rPr lang="en-US" cap="none" dirty="0">
                <a:latin typeface="Times New Roman" panose="02020603050405020304" pitchFamily="18" charset="0"/>
                <a:cs typeface="Times New Roman" panose="02020603050405020304" pitchFamily="18" charset="0"/>
              </a:rPr>
              <a:t>Features and behaviors are well described and demonstrated.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37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BAFA-BD92-4B83-9E33-FBA893C4CBC9}"/>
              </a:ext>
            </a:extLst>
          </p:cNvPr>
          <p:cNvSpPr>
            <a:spLocks noGrp="1"/>
          </p:cNvSpPr>
          <p:nvPr>
            <p:ph type="title"/>
          </p:nvPr>
        </p:nvSpPr>
        <p:spPr/>
        <p:txBody>
          <a:bodyPr/>
          <a:lstStyle/>
          <a:p>
            <a:r>
              <a:rPr lang="en-US" dirty="0"/>
              <a:t>Summary</a:t>
            </a:r>
          </a:p>
        </p:txBody>
      </p:sp>
      <p:pic>
        <p:nvPicPr>
          <p:cNvPr id="8" name="Content Placeholder 7">
            <a:extLst>
              <a:ext uri="{FF2B5EF4-FFF2-40B4-BE49-F238E27FC236}">
                <a16:creationId xmlns:a16="http://schemas.microsoft.com/office/drawing/2014/main" id="{EF7B2C4E-2BD0-4746-9A42-E4491337C27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rot="10533818">
            <a:off x="5949268" y="-1749702"/>
            <a:ext cx="916681" cy="1716821"/>
          </a:xfrm>
        </p:spPr>
      </p:pic>
      <p:sp>
        <p:nvSpPr>
          <p:cNvPr id="5" name="Rectangle 4">
            <a:extLst>
              <a:ext uri="{FF2B5EF4-FFF2-40B4-BE49-F238E27FC236}">
                <a16:creationId xmlns:a16="http://schemas.microsoft.com/office/drawing/2014/main" id="{1366D2C3-01E9-481C-BD72-0E2E1E6839B0}"/>
              </a:ext>
            </a:extLst>
          </p:cNvPr>
          <p:cNvSpPr/>
          <p:nvPr/>
        </p:nvSpPr>
        <p:spPr>
          <a:xfrm>
            <a:off x="7433534" y="0"/>
            <a:ext cx="3958945" cy="6858000"/>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D214CA8-2D6C-4D92-BA96-49AF10B4F2C0}"/>
              </a:ext>
            </a:extLst>
          </p:cNvPr>
          <p:cNvSpPr txBox="1"/>
          <p:nvPr/>
        </p:nvSpPr>
        <p:spPr>
          <a:xfrm>
            <a:off x="7433534" y="-7542541"/>
            <a:ext cx="3958945" cy="7429726"/>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Abdullah Bajkhaif</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Alex Markley</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Firas Al </a:t>
            </a:r>
            <a:r>
              <a:rPr lang="en-US" sz="2800" b="1" dirty="0" err="1">
                <a:latin typeface="Times New Roman" panose="02020603050405020304" pitchFamily="18" charset="0"/>
                <a:cs typeface="Times New Roman" panose="02020603050405020304" pitchFamily="18" charset="0"/>
              </a:rPr>
              <a:t>Mahrouky</a:t>
            </a: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Jay Maxwell</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Mohammed Al </a:t>
            </a:r>
            <a:r>
              <a:rPr lang="en-US" sz="2800" b="1" dirty="0" err="1">
                <a:latin typeface="Times New Roman" panose="02020603050405020304" pitchFamily="18" charset="0"/>
                <a:cs typeface="Times New Roman" panose="02020603050405020304" pitchFamily="18" charset="0"/>
              </a:rPr>
              <a:t>Rasbi</a:t>
            </a: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defTabSz="914400">
              <a:lnSpc>
                <a:spcPct val="90000"/>
              </a:lnSpc>
              <a:spcBef>
                <a:spcPct val="0"/>
              </a:spcBef>
            </a:pPr>
            <a:r>
              <a:rPr lang="en-US" sz="3200" cap="all" dirty="0">
                <a:solidFill>
                  <a:schemeClr val="accent1"/>
                </a:solidFill>
                <a:latin typeface="+mj-lt"/>
                <a:ea typeface="+mj-ea"/>
                <a:cs typeface="+mj-cs"/>
              </a:rPr>
              <a:t>Golden Members</a:t>
            </a:r>
          </a:p>
        </p:txBody>
      </p:sp>
      <p:pic>
        <p:nvPicPr>
          <p:cNvPr id="12" name="Picture 11">
            <a:extLst>
              <a:ext uri="{FF2B5EF4-FFF2-40B4-BE49-F238E27FC236}">
                <a16:creationId xmlns:a16="http://schemas.microsoft.com/office/drawing/2014/main" id="{52ADB8B5-4A43-4E8C-988D-9EF55DE6A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4516397" y="-1528422"/>
            <a:ext cx="2547428" cy="1528422"/>
          </a:xfrm>
          <a:prstGeom prst="rect">
            <a:avLst/>
          </a:prstGeom>
        </p:spPr>
      </p:pic>
    </p:spTree>
    <p:extLst>
      <p:ext uri="{BB962C8B-B14F-4D97-AF65-F5344CB8AC3E}">
        <p14:creationId xmlns:p14="http://schemas.microsoft.com/office/powerpoint/2010/main" val="99245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nodeType="withEffect">
                                  <p:stCondLst>
                                    <p:cond delay="0"/>
                                  </p:stCondLst>
                                  <p:childTnLst>
                                    <p:animMotion origin="layout" path="M -8.33333E-7 1.11111E-6 L 0.00208 0.14861 " pathEditMode="relative" rAng="0" ptsTypes="AA">
                                      <p:cBhvr>
                                        <p:cTn id="6" dur="1000" fill="hold"/>
                                        <p:tgtEl>
                                          <p:spTgt spid="8"/>
                                        </p:tgtEl>
                                        <p:attrNameLst>
                                          <p:attrName>ppt_x</p:attrName>
                                          <p:attrName>ppt_y</p:attrName>
                                        </p:attrNameLst>
                                      </p:cBhvr>
                                      <p:rCtr x="104" y="7431"/>
                                    </p:animMotion>
                                  </p:childTnLst>
                                </p:cTn>
                              </p:par>
                            </p:childTnLst>
                          </p:cTn>
                        </p:par>
                        <p:par>
                          <p:cTn id="7" fill="hold">
                            <p:stCondLst>
                              <p:cond delay="1000"/>
                            </p:stCondLst>
                            <p:childTnLst>
                              <p:par>
                                <p:cTn id="8" presetID="42" presetClass="path" presetSubtype="0" fill="hold" nodeType="afterEffect">
                                  <p:stCondLst>
                                    <p:cond delay="0"/>
                                  </p:stCondLst>
                                  <p:childTnLst>
                                    <p:animMotion origin="layout" path="M 2.08333E-7 2.59259E-6 L -0.00104 0.13171 " pathEditMode="relative" rAng="0" ptsTypes="AA">
                                      <p:cBhvr>
                                        <p:cTn id="9" dur="1000" fill="hold"/>
                                        <p:tgtEl>
                                          <p:spTgt spid="12"/>
                                        </p:tgtEl>
                                        <p:attrNameLst>
                                          <p:attrName>ppt_x</p:attrName>
                                          <p:attrName>ppt_y</p:attrName>
                                        </p:attrNameLst>
                                      </p:cBhvr>
                                      <p:rCtr x="-52" y="6597"/>
                                    </p:animMotion>
                                  </p:childTnLst>
                                </p:cTn>
                              </p:par>
                              <p:par>
                                <p:cTn id="10" presetID="42" presetClass="path" presetSubtype="0" repeatCount="indefinite" fill="hold" grpId="0" nodeType="withEffect">
                                  <p:stCondLst>
                                    <p:cond delay="2000"/>
                                  </p:stCondLst>
                                  <p:childTnLst>
                                    <p:animMotion origin="layout" path="M 4.79167E-6 1.85185E-6 L 4.79167E-6 2.1 " pathEditMode="relative" rAng="0" ptsTypes="AA">
                                      <p:cBhvr>
                                        <p:cTn id="11" dur="30000" fill="hold"/>
                                        <p:tgtEl>
                                          <p:spTgt spid="6"/>
                                        </p:tgtEl>
                                        <p:attrNameLst>
                                          <p:attrName>ppt_x</p:attrName>
                                          <p:attrName>ppt_y</p:attrName>
                                        </p:attrNameLst>
                                      </p:cBhvr>
                                      <p:rCtr x="0" y="10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195</TotalTime>
  <Words>396</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Impact</vt:lpstr>
      <vt:lpstr>Times New Roman</vt:lpstr>
      <vt:lpstr>Main Event</vt:lpstr>
      <vt:lpstr>PowerPoint Presentation</vt:lpstr>
      <vt:lpstr>Instructions</vt:lpstr>
      <vt:lpstr>INtroduction</vt:lpstr>
      <vt:lpstr>Problem &amp; Solution</vt:lpstr>
      <vt:lpstr>Vision / Market</vt:lpstr>
      <vt:lpstr>Technical design</vt:lpstr>
      <vt:lpstr>Project management</vt:lpstr>
      <vt:lpstr>Product 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Bajkhaif</dc:creator>
  <cp:lastModifiedBy>Abdullah Bajkhaif</cp:lastModifiedBy>
  <cp:revision>16</cp:revision>
  <dcterms:created xsi:type="dcterms:W3CDTF">2017-12-11T03:10:19Z</dcterms:created>
  <dcterms:modified xsi:type="dcterms:W3CDTF">2017-12-11T06:25:41Z</dcterms:modified>
</cp:coreProperties>
</file>