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388C26-A1CE-22AD-2753-F1121E2D286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99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5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5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1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9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6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4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6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6AACE6-3540-A896-CAA4-94B9BA58DCF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1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14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64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5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2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33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3179298"/>
            <a:ext cx="4397828" cy="1598083"/>
          </a:xfrm>
        </p:spPr>
        <p:txBody>
          <a:bodyPr>
            <a:noAutofit/>
          </a:bodyPr>
          <a:lstStyle/>
          <a:p>
            <a:r>
              <a:rPr lang="en-GB" sz="4000" dirty="0"/>
              <a:t>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r>
              <a:rPr lang="en-GB" dirty="0"/>
              <a:t>- BY Syed Almaas Parvez</a:t>
            </a:r>
          </a:p>
        </p:txBody>
      </p:sp>
      <p:pic>
        <p:nvPicPr>
          <p:cNvPr id="4" name="Picture 3" descr="British Airways logo">
            <a:hlinkClick r:id="rId3"/>
            <a:extLst>
              <a:ext uri="{FF2B5EF4-FFF2-40B4-BE49-F238E27FC236}">
                <a16:creationId xmlns:a16="http://schemas.microsoft.com/office/drawing/2014/main" id="{92E5682D-7A13-45CE-BF84-C6ACB059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2999536"/>
            <a:ext cx="5450557" cy="858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Percentage Distribution of 1000 </a:t>
            </a:r>
            <a:br>
              <a:rPr lang="en-GB" dirty="0"/>
            </a:br>
            <a:r>
              <a:rPr lang="en-GB" dirty="0"/>
              <a:t>Ratings</a:t>
            </a:r>
          </a:p>
        </p:txBody>
      </p:sp>
      <p:pic>
        <p:nvPicPr>
          <p:cNvPr id="5" name="Content Placeholder 4" descr="A pie chart with numbers and a number of percentages">
            <a:extLst>
              <a:ext uri="{FF2B5EF4-FFF2-40B4-BE49-F238E27FC236}">
                <a16:creationId xmlns:a16="http://schemas.microsoft.com/office/drawing/2014/main" id="{6C39ADCA-504B-BBBA-6394-B8B392CD3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85277"/>
            <a:ext cx="6059489" cy="3935414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29DB30-275C-904C-B9CA-92170C08D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72569"/>
              </p:ext>
            </p:extLst>
          </p:nvPr>
        </p:nvGraphicFramePr>
        <p:xfrm>
          <a:off x="6894946" y="2554083"/>
          <a:ext cx="3412836" cy="3167843"/>
        </p:xfrm>
        <a:graphic>
          <a:graphicData uri="http://schemas.openxmlformats.org/drawingml/2006/table">
            <a:tbl>
              <a:tblPr firstRow="1" bandRow="1"/>
              <a:tblGrid>
                <a:gridCol w="3412836">
                  <a:extLst>
                    <a:ext uri="{9D8B030D-6E8A-4147-A177-3AD203B41FA5}">
                      <a16:colId xmlns:a16="http://schemas.microsoft.com/office/drawing/2014/main" val="1870014063"/>
                    </a:ext>
                  </a:extLst>
                </a:gridCol>
              </a:tblGrid>
              <a:tr h="953283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 in 3 reviewers has given a rating of 1/10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919115"/>
                  </a:ext>
                </a:extLst>
              </a:tr>
              <a:tr h="953283">
                <a:tc>
                  <a:txBody>
                    <a:bodyPr/>
                    <a:lstStyle/>
                    <a:p>
                      <a:r>
                        <a:rPr lang="en-CA" dirty="0"/>
                        <a:t>1 in 10 has </a:t>
                      </a:r>
                      <a:r>
                        <a:rPr lang="en-CA" dirty="0" err="1"/>
                        <a:t>givern</a:t>
                      </a:r>
                      <a:r>
                        <a:rPr lang="en-CA" dirty="0"/>
                        <a:t> 10/10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086937"/>
                  </a:ext>
                </a:extLst>
              </a:tr>
              <a:tr h="1261277">
                <a:tc>
                  <a:txBody>
                    <a:bodyPr/>
                    <a:lstStyle/>
                    <a:p>
                      <a:r>
                        <a:rPr lang="en-CA" dirty="0"/>
                        <a:t>More than 50% of ratings are not more than 3/10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717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A181D1BD-E7F3-9485-D805-BFE2AAD80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3" y="332509"/>
            <a:ext cx="11445173" cy="62991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89C35-196C-25A7-86F4-DAC9540F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863" y="2028470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Top 10 Countries by Number of Reviews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4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green bars with black text&#10;&#10;Description automatically generated">
            <a:extLst>
              <a:ext uri="{FF2B5EF4-FFF2-40B4-BE49-F238E27FC236}">
                <a16:creationId xmlns:a16="http://schemas.microsoft.com/office/drawing/2014/main" id="{CFB724CF-13DE-0119-6AF6-E513F9B0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65" y="643467"/>
            <a:ext cx="7188470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E05EE-DB25-8948-A3F0-00A18060C24B}"/>
              </a:ext>
            </a:extLst>
          </p:cNvPr>
          <p:cNvSpPr txBox="1"/>
          <p:nvPr/>
        </p:nvSpPr>
        <p:spPr>
          <a:xfrm>
            <a:off x="958645" y="1342103"/>
            <a:ext cx="1543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Australians gave the lowest average rating for British Airways,</a:t>
            </a:r>
          </a:p>
          <a:p>
            <a:r>
              <a:rPr lang="en-CA" sz="2000" dirty="0">
                <a:solidFill>
                  <a:schemeClr val="bg1"/>
                </a:solidFill>
              </a:rPr>
              <a:t>while Swedish travellers gave a neutral rating</a:t>
            </a:r>
          </a:p>
        </p:txBody>
      </p:sp>
    </p:spTree>
    <p:extLst>
      <p:ext uri="{BB962C8B-B14F-4D97-AF65-F5344CB8AC3E}">
        <p14:creationId xmlns:p14="http://schemas.microsoft.com/office/powerpoint/2010/main" val="114686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FC423A2-9355-5460-1205-DB61F08FD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42" y="643467"/>
            <a:ext cx="7258716" cy="5571066"/>
          </a:xfrm>
          <a:prstGeom prst="rect">
            <a:avLst/>
          </a:prstGeom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6D03F-0CAB-AAA8-8371-A63974F1460A}"/>
              </a:ext>
            </a:extLst>
          </p:cNvPr>
          <p:cNvSpPr txBox="1"/>
          <p:nvPr/>
        </p:nvSpPr>
        <p:spPr>
          <a:xfrm>
            <a:off x="825910" y="1141407"/>
            <a:ext cx="1640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Ratings by citizens of UK is the most inconsistent and varies greatly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4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olorful pie chart with numbers and a number&#10;&#10;Description automatically generated">
            <a:extLst>
              <a:ext uri="{FF2B5EF4-FFF2-40B4-BE49-F238E27FC236}">
                <a16:creationId xmlns:a16="http://schemas.microsoft.com/office/drawing/2014/main" id="{1B59F16E-DDE6-BD0A-B038-271D0EF3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33" y="643467"/>
            <a:ext cx="5403934" cy="5571066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E65F5-A0A5-FB17-B8F6-5E23C543FB51}"/>
              </a:ext>
            </a:extLst>
          </p:cNvPr>
          <p:cNvSpPr txBox="1"/>
          <p:nvPr/>
        </p:nvSpPr>
        <p:spPr>
          <a:xfrm>
            <a:off x="1068388" y="1600200"/>
            <a:ext cx="2514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quarter of travelers from UK is extremely dissatisfied by British Airways and gave a rating of just 1, while 1 in 10  gave it the highest rating of 10/10 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6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107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Reviews Analysis</vt:lpstr>
      <vt:lpstr>Percentage Distribution of 1000  Ratings</vt:lpstr>
      <vt:lpstr>Top 10 Countries by Number of Reviews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Syed Parvez</cp:lastModifiedBy>
  <cp:revision>4</cp:revision>
  <dcterms:created xsi:type="dcterms:W3CDTF">2022-12-06T11:13:27Z</dcterms:created>
  <dcterms:modified xsi:type="dcterms:W3CDTF">2023-08-27T17:09:37Z</dcterms:modified>
</cp:coreProperties>
</file>