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8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01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08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1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3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1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3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8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69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8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7070-E870-45D8-8DD3-5A977F1C6483}" type="datetimeFigureOut">
              <a:rPr lang="de-DE" smtClean="0"/>
              <a:t>27.08.2016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E102-CF00-4F41-ACF2-E6D7D6B9D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67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Geben Sie den IQ aus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&gt;&gt;&gt; Adressbuch=["Vorname : Max","</a:t>
            </a:r>
            <a:r>
              <a:rPr lang="de-DE" dirty="0" err="1"/>
              <a:t>Nachname:Mustermann</a:t>
            </a:r>
            <a:r>
              <a:rPr lang="de-DE" dirty="0"/>
              <a:t>","</a:t>
            </a:r>
            <a:r>
              <a:rPr lang="de-DE" dirty="0" err="1"/>
              <a:t>Hobies</a:t>
            </a:r>
            <a:r>
              <a:rPr lang="de-DE" dirty="0"/>
              <a:t>: Schwimmen, Tanzen, Lesen", "Alter: 43","Eingenschaften:","Geschicklichkeit: 10","IQ: 98","Gewicht: 88","Haarfarbe: blond", "Geschlecht: </a:t>
            </a:r>
            <a:r>
              <a:rPr lang="de-DE" dirty="0" err="1"/>
              <a:t>mänlich</a:t>
            </a:r>
            <a:r>
              <a:rPr lang="de-DE" dirty="0"/>
              <a:t>"]</a:t>
            </a:r>
          </a:p>
          <a:p>
            <a:r>
              <a:rPr lang="de-DE" dirty="0"/>
              <a:t>&gt;&gt;&gt; </a:t>
            </a:r>
            <a:r>
              <a:rPr lang="de-DE" dirty="0" err="1"/>
              <a:t>print</a:t>
            </a:r>
            <a:r>
              <a:rPr lang="de-DE" dirty="0"/>
              <a:t> (Adressbuch[6])</a:t>
            </a:r>
          </a:p>
          <a:p>
            <a:r>
              <a:rPr lang="de-DE" dirty="0"/>
              <a:t>IQ: 98</a:t>
            </a:r>
          </a:p>
          <a:p>
            <a:r>
              <a:rPr lang="de-DE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24505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Geben Sie die Anzahl der Hobbies aus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4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Fügen Sie einen ähnlichen Datensatz hinzu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&gt;&gt;&gt; </a:t>
            </a:r>
            <a:r>
              <a:rPr lang="de-DE" dirty="0" err="1"/>
              <a:t>Adressbuch.append</a:t>
            </a:r>
            <a:r>
              <a:rPr lang="de-DE" dirty="0"/>
              <a:t> ({"Vorname : Pia","</a:t>
            </a:r>
            <a:r>
              <a:rPr lang="de-DE" dirty="0" err="1"/>
              <a:t>Nachname:Musterfrau</a:t>
            </a:r>
            <a:r>
              <a:rPr lang="de-DE" dirty="0"/>
              <a:t>","</a:t>
            </a:r>
            <a:r>
              <a:rPr lang="de-DE" dirty="0" err="1"/>
              <a:t>Hobies</a:t>
            </a:r>
            <a:r>
              <a:rPr lang="de-DE" dirty="0"/>
              <a:t>: (Wandern, Tanzen, </a:t>
            </a:r>
            <a:r>
              <a:rPr lang="de-DE" dirty="0" err="1"/>
              <a:t>Skydiving</a:t>
            </a:r>
            <a:r>
              <a:rPr lang="de-DE" dirty="0"/>
              <a:t>)", "Alter: 34","Eingenschaften:","Geschicklichkeit: 9","IQ: 102","Gewicht: 68","Haarfarbe: brünett", "Geschlecht: weiblich"})</a:t>
            </a:r>
          </a:p>
          <a:p>
            <a:r>
              <a:rPr lang="de-DE" dirty="0"/>
              <a:t>&gt;&gt;&gt; </a:t>
            </a:r>
            <a:r>
              <a:rPr lang="de-DE" dirty="0" err="1"/>
              <a:t>print</a:t>
            </a:r>
            <a:r>
              <a:rPr lang="de-DE" dirty="0"/>
              <a:t> (Adressbuch)</a:t>
            </a:r>
          </a:p>
          <a:p>
            <a:r>
              <a:rPr lang="de-DE" dirty="0"/>
              <a:t>['Vorname : Max', '</a:t>
            </a:r>
            <a:r>
              <a:rPr lang="de-DE" dirty="0" err="1"/>
              <a:t>Nachname:Mustermann</a:t>
            </a:r>
            <a:r>
              <a:rPr lang="de-DE" dirty="0"/>
              <a:t>', '</a:t>
            </a:r>
            <a:r>
              <a:rPr lang="de-DE" dirty="0" err="1"/>
              <a:t>Hobies</a:t>
            </a:r>
            <a:r>
              <a:rPr lang="de-DE" dirty="0"/>
              <a:t>: (Schwimmen, Tanzen, Lesen)', 'Alter: 43', '</a:t>
            </a:r>
            <a:r>
              <a:rPr lang="de-DE" dirty="0" err="1"/>
              <a:t>Eingenschaften</a:t>
            </a:r>
            <a:r>
              <a:rPr lang="de-DE" dirty="0"/>
              <a:t>:', 'Geschicklichkeit: 10', 'IQ: 98', 'Gewicht: 88', 'Haarfarbe: blond', 'Geschlecht: </a:t>
            </a:r>
            <a:r>
              <a:rPr lang="de-DE" dirty="0" err="1"/>
              <a:t>mänlich</a:t>
            </a:r>
            <a:r>
              <a:rPr lang="de-DE" dirty="0"/>
              <a:t>', {'Geschicklichkeit: 9', '</a:t>
            </a:r>
            <a:r>
              <a:rPr lang="de-DE" dirty="0" err="1"/>
              <a:t>Hobies</a:t>
            </a:r>
            <a:r>
              <a:rPr lang="de-DE" dirty="0"/>
              <a:t>: (Wandern, Tanzen, </a:t>
            </a:r>
            <a:r>
              <a:rPr lang="de-DE" dirty="0" err="1"/>
              <a:t>Skydiving</a:t>
            </a:r>
            <a:r>
              <a:rPr lang="de-DE" dirty="0"/>
              <a:t>)', 'Geschlecht: weiblich', 'Alter: 34', 'Gewicht: 68', 'Vorname : Pia', '</a:t>
            </a:r>
            <a:r>
              <a:rPr lang="de-DE" dirty="0" err="1"/>
              <a:t>Nachname:Musterfrau</a:t>
            </a:r>
            <a:r>
              <a:rPr lang="de-DE" dirty="0"/>
              <a:t>', '</a:t>
            </a:r>
            <a:r>
              <a:rPr lang="de-DE" dirty="0" err="1"/>
              <a:t>Eingenschaften</a:t>
            </a:r>
            <a:r>
              <a:rPr lang="de-DE" dirty="0"/>
              <a:t>:', 'Haarfarbe: brünett', 'IQ: 102'}]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67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Zeigen Sie die Länge des Adressbuches 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de-DE" dirty="0" err="1"/>
              <a:t>Adressbuch.append</a:t>
            </a:r>
            <a:r>
              <a:rPr lang="de-DE"/>
              <a:t>………………</a:t>
            </a:r>
          </a:p>
          <a:p>
            <a:endParaRPr lang="de-DE" dirty="0"/>
          </a:p>
          <a:p>
            <a:r>
              <a:rPr lang="de-DE" dirty="0"/>
              <a:t>&gt;&gt;&gt; </a:t>
            </a:r>
            <a:r>
              <a:rPr lang="de-DE" dirty="0" err="1"/>
              <a:t>len</a:t>
            </a:r>
            <a:r>
              <a:rPr lang="de-DE" dirty="0"/>
              <a:t> (Adressbuch)</a:t>
            </a:r>
          </a:p>
          <a:p>
            <a:r>
              <a:rPr lang="de-DE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130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AUFGABE 2</vt:lpstr>
      <vt:lpstr>Geben Sie den IQ aus</vt:lpstr>
      <vt:lpstr>Geben Sie die Anzahl der Hobbies aus</vt:lpstr>
      <vt:lpstr>Fügen Sie einen ähnlichen Datensatz hinzu</vt:lpstr>
      <vt:lpstr>Zeigen Sie die Länge des Adressbuches 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2</dc:title>
  <dc:creator>Osmania</dc:creator>
  <cp:lastModifiedBy>Osmania</cp:lastModifiedBy>
  <cp:revision>3</cp:revision>
  <dcterms:created xsi:type="dcterms:W3CDTF">2016-08-27T12:31:22Z</dcterms:created>
  <dcterms:modified xsi:type="dcterms:W3CDTF">2016-08-27T13:41:21Z</dcterms:modified>
</cp:coreProperties>
</file>