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3DCC-B10F-431B-B69D-47056D1B30BB}" type="datetimeFigureOut">
              <a:rPr lang="de-DE" smtClean="0"/>
              <a:t>26.08.2016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107-9F23-4341-B915-723AE2307C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22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3DCC-B10F-431B-B69D-47056D1B30BB}" type="datetimeFigureOut">
              <a:rPr lang="de-DE" smtClean="0"/>
              <a:t>26.08.2016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107-9F23-4341-B915-723AE2307C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91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3DCC-B10F-431B-B69D-47056D1B30BB}" type="datetimeFigureOut">
              <a:rPr lang="de-DE" smtClean="0"/>
              <a:t>26.08.2016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107-9F23-4341-B915-723AE2307C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71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3DCC-B10F-431B-B69D-47056D1B30BB}" type="datetimeFigureOut">
              <a:rPr lang="de-DE" smtClean="0"/>
              <a:t>26.08.2016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107-9F23-4341-B915-723AE2307C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48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3DCC-B10F-431B-B69D-47056D1B30BB}" type="datetimeFigureOut">
              <a:rPr lang="de-DE" smtClean="0"/>
              <a:t>26.08.2016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107-9F23-4341-B915-723AE2307C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95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3DCC-B10F-431B-B69D-47056D1B30BB}" type="datetimeFigureOut">
              <a:rPr lang="de-DE" smtClean="0"/>
              <a:t>26.08.2016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107-9F23-4341-B915-723AE2307C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33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3DCC-B10F-431B-B69D-47056D1B30BB}" type="datetimeFigureOut">
              <a:rPr lang="de-DE" smtClean="0"/>
              <a:t>26.08.2016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107-9F23-4341-B915-723AE2307C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21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3DCC-B10F-431B-B69D-47056D1B30BB}" type="datetimeFigureOut">
              <a:rPr lang="de-DE" smtClean="0"/>
              <a:t>26.08.2016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107-9F23-4341-B915-723AE2307C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27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3DCC-B10F-431B-B69D-47056D1B30BB}" type="datetimeFigureOut">
              <a:rPr lang="de-DE" smtClean="0"/>
              <a:t>26.08.2016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107-9F23-4341-B915-723AE2307C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72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3DCC-B10F-431B-B69D-47056D1B30BB}" type="datetimeFigureOut">
              <a:rPr lang="de-DE" smtClean="0"/>
              <a:t>26.08.2016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107-9F23-4341-B915-723AE2307C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36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3DCC-B10F-431B-B69D-47056D1B30BB}" type="datetimeFigureOut">
              <a:rPr lang="de-DE" smtClean="0"/>
              <a:t>26.08.2016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107-9F23-4341-B915-723AE2307C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51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83DCC-B10F-431B-B69D-47056D1B30BB}" type="datetimeFigureOut">
              <a:rPr lang="de-DE" smtClean="0"/>
              <a:t>26.08.2016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34107-9F23-4341-B915-723AE2307C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19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1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AUFGABE 2:Erstellen Sie ein </a:t>
            </a:r>
            <a:r>
              <a:rPr lang="de-DE" sz="3200" dirty="0" err="1"/>
              <a:t>Dictionary</a:t>
            </a:r>
            <a:r>
              <a:rPr lang="de-DE" sz="3200" dirty="0"/>
              <a:t> das folgende Datensatz</a:t>
            </a:r>
            <a:br>
              <a:rPr lang="de-DE" sz="3200" dirty="0"/>
            </a:br>
            <a:r>
              <a:rPr lang="de-DE" sz="3200" dirty="0"/>
              <a:t>speichern kann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&gt;&gt;&gt; Adressbuch=["Vorname : Max","</a:t>
            </a:r>
            <a:r>
              <a:rPr lang="de-DE" dirty="0" err="1"/>
              <a:t>Nachname:Mustermann</a:t>
            </a:r>
            <a:r>
              <a:rPr lang="de-DE" dirty="0"/>
              <a:t>","</a:t>
            </a:r>
            <a:r>
              <a:rPr lang="de-DE" dirty="0" err="1"/>
              <a:t>Hobies</a:t>
            </a:r>
            <a:r>
              <a:rPr lang="de-DE" dirty="0"/>
              <a:t>: Schwimmen, Tanzen, Lesen", "Alter: 43","Eingenschaften:","Geschicklichkeit: 10","IQ: 98","Gewicht: 88","Haarfarbe: blond", "Geschlecht: </a:t>
            </a:r>
            <a:r>
              <a:rPr lang="de-DE" dirty="0" err="1"/>
              <a:t>mänlich</a:t>
            </a:r>
            <a:r>
              <a:rPr lang="de-DE" dirty="0"/>
              <a:t>"]</a:t>
            </a:r>
          </a:p>
          <a:p>
            <a:r>
              <a:rPr lang="de-DE" dirty="0"/>
              <a:t>&gt;&gt;&gt; </a:t>
            </a:r>
            <a:r>
              <a:rPr lang="de-DE" dirty="0" err="1"/>
              <a:t>pprint</a:t>
            </a:r>
            <a:r>
              <a:rPr lang="de-DE" dirty="0"/>
              <a:t> (Adressbuch)</a:t>
            </a:r>
          </a:p>
          <a:p>
            <a:r>
              <a:rPr lang="de-DE" dirty="0"/>
              <a:t>['Vorname : Max',</a:t>
            </a:r>
          </a:p>
          <a:p>
            <a:r>
              <a:rPr lang="de-DE" dirty="0"/>
              <a:t> '</a:t>
            </a:r>
            <a:r>
              <a:rPr lang="de-DE" dirty="0" err="1"/>
              <a:t>Nachname:Mustermann</a:t>
            </a:r>
            <a:r>
              <a:rPr lang="de-DE" dirty="0"/>
              <a:t>',</a:t>
            </a:r>
          </a:p>
          <a:p>
            <a:r>
              <a:rPr lang="de-DE" dirty="0"/>
              <a:t> '</a:t>
            </a:r>
            <a:r>
              <a:rPr lang="de-DE" dirty="0" err="1"/>
              <a:t>Hobies</a:t>
            </a:r>
            <a:r>
              <a:rPr lang="de-DE" dirty="0"/>
              <a:t>: Schwimmen, Tanzen, Lesen',</a:t>
            </a:r>
          </a:p>
          <a:p>
            <a:r>
              <a:rPr lang="de-DE" dirty="0"/>
              <a:t> 'Alter: 43',</a:t>
            </a:r>
          </a:p>
          <a:p>
            <a:r>
              <a:rPr lang="de-DE" dirty="0"/>
              <a:t> '</a:t>
            </a:r>
            <a:r>
              <a:rPr lang="de-DE" dirty="0" err="1"/>
              <a:t>Eingenschaften</a:t>
            </a:r>
            <a:r>
              <a:rPr lang="de-DE" dirty="0"/>
              <a:t>:',</a:t>
            </a:r>
          </a:p>
          <a:p>
            <a:r>
              <a:rPr lang="de-DE" dirty="0"/>
              <a:t> 'Geschicklichkeit: 10',</a:t>
            </a:r>
          </a:p>
          <a:p>
            <a:r>
              <a:rPr lang="de-DE" dirty="0"/>
              <a:t> 'IQ: 98',</a:t>
            </a:r>
          </a:p>
          <a:p>
            <a:r>
              <a:rPr lang="de-DE" dirty="0"/>
              <a:t> 'Gewicht: 88',</a:t>
            </a:r>
          </a:p>
          <a:p>
            <a:r>
              <a:rPr lang="de-DE" dirty="0"/>
              <a:t> 'Haarfarbe: blond',</a:t>
            </a:r>
          </a:p>
          <a:p>
            <a:r>
              <a:rPr lang="de-DE" dirty="0"/>
              <a:t> 'Geschlecht: </a:t>
            </a:r>
            <a:r>
              <a:rPr lang="de-DE" dirty="0" err="1"/>
              <a:t>mänlich</a:t>
            </a:r>
            <a:r>
              <a:rPr lang="de-DE" dirty="0"/>
              <a:t>']</a:t>
            </a:r>
          </a:p>
          <a:p>
            <a:r>
              <a:rPr lang="de-DE" dirty="0"/>
              <a:t>&gt;&gt;&gt;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474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Breitbild</PresentationFormat>
  <Paragraphs>14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AUFGABE 2:Erstellen Sie ein Dictionary das folgende Datensatz speichern kann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Osmania</dc:creator>
  <cp:lastModifiedBy>Osmania</cp:lastModifiedBy>
  <cp:revision>1</cp:revision>
  <dcterms:created xsi:type="dcterms:W3CDTF">2016-08-26T20:41:19Z</dcterms:created>
  <dcterms:modified xsi:type="dcterms:W3CDTF">2016-08-26T20:41:35Z</dcterms:modified>
</cp:coreProperties>
</file>