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 showGuides="1">
      <p:cViewPr varScale="1">
        <p:scale>
          <a:sx n="102" d="100"/>
          <a:sy n="102" d="100"/>
        </p:scale>
        <p:origin x="192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35DCC-51B0-CD4F-8ED5-32A32DB9E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264174-5256-5F41-A962-B4F3D0675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43B184-DB20-794A-B314-5356CCC47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CC05-41EA-4245-8D66-DE3AEE3E0862}" type="datetimeFigureOut">
              <a:rPr lang="es-ES_tradnl" smtClean="0"/>
              <a:t>3/7/20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B7A3F8-2066-BF49-9542-9F118EB9C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BF3EF2-74E0-A743-8C0F-EE8715FD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901A-C0FC-9040-B56C-541651C537E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9657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601F7-74CA-F343-AED6-95EB4F7B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15EB46-8A4D-364E-AC08-852E0AFA3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E65D45-83F1-1B42-A412-FF19587AC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CC05-41EA-4245-8D66-DE3AEE3E0862}" type="datetimeFigureOut">
              <a:rPr lang="es-ES_tradnl" smtClean="0"/>
              <a:t>3/7/20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E80BA3-EDE4-6F4A-8E1E-BD632875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0EB782-5D92-604F-87EC-38F88214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901A-C0FC-9040-B56C-541651C537E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2643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FF4C80-9282-4D44-90B9-F72829062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3A97B2-3F1D-D24F-80C1-DF09D86AD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9DE863-4311-E64A-B8F4-ACCA679A3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CC05-41EA-4245-8D66-DE3AEE3E0862}" type="datetimeFigureOut">
              <a:rPr lang="es-ES_tradnl" smtClean="0"/>
              <a:t>3/7/20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392F37-FE81-4147-863F-D0B6FE94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CEF303-C4E8-3141-9AB6-D79D70843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901A-C0FC-9040-B56C-541651C537E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5083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B8533-9828-FA45-B1DE-38F510D6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432D8B-BD2F-EC4B-BBB5-ABF512E12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9FDE64-2C50-AD40-97FA-08ACC267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CC05-41EA-4245-8D66-DE3AEE3E0862}" type="datetimeFigureOut">
              <a:rPr lang="es-ES_tradnl" smtClean="0"/>
              <a:t>3/7/20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7F0554-0492-CA4B-B39B-3CE1DC2B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780B6E-D4AD-EF40-95D0-18F544CC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901A-C0FC-9040-B56C-541651C537E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2790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AB6E4-0A15-7345-90CE-E2EB3C310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5F5733-68DC-334A-99E0-5754731C4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13C5C9-C6CD-6C48-B73F-C20A2F11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CC05-41EA-4245-8D66-DE3AEE3E0862}" type="datetimeFigureOut">
              <a:rPr lang="es-ES_tradnl" smtClean="0"/>
              <a:t>3/7/20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A766F4-162D-B444-8B07-7C0BEC3C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B62B5E-513E-6447-A8A6-C76A0EEF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901A-C0FC-9040-B56C-541651C537E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1625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9E4CC-F692-3E41-AAF8-75BB84B7A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17265A-E5A8-BD41-9780-85A656AD1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1F3C49-0132-9748-B733-3C5ACA268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F7B033-4966-654B-B038-103E564A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CC05-41EA-4245-8D66-DE3AEE3E0862}" type="datetimeFigureOut">
              <a:rPr lang="es-ES_tradnl" smtClean="0"/>
              <a:t>3/7/20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3646A0-9749-FB42-B5C2-084EF34F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60D1B2-7FF3-4948-9FCA-F486416F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901A-C0FC-9040-B56C-541651C537E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1824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BE867-0B4F-3849-B5C6-672E7DA13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156B03-2ED7-0A44-8932-E2C82C69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ECB8BE-BC1E-AD46-9E4F-4B47043D4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2C3CACC-DC22-5D4B-A7BB-0F078AD75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68B3BA2-9A81-4D4D-A7F1-62CC30575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B25B4EA-02EC-D846-A107-DB10584C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CC05-41EA-4245-8D66-DE3AEE3E0862}" type="datetimeFigureOut">
              <a:rPr lang="es-ES_tradnl" smtClean="0"/>
              <a:t>3/7/20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FEE0814-CA74-7E40-916B-3EB428148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50D382C-1D24-A846-A8E8-9722ACBB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901A-C0FC-9040-B56C-541651C537E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0155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36CAE-52AC-1E40-AA2F-36A326F8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7AAA8FE-16D1-7A4F-9EC7-58EF0DF2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CC05-41EA-4245-8D66-DE3AEE3E0862}" type="datetimeFigureOut">
              <a:rPr lang="es-ES_tradnl" smtClean="0"/>
              <a:t>3/7/20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702B2BD-1946-1945-A9F2-4E571402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303569-EA43-C34A-9B52-F348A87BB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901A-C0FC-9040-B56C-541651C537E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6866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4977B34-7096-CD49-AC85-924D1BB0E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CC05-41EA-4245-8D66-DE3AEE3E0862}" type="datetimeFigureOut">
              <a:rPr lang="es-ES_tradnl" smtClean="0"/>
              <a:t>3/7/20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8486571-A5DC-7F45-BC51-5E6AB55A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DDF51C-8F3A-DD4E-BF76-B2FE2444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901A-C0FC-9040-B56C-541651C537E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423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058D2-021B-E34C-8EE8-ABF674206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B8DDF4-AC84-7147-92CC-E9543F88C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613021-1408-5D49-9639-C22C47E0D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7365FD-D4B1-504B-8CB2-E033336F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CC05-41EA-4245-8D66-DE3AEE3E0862}" type="datetimeFigureOut">
              <a:rPr lang="es-ES_tradnl" smtClean="0"/>
              <a:t>3/7/20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E7C98F-A7BC-AC46-A0A8-364E6CD3B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EAA35D-B8BF-CC40-8EDD-93107409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901A-C0FC-9040-B56C-541651C537E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653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3137A-C362-7741-BDA1-AEEF4499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5E21C7-ED17-8B4A-88EF-3125B75D4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9466CE-5177-FE42-8414-FE101E5A6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473EF6-34C8-DB47-8DA9-FDF51F4C5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CC05-41EA-4245-8D66-DE3AEE3E0862}" type="datetimeFigureOut">
              <a:rPr lang="es-ES_tradnl" smtClean="0"/>
              <a:t>3/7/20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4C38A2-E436-1E49-AB86-60EC6E2DE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EEC253-11FF-694E-B04D-6CA2D382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901A-C0FC-9040-B56C-541651C537E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7788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B658D80-E8A3-7E44-83AC-BFA67A8D1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208F3C-5834-6D44-9B64-2A62C4502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7F4B65-5ED4-804E-AD86-22CB1D7EC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5CC05-41EA-4245-8D66-DE3AEE3E0862}" type="datetimeFigureOut">
              <a:rPr lang="es-ES_tradnl" smtClean="0"/>
              <a:t>3/7/20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620FCB-23F3-424E-9A8B-DD2E5E884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704EA-8B51-E64C-9BD3-06831CAF3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C901A-C0FC-9040-B56C-541651C537E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07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800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B25768E-C144-F243-85FF-5F81C55B374E}"/>
              </a:ext>
            </a:extLst>
          </p:cNvPr>
          <p:cNvSpPr txBox="1"/>
          <p:nvPr/>
        </p:nvSpPr>
        <p:spPr>
          <a:xfrm>
            <a:off x="0" y="90155"/>
            <a:ext cx="1627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Figura empírica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F777CBB-CFF7-D142-93E5-5FFA8A8171DC}"/>
              </a:ext>
            </a:extLst>
          </p:cNvPr>
          <p:cNvSpPr txBox="1"/>
          <p:nvPr/>
        </p:nvSpPr>
        <p:spPr>
          <a:xfrm>
            <a:off x="176555" y="592640"/>
            <a:ext cx="3588101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Observed dynamics along counties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38A2C58-FE14-5448-B629-928A1854B0FA}"/>
              </a:ext>
            </a:extLst>
          </p:cNvPr>
          <p:cNvSpPr txBox="1"/>
          <p:nvPr/>
        </p:nvSpPr>
        <p:spPr>
          <a:xfrm>
            <a:off x="3764656" y="597986"/>
            <a:ext cx="4170696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General pattern in spread rate (</a:t>
            </a:r>
            <a:r>
              <a:rPr lang="en-US" sz="1200" dirty="0" err="1">
                <a:solidFill>
                  <a:schemeClr val="bg1"/>
                </a:solidFill>
              </a:rPr>
              <a:t>algo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así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DF788AA-778B-7C45-9A42-D3B015648735}"/>
              </a:ext>
            </a:extLst>
          </p:cNvPr>
          <p:cNvSpPr txBox="1"/>
          <p:nvPr/>
        </p:nvSpPr>
        <p:spPr>
          <a:xfrm>
            <a:off x="7933152" y="592640"/>
            <a:ext cx="3991528" cy="27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Observed dynamics are congruent with Allee effect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C98D4F2-0484-B746-BCD9-00A72AC64962}"/>
              </a:ext>
            </a:extLst>
          </p:cNvPr>
          <p:cNvSpPr txBox="1"/>
          <p:nvPr/>
        </p:nvSpPr>
        <p:spPr>
          <a:xfrm>
            <a:off x="8157870" y="1407140"/>
            <a:ext cx="4034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Figura Álvaro b2~b1</a:t>
            </a:r>
          </a:p>
          <a:p>
            <a:r>
              <a:rPr lang="es-ES_tradnl" dirty="0"/>
              <a:t>Contornos con puntos observados</a:t>
            </a:r>
          </a:p>
          <a:p>
            <a:r>
              <a:rPr lang="es-ES_tradnl" dirty="0"/>
              <a:t>Se pueden poner en dos colores los </a:t>
            </a:r>
            <a:r>
              <a:rPr lang="es-ES_tradnl" dirty="0" err="1"/>
              <a:t>counties</a:t>
            </a:r>
            <a:r>
              <a:rPr lang="es-ES_tradnl" dirty="0"/>
              <a:t> y los países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A2FB0148-5A3F-AE41-BCF2-1483F8BF2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55" y="874529"/>
            <a:ext cx="3361183" cy="326332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C66E7AE3-99A8-F548-8F28-3F18F69DA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456" y="963256"/>
            <a:ext cx="4170696" cy="311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47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Macintosh PowerPoint</Application>
  <PresentationFormat>Panorámica</PresentationFormat>
  <Paragraphs>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Matias Arim</dc:creator>
  <cp:lastModifiedBy>Matias Arim</cp:lastModifiedBy>
  <cp:revision>1</cp:revision>
  <dcterms:created xsi:type="dcterms:W3CDTF">2020-07-03T13:27:26Z</dcterms:created>
  <dcterms:modified xsi:type="dcterms:W3CDTF">2020-07-03T13:27:49Z</dcterms:modified>
</cp:coreProperties>
</file>