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6DB9B-585C-5511-E31B-93357FBEC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607856-9619-B8C9-6578-A30D1DF6E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4456E9-8FDA-BD33-9B73-EE59F529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3970-65C0-47BE-922D-24FF75D5EA8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5AE123-6CC9-7F9A-05C6-8C314444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65D01C-21A2-ADC7-C157-3E58B72E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9D7E-5E58-4693-80B4-DBE8269FF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3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2680B-72B6-FF79-8ADC-18F3D4AC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1C3437-424C-B1B0-87AA-4EAB7C2F0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ABB187-20C7-B956-663C-CF5D9E6D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3970-65C0-47BE-922D-24FF75D5EA8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4FA89-C9A9-AC27-7B82-2C1D08CE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096961-89BF-3BCA-46F5-C5B2936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9D7E-5E58-4693-80B4-DBE8269FF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83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08DBBE-D9EE-7BE0-55B6-0773F0F4E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14E5DC-9427-E020-D34F-42DCBD7D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22678-BD23-4F14-DAC0-EB5E3262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3970-65C0-47BE-922D-24FF75D5EA8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44649E-B66A-2308-E021-0DE3F106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6C89F2-CB67-9FBE-E53D-ED446A9D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9D7E-5E58-4693-80B4-DBE8269FF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1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3601B-FB8B-64B6-F221-2901EED3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6A8BFE-05EC-13D1-CA46-0DEA2BFEE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1D3E13-C90B-866A-A4FE-87F81EAD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3970-65C0-47BE-922D-24FF75D5EA8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FDAA76-5809-D10D-7C3F-39F34962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857338-F5A8-C924-CFBD-82CA4942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9D7E-5E58-4693-80B4-DBE8269FF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1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1C529-DFD2-B0F3-ADCF-CE88C310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F89DC8-FB33-6AA0-4CCA-476E5A8DE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A0956-E72A-3E91-9F27-CD42EB4D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3970-65C0-47BE-922D-24FF75D5EA8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8BABDB-33C6-04BB-5020-7ACC4571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CE30CC-4463-1CB2-F82F-1DB69540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9D7E-5E58-4693-80B4-DBE8269FF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82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F08BB-77CD-5D03-8631-CE4A657A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C2FE2E-E5C1-F2FE-3AA9-6683D2339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F19765-877E-FC9A-7224-B0761A0E6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ADDC51-6BEB-C631-B76C-A86EBDFA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3970-65C0-47BE-922D-24FF75D5EA8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2007F3-15CF-6210-BCD2-3149B0F3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0B9CAF-DEAB-08C6-FBC2-A90377DD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9D7E-5E58-4693-80B4-DBE8269FF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16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A2697-44D1-349A-0059-EA942606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F17E5D-1F58-E7F8-50C9-42C3D1E63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37659A-EC84-7897-DAD2-2C1F31374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F8D286-6AF9-1BF6-5091-92EDA982F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078600-DC6B-C3EC-8D63-3A6A053A8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0C383E-39D2-2DF2-C789-2EE71BBB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3970-65C0-47BE-922D-24FF75D5EA8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BEB41D-306C-4C46-60F4-5432134C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FBF6CA-01F1-0F73-F482-4C1A9A64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9D7E-5E58-4693-80B4-DBE8269FF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31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2C95-0556-BDF5-3A52-00D18459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246263-BB00-A92F-20C1-22195A31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3970-65C0-47BE-922D-24FF75D5EA8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8DAB1B-BB0A-CED5-97DC-23818E9E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B55BFA-5EAB-C1BB-0F00-19392B0E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9D7E-5E58-4693-80B4-DBE8269FF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08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ABF528-7C90-2327-247B-7A63EF08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3970-65C0-47BE-922D-24FF75D5EA8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EB10D0-CD43-4A96-7A78-4A8BC016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0BABF6-CB8F-1947-085F-D4D4D250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9D7E-5E58-4693-80B4-DBE8269FF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9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C504B-D56D-64B2-D5F6-32944BE8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7259A-F293-4B86-A3DF-B6827092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0BF654-D634-AAC7-E7B8-38490DA0C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656301-90A3-A224-706E-EB6AEFD0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3970-65C0-47BE-922D-24FF75D5EA8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A86F4C-A933-2763-9334-FEFF88C9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08F49E-15DE-6446-91E5-6E906738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9D7E-5E58-4693-80B4-DBE8269FF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23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E9B0A-BB86-8876-8B72-27A36593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045C38-B275-D031-CCC3-E92C4369C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28A63E-45F8-B062-0507-B7881F4D4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92EA1B-DCA7-DC67-457F-9907AD46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3970-65C0-47BE-922D-24FF75D5EA8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D7E0F5-679D-7894-4503-47B9CDE6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142568-408C-663D-1D2E-5E03FFC3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9D7E-5E58-4693-80B4-DBE8269FF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1FAC89-A95D-56BF-A683-CF539B49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DA65DD-8804-E41C-939C-194EFC8FB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1A55AA-DD81-0806-7172-E8BAA047E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43970-65C0-47BE-922D-24FF75D5EA8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7BA675-4131-A340-7E0F-231D778ED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B34A6-A7C3-A409-98E6-BEE7D2107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9D7E-5E58-4693-80B4-DBE8269FF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3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0C7946-2827-6300-7E95-5CAC3B4A8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Trabalho do Grupo 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4B488A-7EFC-C480-20FC-2FE4AC3CD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Sergio Almagro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Yasmin Godoy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Felipe Couto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Eduardo Araujo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Bruno Guilherme</a:t>
            </a:r>
          </a:p>
        </p:txBody>
      </p:sp>
    </p:spTree>
    <p:extLst>
      <p:ext uri="{BB962C8B-B14F-4D97-AF65-F5344CB8AC3E}">
        <p14:creationId xmlns:p14="http://schemas.microsoft.com/office/powerpoint/2010/main" val="248545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1A39-C4FF-5859-6E6E-E5A5270C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8E6EA-1407-CA22-4343-EB50B01F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empresa de seguros está fazendo um estudo para compor o valor de seus produtos em função dos índices da base nacional do DETRAN.</a:t>
            </a:r>
          </a:p>
        </p:txBody>
      </p:sp>
    </p:spTree>
    <p:extLst>
      <p:ext uri="{BB962C8B-B14F-4D97-AF65-F5344CB8AC3E}">
        <p14:creationId xmlns:p14="http://schemas.microsoft.com/office/powerpoint/2010/main" val="397327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1A39-C4FF-5859-6E6E-E5A5270C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8E6EA-1407-CA22-4343-EB50B01F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escopo do projeto inclui:</a:t>
            </a:r>
          </a:p>
          <a:p>
            <a:pPr lvl="1"/>
            <a:r>
              <a:rPr lang="pt-BR" b="1" dirty="0"/>
              <a:t>Ingestão</a:t>
            </a:r>
            <a:r>
              <a:rPr lang="pt-BR" dirty="0"/>
              <a:t>: capturando os dados em </a:t>
            </a:r>
            <a:r>
              <a:rPr lang="pt-BR" dirty="0" err="1"/>
              <a:t>csv</a:t>
            </a:r>
            <a:endParaRPr lang="pt-BR" dirty="0"/>
          </a:p>
          <a:p>
            <a:pPr lvl="1"/>
            <a:r>
              <a:rPr lang="pt-BR" b="1" dirty="0"/>
              <a:t>Armazenamento</a:t>
            </a:r>
            <a:r>
              <a:rPr lang="pt-BR" dirty="0"/>
              <a:t>: salvando os dados </a:t>
            </a:r>
            <a:r>
              <a:rPr lang="pt-BR" dirty="0" err="1"/>
              <a:t>csv</a:t>
            </a:r>
            <a:r>
              <a:rPr lang="pt-BR" dirty="0"/>
              <a:t> na camada RAW</a:t>
            </a:r>
          </a:p>
          <a:p>
            <a:pPr lvl="1"/>
            <a:r>
              <a:rPr lang="pt-BR" b="1" dirty="0"/>
              <a:t>Exploração</a:t>
            </a:r>
            <a:r>
              <a:rPr lang="pt-BR" dirty="0"/>
              <a:t>: analisando a base em busca de índices para compor o valor do produto</a:t>
            </a:r>
          </a:p>
          <a:p>
            <a:pPr lvl="1"/>
            <a:r>
              <a:rPr lang="pt-BR" b="1" dirty="0"/>
              <a:t>Processamento</a:t>
            </a:r>
            <a:r>
              <a:rPr lang="pt-BR" dirty="0"/>
              <a:t>: salvando as consultas na camada CONTEXT</a:t>
            </a:r>
          </a:p>
        </p:txBody>
      </p:sp>
    </p:spTree>
    <p:extLst>
      <p:ext uri="{BB962C8B-B14F-4D97-AF65-F5344CB8AC3E}">
        <p14:creationId xmlns:p14="http://schemas.microsoft.com/office/powerpoint/2010/main" val="219605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1A39-C4FF-5859-6E6E-E5A5270C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da Arquitetura</a:t>
            </a:r>
          </a:p>
        </p:txBody>
      </p:sp>
      <p:pic>
        <p:nvPicPr>
          <p:cNvPr id="7" name="Espaço Reservado para Conteúdo 6" descr="Diagrama&#10;&#10;Descrição gerada automaticamente">
            <a:extLst>
              <a:ext uri="{FF2B5EF4-FFF2-40B4-BE49-F238E27FC236}">
                <a16:creationId xmlns:a16="http://schemas.microsoft.com/office/drawing/2014/main" id="{867CDE63-CC82-7CBE-D274-DE94D0D8E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16" y="1825625"/>
            <a:ext cx="7796368" cy="4351338"/>
          </a:xfrm>
        </p:spPr>
      </p:pic>
    </p:spTree>
    <p:extLst>
      <p:ext uri="{BB962C8B-B14F-4D97-AF65-F5344CB8AC3E}">
        <p14:creationId xmlns:p14="http://schemas.microsoft.com/office/powerpoint/2010/main" val="248434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1A39-C4FF-5859-6E6E-E5A5270C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Ingestão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8E6EA-1407-CA22-4343-EB50B01F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Origem dos dados em MINIO no </a:t>
            </a:r>
            <a:r>
              <a:rPr lang="pt-BR" dirty="0" err="1"/>
              <a:t>bucket</a:t>
            </a:r>
            <a:r>
              <a:rPr lang="pt-BR" dirty="0"/>
              <a:t> LAND</a:t>
            </a:r>
          </a:p>
          <a:p>
            <a:r>
              <a:rPr lang="pt-BR" dirty="0"/>
              <a:t>Utilização do NIFI para ingestão dos dados entre a origem e a camada RAW no Azure </a:t>
            </a:r>
            <a:r>
              <a:rPr lang="pt-BR" dirty="0" err="1"/>
              <a:t>Blob</a:t>
            </a:r>
            <a:r>
              <a:rPr lang="pt-BR" dirty="0"/>
              <a:t> </a:t>
            </a:r>
            <a:r>
              <a:rPr lang="pt-BR" dirty="0" err="1"/>
              <a:t>Storage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4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1A39-C4FF-5859-6E6E-E5A5270C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8E6EA-1407-CA22-4343-EB50B01F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do Azure </a:t>
            </a:r>
            <a:r>
              <a:rPr lang="pt-BR" dirty="0" err="1"/>
              <a:t>Blob</a:t>
            </a:r>
            <a:r>
              <a:rPr lang="pt-BR" dirty="0"/>
              <a:t> </a:t>
            </a:r>
            <a:r>
              <a:rPr lang="pt-BR" dirty="0" err="1"/>
              <a:t>Storage</a:t>
            </a:r>
            <a:r>
              <a:rPr lang="pt-BR" dirty="0"/>
              <a:t> para hospedar a </a:t>
            </a:r>
            <a:r>
              <a:rPr lang="pt-BR" dirty="0" err="1"/>
              <a:t>camanda</a:t>
            </a:r>
            <a:r>
              <a:rPr lang="pt-BR" dirty="0"/>
              <a:t> RAW e CONTEXT</a:t>
            </a:r>
          </a:p>
        </p:txBody>
      </p:sp>
    </p:spTree>
    <p:extLst>
      <p:ext uri="{BB962C8B-B14F-4D97-AF65-F5344CB8AC3E}">
        <p14:creationId xmlns:p14="http://schemas.microsoft.com/office/powerpoint/2010/main" val="106435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1A39-C4FF-5859-6E6E-E5A5270C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8E6EA-1407-CA22-4343-EB50B01F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do </a:t>
            </a:r>
            <a:r>
              <a:rPr lang="pt-BR" dirty="0" err="1"/>
              <a:t>Databricks</a:t>
            </a:r>
            <a:r>
              <a:rPr lang="pt-BR" dirty="0"/>
              <a:t> para explorar os dados em busca de insights de índices para compor o valor do produto </a:t>
            </a:r>
          </a:p>
        </p:txBody>
      </p:sp>
    </p:spTree>
    <p:extLst>
      <p:ext uri="{BB962C8B-B14F-4D97-AF65-F5344CB8AC3E}">
        <p14:creationId xmlns:p14="http://schemas.microsoft.com/office/powerpoint/2010/main" val="235231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1A39-C4FF-5859-6E6E-E5A5270C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8E6EA-1407-CA22-4343-EB50B01F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do </a:t>
            </a:r>
            <a:r>
              <a:rPr lang="pt-BR" dirty="0" err="1"/>
              <a:t>Databricks</a:t>
            </a:r>
            <a:r>
              <a:rPr lang="pt-BR" dirty="0"/>
              <a:t> para executar as rotinas e carregar os dados na camada CONTEXT</a:t>
            </a:r>
          </a:p>
        </p:txBody>
      </p:sp>
    </p:spTree>
    <p:extLst>
      <p:ext uri="{BB962C8B-B14F-4D97-AF65-F5344CB8AC3E}">
        <p14:creationId xmlns:p14="http://schemas.microsoft.com/office/powerpoint/2010/main" val="56175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1A39-C4FF-5859-6E6E-E5A5270C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8E6EA-1407-CA22-4343-EB50B01F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Utilizamos ferramentas </a:t>
            </a:r>
            <a:r>
              <a:rPr lang="pt-BR" dirty="0" err="1"/>
              <a:t>OpenSource</a:t>
            </a:r>
            <a:r>
              <a:rPr lang="pt-BR" dirty="0"/>
              <a:t> junto com o </a:t>
            </a:r>
            <a:r>
              <a:rPr lang="pt-BR" dirty="0" err="1"/>
              <a:t>Databricks</a:t>
            </a:r>
            <a:r>
              <a:rPr lang="pt-BR" dirty="0"/>
              <a:t> para entregar valor ao nosso cliente.</a:t>
            </a:r>
          </a:p>
          <a:p>
            <a:r>
              <a:rPr lang="pt-BR" dirty="0"/>
              <a:t>Próximos passos será montar uma arquitetura com softwares </a:t>
            </a:r>
            <a:r>
              <a:rPr lang="pt-BR" dirty="0" err="1"/>
              <a:t>OpenSource</a:t>
            </a:r>
            <a:r>
              <a:rPr lang="pt-BR" dirty="0"/>
              <a:t> para substituir o </a:t>
            </a:r>
            <a:r>
              <a:rPr lang="pt-BR" dirty="0" err="1"/>
              <a:t>Databricks</a:t>
            </a:r>
            <a:r>
              <a:rPr lang="pt-BR" dirty="0"/>
              <a:t> e entregar a visualização em dashboard.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846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Trabalho do Grupo 7</vt:lpstr>
      <vt:lpstr>Objetivo</vt:lpstr>
      <vt:lpstr>Escopo</vt:lpstr>
      <vt:lpstr>Desenho da Arquitetura</vt:lpstr>
      <vt:lpstr>Ingestão</vt:lpstr>
      <vt:lpstr>Armazenamento</vt:lpstr>
      <vt:lpstr>Exploração</vt:lpstr>
      <vt:lpstr>Processamento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do Grupo 7</dc:title>
  <dc:creator>Almagro, Sergio Ricardo</dc:creator>
  <cp:lastModifiedBy>Almagro, Sergio Ricardo</cp:lastModifiedBy>
  <cp:revision>2</cp:revision>
  <dcterms:created xsi:type="dcterms:W3CDTF">2023-06-07T22:39:30Z</dcterms:created>
  <dcterms:modified xsi:type="dcterms:W3CDTF">2023-06-07T23:00:51Z</dcterms:modified>
</cp:coreProperties>
</file>