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90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73031" y="2986684"/>
            <a:ext cx="2473960" cy="36830"/>
          </a:xfrm>
          <a:custGeom>
            <a:avLst/>
            <a:gdLst/>
            <a:ahLst/>
            <a:cxnLst/>
            <a:rect l="l" t="t" r="r" b="b"/>
            <a:pathLst>
              <a:path w="2473960" h="36830">
                <a:moveTo>
                  <a:pt x="2473693" y="0"/>
                </a:moveTo>
                <a:lnTo>
                  <a:pt x="0" y="0"/>
                </a:lnTo>
                <a:lnTo>
                  <a:pt x="0" y="36537"/>
                </a:lnTo>
                <a:lnTo>
                  <a:pt x="2473693" y="36537"/>
                </a:lnTo>
                <a:lnTo>
                  <a:pt x="2473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0352" y="710497"/>
            <a:ext cx="1102995" cy="208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6280" y="910723"/>
            <a:ext cx="3315970" cy="1099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1251" y="2347410"/>
            <a:ext cx="3612198" cy="2699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60" dirty="0"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Quiz</a:t>
            </a:r>
            <a:r>
              <a:rPr sz="1650" b="1" spc="-35" dirty="0"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50" b="1" spc="60" dirty="0"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Exam</a:t>
            </a:r>
            <a:r>
              <a:rPr sz="1650" b="1" spc="-35" dirty="0"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50" b="1" spc="30" dirty="0"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r>
              <a:rPr sz="1650" b="1" spc="-30" dirty="0"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50" b="1" spc="60" dirty="0"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sz="1650" b="1" spc="-35" dirty="0"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50" b="1" spc="20" dirty="0">
                <a:solidFill>
                  <a:schemeClr val="tx1">
                    <a:alpha val="81000"/>
                  </a:schemeClr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endParaRPr sz="1650" dirty="0">
              <a:solidFill>
                <a:schemeClr val="tx1">
                  <a:alpha val="81000"/>
                </a:schemeClr>
              </a:solidFill>
              <a:latin typeface="Algerian" panose="04020705040A02060702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" y="199605"/>
            <a:ext cx="2489200" cy="36830"/>
          </a:xfrm>
          <a:custGeom>
            <a:avLst/>
            <a:gdLst/>
            <a:ahLst/>
            <a:cxnLst/>
            <a:rect l="l" t="t" r="r" b="b"/>
            <a:pathLst>
              <a:path w="2489200" h="36829">
                <a:moveTo>
                  <a:pt x="2488971" y="0"/>
                </a:moveTo>
                <a:lnTo>
                  <a:pt x="0" y="0"/>
                </a:lnTo>
                <a:lnTo>
                  <a:pt x="0" y="36525"/>
                </a:lnTo>
                <a:lnTo>
                  <a:pt x="2488971" y="36525"/>
                </a:lnTo>
                <a:lnTo>
                  <a:pt x="2488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9716" y="2823768"/>
            <a:ext cx="2477135" cy="36830"/>
          </a:xfrm>
          <a:custGeom>
            <a:avLst/>
            <a:gdLst/>
            <a:ahLst/>
            <a:cxnLst/>
            <a:rect l="l" t="t" r="r" b="b"/>
            <a:pathLst>
              <a:path w="2477135" h="36830">
                <a:moveTo>
                  <a:pt x="2477008" y="0"/>
                </a:moveTo>
                <a:lnTo>
                  <a:pt x="0" y="0"/>
                </a:lnTo>
                <a:lnTo>
                  <a:pt x="0" y="36525"/>
                </a:lnTo>
                <a:lnTo>
                  <a:pt x="2477008" y="36525"/>
                </a:lnTo>
                <a:lnTo>
                  <a:pt x="2477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974" y="370722"/>
            <a:ext cx="2068993" cy="18487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3031" y="2986684"/>
            <a:ext cx="2473960" cy="36830"/>
          </a:xfrm>
          <a:custGeom>
            <a:avLst/>
            <a:gdLst/>
            <a:ahLst/>
            <a:cxnLst/>
            <a:rect l="l" t="t" r="r" b="b"/>
            <a:pathLst>
              <a:path w="2473960" h="36830">
                <a:moveTo>
                  <a:pt x="2473693" y="0"/>
                </a:moveTo>
                <a:lnTo>
                  <a:pt x="0" y="0"/>
                </a:lnTo>
                <a:lnTo>
                  <a:pt x="0" y="36537"/>
                </a:lnTo>
                <a:lnTo>
                  <a:pt x="2473693" y="36537"/>
                </a:lnTo>
                <a:lnTo>
                  <a:pt x="2473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715" y="488418"/>
            <a:ext cx="234442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/>
              <a:t>4.</a:t>
            </a:r>
            <a:r>
              <a:rPr sz="1300" spc="-40" dirty="0"/>
              <a:t> </a:t>
            </a:r>
            <a:r>
              <a:rPr sz="1300" spc="65" dirty="0"/>
              <a:t>Add</a:t>
            </a:r>
            <a:r>
              <a:rPr sz="1300" spc="-35" dirty="0"/>
              <a:t> </a:t>
            </a:r>
            <a:r>
              <a:rPr sz="1300" spc="30" dirty="0"/>
              <a:t>New</a:t>
            </a:r>
            <a:r>
              <a:rPr sz="1300" spc="-35" dirty="0"/>
              <a:t> </a:t>
            </a:r>
            <a:r>
              <a:rPr sz="1300" spc="30" dirty="0"/>
              <a:t>Question</a:t>
            </a:r>
            <a:r>
              <a:rPr sz="1300" spc="-35" dirty="0"/>
              <a:t> </a:t>
            </a:r>
            <a:r>
              <a:rPr sz="1300" spc="-20" dirty="0"/>
              <a:t>Class:</a:t>
            </a:r>
            <a:endParaRPr sz="1300"/>
          </a:p>
        </p:txBody>
      </p:sp>
      <p:sp>
        <p:nvSpPr>
          <p:cNvPr id="4" name="object 4"/>
          <p:cNvSpPr txBox="1"/>
          <p:nvPr/>
        </p:nvSpPr>
        <p:spPr>
          <a:xfrm>
            <a:off x="2628165" y="485777"/>
            <a:ext cx="2948305" cy="902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899"/>
              </a:lnSpc>
              <a:spcBef>
                <a:spcPts val="95"/>
              </a:spcBef>
              <a:buChar char="-"/>
              <a:tabLst>
                <a:tab pos="193040" algn="l"/>
              </a:tabLst>
            </a:pPr>
            <a:r>
              <a:rPr sz="950" spc="-5" dirty="0">
                <a:latin typeface="Verdana"/>
                <a:cs typeface="Verdana"/>
              </a:rPr>
              <a:t>Purpose: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Allows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teachers</a:t>
            </a:r>
            <a:r>
              <a:rPr sz="950" spc="5" dirty="0">
                <a:latin typeface="Verdana"/>
                <a:cs typeface="Verdana"/>
              </a:rPr>
              <a:t> to</a:t>
            </a:r>
            <a:r>
              <a:rPr sz="950" spc="345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add</a:t>
            </a:r>
            <a:r>
              <a:rPr sz="950" spc="40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new </a:t>
            </a:r>
            <a:r>
              <a:rPr sz="950" spc="40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questions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qu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20" dirty="0">
                <a:latin typeface="Verdana"/>
                <a:cs typeface="Verdana"/>
              </a:rPr>
              <a:t>tion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b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30" dirty="0">
                <a:latin typeface="Verdana"/>
                <a:cs typeface="Verdana"/>
              </a:rPr>
              <a:t>n</a:t>
            </a:r>
            <a:r>
              <a:rPr sz="950" spc="35" dirty="0">
                <a:latin typeface="Verdana"/>
                <a:cs typeface="Verdana"/>
              </a:rPr>
              <a:t>k</a:t>
            </a:r>
            <a:r>
              <a:rPr sz="950" spc="-145" dirty="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  <a:p>
            <a:pPr marL="12700" marR="5080" algn="just">
              <a:lnSpc>
                <a:spcPct val="100899"/>
              </a:lnSpc>
              <a:buChar char="-"/>
              <a:tabLst>
                <a:tab pos="140970" algn="l"/>
              </a:tabLst>
            </a:pPr>
            <a:r>
              <a:rPr sz="950" spc="-5" dirty="0">
                <a:latin typeface="Verdana"/>
                <a:cs typeface="Verdana"/>
              </a:rPr>
              <a:t>Functionality: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Provides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dirty="0">
                <a:latin typeface="Verdana"/>
                <a:cs typeface="Verdana"/>
              </a:rPr>
              <a:t> user </a:t>
            </a:r>
            <a:r>
              <a:rPr sz="950" spc="5" dirty="0">
                <a:latin typeface="Verdana"/>
                <a:cs typeface="Verdana"/>
              </a:rPr>
              <a:t>interface </a:t>
            </a:r>
            <a:r>
              <a:rPr sz="950" spc="-10" dirty="0">
                <a:latin typeface="Verdana"/>
                <a:cs typeface="Verdana"/>
              </a:rPr>
              <a:t>for 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teachers</a:t>
            </a:r>
            <a:r>
              <a:rPr sz="950" spc="5" dirty="0">
                <a:latin typeface="Verdana"/>
                <a:cs typeface="Verdana"/>
              </a:rPr>
              <a:t> to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input</a:t>
            </a:r>
            <a:r>
              <a:rPr sz="950" spc="3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and</a:t>
            </a:r>
            <a:r>
              <a:rPr sz="950" spc="3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submit</a:t>
            </a:r>
            <a:r>
              <a:rPr sz="950" spc="30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new</a:t>
            </a:r>
            <a:r>
              <a:rPr sz="950" spc="40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quiz </a:t>
            </a:r>
            <a:r>
              <a:rPr sz="950" spc="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questions, </a:t>
            </a:r>
            <a:r>
              <a:rPr sz="950" spc="15" dirty="0">
                <a:latin typeface="Verdana"/>
                <a:cs typeface="Verdana"/>
              </a:rPr>
              <a:t>ensuring </a:t>
            </a:r>
            <a:r>
              <a:rPr sz="950" dirty="0">
                <a:latin typeface="Verdana"/>
                <a:cs typeface="Verdana"/>
              </a:rPr>
              <a:t>seamless </a:t>
            </a:r>
            <a:r>
              <a:rPr sz="950" spc="15" dirty="0">
                <a:latin typeface="Verdana"/>
                <a:cs typeface="Verdana"/>
              </a:rPr>
              <a:t>integration into 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qu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5" dirty="0">
                <a:latin typeface="Verdana"/>
                <a:cs typeface="Verdana"/>
              </a:rPr>
              <a:t>ti</a:t>
            </a:r>
            <a:r>
              <a:rPr sz="950" spc="35" dirty="0">
                <a:latin typeface="Verdana"/>
                <a:cs typeface="Verdana"/>
              </a:rPr>
              <a:t>on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datab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55" dirty="0">
                <a:latin typeface="Verdana"/>
                <a:cs typeface="Verdana"/>
              </a:rPr>
              <a:t>se.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945" y="1429539"/>
            <a:ext cx="2922608" cy="14613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80" y="448624"/>
            <a:ext cx="225107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80" dirty="0"/>
              <a:t>5</a:t>
            </a:r>
            <a:r>
              <a:rPr sz="1350" spc="-95" dirty="0"/>
              <a:t>.</a:t>
            </a:r>
            <a:r>
              <a:rPr sz="1350" spc="-25" dirty="0"/>
              <a:t> </a:t>
            </a:r>
            <a:r>
              <a:rPr sz="1350" spc="55" dirty="0"/>
              <a:t>U</a:t>
            </a:r>
            <a:r>
              <a:rPr sz="1350" spc="40" dirty="0"/>
              <a:t>pda</a:t>
            </a:r>
            <a:r>
              <a:rPr sz="1350" dirty="0"/>
              <a:t>t</a:t>
            </a:r>
            <a:r>
              <a:rPr sz="1350" spc="30" dirty="0"/>
              <a:t>e</a:t>
            </a:r>
            <a:r>
              <a:rPr sz="1350" spc="-25" dirty="0"/>
              <a:t> </a:t>
            </a:r>
            <a:r>
              <a:rPr sz="1350" spc="30" dirty="0"/>
              <a:t>Question</a:t>
            </a:r>
            <a:r>
              <a:rPr sz="1350" spc="-25" dirty="0"/>
              <a:t> </a:t>
            </a:r>
            <a:r>
              <a:rPr sz="1350" spc="65" dirty="0"/>
              <a:t>C</a:t>
            </a:r>
            <a:r>
              <a:rPr sz="1350" spc="-20" dirty="0"/>
              <a:t>l</a:t>
            </a:r>
            <a:r>
              <a:rPr sz="1350" dirty="0"/>
              <a:t>a</a:t>
            </a:r>
            <a:r>
              <a:rPr sz="1350" spc="-5" dirty="0"/>
              <a:t>s</a:t>
            </a:r>
            <a:r>
              <a:rPr sz="1350" spc="-85" dirty="0"/>
              <a:t>s: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2589532" y="448721"/>
            <a:ext cx="2893060" cy="61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sz="950" spc="-70" dirty="0">
                <a:latin typeface="Verdana"/>
                <a:cs typeface="Verdana"/>
              </a:rPr>
              <a:t>-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10" dirty="0">
                <a:latin typeface="Verdana"/>
                <a:cs typeface="Verdana"/>
              </a:rPr>
              <a:t>P</a:t>
            </a:r>
            <a:r>
              <a:rPr sz="950" spc="40" dirty="0">
                <a:latin typeface="Verdana"/>
                <a:cs typeface="Verdana"/>
              </a:rPr>
              <a:t>u</a:t>
            </a:r>
            <a:r>
              <a:rPr sz="950" spc="-35" dirty="0">
                <a:latin typeface="Verdana"/>
                <a:cs typeface="Verdana"/>
              </a:rPr>
              <a:t>rpose: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0" dirty="0">
                <a:latin typeface="Verdana"/>
                <a:cs typeface="Verdana"/>
              </a:rPr>
              <a:t>P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15" dirty="0">
                <a:latin typeface="Verdana"/>
                <a:cs typeface="Verdana"/>
              </a:rPr>
              <a:t>r</a:t>
            </a:r>
            <a:r>
              <a:rPr sz="950" spc="15" dirty="0">
                <a:latin typeface="Verdana"/>
                <a:cs typeface="Verdana"/>
              </a:rPr>
              <a:t>mits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tea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rs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15" dirty="0">
                <a:latin typeface="Verdana"/>
                <a:cs typeface="Verdana"/>
              </a:rPr>
              <a:t>odif</a:t>
            </a:r>
            <a:r>
              <a:rPr sz="950" spc="-45" dirty="0">
                <a:latin typeface="Verdana"/>
                <a:cs typeface="Verdana"/>
              </a:rPr>
              <a:t>y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xis</a:t>
            </a:r>
            <a:r>
              <a:rPr sz="950" spc="5" dirty="0">
                <a:latin typeface="Verdana"/>
                <a:cs typeface="Verdana"/>
              </a:rPr>
              <a:t>ti</a:t>
            </a:r>
            <a:r>
              <a:rPr sz="950" spc="45" dirty="0">
                <a:latin typeface="Verdana"/>
                <a:cs typeface="Verdana"/>
              </a:rPr>
              <a:t>ng  </a:t>
            </a:r>
            <a:r>
              <a:rPr sz="950" spc="15" dirty="0">
                <a:latin typeface="Verdana"/>
                <a:cs typeface="Verdana"/>
              </a:rPr>
              <a:t>questions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in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the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question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bank.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-70" dirty="0">
                <a:latin typeface="Verdana"/>
                <a:cs typeface="Verdana"/>
              </a:rPr>
              <a:t>-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Functionality: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Offers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platform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for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teachers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to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select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and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edit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questions.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106" y="1245714"/>
            <a:ext cx="2922611" cy="16165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71" y="435403"/>
            <a:ext cx="219011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5" dirty="0"/>
              <a:t>6.</a:t>
            </a:r>
            <a:r>
              <a:rPr sz="1350" spc="-30" dirty="0"/>
              <a:t> </a:t>
            </a:r>
            <a:r>
              <a:rPr sz="1350" spc="20" dirty="0"/>
              <a:t>Delete</a:t>
            </a:r>
            <a:r>
              <a:rPr sz="1350" spc="-35" dirty="0"/>
              <a:t> </a:t>
            </a:r>
            <a:r>
              <a:rPr sz="1350" spc="25" dirty="0"/>
              <a:t>Question</a:t>
            </a:r>
            <a:r>
              <a:rPr sz="1350" spc="-30" dirty="0"/>
              <a:t> </a:t>
            </a:r>
            <a:r>
              <a:rPr sz="1350" spc="-20" dirty="0"/>
              <a:t>Class: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2579232" y="435488"/>
            <a:ext cx="2860675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899"/>
              </a:lnSpc>
              <a:spcBef>
                <a:spcPts val="95"/>
              </a:spcBef>
            </a:pPr>
            <a:r>
              <a:rPr sz="950" spc="-70" dirty="0">
                <a:latin typeface="Verdana"/>
                <a:cs typeface="Verdana"/>
              </a:rPr>
              <a:t>-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10" dirty="0">
                <a:latin typeface="Verdana"/>
                <a:cs typeface="Verdana"/>
              </a:rPr>
              <a:t>P</a:t>
            </a:r>
            <a:r>
              <a:rPr sz="950" spc="40" dirty="0">
                <a:latin typeface="Verdana"/>
                <a:cs typeface="Verdana"/>
              </a:rPr>
              <a:t>u</a:t>
            </a:r>
            <a:r>
              <a:rPr sz="950" spc="-35" dirty="0">
                <a:latin typeface="Verdana"/>
                <a:cs typeface="Verdana"/>
              </a:rPr>
              <a:t>rpose: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Enabl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tea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rs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50" dirty="0">
                <a:latin typeface="Verdana"/>
                <a:cs typeface="Verdana"/>
              </a:rPr>
              <a:t>em</a:t>
            </a:r>
            <a:r>
              <a:rPr sz="950" spc="5" dirty="0">
                <a:latin typeface="Verdana"/>
                <a:cs typeface="Verdana"/>
              </a:rPr>
              <a:t>o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speciﬁc  </a:t>
            </a:r>
            <a:r>
              <a:rPr sz="950" spc="50" dirty="0">
                <a:latin typeface="Verdana"/>
                <a:cs typeface="Verdana"/>
              </a:rPr>
              <a:t>qu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5" dirty="0">
                <a:latin typeface="Verdana"/>
                <a:cs typeface="Verdana"/>
              </a:rPr>
              <a:t>ti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65" dirty="0">
                <a:latin typeface="Verdana"/>
                <a:cs typeface="Verdana"/>
              </a:rPr>
              <a:t>f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55" dirty="0">
                <a:latin typeface="Verdana"/>
                <a:cs typeface="Verdana"/>
              </a:rPr>
              <a:t>om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question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b</a:t>
            </a:r>
            <a:r>
              <a:rPr sz="950" spc="20" dirty="0">
                <a:latin typeface="Verdana"/>
                <a:cs typeface="Verdana"/>
              </a:rPr>
              <a:t>an</a:t>
            </a:r>
            <a:r>
              <a:rPr sz="950" spc="15" dirty="0">
                <a:latin typeface="Verdana"/>
                <a:cs typeface="Verdana"/>
              </a:rPr>
              <a:t>k</a:t>
            </a:r>
            <a:r>
              <a:rPr sz="950" spc="-145" dirty="0">
                <a:latin typeface="Verdana"/>
                <a:cs typeface="Verdana"/>
              </a:rPr>
              <a:t>.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60" dirty="0">
                <a:latin typeface="Verdana"/>
                <a:cs typeface="Verdana"/>
              </a:rPr>
              <a:t>-  </a:t>
            </a:r>
            <a:r>
              <a:rPr sz="950" spc="-5" dirty="0">
                <a:latin typeface="Verdana"/>
                <a:cs typeface="Verdana"/>
              </a:rPr>
              <a:t>Functionality: </a:t>
            </a:r>
            <a:r>
              <a:rPr sz="950" spc="5" dirty="0">
                <a:latin typeface="Verdana"/>
                <a:cs typeface="Verdana"/>
              </a:rPr>
              <a:t>Provides </a:t>
            </a:r>
            <a:r>
              <a:rPr sz="950" spc="-5" dirty="0">
                <a:latin typeface="Verdana"/>
                <a:cs typeface="Verdana"/>
              </a:rPr>
              <a:t>a </a:t>
            </a:r>
            <a:r>
              <a:rPr sz="950" spc="30" dirty="0">
                <a:latin typeface="Verdana"/>
                <a:cs typeface="Verdana"/>
              </a:rPr>
              <a:t>mechanism </a:t>
            </a:r>
            <a:r>
              <a:rPr sz="950" spc="-10" dirty="0">
                <a:latin typeface="Verdana"/>
                <a:cs typeface="Verdana"/>
              </a:rPr>
              <a:t>for 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teachers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to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maintain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and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update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the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question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database.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37" y="1384962"/>
            <a:ext cx="2922614" cy="1456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71" y="435682"/>
            <a:ext cx="182562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14" dirty="0"/>
              <a:t>7</a:t>
            </a:r>
            <a:r>
              <a:rPr sz="1350" spc="-95" dirty="0"/>
              <a:t>.</a:t>
            </a:r>
            <a:r>
              <a:rPr sz="1350" spc="-25" dirty="0"/>
              <a:t> </a:t>
            </a:r>
            <a:r>
              <a:rPr sz="1350" spc="10" dirty="0"/>
              <a:t>All</a:t>
            </a:r>
            <a:r>
              <a:rPr sz="1350" spc="-25" dirty="0"/>
              <a:t> </a:t>
            </a:r>
            <a:r>
              <a:rPr sz="1350" spc="30" dirty="0"/>
              <a:t>Question</a:t>
            </a:r>
            <a:r>
              <a:rPr sz="1350" spc="-25" dirty="0"/>
              <a:t> </a:t>
            </a:r>
            <a:r>
              <a:rPr sz="1350" spc="-20" dirty="0"/>
              <a:t>Class: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2489738" y="435482"/>
            <a:ext cx="2880995" cy="61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899"/>
              </a:lnSpc>
              <a:spcBef>
                <a:spcPts val="95"/>
              </a:spcBef>
            </a:pPr>
            <a:r>
              <a:rPr sz="950" spc="-70" dirty="0">
                <a:latin typeface="Verdana"/>
                <a:cs typeface="Verdana"/>
              </a:rPr>
              <a:t>-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10" dirty="0">
                <a:latin typeface="Verdana"/>
                <a:cs typeface="Verdana"/>
              </a:rPr>
              <a:t>P</a:t>
            </a:r>
            <a:r>
              <a:rPr sz="950" spc="40" dirty="0">
                <a:latin typeface="Verdana"/>
                <a:cs typeface="Verdana"/>
              </a:rPr>
              <a:t>u</a:t>
            </a:r>
            <a:r>
              <a:rPr sz="950" spc="-35" dirty="0">
                <a:latin typeface="Verdana"/>
                <a:cs typeface="Verdana"/>
              </a:rPr>
              <a:t>rpose: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Dis</a:t>
            </a:r>
            <a:r>
              <a:rPr sz="950" spc="25" dirty="0">
                <a:latin typeface="Verdana"/>
                <a:cs typeface="Verdana"/>
              </a:rPr>
              <a:t>pl</a:t>
            </a:r>
            <a:r>
              <a:rPr sz="950" spc="-15" dirty="0">
                <a:latin typeface="Verdana"/>
                <a:cs typeface="Verdana"/>
              </a:rPr>
              <a:t>a</a:t>
            </a:r>
            <a:r>
              <a:rPr sz="950" spc="-55" dirty="0">
                <a:latin typeface="Verdana"/>
                <a:cs typeface="Verdana"/>
              </a:rPr>
              <a:t>y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li</a:t>
            </a:r>
            <a:r>
              <a:rPr sz="950" spc="-10" dirty="0">
                <a:latin typeface="Verdana"/>
                <a:cs typeface="Verdana"/>
              </a:rPr>
              <a:t>st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of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all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a</a:t>
            </a:r>
            <a:r>
              <a:rPr sz="950" spc="-65" dirty="0">
                <a:latin typeface="Verdana"/>
                <a:cs typeface="Verdana"/>
              </a:rPr>
              <a:t>v</a:t>
            </a:r>
            <a:r>
              <a:rPr sz="950" spc="-5" dirty="0">
                <a:latin typeface="Verdana"/>
                <a:cs typeface="Verdana"/>
              </a:rPr>
              <a:t>ai</a:t>
            </a:r>
            <a:r>
              <a:rPr sz="950" spc="10" dirty="0">
                <a:latin typeface="Verdana"/>
                <a:cs typeface="Verdana"/>
              </a:rPr>
              <a:t>lable  </a:t>
            </a:r>
            <a:r>
              <a:rPr sz="950" spc="35" dirty="0">
                <a:latin typeface="Verdana"/>
                <a:cs typeface="Verdana"/>
              </a:rPr>
              <a:t>qu</a:t>
            </a:r>
            <a:r>
              <a:rPr sz="950" spc="30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5" dirty="0">
                <a:latin typeface="Verdana"/>
                <a:cs typeface="Verdana"/>
              </a:rPr>
              <a:t>ti</a:t>
            </a:r>
            <a:r>
              <a:rPr sz="950" spc="15" dirty="0">
                <a:latin typeface="Verdana"/>
                <a:cs typeface="Verdana"/>
              </a:rPr>
              <a:t>ons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in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da</a:t>
            </a:r>
            <a:r>
              <a:rPr sz="950" spc="5" dirty="0">
                <a:latin typeface="Verdana"/>
                <a:cs typeface="Verdana"/>
              </a:rPr>
              <a:t>ta</a:t>
            </a:r>
            <a:r>
              <a:rPr sz="950" spc="50" dirty="0">
                <a:latin typeface="Verdana"/>
                <a:cs typeface="Verdana"/>
              </a:rPr>
              <a:t>b</a:t>
            </a:r>
            <a:r>
              <a:rPr sz="950" spc="-40" dirty="0">
                <a:latin typeface="Verdana"/>
                <a:cs typeface="Verdana"/>
              </a:rPr>
              <a:t>ase.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70" dirty="0">
                <a:latin typeface="Verdana"/>
                <a:cs typeface="Verdana"/>
              </a:rPr>
              <a:t>-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F</a:t>
            </a:r>
            <a:r>
              <a:rPr sz="950" spc="45" dirty="0">
                <a:latin typeface="Verdana"/>
                <a:cs typeface="Verdana"/>
              </a:rPr>
              <a:t>unc</a:t>
            </a:r>
            <a:r>
              <a:rPr sz="950" spc="20" dirty="0">
                <a:latin typeface="Verdana"/>
                <a:cs typeface="Verdana"/>
              </a:rPr>
              <a:t>tion</a:t>
            </a:r>
            <a:r>
              <a:rPr sz="950" spc="-5" dirty="0">
                <a:latin typeface="Verdana"/>
                <a:cs typeface="Verdana"/>
              </a:rPr>
              <a:t>ali</a:t>
            </a:r>
            <a:r>
              <a:rPr sz="950" spc="5" dirty="0">
                <a:latin typeface="Verdana"/>
                <a:cs typeface="Verdana"/>
              </a:rPr>
              <a:t>t</a:t>
            </a:r>
            <a:r>
              <a:rPr sz="950" spc="-40" dirty="0">
                <a:latin typeface="Verdana"/>
                <a:cs typeface="Verdana"/>
              </a:rPr>
              <a:t>y</a:t>
            </a:r>
            <a:r>
              <a:rPr sz="950" spc="-195" dirty="0">
                <a:latin typeface="Verdana"/>
                <a:cs typeface="Verdana"/>
              </a:rPr>
              <a:t>:  </a:t>
            </a:r>
            <a:r>
              <a:rPr sz="950" spc="10" dirty="0">
                <a:latin typeface="Verdana"/>
                <a:cs typeface="Verdana"/>
              </a:rPr>
              <a:t>All</a:t>
            </a:r>
            <a:r>
              <a:rPr sz="950" spc="5" dirty="0">
                <a:latin typeface="Verdana"/>
                <a:cs typeface="Verdana"/>
              </a:rPr>
              <a:t>o</a:t>
            </a:r>
            <a:r>
              <a:rPr sz="950" spc="55" dirty="0">
                <a:latin typeface="Verdana"/>
                <a:cs typeface="Verdana"/>
              </a:rPr>
              <a:t>w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tea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rs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vi</a:t>
            </a:r>
            <a:r>
              <a:rPr sz="950" spc="-25" dirty="0">
                <a:latin typeface="Verdana"/>
                <a:cs typeface="Verdana"/>
              </a:rPr>
              <a:t>e</a:t>
            </a:r>
            <a:r>
              <a:rPr sz="950" spc="65" dirty="0">
                <a:latin typeface="Verdana"/>
                <a:cs typeface="Verdana"/>
              </a:rPr>
              <a:t>w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an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5" dirty="0">
                <a:latin typeface="Verdana"/>
                <a:cs typeface="Verdana"/>
              </a:rPr>
              <a:t>man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5" dirty="0">
                <a:latin typeface="Verdana"/>
                <a:cs typeface="Verdana"/>
              </a:rPr>
              <a:t>ti</a:t>
            </a:r>
            <a:r>
              <a:rPr sz="950" spc="-20" dirty="0">
                <a:latin typeface="Verdana"/>
                <a:cs typeface="Verdana"/>
              </a:rPr>
              <a:t>r</a:t>
            </a:r>
            <a:r>
              <a:rPr sz="950" spc="5" dirty="0">
                <a:latin typeface="Verdana"/>
                <a:cs typeface="Verdana"/>
              </a:rPr>
              <a:t>e  </a:t>
            </a:r>
            <a:r>
              <a:rPr sz="950" spc="50" dirty="0">
                <a:latin typeface="Verdana"/>
                <a:cs typeface="Verdana"/>
              </a:rPr>
              <a:t>qu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5" dirty="0">
                <a:latin typeface="Verdana"/>
                <a:cs typeface="Verdana"/>
              </a:rPr>
              <a:t>ti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b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30" dirty="0">
                <a:latin typeface="Verdana"/>
                <a:cs typeface="Verdana"/>
              </a:rPr>
              <a:t>nk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f</a:t>
            </a:r>
            <a:r>
              <a:rPr sz="950" dirty="0">
                <a:latin typeface="Verdana"/>
                <a:cs typeface="Verdana"/>
              </a:rPr>
              <a:t>or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qu</a:t>
            </a:r>
            <a:r>
              <a:rPr sz="950" spc="-10" dirty="0">
                <a:latin typeface="Verdana"/>
                <a:cs typeface="Verdana"/>
              </a:rPr>
              <a:t>iz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cu</a:t>
            </a:r>
            <a:r>
              <a:rPr sz="950" spc="-10" dirty="0">
                <a:latin typeface="Verdana"/>
                <a:cs typeface="Verdana"/>
              </a:rPr>
              <a:t>s</a:t>
            </a:r>
            <a:r>
              <a:rPr sz="950" spc="-25" dirty="0">
                <a:latin typeface="Verdana"/>
                <a:cs typeface="Verdana"/>
              </a:rPr>
              <a:t>t</a:t>
            </a:r>
            <a:r>
              <a:rPr sz="950" spc="25" dirty="0">
                <a:latin typeface="Verdana"/>
                <a:cs typeface="Verdana"/>
              </a:rPr>
              <a:t>omiz</a:t>
            </a:r>
            <a:r>
              <a:rPr sz="950" spc="-15" dirty="0">
                <a:latin typeface="Verdana"/>
                <a:cs typeface="Verdana"/>
              </a:rPr>
              <a:t>ation.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137" y="1250585"/>
            <a:ext cx="2922614" cy="16074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201" y="455926"/>
            <a:ext cx="235712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35" dirty="0"/>
              <a:t>8.</a:t>
            </a:r>
            <a:r>
              <a:rPr sz="1350" spc="-40" dirty="0"/>
              <a:t> </a:t>
            </a:r>
            <a:r>
              <a:rPr sz="1350" spc="10" dirty="0"/>
              <a:t>All</a:t>
            </a:r>
            <a:r>
              <a:rPr sz="1350" spc="-40" dirty="0"/>
              <a:t> </a:t>
            </a:r>
            <a:r>
              <a:rPr sz="1350" spc="30" dirty="0"/>
              <a:t>Student</a:t>
            </a:r>
            <a:r>
              <a:rPr sz="1350" spc="-40" dirty="0"/>
              <a:t> </a:t>
            </a:r>
            <a:r>
              <a:rPr sz="1350" spc="15" dirty="0"/>
              <a:t>Result</a:t>
            </a:r>
            <a:r>
              <a:rPr sz="1350" spc="-40" dirty="0"/>
              <a:t> </a:t>
            </a:r>
            <a:r>
              <a:rPr sz="1350" spc="-20" dirty="0"/>
              <a:t>Class: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2767930" y="456666"/>
            <a:ext cx="2668905" cy="61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5"/>
              </a:spcBef>
            </a:pPr>
            <a:r>
              <a:rPr sz="950" spc="-70" dirty="0">
                <a:latin typeface="Verdana"/>
                <a:cs typeface="Verdana"/>
              </a:rPr>
              <a:t>-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Pu</a:t>
            </a:r>
            <a:r>
              <a:rPr sz="950" spc="25" dirty="0">
                <a:latin typeface="Verdana"/>
                <a:cs typeface="Verdana"/>
              </a:rPr>
              <a:t>r</a:t>
            </a:r>
            <a:r>
              <a:rPr sz="950" spc="15" dirty="0">
                <a:latin typeface="Verdana"/>
                <a:cs typeface="Verdana"/>
              </a:rPr>
              <a:t>pos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229" dirty="0">
                <a:latin typeface="Verdana"/>
                <a:cs typeface="Verdana"/>
              </a:rPr>
              <a:t>: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Of</a:t>
            </a:r>
            <a:r>
              <a:rPr sz="950" spc="-20" dirty="0">
                <a:latin typeface="Verdana"/>
                <a:cs typeface="Verdana"/>
              </a:rPr>
              <a:t>f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rs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tea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45" dirty="0">
                <a:latin typeface="Verdana"/>
                <a:cs typeface="Verdana"/>
              </a:rPr>
              <a:t>h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rs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an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o</a:t>
            </a:r>
            <a:r>
              <a:rPr sz="950" spc="-60" dirty="0">
                <a:latin typeface="Verdana"/>
                <a:cs typeface="Verdana"/>
              </a:rPr>
              <a:t>v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-15" dirty="0">
                <a:latin typeface="Verdana"/>
                <a:cs typeface="Verdana"/>
              </a:rPr>
              <a:t>r</a:t>
            </a:r>
            <a:r>
              <a:rPr sz="950" spc="-10" dirty="0">
                <a:latin typeface="Verdana"/>
                <a:cs typeface="Verdana"/>
              </a:rPr>
              <a:t>vi</a:t>
            </a:r>
            <a:r>
              <a:rPr sz="950" spc="-25" dirty="0">
                <a:latin typeface="Verdana"/>
                <a:cs typeface="Verdana"/>
              </a:rPr>
              <a:t>e</a:t>
            </a:r>
            <a:r>
              <a:rPr sz="950" spc="65" dirty="0">
                <a:latin typeface="Verdana"/>
                <a:cs typeface="Verdana"/>
              </a:rPr>
              <a:t>w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of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all  </a:t>
            </a:r>
            <a:r>
              <a:rPr sz="950" spc="20" dirty="0">
                <a:latin typeface="Verdana"/>
                <a:cs typeface="Verdana"/>
              </a:rPr>
              <a:t>student </a:t>
            </a:r>
            <a:r>
              <a:rPr sz="950" spc="-25" dirty="0">
                <a:latin typeface="Verdana"/>
                <a:cs typeface="Verdana"/>
              </a:rPr>
              <a:t>results. </a:t>
            </a:r>
            <a:r>
              <a:rPr sz="950" spc="-70" dirty="0">
                <a:latin typeface="Verdana"/>
                <a:cs typeface="Verdana"/>
              </a:rPr>
              <a:t>- </a:t>
            </a:r>
            <a:r>
              <a:rPr sz="950" spc="-5" dirty="0">
                <a:latin typeface="Verdana"/>
                <a:cs typeface="Verdana"/>
              </a:rPr>
              <a:t>Functionality: </a:t>
            </a:r>
            <a:r>
              <a:rPr sz="950" spc="10" dirty="0">
                <a:latin typeface="Verdana"/>
                <a:cs typeface="Verdana"/>
              </a:rPr>
              <a:t>Presents </a:t>
            </a:r>
            <a:r>
              <a:rPr sz="950" spc="-5" dirty="0">
                <a:latin typeface="Verdana"/>
                <a:cs typeface="Verdana"/>
              </a:rPr>
              <a:t>a 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40" dirty="0">
                <a:latin typeface="Verdana"/>
                <a:cs typeface="Verdana"/>
              </a:rPr>
              <a:t>omp</a:t>
            </a:r>
            <a:r>
              <a:rPr sz="950" spc="10" dirty="0">
                <a:latin typeface="Verdana"/>
                <a:cs typeface="Verdana"/>
              </a:rPr>
              <a:t>r</a:t>
            </a:r>
            <a:r>
              <a:rPr sz="950" spc="30" dirty="0">
                <a:latin typeface="Verdana"/>
                <a:cs typeface="Verdana"/>
              </a:rPr>
              <a:t>eh</a:t>
            </a:r>
            <a:r>
              <a:rPr sz="950" spc="10" dirty="0">
                <a:latin typeface="Verdana"/>
                <a:cs typeface="Verdana"/>
              </a:rPr>
              <a:t>ens</a:t>
            </a:r>
            <a:r>
              <a:rPr sz="950" spc="-15" dirty="0">
                <a:latin typeface="Verdana"/>
                <a:cs typeface="Verdana"/>
              </a:rPr>
              <a:t>i</a:t>
            </a:r>
            <a:r>
              <a:rPr sz="950" spc="-50" dirty="0">
                <a:latin typeface="Verdana"/>
                <a:cs typeface="Verdana"/>
              </a:rPr>
              <a:t>v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list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of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25" dirty="0">
                <a:latin typeface="Verdana"/>
                <a:cs typeface="Verdana"/>
              </a:rPr>
              <a:t>tu</a:t>
            </a:r>
            <a:r>
              <a:rPr sz="950" spc="30" dirty="0">
                <a:latin typeface="Verdana"/>
                <a:cs typeface="Verdana"/>
              </a:rPr>
              <a:t>dent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dirty="0">
                <a:latin typeface="Verdana"/>
                <a:cs typeface="Verdana"/>
              </a:rPr>
              <a:t>o</a:t>
            </a:r>
            <a:r>
              <a:rPr sz="950" spc="-15" dirty="0">
                <a:latin typeface="Verdana"/>
                <a:cs typeface="Verdana"/>
              </a:rPr>
              <a:t>r</a:t>
            </a:r>
            <a:r>
              <a:rPr sz="950" spc="-10" dirty="0">
                <a:latin typeface="Verdana"/>
                <a:cs typeface="Verdana"/>
              </a:rPr>
              <a:t>es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40" dirty="0">
                <a:latin typeface="Verdana"/>
                <a:cs typeface="Verdana"/>
              </a:rPr>
              <a:t>d  </a:t>
            </a:r>
            <a:r>
              <a:rPr sz="950" spc="10" dirty="0">
                <a:latin typeface="Verdana"/>
                <a:cs typeface="Verdana"/>
              </a:rPr>
              <a:t>per</a:t>
            </a:r>
            <a:r>
              <a:rPr sz="950" spc="-5" dirty="0">
                <a:latin typeface="Verdana"/>
                <a:cs typeface="Verdana"/>
              </a:rPr>
              <a:t>f</a:t>
            </a:r>
            <a:r>
              <a:rPr sz="950" dirty="0">
                <a:latin typeface="Verdana"/>
                <a:cs typeface="Verdana"/>
              </a:rPr>
              <a:t>o</a:t>
            </a:r>
            <a:r>
              <a:rPr sz="950" spc="-10" dirty="0">
                <a:latin typeface="Verdana"/>
                <a:cs typeface="Verdana"/>
              </a:rPr>
              <a:t>r</a:t>
            </a:r>
            <a:r>
              <a:rPr sz="950" spc="85" dirty="0">
                <a:latin typeface="Verdana"/>
                <a:cs typeface="Verdana"/>
              </a:rPr>
              <a:t>m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dirty="0">
                <a:latin typeface="Verdana"/>
                <a:cs typeface="Verdana"/>
              </a:rPr>
              <a:t>et</a:t>
            </a:r>
            <a:r>
              <a:rPr sz="950" spc="-10" dirty="0">
                <a:latin typeface="Verdana"/>
                <a:cs typeface="Verdana"/>
              </a:rPr>
              <a:t>r</a:t>
            </a:r>
            <a:r>
              <a:rPr sz="950" spc="20" dirty="0">
                <a:latin typeface="Verdana"/>
                <a:cs typeface="Verdana"/>
              </a:rPr>
              <a:t>ic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f</a:t>
            </a:r>
            <a:r>
              <a:rPr sz="950" dirty="0">
                <a:latin typeface="Verdana"/>
                <a:cs typeface="Verdana"/>
              </a:rPr>
              <a:t>or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ana</a:t>
            </a:r>
            <a:r>
              <a:rPr sz="950" spc="-15" dirty="0">
                <a:latin typeface="Verdana"/>
                <a:cs typeface="Verdana"/>
              </a:rPr>
              <a:t>l</a:t>
            </a:r>
            <a:r>
              <a:rPr sz="950" spc="-45" dirty="0">
                <a:latin typeface="Verdana"/>
                <a:cs typeface="Verdana"/>
              </a:rPr>
              <a:t>y</a:t>
            </a:r>
            <a:r>
              <a:rPr sz="950" spc="-30" dirty="0">
                <a:latin typeface="Verdana"/>
                <a:cs typeface="Verdana"/>
              </a:rPr>
              <a:t>s</a:t>
            </a:r>
            <a:r>
              <a:rPr sz="950" spc="-15" dirty="0">
                <a:latin typeface="Verdana"/>
                <a:cs typeface="Verdana"/>
              </a:rPr>
              <a:t>is</a:t>
            </a:r>
            <a:r>
              <a:rPr sz="950" spc="-145" dirty="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196" y="1258851"/>
            <a:ext cx="3531501" cy="16002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47" y="408923"/>
            <a:ext cx="212407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40" dirty="0"/>
              <a:t>9</a:t>
            </a:r>
            <a:r>
              <a:rPr sz="1350" spc="-95" dirty="0"/>
              <a:t>.</a:t>
            </a:r>
            <a:r>
              <a:rPr sz="1350" spc="-25" dirty="0"/>
              <a:t> </a:t>
            </a:r>
            <a:r>
              <a:rPr sz="1350" spc="30" dirty="0"/>
              <a:t>Student</a:t>
            </a:r>
            <a:r>
              <a:rPr sz="1350" spc="-25" dirty="0"/>
              <a:t> </a:t>
            </a:r>
            <a:r>
              <a:rPr sz="1350" spc="30" dirty="0"/>
              <a:t>Det</a:t>
            </a:r>
            <a:r>
              <a:rPr sz="1350" spc="25" dirty="0"/>
              <a:t>a</a:t>
            </a:r>
            <a:r>
              <a:rPr sz="1350" spc="-20" dirty="0"/>
              <a:t>i</a:t>
            </a:r>
            <a:r>
              <a:rPr sz="1350" spc="-15" dirty="0"/>
              <a:t>ls</a:t>
            </a:r>
            <a:r>
              <a:rPr sz="1350" spc="-25" dirty="0"/>
              <a:t> </a:t>
            </a:r>
            <a:r>
              <a:rPr sz="1350" spc="10" dirty="0"/>
              <a:t>Class</a:t>
            </a:r>
            <a:r>
              <a:rPr sz="1350" spc="-165" dirty="0"/>
              <a:t>: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2664517" y="409009"/>
            <a:ext cx="2875915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899"/>
              </a:lnSpc>
              <a:spcBef>
                <a:spcPts val="95"/>
              </a:spcBef>
            </a:pPr>
            <a:r>
              <a:rPr sz="950" spc="-70" dirty="0">
                <a:latin typeface="Verdana"/>
                <a:cs typeface="Verdana"/>
              </a:rPr>
              <a:t>-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Purpose:</a:t>
            </a:r>
            <a:r>
              <a:rPr sz="950" spc="-7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Collects</a:t>
            </a:r>
            <a:r>
              <a:rPr sz="950" spc="-7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necessary</a:t>
            </a:r>
            <a:r>
              <a:rPr sz="950" spc="-75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information</a:t>
            </a:r>
            <a:r>
              <a:rPr sz="950" spc="-75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from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students </a:t>
            </a:r>
            <a:r>
              <a:rPr sz="950" spc="5" dirty="0">
                <a:latin typeface="Verdana"/>
                <a:cs typeface="Verdana"/>
              </a:rPr>
              <a:t>before </a:t>
            </a:r>
            <a:r>
              <a:rPr sz="950" spc="15" dirty="0">
                <a:latin typeface="Verdana"/>
                <a:cs typeface="Verdana"/>
              </a:rPr>
              <a:t>entering </a:t>
            </a:r>
            <a:r>
              <a:rPr sz="950" spc="25" dirty="0">
                <a:latin typeface="Verdana"/>
                <a:cs typeface="Verdana"/>
              </a:rPr>
              <a:t>the </a:t>
            </a:r>
            <a:r>
              <a:rPr sz="950" spc="-15" dirty="0">
                <a:latin typeface="Verdana"/>
                <a:cs typeface="Verdana"/>
              </a:rPr>
              <a:t>quiz. </a:t>
            </a:r>
            <a:r>
              <a:rPr sz="950" spc="-70" dirty="0">
                <a:latin typeface="Verdana"/>
                <a:cs typeface="Verdana"/>
              </a:rPr>
              <a:t>- </a:t>
            </a:r>
            <a:r>
              <a:rPr sz="950" spc="-6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Functionality: </a:t>
            </a:r>
            <a:r>
              <a:rPr sz="950" spc="30" dirty="0">
                <a:latin typeface="Verdana"/>
                <a:cs typeface="Verdana"/>
              </a:rPr>
              <a:t>Prompts </a:t>
            </a:r>
            <a:r>
              <a:rPr sz="950" spc="15" dirty="0">
                <a:latin typeface="Verdana"/>
                <a:cs typeface="Verdana"/>
              </a:rPr>
              <a:t>students </a:t>
            </a:r>
            <a:r>
              <a:rPr sz="950" spc="5" dirty="0">
                <a:latin typeface="Verdana"/>
                <a:cs typeface="Verdana"/>
              </a:rPr>
              <a:t>to </a:t>
            </a:r>
            <a:r>
              <a:rPr sz="950" spc="30" dirty="0">
                <a:latin typeface="Verdana"/>
                <a:cs typeface="Verdana"/>
              </a:rPr>
              <a:t>input </a:t>
            </a:r>
            <a:r>
              <a:rPr sz="950" spc="3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required </a:t>
            </a:r>
            <a:r>
              <a:rPr sz="950" spc="-15" dirty="0">
                <a:latin typeface="Verdana"/>
                <a:cs typeface="Verdana"/>
              </a:rPr>
              <a:t>details, </a:t>
            </a:r>
            <a:r>
              <a:rPr sz="950" spc="25" dirty="0">
                <a:latin typeface="Verdana"/>
                <a:cs typeface="Verdana"/>
              </a:rPr>
              <a:t>such </a:t>
            </a:r>
            <a:r>
              <a:rPr sz="950" spc="-20" dirty="0">
                <a:latin typeface="Verdana"/>
                <a:cs typeface="Verdana"/>
              </a:rPr>
              <a:t>as </a:t>
            </a:r>
            <a:r>
              <a:rPr sz="950" spc="35" dirty="0">
                <a:latin typeface="Verdana"/>
                <a:cs typeface="Verdana"/>
              </a:rPr>
              <a:t>name </a:t>
            </a:r>
            <a:r>
              <a:rPr sz="950" spc="30" dirty="0">
                <a:latin typeface="Verdana"/>
                <a:cs typeface="Verdana"/>
              </a:rPr>
              <a:t>and </a:t>
            </a:r>
            <a:r>
              <a:rPr sz="950" spc="-30" dirty="0">
                <a:latin typeface="Verdana"/>
                <a:cs typeface="Verdana"/>
              </a:rPr>
              <a:t>class, </a:t>
            </a:r>
            <a:r>
              <a:rPr sz="950" spc="5" dirty="0">
                <a:latin typeface="Verdana"/>
                <a:cs typeface="Verdana"/>
              </a:rPr>
              <a:t>to 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p</a:t>
            </a:r>
            <a:r>
              <a:rPr sz="950" spc="25" dirty="0">
                <a:latin typeface="Verdana"/>
                <a:cs typeface="Verdana"/>
              </a:rPr>
              <a:t>e</a:t>
            </a:r>
            <a:r>
              <a:rPr sz="950" spc="-30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sona</a:t>
            </a:r>
            <a:r>
              <a:rPr sz="950" spc="-5" dirty="0">
                <a:latin typeface="Verdana"/>
                <a:cs typeface="Verdana"/>
              </a:rPr>
              <a:t>li</a:t>
            </a:r>
            <a:r>
              <a:rPr sz="950" spc="-20" dirty="0">
                <a:latin typeface="Verdana"/>
                <a:cs typeface="Verdana"/>
              </a:rPr>
              <a:t>z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qui</a:t>
            </a:r>
            <a:r>
              <a:rPr sz="950" spc="-10" dirty="0">
                <a:latin typeface="Verdana"/>
                <a:cs typeface="Verdana"/>
              </a:rPr>
              <a:t>z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e</a:t>
            </a:r>
            <a:r>
              <a:rPr sz="950" dirty="0">
                <a:latin typeface="Verdana"/>
                <a:cs typeface="Verdana"/>
              </a:rPr>
              <a:t>xpe</a:t>
            </a:r>
            <a:r>
              <a:rPr sz="950" spc="-10" dirty="0">
                <a:latin typeface="Verdana"/>
                <a:cs typeface="Verdana"/>
              </a:rPr>
              <a:t>r</a:t>
            </a:r>
            <a:r>
              <a:rPr sz="950" dirty="0">
                <a:latin typeface="Verdana"/>
                <a:cs typeface="Verdana"/>
              </a:rPr>
              <a:t>ie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-65" dirty="0">
                <a:latin typeface="Verdana"/>
                <a:cs typeface="Verdana"/>
              </a:rPr>
              <a:t>e.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488" y="1256145"/>
            <a:ext cx="2828239" cy="16196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077" y="422157"/>
            <a:ext cx="1888489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55" dirty="0"/>
              <a:t>1</a:t>
            </a:r>
            <a:r>
              <a:rPr sz="1350" spc="-175" dirty="0"/>
              <a:t>0</a:t>
            </a:r>
            <a:r>
              <a:rPr sz="1350" spc="-95" dirty="0"/>
              <a:t>.</a:t>
            </a:r>
            <a:r>
              <a:rPr sz="1350" spc="-25" dirty="0"/>
              <a:t> </a:t>
            </a:r>
            <a:r>
              <a:rPr sz="1350" spc="-229" dirty="0"/>
              <a:t>I</a:t>
            </a:r>
            <a:r>
              <a:rPr sz="1350" spc="25" dirty="0"/>
              <a:t>nstru</a:t>
            </a:r>
            <a:r>
              <a:rPr sz="1350" spc="30" dirty="0"/>
              <a:t>c</a:t>
            </a:r>
            <a:r>
              <a:rPr sz="1350" spc="5" dirty="0"/>
              <a:t>t</a:t>
            </a:r>
            <a:r>
              <a:rPr sz="1350" spc="15" dirty="0"/>
              <a:t>ions</a:t>
            </a:r>
            <a:r>
              <a:rPr sz="1350" spc="-25" dirty="0"/>
              <a:t> </a:t>
            </a:r>
            <a:r>
              <a:rPr sz="1350" spc="65" dirty="0"/>
              <a:t>C</a:t>
            </a:r>
            <a:r>
              <a:rPr sz="1350" spc="-20" dirty="0"/>
              <a:t>l</a:t>
            </a:r>
            <a:r>
              <a:rPr sz="1350" dirty="0"/>
              <a:t>a</a:t>
            </a:r>
            <a:r>
              <a:rPr sz="1350" spc="-5" dirty="0"/>
              <a:t>s</a:t>
            </a:r>
            <a:r>
              <a:rPr sz="1350" spc="-85" dirty="0"/>
              <a:t>s: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2649631" y="422242"/>
            <a:ext cx="2825750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899"/>
              </a:lnSpc>
              <a:spcBef>
                <a:spcPts val="95"/>
              </a:spcBef>
            </a:pPr>
            <a:r>
              <a:rPr sz="950" spc="-70" dirty="0">
                <a:latin typeface="Verdana"/>
                <a:cs typeface="Verdana"/>
              </a:rPr>
              <a:t>-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Purpose: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Provides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guidance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and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instructions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f</a:t>
            </a:r>
            <a:r>
              <a:rPr sz="950" dirty="0">
                <a:latin typeface="Verdana"/>
                <a:cs typeface="Verdana"/>
              </a:rPr>
              <a:t>or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stud</a:t>
            </a:r>
            <a:r>
              <a:rPr sz="950" spc="15" dirty="0">
                <a:latin typeface="Verdana"/>
                <a:cs typeface="Verdana"/>
              </a:rPr>
              <a:t>e</a:t>
            </a:r>
            <a:r>
              <a:rPr sz="950" spc="10" dirty="0">
                <a:latin typeface="Verdana"/>
                <a:cs typeface="Verdana"/>
              </a:rPr>
              <a:t>nts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b</a:t>
            </a:r>
            <a:r>
              <a:rPr sz="950" spc="25" dirty="0">
                <a:latin typeface="Verdana"/>
                <a:cs typeface="Verdana"/>
              </a:rPr>
              <a:t>e</a:t>
            </a:r>
            <a:r>
              <a:rPr sz="950" spc="-20" dirty="0">
                <a:latin typeface="Verdana"/>
                <a:cs typeface="Verdana"/>
              </a:rPr>
              <a:t>f</a:t>
            </a:r>
            <a:r>
              <a:rPr sz="950" dirty="0">
                <a:latin typeface="Verdana"/>
                <a:cs typeface="Verdana"/>
              </a:rPr>
              <a:t>o</a:t>
            </a:r>
            <a:r>
              <a:rPr sz="950" spc="-15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sta</a:t>
            </a:r>
            <a:r>
              <a:rPr sz="950" dirty="0">
                <a:latin typeface="Verdana"/>
                <a:cs typeface="Verdana"/>
              </a:rPr>
              <a:t>r</a:t>
            </a:r>
            <a:r>
              <a:rPr sz="950" spc="20" dirty="0">
                <a:latin typeface="Verdana"/>
                <a:cs typeface="Verdana"/>
              </a:rPr>
              <a:t>tin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quiz</a:t>
            </a:r>
            <a:r>
              <a:rPr sz="950" spc="-145" dirty="0">
                <a:latin typeface="Verdana"/>
                <a:cs typeface="Verdana"/>
              </a:rPr>
              <a:t>.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60" dirty="0">
                <a:latin typeface="Verdana"/>
                <a:cs typeface="Verdana"/>
              </a:rPr>
              <a:t>-  </a:t>
            </a:r>
            <a:r>
              <a:rPr sz="950" spc="-5" dirty="0">
                <a:latin typeface="Verdana"/>
                <a:cs typeface="Verdana"/>
              </a:rPr>
              <a:t>Functionality: Displays </a:t>
            </a:r>
            <a:r>
              <a:rPr sz="950" dirty="0">
                <a:latin typeface="Verdana"/>
                <a:cs typeface="Verdana"/>
              </a:rPr>
              <a:t>essential information, 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ru</a:t>
            </a:r>
            <a:r>
              <a:rPr sz="950" spc="-40" dirty="0">
                <a:latin typeface="Verdana"/>
                <a:cs typeface="Verdana"/>
              </a:rPr>
              <a:t>les,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guidelin</a:t>
            </a:r>
            <a:r>
              <a:rPr sz="950" spc="-10" dirty="0">
                <a:latin typeface="Verdana"/>
                <a:cs typeface="Verdana"/>
              </a:rPr>
              <a:t>es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f</a:t>
            </a:r>
            <a:r>
              <a:rPr sz="950" dirty="0">
                <a:latin typeface="Verdana"/>
                <a:cs typeface="Verdana"/>
              </a:rPr>
              <a:t>or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stud</a:t>
            </a:r>
            <a:r>
              <a:rPr sz="950" spc="15" dirty="0">
                <a:latin typeface="Verdana"/>
                <a:cs typeface="Verdana"/>
              </a:rPr>
              <a:t>e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10" dirty="0">
                <a:latin typeface="Verdana"/>
                <a:cs typeface="Verdana"/>
              </a:rPr>
              <a:t>ts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f</a:t>
            </a:r>
            <a:r>
              <a:rPr sz="950" spc="5" dirty="0">
                <a:latin typeface="Verdana"/>
                <a:cs typeface="Verdana"/>
              </a:rPr>
              <a:t>ollo</a:t>
            </a:r>
            <a:r>
              <a:rPr sz="950" spc="40" dirty="0">
                <a:latin typeface="Verdana"/>
                <a:cs typeface="Verdana"/>
              </a:rPr>
              <a:t>w  </a:t>
            </a:r>
            <a:r>
              <a:rPr sz="950" spc="50" dirty="0">
                <a:latin typeface="Verdana"/>
                <a:cs typeface="Verdana"/>
              </a:rPr>
              <a:t>du</a:t>
            </a:r>
            <a:r>
              <a:rPr sz="950" spc="-35" dirty="0">
                <a:latin typeface="Verdana"/>
                <a:cs typeface="Verdana"/>
              </a:rPr>
              <a:t>r</a:t>
            </a:r>
            <a:r>
              <a:rPr sz="950" spc="-5" dirty="0">
                <a:latin typeface="Verdana"/>
                <a:cs typeface="Verdana"/>
              </a:rPr>
              <a:t>i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qu</a:t>
            </a:r>
            <a:r>
              <a:rPr sz="950" spc="-10" dirty="0">
                <a:latin typeface="Verdana"/>
                <a:cs typeface="Verdana"/>
              </a:rPr>
              <a:t>iz</a:t>
            </a:r>
            <a:r>
              <a:rPr sz="950" spc="-145" dirty="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488" y="1332756"/>
            <a:ext cx="2918055" cy="154959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3031" y="2986684"/>
            <a:ext cx="2473960" cy="36830"/>
          </a:xfrm>
          <a:custGeom>
            <a:avLst/>
            <a:gdLst/>
            <a:ahLst/>
            <a:cxnLst/>
            <a:rect l="l" t="t" r="r" b="b"/>
            <a:pathLst>
              <a:path w="2473960" h="36830">
                <a:moveTo>
                  <a:pt x="2473693" y="0"/>
                </a:moveTo>
                <a:lnTo>
                  <a:pt x="0" y="0"/>
                </a:lnTo>
                <a:lnTo>
                  <a:pt x="0" y="36537"/>
                </a:lnTo>
                <a:lnTo>
                  <a:pt x="2473693" y="36537"/>
                </a:lnTo>
                <a:lnTo>
                  <a:pt x="2473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592" y="408923"/>
            <a:ext cx="247840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355" dirty="0"/>
              <a:t>1</a:t>
            </a:r>
            <a:r>
              <a:rPr sz="1350" spc="-225" dirty="0"/>
              <a:t>1.</a:t>
            </a:r>
            <a:r>
              <a:rPr sz="1350" spc="-25" dirty="0"/>
              <a:t> </a:t>
            </a:r>
            <a:r>
              <a:rPr sz="1350" spc="85" dirty="0"/>
              <a:t>Q</a:t>
            </a:r>
            <a:r>
              <a:rPr sz="1350" spc="15" dirty="0"/>
              <a:t>ui</a:t>
            </a:r>
            <a:r>
              <a:rPr sz="1350" dirty="0"/>
              <a:t>z</a:t>
            </a:r>
            <a:r>
              <a:rPr sz="1350" spc="-25" dirty="0"/>
              <a:t> </a:t>
            </a:r>
            <a:r>
              <a:rPr sz="1350" spc="50" dirty="0"/>
              <a:t>E</a:t>
            </a:r>
            <a:r>
              <a:rPr sz="1350" spc="-65" dirty="0"/>
              <a:t>x</a:t>
            </a:r>
            <a:r>
              <a:rPr sz="1350" dirty="0"/>
              <a:t>a</a:t>
            </a:r>
            <a:r>
              <a:rPr sz="1350" spc="125" dirty="0"/>
              <a:t>m</a:t>
            </a:r>
            <a:r>
              <a:rPr sz="1350" spc="-25" dirty="0"/>
              <a:t> </a:t>
            </a:r>
            <a:r>
              <a:rPr sz="1350" spc="15" dirty="0"/>
              <a:t>Stu</a:t>
            </a:r>
            <a:r>
              <a:rPr sz="1350" spc="40" dirty="0"/>
              <a:t>dent</a:t>
            </a:r>
            <a:r>
              <a:rPr sz="1350" spc="-25" dirty="0"/>
              <a:t> </a:t>
            </a:r>
            <a:r>
              <a:rPr sz="1350" spc="-20" dirty="0"/>
              <a:t>Class:</a:t>
            </a:r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2739364" y="409009"/>
            <a:ext cx="2948305" cy="902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899"/>
              </a:lnSpc>
              <a:spcBef>
                <a:spcPts val="95"/>
              </a:spcBef>
              <a:buChar char="-"/>
              <a:tabLst>
                <a:tab pos="114935" algn="l"/>
              </a:tabLst>
            </a:pPr>
            <a:r>
              <a:rPr sz="950" spc="-5" dirty="0">
                <a:latin typeface="Verdana"/>
                <a:cs typeface="Verdana"/>
              </a:rPr>
              <a:t>Purpose: </a:t>
            </a:r>
            <a:r>
              <a:rPr sz="950" spc="5" dirty="0">
                <a:latin typeface="Verdana"/>
                <a:cs typeface="Verdana"/>
              </a:rPr>
              <a:t>Represents </a:t>
            </a:r>
            <a:r>
              <a:rPr sz="950" spc="25" dirty="0">
                <a:latin typeface="Verdana"/>
                <a:cs typeface="Verdana"/>
              </a:rPr>
              <a:t>the </a:t>
            </a:r>
            <a:r>
              <a:rPr sz="950" spc="30" dirty="0">
                <a:latin typeface="Verdana"/>
                <a:cs typeface="Verdana"/>
              </a:rPr>
              <a:t>main </a:t>
            </a:r>
            <a:r>
              <a:rPr sz="950" spc="20" dirty="0">
                <a:latin typeface="Verdana"/>
                <a:cs typeface="Verdana"/>
              </a:rPr>
              <a:t>quiz </a:t>
            </a:r>
            <a:r>
              <a:rPr sz="950" spc="5" dirty="0">
                <a:latin typeface="Verdana"/>
                <a:cs typeface="Verdana"/>
              </a:rPr>
              <a:t>interface 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f</a:t>
            </a:r>
            <a:r>
              <a:rPr sz="950" dirty="0">
                <a:latin typeface="Verdana"/>
                <a:cs typeface="Verdana"/>
              </a:rPr>
              <a:t>or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stud</a:t>
            </a:r>
            <a:r>
              <a:rPr sz="950" spc="15" dirty="0">
                <a:latin typeface="Verdana"/>
                <a:cs typeface="Verdana"/>
              </a:rPr>
              <a:t>e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10" dirty="0">
                <a:latin typeface="Verdana"/>
                <a:cs typeface="Verdana"/>
              </a:rPr>
              <a:t>ts</a:t>
            </a:r>
            <a:r>
              <a:rPr sz="950" spc="-145" dirty="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  <a:p>
            <a:pPr marL="12700" marR="5080" algn="just">
              <a:lnSpc>
                <a:spcPct val="100899"/>
              </a:lnSpc>
              <a:buChar char="-"/>
              <a:tabLst>
                <a:tab pos="172085" algn="l"/>
              </a:tabLst>
            </a:pPr>
            <a:r>
              <a:rPr sz="950" spc="-5" dirty="0">
                <a:latin typeface="Verdana"/>
                <a:cs typeface="Verdana"/>
              </a:rPr>
              <a:t>Functionality: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Implements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the</a:t>
            </a:r>
            <a:r>
              <a:rPr sz="950" spc="30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quiz</a:t>
            </a:r>
            <a:r>
              <a:rPr sz="950" spc="2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with </a:t>
            </a:r>
            <a:r>
              <a:rPr sz="950" spc="3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multiple-choice</a:t>
            </a:r>
            <a:r>
              <a:rPr sz="950" spc="2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questions,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time </a:t>
            </a:r>
            <a:r>
              <a:rPr sz="950" spc="-10" dirty="0">
                <a:latin typeface="Verdana"/>
                <a:cs typeface="Verdana"/>
              </a:rPr>
              <a:t>limit,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and </a:t>
            </a:r>
            <a:r>
              <a:rPr sz="950" spc="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real-time score </a:t>
            </a:r>
            <a:r>
              <a:rPr sz="950" spc="-5" dirty="0">
                <a:latin typeface="Verdana"/>
                <a:cs typeface="Verdana"/>
              </a:rPr>
              <a:t>updates. </a:t>
            </a:r>
            <a:r>
              <a:rPr sz="950" spc="25" dirty="0">
                <a:latin typeface="Verdana"/>
                <a:cs typeface="Verdana"/>
              </a:rPr>
              <a:t>Manages the </a:t>
            </a:r>
            <a:r>
              <a:rPr sz="950" spc="5" dirty="0">
                <a:latin typeface="Verdana"/>
                <a:cs typeface="Verdana"/>
              </a:rPr>
              <a:t>entire 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spc="50" dirty="0">
                <a:latin typeface="Verdana"/>
                <a:cs typeface="Verdana"/>
              </a:rPr>
              <a:t>qu</a:t>
            </a:r>
            <a:r>
              <a:rPr sz="950" dirty="0">
                <a:latin typeface="Verdana"/>
                <a:cs typeface="Verdana"/>
              </a:rPr>
              <a:t>iz□ta</a:t>
            </a:r>
            <a:r>
              <a:rPr sz="950" spc="-10" dirty="0">
                <a:latin typeface="Verdana"/>
                <a:cs typeface="Verdana"/>
              </a:rPr>
              <a:t>k</a:t>
            </a:r>
            <a:r>
              <a:rPr sz="950" spc="-5" dirty="0">
                <a:latin typeface="Verdana"/>
                <a:cs typeface="Verdana"/>
              </a:rPr>
              <a:t>i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p</a:t>
            </a:r>
            <a:r>
              <a:rPr sz="950" dirty="0">
                <a:latin typeface="Verdana"/>
                <a:cs typeface="Verdana"/>
              </a:rPr>
              <a:t>r</a:t>
            </a:r>
            <a:r>
              <a:rPr sz="950" spc="35" dirty="0">
                <a:latin typeface="Verdana"/>
                <a:cs typeface="Verdana"/>
              </a:rPr>
              <a:t>o</a:t>
            </a:r>
            <a:r>
              <a:rPr sz="950" spc="20" dirty="0">
                <a:latin typeface="Verdana"/>
                <a:cs typeface="Verdana"/>
              </a:rPr>
              <a:t>c</a:t>
            </a:r>
            <a:r>
              <a:rPr sz="950" spc="-15" dirty="0">
                <a:latin typeface="Verdana"/>
                <a:cs typeface="Verdana"/>
              </a:rPr>
              <a:t>ess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873" y="1440161"/>
            <a:ext cx="2429417" cy="13690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3031" y="2986684"/>
            <a:ext cx="2473960" cy="36830"/>
          </a:xfrm>
          <a:custGeom>
            <a:avLst/>
            <a:gdLst/>
            <a:ahLst/>
            <a:cxnLst/>
            <a:rect l="l" t="t" r="r" b="b"/>
            <a:pathLst>
              <a:path w="2473960" h="36830">
                <a:moveTo>
                  <a:pt x="2473693" y="0"/>
                </a:moveTo>
                <a:lnTo>
                  <a:pt x="0" y="0"/>
                </a:lnTo>
                <a:lnTo>
                  <a:pt x="0" y="36537"/>
                </a:lnTo>
                <a:lnTo>
                  <a:pt x="2473693" y="36537"/>
                </a:lnTo>
                <a:lnTo>
                  <a:pt x="2473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062" y="448344"/>
            <a:ext cx="287655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215" dirty="0"/>
              <a:t>1</a:t>
            </a:r>
            <a:r>
              <a:rPr sz="1350" spc="-204" dirty="0"/>
              <a:t>2</a:t>
            </a:r>
            <a:r>
              <a:rPr sz="1350" spc="-95" dirty="0"/>
              <a:t>.</a:t>
            </a:r>
            <a:r>
              <a:rPr sz="1350" spc="-25" dirty="0"/>
              <a:t> </a:t>
            </a:r>
            <a:r>
              <a:rPr sz="1350" spc="-20" dirty="0"/>
              <a:t>S</a:t>
            </a:r>
            <a:r>
              <a:rPr sz="1350" spc="60" dirty="0"/>
              <a:t>u</a:t>
            </a:r>
            <a:r>
              <a:rPr sz="1350" spc="35" dirty="0"/>
              <a:t>c</a:t>
            </a:r>
            <a:r>
              <a:rPr sz="1350" spc="50" dirty="0"/>
              <a:t>c</a:t>
            </a:r>
            <a:r>
              <a:rPr sz="1350" dirty="0"/>
              <a:t>essfull</a:t>
            </a:r>
            <a:r>
              <a:rPr sz="1350" spc="-5" dirty="0"/>
              <a:t>y</a:t>
            </a:r>
            <a:r>
              <a:rPr sz="1350" spc="-25" dirty="0"/>
              <a:t> </a:t>
            </a:r>
            <a:r>
              <a:rPr sz="1350" spc="35" dirty="0"/>
              <a:t>Submi</a:t>
            </a:r>
            <a:r>
              <a:rPr sz="1350" spc="5" dirty="0"/>
              <a:t>t</a:t>
            </a:r>
            <a:r>
              <a:rPr sz="1350" spc="-20" dirty="0"/>
              <a:t>t</a:t>
            </a:r>
            <a:r>
              <a:rPr sz="1350" spc="50" dirty="0"/>
              <a:t>ed</a:t>
            </a:r>
            <a:r>
              <a:rPr sz="1350" spc="-25" dirty="0"/>
              <a:t> </a:t>
            </a:r>
            <a:r>
              <a:rPr sz="1350" spc="10" dirty="0"/>
              <a:t>Class</a:t>
            </a:r>
            <a:r>
              <a:rPr sz="1350" spc="-165" dirty="0"/>
              <a:t>:</a:t>
            </a:r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2972323" y="649190"/>
            <a:ext cx="2622550" cy="803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0"/>
              </a:spcBef>
              <a:buChar char="-"/>
              <a:tabLst>
                <a:tab pos="116205" algn="l"/>
              </a:tabLst>
            </a:pPr>
            <a:r>
              <a:rPr sz="850" spc="-15" dirty="0">
                <a:latin typeface="Verdana"/>
                <a:cs typeface="Verdana"/>
              </a:rPr>
              <a:t>Purpose:</a:t>
            </a:r>
            <a:r>
              <a:rPr sz="850" spc="180" dirty="0">
                <a:latin typeface="Verdana"/>
                <a:cs typeface="Verdana"/>
              </a:rPr>
              <a:t> </a:t>
            </a:r>
            <a:r>
              <a:rPr sz="850" spc="-5" dirty="0">
                <a:latin typeface="Verdana"/>
                <a:cs typeface="Verdana"/>
              </a:rPr>
              <a:t>Indicates</a:t>
            </a:r>
            <a:r>
              <a:rPr sz="850" spc="18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successful</a:t>
            </a:r>
            <a:r>
              <a:rPr sz="850" spc="180" dirty="0">
                <a:latin typeface="Verdana"/>
                <a:cs typeface="Verdana"/>
              </a:rPr>
              <a:t> </a:t>
            </a:r>
            <a:r>
              <a:rPr sz="850" spc="5" dirty="0">
                <a:latin typeface="Verdana"/>
                <a:cs typeface="Verdana"/>
              </a:rPr>
              <a:t>submission</a:t>
            </a:r>
            <a:r>
              <a:rPr sz="850" spc="185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of </a:t>
            </a:r>
            <a:r>
              <a:rPr sz="850" spc="-285" dirty="0">
                <a:latin typeface="Verdana"/>
                <a:cs typeface="Verdana"/>
              </a:rPr>
              <a:t> </a:t>
            </a:r>
            <a:r>
              <a:rPr sz="850" spc="20" dirty="0">
                <a:latin typeface="Verdana"/>
                <a:cs typeface="Verdana"/>
              </a:rPr>
              <a:t>th</a:t>
            </a:r>
            <a:r>
              <a:rPr sz="850" spc="5" dirty="0">
                <a:latin typeface="Verdana"/>
                <a:cs typeface="Verdana"/>
              </a:rPr>
              <a:t>e</a:t>
            </a:r>
            <a:r>
              <a:rPr sz="850" spc="-80" dirty="0">
                <a:latin typeface="Verdana"/>
                <a:cs typeface="Verdana"/>
              </a:rPr>
              <a:t> </a:t>
            </a:r>
            <a:r>
              <a:rPr sz="850" spc="40" dirty="0">
                <a:latin typeface="Verdana"/>
                <a:cs typeface="Verdana"/>
              </a:rPr>
              <a:t>q</a:t>
            </a:r>
            <a:r>
              <a:rPr sz="850" spc="30" dirty="0">
                <a:latin typeface="Verdana"/>
                <a:cs typeface="Verdana"/>
              </a:rPr>
              <a:t>u</a:t>
            </a:r>
            <a:r>
              <a:rPr sz="850" spc="-10" dirty="0">
                <a:latin typeface="Verdana"/>
                <a:cs typeface="Verdana"/>
              </a:rPr>
              <a:t>iz</a:t>
            </a:r>
            <a:r>
              <a:rPr sz="850" spc="-80" dirty="0">
                <a:latin typeface="Verdana"/>
                <a:cs typeface="Verdana"/>
              </a:rPr>
              <a:t> </a:t>
            </a:r>
            <a:r>
              <a:rPr sz="850" spc="30" dirty="0">
                <a:latin typeface="Verdana"/>
                <a:cs typeface="Verdana"/>
              </a:rPr>
              <a:t>b</a:t>
            </a:r>
            <a:r>
              <a:rPr sz="850" spc="-45" dirty="0">
                <a:latin typeface="Verdana"/>
                <a:cs typeface="Verdana"/>
              </a:rPr>
              <a:t>y</a:t>
            </a:r>
            <a:r>
              <a:rPr sz="850" spc="-80" dirty="0">
                <a:latin typeface="Verdana"/>
                <a:cs typeface="Verdana"/>
              </a:rPr>
              <a:t> </a:t>
            </a:r>
            <a:r>
              <a:rPr sz="850" spc="5" dirty="0">
                <a:latin typeface="Verdana"/>
                <a:cs typeface="Verdana"/>
              </a:rPr>
              <a:t>t</a:t>
            </a:r>
            <a:r>
              <a:rPr sz="850" spc="35" dirty="0">
                <a:latin typeface="Verdana"/>
                <a:cs typeface="Verdana"/>
              </a:rPr>
              <a:t>h</a:t>
            </a:r>
            <a:r>
              <a:rPr sz="850" spc="5" dirty="0">
                <a:latin typeface="Verdana"/>
                <a:cs typeface="Verdana"/>
              </a:rPr>
              <a:t>e</a:t>
            </a:r>
            <a:r>
              <a:rPr sz="850" spc="-80" dirty="0">
                <a:latin typeface="Verdana"/>
                <a:cs typeface="Verdana"/>
              </a:rPr>
              <a:t> </a:t>
            </a:r>
            <a:r>
              <a:rPr sz="850" spc="-35" dirty="0">
                <a:latin typeface="Verdana"/>
                <a:cs typeface="Verdana"/>
              </a:rPr>
              <a:t>s</a:t>
            </a:r>
            <a:r>
              <a:rPr sz="850" spc="5" dirty="0">
                <a:latin typeface="Verdana"/>
                <a:cs typeface="Verdana"/>
              </a:rPr>
              <a:t>t</a:t>
            </a:r>
            <a:r>
              <a:rPr sz="850" spc="30" dirty="0">
                <a:latin typeface="Verdana"/>
                <a:cs typeface="Verdana"/>
              </a:rPr>
              <a:t>u</a:t>
            </a:r>
            <a:r>
              <a:rPr sz="850" spc="40" dirty="0">
                <a:latin typeface="Verdana"/>
                <a:cs typeface="Verdana"/>
              </a:rPr>
              <a:t>d</a:t>
            </a:r>
            <a:r>
              <a:rPr sz="850" dirty="0">
                <a:latin typeface="Verdana"/>
                <a:cs typeface="Verdana"/>
              </a:rPr>
              <a:t>e</a:t>
            </a:r>
            <a:r>
              <a:rPr sz="850" spc="30" dirty="0">
                <a:latin typeface="Verdana"/>
                <a:cs typeface="Verdana"/>
              </a:rPr>
              <a:t>n</a:t>
            </a:r>
            <a:r>
              <a:rPr sz="850" spc="15" dirty="0">
                <a:latin typeface="Verdana"/>
                <a:cs typeface="Verdana"/>
              </a:rPr>
              <a:t>t</a:t>
            </a:r>
            <a:r>
              <a:rPr sz="850" spc="-130" dirty="0">
                <a:latin typeface="Verdana"/>
                <a:cs typeface="Verdana"/>
              </a:rPr>
              <a:t>.</a:t>
            </a: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1030"/>
              </a:lnSpc>
              <a:spcBef>
                <a:spcPts val="10"/>
              </a:spcBef>
              <a:buChar char="-"/>
              <a:tabLst>
                <a:tab pos="203200" algn="l"/>
                <a:tab pos="203835" algn="l"/>
                <a:tab pos="1088390" algn="l"/>
                <a:tab pos="1685289" algn="l"/>
                <a:tab pos="1898650" algn="l"/>
              </a:tabLst>
            </a:pPr>
            <a:r>
              <a:rPr sz="850" spc="30" dirty="0">
                <a:latin typeface="Verdana"/>
                <a:cs typeface="Verdana"/>
              </a:rPr>
              <a:t>Fu</a:t>
            </a:r>
            <a:r>
              <a:rPr sz="850" spc="35" dirty="0">
                <a:latin typeface="Verdana"/>
                <a:cs typeface="Verdana"/>
              </a:rPr>
              <a:t>nc</a:t>
            </a:r>
            <a:r>
              <a:rPr sz="850" spc="5" dirty="0">
                <a:latin typeface="Verdana"/>
                <a:cs typeface="Verdana"/>
              </a:rPr>
              <a:t>tio</a:t>
            </a:r>
            <a:r>
              <a:rPr sz="850" spc="30" dirty="0">
                <a:latin typeface="Verdana"/>
                <a:cs typeface="Verdana"/>
              </a:rPr>
              <a:t>n</a:t>
            </a:r>
            <a:r>
              <a:rPr sz="850" spc="-15" dirty="0">
                <a:latin typeface="Verdana"/>
                <a:cs typeface="Verdana"/>
              </a:rPr>
              <a:t>a</a:t>
            </a:r>
            <a:r>
              <a:rPr sz="850" dirty="0">
                <a:latin typeface="Verdana"/>
                <a:cs typeface="Verdana"/>
              </a:rPr>
              <a:t>li</a:t>
            </a:r>
            <a:r>
              <a:rPr sz="850" spc="-10" dirty="0">
                <a:latin typeface="Verdana"/>
                <a:cs typeface="Verdana"/>
              </a:rPr>
              <a:t>t</a:t>
            </a:r>
            <a:r>
              <a:rPr sz="850" spc="-40" dirty="0">
                <a:latin typeface="Verdana"/>
                <a:cs typeface="Verdana"/>
              </a:rPr>
              <a:t>y</a:t>
            </a:r>
            <a:r>
              <a:rPr sz="850" spc="-210" dirty="0">
                <a:latin typeface="Verdana"/>
                <a:cs typeface="Verdana"/>
              </a:rPr>
              <a:t>:</a:t>
            </a:r>
            <a:r>
              <a:rPr sz="850" dirty="0">
                <a:latin typeface="Verdana"/>
                <a:cs typeface="Verdana"/>
              </a:rPr>
              <a:t>	</a:t>
            </a:r>
            <a:r>
              <a:rPr sz="850" spc="40" dirty="0">
                <a:latin typeface="Verdana"/>
                <a:cs typeface="Verdana"/>
              </a:rPr>
              <a:t>D</a:t>
            </a:r>
            <a:r>
              <a:rPr sz="850" spc="-15" dirty="0">
                <a:latin typeface="Verdana"/>
                <a:cs typeface="Verdana"/>
              </a:rPr>
              <a:t>i</a:t>
            </a:r>
            <a:r>
              <a:rPr sz="850" spc="-25" dirty="0">
                <a:latin typeface="Verdana"/>
                <a:cs typeface="Verdana"/>
              </a:rPr>
              <a:t>s</a:t>
            </a:r>
            <a:r>
              <a:rPr sz="850" spc="40" dirty="0">
                <a:latin typeface="Verdana"/>
                <a:cs typeface="Verdana"/>
              </a:rPr>
              <a:t>p</a:t>
            </a:r>
            <a:r>
              <a:rPr sz="850" spc="-5" dirty="0">
                <a:latin typeface="Verdana"/>
                <a:cs typeface="Verdana"/>
              </a:rPr>
              <a:t>l</a:t>
            </a:r>
            <a:r>
              <a:rPr sz="850" spc="-20" dirty="0">
                <a:latin typeface="Verdana"/>
                <a:cs typeface="Verdana"/>
              </a:rPr>
              <a:t>a</a:t>
            </a:r>
            <a:r>
              <a:rPr sz="850" spc="-55" dirty="0">
                <a:latin typeface="Verdana"/>
                <a:cs typeface="Verdana"/>
              </a:rPr>
              <a:t>y</a:t>
            </a:r>
            <a:r>
              <a:rPr sz="850" spc="-30" dirty="0">
                <a:latin typeface="Verdana"/>
                <a:cs typeface="Verdana"/>
              </a:rPr>
              <a:t>s</a:t>
            </a:r>
            <a:r>
              <a:rPr sz="850" dirty="0">
                <a:latin typeface="Verdana"/>
                <a:cs typeface="Verdana"/>
              </a:rPr>
              <a:t>	</a:t>
            </a:r>
            <a:r>
              <a:rPr sz="850" spc="-10" dirty="0">
                <a:latin typeface="Verdana"/>
                <a:cs typeface="Verdana"/>
              </a:rPr>
              <a:t>a</a:t>
            </a:r>
            <a:r>
              <a:rPr sz="850" dirty="0">
                <a:latin typeface="Verdana"/>
                <a:cs typeface="Verdana"/>
              </a:rPr>
              <a:t>	</a:t>
            </a:r>
            <a:r>
              <a:rPr sz="850" spc="25" dirty="0">
                <a:latin typeface="Verdana"/>
                <a:cs typeface="Verdana"/>
              </a:rPr>
              <a:t>c</a:t>
            </a:r>
            <a:r>
              <a:rPr sz="850" spc="10" dirty="0">
                <a:latin typeface="Verdana"/>
                <a:cs typeface="Verdana"/>
              </a:rPr>
              <a:t>o</a:t>
            </a:r>
            <a:r>
              <a:rPr sz="850" spc="30" dirty="0">
                <a:latin typeface="Verdana"/>
                <a:cs typeface="Verdana"/>
              </a:rPr>
              <a:t>n</a:t>
            </a:r>
            <a:r>
              <a:rPr sz="850" spc="45" dirty="0">
                <a:latin typeface="Verdana"/>
                <a:cs typeface="Verdana"/>
              </a:rPr>
              <a:t>ﬁ</a:t>
            </a:r>
            <a:r>
              <a:rPr sz="850" spc="-35" dirty="0">
                <a:latin typeface="Verdana"/>
                <a:cs typeface="Verdana"/>
              </a:rPr>
              <a:t>r</a:t>
            </a:r>
            <a:r>
              <a:rPr sz="850" spc="70" dirty="0">
                <a:latin typeface="Verdana"/>
                <a:cs typeface="Verdana"/>
              </a:rPr>
              <a:t>m</a:t>
            </a:r>
            <a:r>
              <a:rPr sz="850" spc="-15" dirty="0">
                <a:latin typeface="Verdana"/>
                <a:cs typeface="Verdana"/>
              </a:rPr>
              <a:t>a</a:t>
            </a:r>
            <a:r>
              <a:rPr sz="850" spc="5" dirty="0">
                <a:latin typeface="Verdana"/>
                <a:cs typeface="Verdana"/>
              </a:rPr>
              <a:t>t</a:t>
            </a:r>
            <a:r>
              <a:rPr sz="850" dirty="0">
                <a:latin typeface="Verdana"/>
                <a:cs typeface="Verdana"/>
              </a:rPr>
              <a:t>io</a:t>
            </a:r>
            <a:r>
              <a:rPr sz="850" spc="25" dirty="0">
                <a:latin typeface="Verdana"/>
                <a:cs typeface="Verdana"/>
              </a:rPr>
              <a:t>n  </a:t>
            </a:r>
            <a:r>
              <a:rPr sz="850" spc="5" dirty="0">
                <a:latin typeface="Verdana"/>
                <a:cs typeface="Verdana"/>
              </a:rPr>
              <a:t>message</a:t>
            </a:r>
            <a:r>
              <a:rPr sz="850" spc="245" dirty="0">
                <a:latin typeface="Verdana"/>
                <a:cs typeface="Verdana"/>
              </a:rPr>
              <a:t> </a:t>
            </a:r>
            <a:r>
              <a:rPr sz="850" spc="30" dirty="0">
                <a:latin typeface="Verdana"/>
                <a:cs typeface="Verdana"/>
              </a:rPr>
              <a:t>upon</a:t>
            </a:r>
            <a:r>
              <a:rPr sz="850" spc="25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successful</a:t>
            </a:r>
            <a:r>
              <a:rPr sz="850" spc="245" dirty="0">
                <a:latin typeface="Verdana"/>
                <a:cs typeface="Verdana"/>
              </a:rPr>
              <a:t> </a:t>
            </a:r>
            <a:r>
              <a:rPr sz="850" spc="20" dirty="0">
                <a:latin typeface="Verdana"/>
                <a:cs typeface="Verdana"/>
              </a:rPr>
              <a:t>completion</a:t>
            </a:r>
            <a:r>
              <a:rPr sz="850" spc="250" dirty="0">
                <a:latin typeface="Verdana"/>
                <a:cs typeface="Verdana"/>
              </a:rPr>
              <a:t> </a:t>
            </a:r>
            <a:r>
              <a:rPr sz="850" dirty="0">
                <a:latin typeface="Verdana"/>
                <a:cs typeface="Verdana"/>
              </a:rPr>
              <a:t>of</a:t>
            </a:r>
            <a:r>
              <a:rPr sz="850" spc="245" dirty="0">
                <a:latin typeface="Verdana"/>
                <a:cs typeface="Verdana"/>
              </a:rPr>
              <a:t> </a:t>
            </a:r>
            <a:r>
              <a:rPr sz="850" spc="15" dirty="0">
                <a:latin typeface="Verdana"/>
                <a:cs typeface="Verdana"/>
              </a:rPr>
              <a:t>the</a:t>
            </a:r>
            <a:endParaRPr sz="850">
              <a:latin typeface="Verdana"/>
              <a:cs typeface="Verdana"/>
            </a:endParaRPr>
          </a:p>
          <a:p>
            <a:pPr marL="12700" marR="5080">
              <a:lnSpc>
                <a:spcPts val="1010"/>
              </a:lnSpc>
              <a:spcBef>
                <a:spcPts val="20"/>
              </a:spcBef>
            </a:pPr>
            <a:r>
              <a:rPr sz="850" spc="-15" dirty="0">
                <a:latin typeface="Verdana"/>
                <a:cs typeface="Verdana"/>
              </a:rPr>
              <a:t>quiz,</a:t>
            </a:r>
            <a:r>
              <a:rPr sz="850" spc="-10" dirty="0">
                <a:latin typeface="Verdana"/>
                <a:cs typeface="Verdana"/>
              </a:rPr>
              <a:t> </a:t>
            </a:r>
            <a:r>
              <a:rPr sz="850" spc="20" dirty="0">
                <a:latin typeface="Verdana"/>
                <a:cs typeface="Verdana"/>
              </a:rPr>
              <a:t>acknowledging</a:t>
            </a:r>
            <a:r>
              <a:rPr sz="850" spc="25" dirty="0">
                <a:latin typeface="Verdana"/>
                <a:cs typeface="Verdana"/>
              </a:rPr>
              <a:t> </a:t>
            </a:r>
            <a:r>
              <a:rPr sz="850" spc="10" dirty="0">
                <a:latin typeface="Verdana"/>
                <a:cs typeface="Verdana"/>
              </a:rPr>
              <a:t>that</a:t>
            </a:r>
            <a:r>
              <a:rPr sz="850" spc="15" dirty="0">
                <a:latin typeface="Verdana"/>
                <a:cs typeface="Verdana"/>
              </a:rPr>
              <a:t> the</a:t>
            </a:r>
            <a:r>
              <a:rPr sz="850" spc="20" dirty="0">
                <a:latin typeface="Verdana"/>
                <a:cs typeface="Verdana"/>
              </a:rPr>
              <a:t> </a:t>
            </a:r>
            <a:r>
              <a:rPr sz="850" spc="-5" dirty="0">
                <a:latin typeface="Verdana"/>
                <a:cs typeface="Verdana"/>
              </a:rPr>
              <a:t>answers</a:t>
            </a:r>
            <a:r>
              <a:rPr sz="850" dirty="0">
                <a:latin typeface="Verdana"/>
                <a:cs typeface="Verdana"/>
              </a:rPr>
              <a:t> </a:t>
            </a:r>
            <a:r>
              <a:rPr sz="850" spc="-10" dirty="0">
                <a:latin typeface="Verdana"/>
                <a:cs typeface="Verdana"/>
              </a:rPr>
              <a:t>have </a:t>
            </a:r>
            <a:r>
              <a:rPr sz="850" spc="-285" dirty="0">
                <a:latin typeface="Verdana"/>
                <a:cs typeface="Verdana"/>
              </a:rPr>
              <a:t> </a:t>
            </a:r>
            <a:r>
              <a:rPr sz="850" spc="40" dirty="0">
                <a:latin typeface="Verdana"/>
                <a:cs typeface="Verdana"/>
              </a:rPr>
              <a:t>b</a:t>
            </a:r>
            <a:r>
              <a:rPr sz="850" dirty="0">
                <a:latin typeface="Verdana"/>
                <a:cs typeface="Verdana"/>
              </a:rPr>
              <a:t>ee</a:t>
            </a:r>
            <a:r>
              <a:rPr sz="850" spc="35" dirty="0">
                <a:latin typeface="Verdana"/>
                <a:cs typeface="Verdana"/>
              </a:rPr>
              <a:t>n</a:t>
            </a:r>
            <a:r>
              <a:rPr sz="850" spc="-80" dirty="0">
                <a:latin typeface="Verdana"/>
                <a:cs typeface="Verdana"/>
              </a:rPr>
              <a:t> </a:t>
            </a:r>
            <a:r>
              <a:rPr sz="850" spc="-35" dirty="0">
                <a:latin typeface="Verdana"/>
                <a:cs typeface="Verdana"/>
              </a:rPr>
              <a:t>s</a:t>
            </a:r>
            <a:r>
              <a:rPr sz="850" spc="30" dirty="0">
                <a:latin typeface="Verdana"/>
                <a:cs typeface="Verdana"/>
              </a:rPr>
              <a:t>u</a:t>
            </a:r>
            <a:r>
              <a:rPr sz="850" spc="40" dirty="0">
                <a:latin typeface="Verdana"/>
                <a:cs typeface="Verdana"/>
              </a:rPr>
              <a:t>b</a:t>
            </a:r>
            <a:r>
              <a:rPr sz="850" spc="70" dirty="0">
                <a:latin typeface="Verdana"/>
                <a:cs typeface="Verdana"/>
              </a:rPr>
              <a:t>m</a:t>
            </a:r>
            <a:r>
              <a:rPr sz="850" dirty="0">
                <a:latin typeface="Verdana"/>
                <a:cs typeface="Verdana"/>
              </a:rPr>
              <a:t>i</a:t>
            </a:r>
            <a:r>
              <a:rPr sz="850" spc="-15" dirty="0">
                <a:latin typeface="Verdana"/>
                <a:cs typeface="Verdana"/>
              </a:rPr>
              <a:t>t</a:t>
            </a:r>
            <a:r>
              <a:rPr sz="850" spc="-10" dirty="0">
                <a:latin typeface="Verdana"/>
                <a:cs typeface="Verdana"/>
              </a:rPr>
              <a:t>t</a:t>
            </a:r>
            <a:r>
              <a:rPr sz="850" dirty="0">
                <a:latin typeface="Verdana"/>
                <a:cs typeface="Verdana"/>
              </a:rPr>
              <a:t>e</a:t>
            </a:r>
            <a:r>
              <a:rPr sz="850" spc="40" dirty="0">
                <a:latin typeface="Verdana"/>
                <a:cs typeface="Verdana"/>
              </a:rPr>
              <a:t>d</a:t>
            </a:r>
            <a:r>
              <a:rPr sz="850" spc="-130" dirty="0">
                <a:latin typeface="Verdana"/>
                <a:cs typeface="Verdana"/>
              </a:rPr>
              <a:t>.</a:t>
            </a:r>
            <a:endParaRPr sz="8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252" y="1545839"/>
            <a:ext cx="2551197" cy="14369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3031" y="2986684"/>
            <a:ext cx="2473960" cy="36830"/>
          </a:xfrm>
          <a:custGeom>
            <a:avLst/>
            <a:gdLst/>
            <a:ahLst/>
            <a:cxnLst/>
            <a:rect l="l" t="t" r="r" b="b"/>
            <a:pathLst>
              <a:path w="2473960" h="36830">
                <a:moveTo>
                  <a:pt x="2473693" y="0"/>
                </a:moveTo>
                <a:lnTo>
                  <a:pt x="0" y="0"/>
                </a:lnTo>
                <a:lnTo>
                  <a:pt x="0" y="36537"/>
                </a:lnTo>
                <a:lnTo>
                  <a:pt x="2473693" y="36537"/>
                </a:lnTo>
                <a:lnTo>
                  <a:pt x="2473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9243" y="465500"/>
            <a:ext cx="2086064" cy="1498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4585" y="422449"/>
            <a:ext cx="3849370" cy="627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46885">
              <a:lnSpc>
                <a:spcPct val="100000"/>
              </a:lnSpc>
              <a:spcBef>
                <a:spcPts val="90"/>
              </a:spcBef>
            </a:pPr>
            <a:r>
              <a:rPr sz="1350" b="1" spc="10" dirty="0">
                <a:latin typeface="Tahoma"/>
                <a:cs typeface="Tahoma"/>
              </a:rPr>
              <a:t>Results</a:t>
            </a:r>
            <a:r>
              <a:rPr sz="1350" b="1" spc="-55" dirty="0">
                <a:latin typeface="Tahoma"/>
                <a:cs typeface="Tahoma"/>
              </a:rPr>
              <a:t> </a:t>
            </a:r>
            <a:r>
              <a:rPr sz="1350" b="1" spc="45" dirty="0">
                <a:latin typeface="Tahoma"/>
                <a:cs typeface="Tahoma"/>
              </a:rPr>
              <a:t>and</a:t>
            </a:r>
            <a:r>
              <a:rPr sz="1350" b="1" spc="-50" dirty="0">
                <a:latin typeface="Tahoma"/>
                <a:cs typeface="Tahoma"/>
              </a:rPr>
              <a:t> </a:t>
            </a:r>
            <a:r>
              <a:rPr sz="1350" b="1" spc="20" dirty="0">
                <a:latin typeface="Tahoma"/>
                <a:cs typeface="Tahoma"/>
              </a:rPr>
              <a:t>discussions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350" b="1" spc="25" dirty="0">
                <a:latin typeface="Tahoma"/>
                <a:cs typeface="Tahoma"/>
              </a:rPr>
              <a:t>Questions</a:t>
            </a:r>
            <a:r>
              <a:rPr sz="1350" b="1" spc="-40" dirty="0">
                <a:latin typeface="Tahoma"/>
                <a:cs typeface="Tahoma"/>
              </a:rPr>
              <a:t> </a:t>
            </a:r>
            <a:r>
              <a:rPr sz="1350" b="1" spc="15" dirty="0">
                <a:latin typeface="Tahoma"/>
                <a:cs typeface="Tahoma"/>
              </a:rPr>
              <a:t>in</a:t>
            </a:r>
            <a:r>
              <a:rPr sz="1350" b="1" spc="-35" dirty="0">
                <a:latin typeface="Tahoma"/>
                <a:cs typeface="Tahoma"/>
              </a:rPr>
              <a:t> </a:t>
            </a:r>
            <a:r>
              <a:rPr sz="1350" b="1" dirty="0">
                <a:latin typeface="Tahoma"/>
                <a:cs typeface="Tahoma"/>
              </a:rPr>
              <a:t>Database: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788" y="1251749"/>
            <a:ext cx="3921160" cy="16033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5037" y="2119579"/>
            <a:ext cx="2001520" cy="1011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>
              <a:lnSpc>
                <a:spcPts val="1560"/>
              </a:lnSpc>
              <a:spcBef>
                <a:spcPts val="95"/>
              </a:spcBef>
            </a:pPr>
            <a:r>
              <a:rPr sz="1300" b="1" spc="15" dirty="0">
                <a:latin typeface="Tahoma"/>
                <a:cs typeface="Tahoma"/>
              </a:rPr>
              <a:t>Supervised</a:t>
            </a:r>
            <a:r>
              <a:rPr sz="1300" b="1" spc="-50" dirty="0">
                <a:latin typeface="Tahoma"/>
                <a:cs typeface="Tahoma"/>
              </a:rPr>
              <a:t> </a:t>
            </a:r>
            <a:r>
              <a:rPr sz="1300" b="1" spc="20" dirty="0">
                <a:latin typeface="Tahoma"/>
                <a:cs typeface="Tahoma"/>
              </a:rPr>
              <a:t>by</a:t>
            </a:r>
            <a:endParaRPr sz="1300">
              <a:latin typeface="Tahoma"/>
              <a:cs typeface="Tahoma"/>
            </a:endParaRPr>
          </a:p>
          <a:p>
            <a:pPr marL="12700" marR="5080" algn="ctr">
              <a:lnSpc>
                <a:spcPct val="99400"/>
              </a:lnSpc>
              <a:spcBef>
                <a:spcPts val="5"/>
              </a:spcBef>
            </a:pPr>
            <a:r>
              <a:rPr sz="1300" b="1" spc="15" dirty="0">
                <a:latin typeface="Tahoma"/>
                <a:cs typeface="Tahoma"/>
              </a:rPr>
              <a:t>Md.</a:t>
            </a:r>
            <a:r>
              <a:rPr sz="1300" b="1" spc="-95" dirty="0">
                <a:latin typeface="Tahoma"/>
                <a:cs typeface="Tahoma"/>
              </a:rPr>
              <a:t> </a:t>
            </a:r>
            <a:r>
              <a:rPr sz="1300" b="1" spc="20" dirty="0">
                <a:latin typeface="Tahoma"/>
                <a:cs typeface="Tahoma"/>
              </a:rPr>
              <a:t>Mahbub-Or-Rashid </a:t>
            </a:r>
            <a:r>
              <a:rPr sz="1300" b="1" spc="-365" dirty="0">
                <a:latin typeface="Tahoma"/>
                <a:cs typeface="Tahoma"/>
              </a:rPr>
              <a:t> </a:t>
            </a:r>
            <a:r>
              <a:rPr sz="1300" spc="30" dirty="0">
                <a:latin typeface="Verdana"/>
                <a:cs typeface="Verdana"/>
              </a:rPr>
              <a:t>A</a:t>
            </a:r>
            <a:r>
              <a:rPr sz="1300" spc="-50" dirty="0">
                <a:latin typeface="Verdana"/>
                <a:cs typeface="Verdana"/>
              </a:rPr>
              <a:t>ss</a:t>
            </a:r>
            <a:r>
              <a:rPr sz="1300" spc="-15" dirty="0">
                <a:latin typeface="Verdana"/>
                <a:cs typeface="Verdana"/>
              </a:rPr>
              <a:t>i</a:t>
            </a:r>
            <a:r>
              <a:rPr sz="1300" spc="-50" dirty="0">
                <a:latin typeface="Verdana"/>
                <a:cs typeface="Verdana"/>
              </a:rPr>
              <a:t>s</a:t>
            </a:r>
            <a:r>
              <a:rPr sz="1300" spc="5" dirty="0">
                <a:latin typeface="Verdana"/>
                <a:cs typeface="Verdana"/>
              </a:rPr>
              <a:t>t</a:t>
            </a:r>
            <a:r>
              <a:rPr sz="1300" spc="-25" dirty="0">
                <a:latin typeface="Verdana"/>
                <a:cs typeface="Verdana"/>
              </a:rPr>
              <a:t>a</a:t>
            </a:r>
            <a:r>
              <a:rPr sz="1300" spc="45" dirty="0">
                <a:latin typeface="Verdana"/>
                <a:cs typeface="Verdana"/>
              </a:rPr>
              <a:t>n</a:t>
            </a:r>
            <a:r>
              <a:rPr sz="1300" spc="10" dirty="0">
                <a:latin typeface="Verdana"/>
                <a:cs typeface="Verdana"/>
              </a:rPr>
              <a:t>t</a:t>
            </a:r>
            <a:r>
              <a:rPr sz="1300" spc="-120" dirty="0">
                <a:latin typeface="Verdana"/>
                <a:cs typeface="Verdana"/>
              </a:rPr>
              <a:t> </a:t>
            </a:r>
            <a:r>
              <a:rPr sz="1300" spc="114" dirty="0">
                <a:latin typeface="Verdana"/>
                <a:cs typeface="Verdana"/>
              </a:rPr>
              <a:t>P</a:t>
            </a:r>
            <a:r>
              <a:rPr sz="1300" spc="-60" dirty="0">
                <a:latin typeface="Verdana"/>
                <a:cs typeface="Verdana"/>
              </a:rPr>
              <a:t>r</a:t>
            </a:r>
            <a:r>
              <a:rPr sz="1300" spc="15" dirty="0">
                <a:latin typeface="Verdana"/>
                <a:cs typeface="Verdana"/>
              </a:rPr>
              <a:t>o</a:t>
            </a:r>
            <a:r>
              <a:rPr sz="1300" spc="-35" dirty="0">
                <a:latin typeface="Verdana"/>
                <a:cs typeface="Verdana"/>
              </a:rPr>
              <a:t>f</a:t>
            </a:r>
            <a:r>
              <a:rPr sz="1300" dirty="0">
                <a:latin typeface="Verdana"/>
                <a:cs typeface="Verdana"/>
              </a:rPr>
              <a:t>e</a:t>
            </a:r>
            <a:r>
              <a:rPr sz="1300" spc="-50" dirty="0">
                <a:latin typeface="Verdana"/>
                <a:cs typeface="Verdana"/>
              </a:rPr>
              <a:t>ss</a:t>
            </a:r>
            <a:r>
              <a:rPr sz="1300" spc="15" dirty="0">
                <a:latin typeface="Verdana"/>
                <a:cs typeface="Verdana"/>
              </a:rPr>
              <a:t>o</a:t>
            </a:r>
            <a:r>
              <a:rPr sz="1300" spc="-55" dirty="0">
                <a:latin typeface="Verdana"/>
                <a:cs typeface="Verdana"/>
              </a:rPr>
              <a:t>r</a:t>
            </a:r>
            <a:r>
              <a:rPr sz="1300" spc="-195" dirty="0">
                <a:latin typeface="Verdana"/>
                <a:cs typeface="Verdana"/>
              </a:rPr>
              <a:t>,  </a:t>
            </a:r>
            <a:r>
              <a:rPr sz="1300" spc="60" dirty="0">
                <a:latin typeface="Verdana"/>
                <a:cs typeface="Verdana"/>
              </a:rPr>
              <a:t>D</a:t>
            </a:r>
            <a:r>
              <a:rPr sz="1300" dirty="0">
                <a:latin typeface="Verdana"/>
                <a:cs typeface="Verdana"/>
              </a:rPr>
              <a:t>e</a:t>
            </a:r>
            <a:r>
              <a:rPr sz="1300" spc="60" dirty="0">
                <a:latin typeface="Verdana"/>
                <a:cs typeface="Verdana"/>
              </a:rPr>
              <a:t>p</a:t>
            </a:r>
            <a:r>
              <a:rPr sz="1300" spc="-25" dirty="0">
                <a:latin typeface="Verdana"/>
                <a:cs typeface="Verdana"/>
              </a:rPr>
              <a:t>ar</a:t>
            </a:r>
            <a:r>
              <a:rPr sz="1300" spc="5" dirty="0">
                <a:latin typeface="Verdana"/>
                <a:cs typeface="Verdana"/>
              </a:rPr>
              <a:t>t</a:t>
            </a:r>
            <a:r>
              <a:rPr sz="1300" spc="110" dirty="0">
                <a:latin typeface="Verdana"/>
                <a:cs typeface="Verdana"/>
              </a:rPr>
              <a:t>m</a:t>
            </a:r>
            <a:r>
              <a:rPr sz="1300" dirty="0">
                <a:latin typeface="Verdana"/>
                <a:cs typeface="Verdana"/>
              </a:rPr>
              <a:t>e</a:t>
            </a:r>
            <a:r>
              <a:rPr sz="1300" spc="45" dirty="0">
                <a:latin typeface="Verdana"/>
                <a:cs typeface="Verdana"/>
              </a:rPr>
              <a:t>n</a:t>
            </a:r>
            <a:r>
              <a:rPr sz="1300" spc="10" dirty="0">
                <a:latin typeface="Verdana"/>
                <a:cs typeface="Verdana"/>
              </a:rPr>
              <a:t>t</a:t>
            </a:r>
            <a:r>
              <a:rPr sz="1300" spc="-120" dirty="0">
                <a:latin typeface="Verdana"/>
                <a:cs typeface="Verdana"/>
              </a:rPr>
              <a:t> </a:t>
            </a:r>
            <a:r>
              <a:rPr sz="1300" spc="15" dirty="0">
                <a:latin typeface="Verdana"/>
                <a:cs typeface="Verdana"/>
              </a:rPr>
              <a:t>o</a:t>
            </a:r>
            <a:r>
              <a:rPr sz="1300" spc="-20" dirty="0">
                <a:latin typeface="Verdana"/>
                <a:cs typeface="Verdana"/>
              </a:rPr>
              <a:t>f</a:t>
            </a:r>
            <a:r>
              <a:rPr sz="1300" spc="-120" dirty="0">
                <a:latin typeface="Verdana"/>
                <a:cs typeface="Verdana"/>
              </a:rPr>
              <a:t> </a:t>
            </a:r>
            <a:r>
              <a:rPr sz="1300" spc="10" dirty="0">
                <a:latin typeface="Verdana"/>
                <a:cs typeface="Verdana"/>
              </a:rPr>
              <a:t>C</a:t>
            </a:r>
            <a:r>
              <a:rPr sz="1300" spc="-100" dirty="0">
                <a:latin typeface="Verdana"/>
                <a:cs typeface="Verdana"/>
              </a:rPr>
              <a:t>S</a:t>
            </a:r>
            <a:r>
              <a:rPr sz="1300" spc="50" dirty="0">
                <a:latin typeface="Verdana"/>
                <a:cs typeface="Verdana"/>
              </a:rPr>
              <a:t>E</a:t>
            </a:r>
            <a:r>
              <a:rPr sz="1300" spc="-195" dirty="0">
                <a:latin typeface="Verdana"/>
                <a:cs typeface="Verdana"/>
              </a:rPr>
              <a:t>,  </a:t>
            </a:r>
            <a:r>
              <a:rPr sz="1300" spc="40" dirty="0">
                <a:latin typeface="Verdana"/>
                <a:cs typeface="Verdana"/>
              </a:rPr>
              <a:t>BUBT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" y="211950"/>
            <a:ext cx="2477135" cy="36830"/>
          </a:xfrm>
          <a:custGeom>
            <a:avLst/>
            <a:gdLst/>
            <a:ahLst/>
            <a:cxnLst/>
            <a:rect l="l" t="t" r="r" b="b"/>
            <a:pathLst>
              <a:path w="2477135" h="36829">
                <a:moveTo>
                  <a:pt x="2476843" y="0"/>
                </a:moveTo>
                <a:lnTo>
                  <a:pt x="0" y="0"/>
                </a:lnTo>
                <a:lnTo>
                  <a:pt x="0" y="36525"/>
                </a:lnTo>
                <a:lnTo>
                  <a:pt x="2476843" y="36525"/>
                </a:lnTo>
                <a:lnTo>
                  <a:pt x="2476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Submitted</a:t>
            </a:r>
            <a:r>
              <a:rPr spc="-70" dirty="0"/>
              <a:t> </a:t>
            </a:r>
            <a:r>
              <a:rPr spc="40" dirty="0"/>
              <a:t>By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86280" y="910723"/>
          <a:ext cx="3316604" cy="1098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29">
                <a:tc>
                  <a:txBody>
                    <a:bodyPr/>
                    <a:lstStyle/>
                    <a:p>
                      <a:pPr marL="672465">
                        <a:lnSpc>
                          <a:spcPts val="1350"/>
                        </a:lnSpc>
                      </a:pPr>
                      <a:r>
                        <a:rPr sz="1200" b="1" spc="50" dirty="0">
                          <a:latin typeface="Tahoma"/>
                          <a:cs typeface="Tahoma"/>
                        </a:rPr>
                        <a:t>Name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ts val="1350"/>
                        </a:lnSpc>
                      </a:pPr>
                      <a:r>
                        <a:rPr sz="1200" b="1" spc="-65" dirty="0">
                          <a:latin typeface="Tahoma"/>
                          <a:cs typeface="Tahoma"/>
                        </a:rPr>
                        <a:t>Id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680">
                <a:tc>
                  <a:txBody>
                    <a:bodyPr/>
                    <a:lstStyle/>
                    <a:p>
                      <a:pPr marL="107950">
                        <a:lnSpc>
                          <a:spcPts val="1340"/>
                        </a:lnSpc>
                      </a:pPr>
                      <a:r>
                        <a:rPr sz="1200" b="1" spc="20" dirty="0">
                          <a:latin typeface="Tahoma"/>
                          <a:cs typeface="Tahoma"/>
                        </a:rPr>
                        <a:t>Md.Ashikur</a:t>
                      </a:r>
                      <a:r>
                        <a:rPr sz="12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35" dirty="0">
                          <a:latin typeface="Tahoma"/>
                          <a:cs typeface="Tahoma"/>
                        </a:rPr>
                        <a:t>Rahman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340"/>
                        </a:lnSpc>
                      </a:pPr>
                      <a:r>
                        <a:rPr sz="1200" b="1" spc="-120" dirty="0">
                          <a:latin typeface="Tahoma"/>
                          <a:cs typeface="Tahoma"/>
                        </a:rPr>
                        <a:t>21225103471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646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b="1" spc="35" dirty="0">
                          <a:latin typeface="Tahoma"/>
                          <a:cs typeface="Tahoma"/>
                        </a:rPr>
                        <a:t>Abdullah</a:t>
                      </a:r>
                      <a:r>
                        <a:rPr sz="12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30" dirty="0">
                          <a:latin typeface="Tahoma"/>
                          <a:cs typeface="Tahoma"/>
                        </a:rPr>
                        <a:t>Al</a:t>
                      </a:r>
                      <a:r>
                        <a:rPr sz="12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60" dirty="0">
                          <a:latin typeface="Tahoma"/>
                          <a:cs typeface="Tahoma"/>
                        </a:rPr>
                        <a:t>Mahmud</a:t>
                      </a:r>
                      <a:r>
                        <a:rPr sz="12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15" dirty="0">
                          <a:latin typeface="Tahoma"/>
                          <a:cs typeface="Tahoma"/>
                        </a:rPr>
                        <a:t>Joy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34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21225103506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669">
                <a:tc>
                  <a:txBody>
                    <a:bodyPr/>
                    <a:lstStyle/>
                    <a:p>
                      <a:pPr marL="450850">
                        <a:lnSpc>
                          <a:spcPts val="1340"/>
                        </a:lnSpc>
                      </a:pPr>
                      <a:r>
                        <a:rPr sz="1200" b="1" spc="15" dirty="0">
                          <a:latin typeface="Tahoma"/>
                          <a:cs typeface="Tahoma"/>
                        </a:rPr>
                        <a:t>Kashpia</a:t>
                      </a:r>
                      <a:r>
                        <a:rPr sz="12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40" dirty="0">
                          <a:latin typeface="Tahoma"/>
                          <a:cs typeface="Tahoma"/>
                        </a:rPr>
                        <a:t>Alam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40"/>
                        </a:lnSpc>
                      </a:pPr>
                      <a:r>
                        <a:rPr sz="1200" b="1" spc="-85" dirty="0">
                          <a:latin typeface="Tahoma"/>
                          <a:cs typeface="Tahoma"/>
                        </a:rPr>
                        <a:t>21225103487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659">
                <a:tc>
                  <a:txBody>
                    <a:bodyPr/>
                    <a:lstStyle/>
                    <a:p>
                      <a:pPr marL="33020">
                        <a:lnSpc>
                          <a:spcPts val="1340"/>
                        </a:lnSpc>
                      </a:pPr>
                      <a:r>
                        <a:rPr sz="1200" b="1" spc="5" dirty="0">
                          <a:latin typeface="Tahoma"/>
                          <a:cs typeface="Tahoma"/>
                        </a:rPr>
                        <a:t>Mirza</a:t>
                      </a:r>
                      <a:r>
                        <a:rPr sz="12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5" dirty="0">
                          <a:latin typeface="Tahoma"/>
                          <a:cs typeface="Tahoma"/>
                        </a:rPr>
                        <a:t>Niaz</a:t>
                      </a:r>
                      <a:r>
                        <a:rPr sz="12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30" dirty="0">
                          <a:latin typeface="Tahoma"/>
                          <a:cs typeface="Tahoma"/>
                        </a:rPr>
                        <a:t>Morshed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134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21225103467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23">
                <a:tc>
                  <a:txBody>
                    <a:bodyPr/>
                    <a:lstStyle/>
                    <a:p>
                      <a:pPr marL="44450">
                        <a:lnSpc>
                          <a:spcPts val="1350"/>
                        </a:lnSpc>
                      </a:pPr>
                      <a:r>
                        <a:rPr sz="1200" b="1" spc="15" dirty="0">
                          <a:latin typeface="Tahoma"/>
                          <a:cs typeface="Tahoma"/>
                        </a:rPr>
                        <a:t>Ayesha</a:t>
                      </a:r>
                      <a:r>
                        <a:rPr sz="12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15" dirty="0">
                          <a:latin typeface="Tahoma"/>
                          <a:cs typeface="Tahoma"/>
                        </a:rPr>
                        <a:t>Siddika</a:t>
                      </a:r>
                      <a:r>
                        <a:rPr sz="12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25" dirty="0">
                          <a:latin typeface="Tahoma"/>
                          <a:cs typeface="Tahoma"/>
                        </a:rPr>
                        <a:t>Esha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350"/>
                        </a:lnSpc>
                      </a:pPr>
                      <a:r>
                        <a:rPr sz="1200" b="1" spc="-90" dirty="0">
                          <a:latin typeface="Tahoma"/>
                          <a:cs typeface="Tahoma"/>
                        </a:rPr>
                        <a:t>21225103495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364496" y="3079534"/>
            <a:ext cx="2482850" cy="36830"/>
          </a:xfrm>
          <a:custGeom>
            <a:avLst/>
            <a:gdLst/>
            <a:ahLst/>
            <a:cxnLst/>
            <a:rect l="l" t="t" r="r" b="b"/>
            <a:pathLst>
              <a:path w="2482850" h="36830">
                <a:moveTo>
                  <a:pt x="2482227" y="0"/>
                </a:moveTo>
                <a:lnTo>
                  <a:pt x="0" y="0"/>
                </a:lnTo>
                <a:lnTo>
                  <a:pt x="0" y="36525"/>
                </a:lnTo>
                <a:lnTo>
                  <a:pt x="2482227" y="36525"/>
                </a:lnTo>
                <a:lnTo>
                  <a:pt x="2482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027188" y="208395"/>
            <a:ext cx="706755" cy="472440"/>
            <a:chOff x="5027188" y="208395"/>
            <a:chExt cx="706755" cy="4724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7188" y="208395"/>
              <a:ext cx="706267" cy="4718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0448" y="233506"/>
              <a:ext cx="219194" cy="2793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3031" y="2986684"/>
            <a:ext cx="2473960" cy="36830"/>
          </a:xfrm>
          <a:custGeom>
            <a:avLst/>
            <a:gdLst/>
            <a:ahLst/>
            <a:cxnLst/>
            <a:rect l="l" t="t" r="r" b="b"/>
            <a:pathLst>
              <a:path w="2473960" h="36830">
                <a:moveTo>
                  <a:pt x="2473693" y="0"/>
                </a:moveTo>
                <a:lnTo>
                  <a:pt x="0" y="0"/>
                </a:lnTo>
                <a:lnTo>
                  <a:pt x="0" y="36537"/>
                </a:lnTo>
                <a:lnTo>
                  <a:pt x="2473693" y="36537"/>
                </a:lnTo>
                <a:lnTo>
                  <a:pt x="2473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116" y="598490"/>
            <a:ext cx="3818254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b="1" spc="35" dirty="0">
                <a:latin typeface="Tahoma"/>
                <a:cs typeface="Tahoma"/>
              </a:rPr>
              <a:t>Student</a:t>
            </a:r>
            <a:r>
              <a:rPr sz="1450" b="1" spc="-30" dirty="0">
                <a:latin typeface="Tahoma"/>
                <a:cs typeface="Tahoma"/>
              </a:rPr>
              <a:t> </a:t>
            </a:r>
            <a:r>
              <a:rPr sz="1450" b="1" spc="10" dirty="0">
                <a:latin typeface="Tahoma"/>
                <a:cs typeface="Tahoma"/>
              </a:rPr>
              <a:t>details</a:t>
            </a:r>
            <a:r>
              <a:rPr sz="1450" b="1" spc="-25" dirty="0">
                <a:latin typeface="Tahoma"/>
                <a:cs typeface="Tahoma"/>
              </a:rPr>
              <a:t> </a:t>
            </a:r>
            <a:r>
              <a:rPr sz="1450" b="1" spc="55" dirty="0">
                <a:latin typeface="Tahoma"/>
                <a:cs typeface="Tahoma"/>
              </a:rPr>
              <a:t>and</a:t>
            </a:r>
            <a:r>
              <a:rPr sz="1450" b="1" spc="-25" dirty="0">
                <a:latin typeface="Tahoma"/>
                <a:cs typeface="Tahoma"/>
              </a:rPr>
              <a:t> </a:t>
            </a:r>
            <a:r>
              <a:rPr sz="1450" b="1" spc="10" dirty="0">
                <a:latin typeface="Tahoma"/>
                <a:cs typeface="Tahoma"/>
              </a:rPr>
              <a:t>results</a:t>
            </a:r>
            <a:r>
              <a:rPr sz="1450" b="1" spc="-25" dirty="0">
                <a:latin typeface="Tahoma"/>
                <a:cs typeface="Tahoma"/>
              </a:rPr>
              <a:t> </a:t>
            </a:r>
            <a:r>
              <a:rPr sz="1450" b="1" spc="20" dirty="0">
                <a:latin typeface="Tahoma"/>
                <a:cs typeface="Tahoma"/>
              </a:rPr>
              <a:t>in</a:t>
            </a:r>
            <a:r>
              <a:rPr sz="1450" b="1" spc="-25" dirty="0">
                <a:latin typeface="Tahoma"/>
                <a:cs typeface="Tahoma"/>
              </a:rPr>
              <a:t> </a:t>
            </a:r>
            <a:r>
              <a:rPr sz="1450" b="1" spc="5" dirty="0">
                <a:latin typeface="Tahoma"/>
                <a:cs typeface="Tahoma"/>
              </a:rPr>
              <a:t>Database:</a:t>
            </a:r>
            <a:endParaRPr sz="14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397" y="1215323"/>
            <a:ext cx="4889293" cy="143618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29" y="497095"/>
            <a:ext cx="2520751" cy="24203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911559" y="446937"/>
            <a:ext cx="939800" cy="131445"/>
          </a:xfrm>
          <a:custGeom>
            <a:avLst/>
            <a:gdLst/>
            <a:ahLst/>
            <a:cxnLst/>
            <a:rect l="l" t="t" r="r" b="b"/>
            <a:pathLst>
              <a:path w="939800" h="131445">
                <a:moveTo>
                  <a:pt x="62758" y="131170"/>
                </a:moveTo>
                <a:lnTo>
                  <a:pt x="23873" y="119113"/>
                </a:lnTo>
                <a:lnTo>
                  <a:pt x="2038" y="87173"/>
                </a:lnTo>
                <a:lnTo>
                  <a:pt x="0" y="70771"/>
                </a:lnTo>
                <a:lnTo>
                  <a:pt x="514" y="62364"/>
                </a:lnTo>
                <a:lnTo>
                  <a:pt x="17990" y="27500"/>
                </a:lnTo>
                <a:lnTo>
                  <a:pt x="54235" y="10894"/>
                </a:lnTo>
                <a:lnTo>
                  <a:pt x="62910" y="10405"/>
                </a:lnTo>
                <a:lnTo>
                  <a:pt x="69961" y="10720"/>
                </a:lnTo>
                <a:lnTo>
                  <a:pt x="109392" y="30013"/>
                </a:lnTo>
                <a:lnTo>
                  <a:pt x="95310" y="43290"/>
                </a:lnTo>
                <a:lnTo>
                  <a:pt x="88550" y="37266"/>
                </a:lnTo>
                <a:lnTo>
                  <a:pt x="81069" y="32965"/>
                </a:lnTo>
                <a:lnTo>
                  <a:pt x="72868" y="30385"/>
                </a:lnTo>
                <a:lnTo>
                  <a:pt x="63947" y="29525"/>
                </a:lnTo>
                <a:lnTo>
                  <a:pt x="55900" y="29525"/>
                </a:lnTo>
                <a:lnTo>
                  <a:pt x="27371" y="49517"/>
                </a:lnTo>
                <a:lnTo>
                  <a:pt x="23804" y="55769"/>
                </a:lnTo>
                <a:lnTo>
                  <a:pt x="22006" y="62852"/>
                </a:lnTo>
                <a:lnTo>
                  <a:pt x="22006" y="70771"/>
                </a:lnTo>
                <a:lnTo>
                  <a:pt x="22006" y="78711"/>
                </a:lnTo>
                <a:lnTo>
                  <a:pt x="48676" y="110285"/>
                </a:lnTo>
                <a:lnTo>
                  <a:pt x="55900" y="112050"/>
                </a:lnTo>
                <a:lnTo>
                  <a:pt x="63947" y="112050"/>
                </a:lnTo>
                <a:lnTo>
                  <a:pt x="72868" y="111179"/>
                </a:lnTo>
                <a:lnTo>
                  <a:pt x="81069" y="108568"/>
                </a:lnTo>
                <a:lnTo>
                  <a:pt x="88550" y="104218"/>
                </a:lnTo>
                <a:lnTo>
                  <a:pt x="95310" y="98130"/>
                </a:lnTo>
                <a:lnTo>
                  <a:pt x="109392" y="111559"/>
                </a:lnTo>
                <a:lnTo>
                  <a:pt x="69810" y="130855"/>
                </a:lnTo>
                <a:lnTo>
                  <a:pt x="62758" y="131170"/>
                </a:lnTo>
                <a:close/>
              </a:path>
              <a:path w="939800" h="131445">
                <a:moveTo>
                  <a:pt x="165232" y="130682"/>
                </a:moveTo>
                <a:lnTo>
                  <a:pt x="156179" y="130682"/>
                </a:lnTo>
                <a:lnTo>
                  <a:pt x="148010" y="128729"/>
                </a:lnTo>
                <a:lnTo>
                  <a:pt x="119633" y="101452"/>
                </a:lnTo>
                <a:lnTo>
                  <a:pt x="117622" y="93533"/>
                </a:lnTo>
                <a:lnTo>
                  <a:pt x="117622" y="84688"/>
                </a:lnTo>
                <a:lnTo>
                  <a:pt x="117622" y="75876"/>
                </a:lnTo>
                <a:lnTo>
                  <a:pt x="119633" y="67994"/>
                </a:lnTo>
                <a:lnTo>
                  <a:pt x="123718" y="61066"/>
                </a:lnTo>
                <a:lnTo>
                  <a:pt x="127802" y="54126"/>
                </a:lnTo>
                <a:lnTo>
                  <a:pt x="133471" y="48707"/>
                </a:lnTo>
                <a:lnTo>
                  <a:pt x="140756" y="44802"/>
                </a:lnTo>
                <a:lnTo>
                  <a:pt x="148010" y="40873"/>
                </a:lnTo>
                <a:lnTo>
                  <a:pt x="156179" y="38907"/>
                </a:lnTo>
                <a:lnTo>
                  <a:pt x="165232" y="38907"/>
                </a:lnTo>
                <a:lnTo>
                  <a:pt x="174406" y="38907"/>
                </a:lnTo>
                <a:lnTo>
                  <a:pt x="182636" y="40873"/>
                </a:lnTo>
                <a:lnTo>
                  <a:pt x="189890" y="44802"/>
                </a:lnTo>
                <a:lnTo>
                  <a:pt x="197144" y="48707"/>
                </a:lnTo>
                <a:lnTo>
                  <a:pt x="202813" y="54126"/>
                </a:lnTo>
                <a:lnTo>
                  <a:pt x="206898" y="61066"/>
                </a:lnTo>
                <a:lnTo>
                  <a:pt x="210982" y="67994"/>
                </a:lnTo>
                <a:lnTo>
                  <a:pt x="213024" y="75876"/>
                </a:lnTo>
                <a:lnTo>
                  <a:pt x="213024" y="84688"/>
                </a:lnTo>
                <a:lnTo>
                  <a:pt x="213024" y="93533"/>
                </a:lnTo>
                <a:lnTo>
                  <a:pt x="189890" y="124824"/>
                </a:lnTo>
                <a:lnTo>
                  <a:pt x="174406" y="130682"/>
                </a:lnTo>
                <a:lnTo>
                  <a:pt x="165232" y="130682"/>
                </a:lnTo>
                <a:close/>
              </a:path>
              <a:path w="939800" h="131445">
                <a:moveTo>
                  <a:pt x="165232" y="112702"/>
                </a:moveTo>
                <a:lnTo>
                  <a:pt x="172973" y="112702"/>
                </a:lnTo>
                <a:lnTo>
                  <a:pt x="179344" y="110145"/>
                </a:lnTo>
                <a:lnTo>
                  <a:pt x="184373" y="105000"/>
                </a:lnTo>
                <a:lnTo>
                  <a:pt x="189372" y="99867"/>
                </a:lnTo>
                <a:lnTo>
                  <a:pt x="191902" y="93107"/>
                </a:lnTo>
                <a:lnTo>
                  <a:pt x="191902" y="84688"/>
                </a:lnTo>
                <a:lnTo>
                  <a:pt x="191902" y="76306"/>
                </a:lnTo>
                <a:lnTo>
                  <a:pt x="189372" y="69555"/>
                </a:lnTo>
                <a:lnTo>
                  <a:pt x="184373" y="64425"/>
                </a:lnTo>
                <a:lnTo>
                  <a:pt x="179344" y="59256"/>
                </a:lnTo>
                <a:lnTo>
                  <a:pt x="172973" y="56683"/>
                </a:lnTo>
                <a:lnTo>
                  <a:pt x="165232" y="56683"/>
                </a:lnTo>
                <a:lnTo>
                  <a:pt x="157520" y="56683"/>
                </a:lnTo>
                <a:lnTo>
                  <a:pt x="151150" y="59256"/>
                </a:lnTo>
                <a:lnTo>
                  <a:pt x="146212" y="64425"/>
                </a:lnTo>
                <a:lnTo>
                  <a:pt x="141213" y="69555"/>
                </a:lnTo>
                <a:lnTo>
                  <a:pt x="138744" y="76306"/>
                </a:lnTo>
                <a:lnTo>
                  <a:pt x="138744" y="84688"/>
                </a:lnTo>
                <a:lnTo>
                  <a:pt x="138744" y="93107"/>
                </a:lnTo>
                <a:lnTo>
                  <a:pt x="141213" y="99867"/>
                </a:lnTo>
                <a:lnTo>
                  <a:pt x="146212" y="105000"/>
                </a:lnTo>
                <a:lnTo>
                  <a:pt x="151150" y="110145"/>
                </a:lnTo>
                <a:lnTo>
                  <a:pt x="157520" y="112702"/>
                </a:lnTo>
                <a:lnTo>
                  <a:pt x="165232" y="112702"/>
                </a:lnTo>
                <a:close/>
              </a:path>
              <a:path w="939800" h="131445">
                <a:moveTo>
                  <a:pt x="283982" y="38907"/>
                </a:moveTo>
                <a:lnTo>
                  <a:pt x="318820" y="61094"/>
                </a:lnTo>
                <a:lnTo>
                  <a:pt x="321381" y="78175"/>
                </a:lnTo>
                <a:lnTo>
                  <a:pt x="321381" y="129491"/>
                </a:lnTo>
                <a:lnTo>
                  <a:pt x="300410" y="129491"/>
                </a:lnTo>
                <a:lnTo>
                  <a:pt x="300410" y="80842"/>
                </a:lnTo>
                <a:lnTo>
                  <a:pt x="300410" y="73008"/>
                </a:lnTo>
                <a:lnTo>
                  <a:pt x="298582" y="67113"/>
                </a:lnTo>
                <a:lnTo>
                  <a:pt x="294893" y="63151"/>
                </a:lnTo>
                <a:lnTo>
                  <a:pt x="291205" y="59198"/>
                </a:lnTo>
                <a:lnTo>
                  <a:pt x="285932" y="57207"/>
                </a:lnTo>
                <a:lnTo>
                  <a:pt x="279105" y="57207"/>
                </a:lnTo>
                <a:lnTo>
                  <a:pt x="271424" y="57207"/>
                </a:lnTo>
                <a:lnTo>
                  <a:pt x="265328" y="59530"/>
                </a:lnTo>
                <a:lnTo>
                  <a:pt x="260847" y="64172"/>
                </a:lnTo>
                <a:lnTo>
                  <a:pt x="256367" y="68817"/>
                </a:lnTo>
                <a:lnTo>
                  <a:pt x="254142" y="75495"/>
                </a:lnTo>
                <a:lnTo>
                  <a:pt x="254142" y="84200"/>
                </a:lnTo>
                <a:lnTo>
                  <a:pt x="254142" y="129491"/>
                </a:lnTo>
                <a:lnTo>
                  <a:pt x="233171" y="129491"/>
                </a:lnTo>
                <a:lnTo>
                  <a:pt x="233171" y="39931"/>
                </a:lnTo>
                <a:lnTo>
                  <a:pt x="253105" y="39931"/>
                </a:lnTo>
                <a:lnTo>
                  <a:pt x="253105" y="51480"/>
                </a:lnTo>
                <a:lnTo>
                  <a:pt x="256580" y="47362"/>
                </a:lnTo>
                <a:lnTo>
                  <a:pt x="260939" y="44232"/>
                </a:lnTo>
                <a:lnTo>
                  <a:pt x="266181" y="42098"/>
                </a:lnTo>
                <a:lnTo>
                  <a:pt x="271454" y="39968"/>
                </a:lnTo>
                <a:lnTo>
                  <a:pt x="277367" y="38907"/>
                </a:lnTo>
                <a:lnTo>
                  <a:pt x="283982" y="38907"/>
                </a:lnTo>
                <a:close/>
              </a:path>
              <a:path w="939800" h="131445">
                <a:moveTo>
                  <a:pt x="389991" y="130682"/>
                </a:moveTo>
                <a:lnTo>
                  <a:pt x="351861" y="115430"/>
                </a:lnTo>
                <a:lnTo>
                  <a:pt x="341528" y="93533"/>
                </a:lnTo>
                <a:lnTo>
                  <a:pt x="341528" y="84688"/>
                </a:lnTo>
                <a:lnTo>
                  <a:pt x="341528" y="75876"/>
                </a:lnTo>
                <a:lnTo>
                  <a:pt x="364906" y="44802"/>
                </a:lnTo>
                <a:lnTo>
                  <a:pt x="389991" y="38907"/>
                </a:lnTo>
                <a:lnTo>
                  <a:pt x="398830" y="38907"/>
                </a:lnTo>
                <a:lnTo>
                  <a:pt x="406572" y="40693"/>
                </a:lnTo>
                <a:lnTo>
                  <a:pt x="413186" y="44266"/>
                </a:lnTo>
                <a:lnTo>
                  <a:pt x="419861" y="47850"/>
                </a:lnTo>
                <a:lnTo>
                  <a:pt x="424860" y="52995"/>
                </a:lnTo>
                <a:lnTo>
                  <a:pt x="428213" y="59710"/>
                </a:lnTo>
                <a:lnTo>
                  <a:pt x="412120" y="69092"/>
                </a:lnTo>
                <a:lnTo>
                  <a:pt x="409559" y="64971"/>
                </a:lnTo>
                <a:lnTo>
                  <a:pt x="406328" y="61865"/>
                </a:lnTo>
                <a:lnTo>
                  <a:pt x="402457" y="59792"/>
                </a:lnTo>
                <a:lnTo>
                  <a:pt x="398617" y="57719"/>
                </a:lnTo>
                <a:lnTo>
                  <a:pt x="394380" y="56683"/>
                </a:lnTo>
                <a:lnTo>
                  <a:pt x="389808" y="56683"/>
                </a:lnTo>
                <a:lnTo>
                  <a:pt x="382005" y="56683"/>
                </a:lnTo>
                <a:lnTo>
                  <a:pt x="375513" y="59231"/>
                </a:lnTo>
                <a:lnTo>
                  <a:pt x="370362" y="64340"/>
                </a:lnTo>
                <a:lnTo>
                  <a:pt x="365211" y="69412"/>
                </a:lnTo>
                <a:lnTo>
                  <a:pt x="362651" y="76199"/>
                </a:lnTo>
                <a:lnTo>
                  <a:pt x="362651" y="84688"/>
                </a:lnTo>
                <a:lnTo>
                  <a:pt x="362651" y="93213"/>
                </a:lnTo>
                <a:lnTo>
                  <a:pt x="365211" y="100010"/>
                </a:lnTo>
                <a:lnTo>
                  <a:pt x="370271" y="105082"/>
                </a:lnTo>
                <a:lnTo>
                  <a:pt x="375361" y="110166"/>
                </a:lnTo>
                <a:lnTo>
                  <a:pt x="381883" y="112702"/>
                </a:lnTo>
                <a:lnTo>
                  <a:pt x="389808" y="112702"/>
                </a:lnTo>
                <a:lnTo>
                  <a:pt x="394380" y="112702"/>
                </a:lnTo>
                <a:lnTo>
                  <a:pt x="412120" y="100297"/>
                </a:lnTo>
                <a:lnTo>
                  <a:pt x="428213" y="109715"/>
                </a:lnTo>
                <a:lnTo>
                  <a:pt x="398708" y="130682"/>
                </a:lnTo>
                <a:lnTo>
                  <a:pt x="389991" y="130682"/>
                </a:lnTo>
                <a:close/>
              </a:path>
              <a:path w="939800" h="131445">
                <a:moveTo>
                  <a:pt x="445495" y="5035"/>
                </a:moveTo>
                <a:lnTo>
                  <a:pt x="466465" y="5035"/>
                </a:lnTo>
                <a:lnTo>
                  <a:pt x="466465" y="129491"/>
                </a:lnTo>
                <a:lnTo>
                  <a:pt x="445495" y="129491"/>
                </a:lnTo>
                <a:lnTo>
                  <a:pt x="445495" y="5035"/>
                </a:lnTo>
                <a:close/>
              </a:path>
              <a:path w="939800" h="131445">
                <a:moveTo>
                  <a:pt x="580674" y="39931"/>
                </a:moveTo>
                <a:lnTo>
                  <a:pt x="580674" y="129491"/>
                </a:lnTo>
                <a:lnTo>
                  <a:pt x="560740" y="129491"/>
                </a:lnTo>
                <a:lnTo>
                  <a:pt x="560740" y="118073"/>
                </a:lnTo>
                <a:lnTo>
                  <a:pt x="557387" y="122108"/>
                </a:lnTo>
                <a:lnTo>
                  <a:pt x="553181" y="125230"/>
                </a:lnTo>
                <a:lnTo>
                  <a:pt x="548152" y="127409"/>
                </a:lnTo>
                <a:lnTo>
                  <a:pt x="543153" y="129585"/>
                </a:lnTo>
                <a:lnTo>
                  <a:pt x="537728" y="130682"/>
                </a:lnTo>
                <a:lnTo>
                  <a:pt x="531906" y="130682"/>
                </a:lnTo>
                <a:lnTo>
                  <a:pt x="495867" y="108290"/>
                </a:lnTo>
                <a:lnTo>
                  <a:pt x="493288" y="91083"/>
                </a:lnTo>
                <a:lnTo>
                  <a:pt x="493288" y="39931"/>
                </a:lnTo>
                <a:lnTo>
                  <a:pt x="514258" y="39931"/>
                </a:lnTo>
                <a:lnTo>
                  <a:pt x="514258" y="88212"/>
                </a:lnTo>
                <a:lnTo>
                  <a:pt x="514258" y="96274"/>
                </a:lnTo>
                <a:lnTo>
                  <a:pt x="516056" y="102284"/>
                </a:lnTo>
                <a:lnTo>
                  <a:pt x="519683" y="106274"/>
                </a:lnTo>
                <a:lnTo>
                  <a:pt x="523372" y="110240"/>
                </a:lnTo>
                <a:lnTo>
                  <a:pt x="528523" y="112215"/>
                </a:lnTo>
                <a:lnTo>
                  <a:pt x="535228" y="112215"/>
                </a:lnTo>
                <a:lnTo>
                  <a:pt x="542726" y="112215"/>
                </a:lnTo>
                <a:lnTo>
                  <a:pt x="548700" y="109892"/>
                </a:lnTo>
                <a:lnTo>
                  <a:pt x="553120" y="105250"/>
                </a:lnTo>
                <a:lnTo>
                  <a:pt x="557540" y="100608"/>
                </a:lnTo>
                <a:lnTo>
                  <a:pt x="559734" y="93939"/>
                </a:lnTo>
                <a:lnTo>
                  <a:pt x="559734" y="85225"/>
                </a:lnTo>
                <a:lnTo>
                  <a:pt x="559734" y="39931"/>
                </a:lnTo>
                <a:lnTo>
                  <a:pt x="580674" y="39931"/>
                </a:lnTo>
                <a:close/>
              </a:path>
              <a:path w="939800" h="131445">
                <a:moveTo>
                  <a:pt x="635904" y="130682"/>
                </a:moveTo>
                <a:lnTo>
                  <a:pt x="628589" y="130682"/>
                </a:lnTo>
                <a:lnTo>
                  <a:pt x="621487" y="129728"/>
                </a:lnTo>
                <a:lnTo>
                  <a:pt x="614568" y="127811"/>
                </a:lnTo>
                <a:lnTo>
                  <a:pt x="607649" y="125906"/>
                </a:lnTo>
                <a:lnTo>
                  <a:pt x="602101" y="123501"/>
                </a:lnTo>
                <a:lnTo>
                  <a:pt x="597956" y="120609"/>
                </a:lnTo>
                <a:lnTo>
                  <a:pt x="606033" y="104680"/>
                </a:lnTo>
                <a:lnTo>
                  <a:pt x="610026" y="107356"/>
                </a:lnTo>
                <a:lnTo>
                  <a:pt x="614873" y="109511"/>
                </a:lnTo>
                <a:lnTo>
                  <a:pt x="620542" y="111145"/>
                </a:lnTo>
                <a:lnTo>
                  <a:pt x="626181" y="112763"/>
                </a:lnTo>
                <a:lnTo>
                  <a:pt x="631728" y="113562"/>
                </a:lnTo>
                <a:lnTo>
                  <a:pt x="637214" y="113562"/>
                </a:lnTo>
                <a:lnTo>
                  <a:pt x="649711" y="113562"/>
                </a:lnTo>
                <a:lnTo>
                  <a:pt x="655990" y="110264"/>
                </a:lnTo>
                <a:lnTo>
                  <a:pt x="655990" y="103656"/>
                </a:lnTo>
                <a:lnTo>
                  <a:pt x="655990" y="100547"/>
                </a:lnTo>
                <a:lnTo>
                  <a:pt x="654405" y="98368"/>
                </a:lnTo>
                <a:lnTo>
                  <a:pt x="651205" y="97142"/>
                </a:lnTo>
                <a:lnTo>
                  <a:pt x="648035" y="95893"/>
                </a:lnTo>
                <a:lnTo>
                  <a:pt x="642914" y="94701"/>
                </a:lnTo>
                <a:lnTo>
                  <a:pt x="635904" y="93582"/>
                </a:lnTo>
                <a:lnTo>
                  <a:pt x="628497" y="92464"/>
                </a:lnTo>
                <a:lnTo>
                  <a:pt x="622462" y="91177"/>
                </a:lnTo>
                <a:lnTo>
                  <a:pt x="617829" y="89723"/>
                </a:lnTo>
                <a:lnTo>
                  <a:pt x="613196" y="88285"/>
                </a:lnTo>
                <a:lnTo>
                  <a:pt x="609173" y="85749"/>
                </a:lnTo>
                <a:lnTo>
                  <a:pt x="605729" y="82116"/>
                </a:lnTo>
                <a:lnTo>
                  <a:pt x="602376" y="78485"/>
                </a:lnTo>
                <a:lnTo>
                  <a:pt x="600669" y="73414"/>
                </a:lnTo>
                <a:lnTo>
                  <a:pt x="600669" y="66924"/>
                </a:lnTo>
                <a:lnTo>
                  <a:pt x="600669" y="58424"/>
                </a:lnTo>
                <a:lnTo>
                  <a:pt x="640079" y="38907"/>
                </a:lnTo>
                <a:lnTo>
                  <a:pt x="646206" y="38907"/>
                </a:lnTo>
                <a:lnTo>
                  <a:pt x="652363" y="39611"/>
                </a:lnTo>
                <a:lnTo>
                  <a:pt x="658489" y="41041"/>
                </a:lnTo>
                <a:lnTo>
                  <a:pt x="664677" y="42434"/>
                </a:lnTo>
                <a:lnTo>
                  <a:pt x="669706" y="44302"/>
                </a:lnTo>
                <a:lnTo>
                  <a:pt x="673607" y="46646"/>
                </a:lnTo>
                <a:lnTo>
                  <a:pt x="665591" y="62578"/>
                </a:lnTo>
                <a:lnTo>
                  <a:pt x="659699" y="59640"/>
                </a:lnTo>
                <a:lnTo>
                  <a:pt x="653453" y="57542"/>
                </a:lnTo>
                <a:lnTo>
                  <a:pt x="646852" y="56283"/>
                </a:lnTo>
                <a:lnTo>
                  <a:pt x="639897" y="55863"/>
                </a:lnTo>
                <a:lnTo>
                  <a:pt x="633770" y="55863"/>
                </a:lnTo>
                <a:lnTo>
                  <a:pt x="629076" y="56793"/>
                </a:lnTo>
                <a:lnTo>
                  <a:pt x="625906" y="58649"/>
                </a:lnTo>
                <a:lnTo>
                  <a:pt x="622706" y="60472"/>
                </a:lnTo>
                <a:lnTo>
                  <a:pt x="621090" y="62901"/>
                </a:lnTo>
                <a:lnTo>
                  <a:pt x="621090" y="65937"/>
                </a:lnTo>
                <a:lnTo>
                  <a:pt x="621090" y="69268"/>
                </a:lnTo>
                <a:lnTo>
                  <a:pt x="649223" y="78117"/>
                </a:lnTo>
                <a:lnTo>
                  <a:pt x="655106" y="79403"/>
                </a:lnTo>
                <a:lnTo>
                  <a:pt x="659678" y="80842"/>
                </a:lnTo>
                <a:lnTo>
                  <a:pt x="664250" y="82295"/>
                </a:lnTo>
                <a:lnTo>
                  <a:pt x="668213" y="84746"/>
                </a:lnTo>
                <a:lnTo>
                  <a:pt x="671504" y="88212"/>
                </a:lnTo>
                <a:lnTo>
                  <a:pt x="674827" y="91677"/>
                </a:lnTo>
                <a:lnTo>
                  <a:pt x="676473" y="96606"/>
                </a:lnTo>
                <a:lnTo>
                  <a:pt x="676473" y="103001"/>
                </a:lnTo>
                <a:lnTo>
                  <a:pt x="676473" y="111383"/>
                </a:lnTo>
                <a:lnTo>
                  <a:pt x="644785" y="130212"/>
                </a:lnTo>
                <a:lnTo>
                  <a:pt x="635904" y="130682"/>
                </a:lnTo>
                <a:close/>
              </a:path>
              <a:path w="939800" h="131445">
                <a:moveTo>
                  <a:pt x="694578" y="39931"/>
                </a:moveTo>
                <a:lnTo>
                  <a:pt x="715548" y="39931"/>
                </a:lnTo>
                <a:lnTo>
                  <a:pt x="715548" y="129491"/>
                </a:lnTo>
                <a:lnTo>
                  <a:pt x="694578" y="129491"/>
                </a:lnTo>
                <a:lnTo>
                  <a:pt x="694578" y="39931"/>
                </a:lnTo>
                <a:close/>
              </a:path>
              <a:path w="939800" h="131445">
                <a:moveTo>
                  <a:pt x="705154" y="25145"/>
                </a:moveTo>
                <a:lnTo>
                  <a:pt x="701344" y="25145"/>
                </a:lnTo>
                <a:lnTo>
                  <a:pt x="698174" y="23942"/>
                </a:lnTo>
                <a:lnTo>
                  <a:pt x="695614" y="21537"/>
                </a:lnTo>
                <a:lnTo>
                  <a:pt x="693054" y="19144"/>
                </a:lnTo>
                <a:lnTo>
                  <a:pt x="691743" y="16157"/>
                </a:lnTo>
                <a:lnTo>
                  <a:pt x="691743" y="12572"/>
                </a:lnTo>
                <a:lnTo>
                  <a:pt x="691743" y="9000"/>
                </a:lnTo>
                <a:lnTo>
                  <a:pt x="693054" y="6010"/>
                </a:lnTo>
                <a:lnTo>
                  <a:pt x="695614" y="3605"/>
                </a:lnTo>
                <a:lnTo>
                  <a:pt x="698174" y="1200"/>
                </a:lnTo>
                <a:lnTo>
                  <a:pt x="701344" y="0"/>
                </a:lnTo>
                <a:lnTo>
                  <a:pt x="705154" y="0"/>
                </a:lnTo>
                <a:lnTo>
                  <a:pt x="708934" y="0"/>
                </a:lnTo>
                <a:lnTo>
                  <a:pt x="712134" y="1142"/>
                </a:lnTo>
                <a:lnTo>
                  <a:pt x="714695" y="3441"/>
                </a:lnTo>
                <a:lnTo>
                  <a:pt x="717285" y="5739"/>
                </a:lnTo>
                <a:lnTo>
                  <a:pt x="718565" y="8619"/>
                </a:lnTo>
                <a:lnTo>
                  <a:pt x="718565" y="12085"/>
                </a:lnTo>
                <a:lnTo>
                  <a:pt x="718565" y="15764"/>
                </a:lnTo>
                <a:lnTo>
                  <a:pt x="717316" y="18870"/>
                </a:lnTo>
                <a:lnTo>
                  <a:pt x="714816" y="21381"/>
                </a:lnTo>
                <a:lnTo>
                  <a:pt x="712317" y="23896"/>
                </a:lnTo>
                <a:lnTo>
                  <a:pt x="709086" y="25145"/>
                </a:lnTo>
                <a:lnTo>
                  <a:pt x="705154" y="25145"/>
                </a:lnTo>
                <a:close/>
              </a:path>
              <a:path w="939800" h="131445">
                <a:moveTo>
                  <a:pt x="783305" y="130682"/>
                </a:moveTo>
                <a:lnTo>
                  <a:pt x="774252" y="130682"/>
                </a:lnTo>
                <a:lnTo>
                  <a:pt x="766084" y="128729"/>
                </a:lnTo>
                <a:lnTo>
                  <a:pt x="758830" y="124824"/>
                </a:lnTo>
                <a:lnTo>
                  <a:pt x="751545" y="120895"/>
                </a:lnTo>
                <a:lnTo>
                  <a:pt x="745876" y="115430"/>
                </a:lnTo>
                <a:lnTo>
                  <a:pt x="741791" y="108441"/>
                </a:lnTo>
                <a:lnTo>
                  <a:pt x="737707" y="101452"/>
                </a:lnTo>
                <a:lnTo>
                  <a:pt x="735695" y="93533"/>
                </a:lnTo>
                <a:lnTo>
                  <a:pt x="735695" y="84688"/>
                </a:lnTo>
                <a:lnTo>
                  <a:pt x="735695" y="75876"/>
                </a:lnTo>
                <a:lnTo>
                  <a:pt x="737707" y="67994"/>
                </a:lnTo>
                <a:lnTo>
                  <a:pt x="741791" y="61066"/>
                </a:lnTo>
                <a:lnTo>
                  <a:pt x="745876" y="54126"/>
                </a:lnTo>
                <a:lnTo>
                  <a:pt x="751545" y="48707"/>
                </a:lnTo>
                <a:lnTo>
                  <a:pt x="758830" y="44802"/>
                </a:lnTo>
                <a:lnTo>
                  <a:pt x="766084" y="40873"/>
                </a:lnTo>
                <a:lnTo>
                  <a:pt x="774252" y="38907"/>
                </a:lnTo>
                <a:lnTo>
                  <a:pt x="783305" y="38907"/>
                </a:lnTo>
                <a:lnTo>
                  <a:pt x="792479" y="38907"/>
                </a:lnTo>
                <a:lnTo>
                  <a:pt x="800709" y="40873"/>
                </a:lnTo>
                <a:lnTo>
                  <a:pt x="807963" y="44802"/>
                </a:lnTo>
                <a:lnTo>
                  <a:pt x="815248" y="48707"/>
                </a:lnTo>
                <a:lnTo>
                  <a:pt x="820887" y="54126"/>
                </a:lnTo>
                <a:lnTo>
                  <a:pt x="824971" y="61066"/>
                </a:lnTo>
                <a:lnTo>
                  <a:pt x="829055" y="67994"/>
                </a:lnTo>
                <a:lnTo>
                  <a:pt x="831098" y="75876"/>
                </a:lnTo>
                <a:lnTo>
                  <a:pt x="831098" y="84688"/>
                </a:lnTo>
                <a:lnTo>
                  <a:pt x="831098" y="93533"/>
                </a:lnTo>
                <a:lnTo>
                  <a:pt x="829055" y="101452"/>
                </a:lnTo>
                <a:lnTo>
                  <a:pt x="824971" y="108441"/>
                </a:lnTo>
                <a:lnTo>
                  <a:pt x="820887" y="115430"/>
                </a:lnTo>
                <a:lnTo>
                  <a:pt x="815248" y="120895"/>
                </a:lnTo>
                <a:lnTo>
                  <a:pt x="807963" y="124824"/>
                </a:lnTo>
                <a:lnTo>
                  <a:pt x="800709" y="128729"/>
                </a:lnTo>
                <a:lnTo>
                  <a:pt x="792479" y="130682"/>
                </a:lnTo>
                <a:lnTo>
                  <a:pt x="783305" y="130682"/>
                </a:lnTo>
                <a:close/>
              </a:path>
              <a:path w="939800" h="131445">
                <a:moveTo>
                  <a:pt x="783305" y="112702"/>
                </a:moveTo>
                <a:lnTo>
                  <a:pt x="791047" y="112702"/>
                </a:lnTo>
                <a:lnTo>
                  <a:pt x="797417" y="110145"/>
                </a:lnTo>
                <a:lnTo>
                  <a:pt x="802446" y="105000"/>
                </a:lnTo>
                <a:lnTo>
                  <a:pt x="807445" y="99867"/>
                </a:lnTo>
                <a:lnTo>
                  <a:pt x="809975" y="93107"/>
                </a:lnTo>
                <a:lnTo>
                  <a:pt x="809975" y="84688"/>
                </a:lnTo>
                <a:lnTo>
                  <a:pt x="809975" y="76306"/>
                </a:lnTo>
                <a:lnTo>
                  <a:pt x="807445" y="69555"/>
                </a:lnTo>
                <a:lnTo>
                  <a:pt x="802446" y="64425"/>
                </a:lnTo>
                <a:lnTo>
                  <a:pt x="797417" y="59256"/>
                </a:lnTo>
                <a:lnTo>
                  <a:pt x="791047" y="56683"/>
                </a:lnTo>
                <a:lnTo>
                  <a:pt x="783305" y="56683"/>
                </a:lnTo>
                <a:lnTo>
                  <a:pt x="775594" y="56683"/>
                </a:lnTo>
                <a:lnTo>
                  <a:pt x="769254" y="59256"/>
                </a:lnTo>
                <a:lnTo>
                  <a:pt x="764285" y="64425"/>
                </a:lnTo>
                <a:lnTo>
                  <a:pt x="759287" y="69555"/>
                </a:lnTo>
                <a:lnTo>
                  <a:pt x="756818" y="76306"/>
                </a:lnTo>
                <a:lnTo>
                  <a:pt x="756818" y="84688"/>
                </a:lnTo>
                <a:lnTo>
                  <a:pt x="756818" y="93107"/>
                </a:lnTo>
                <a:lnTo>
                  <a:pt x="759287" y="99867"/>
                </a:lnTo>
                <a:lnTo>
                  <a:pt x="764285" y="105000"/>
                </a:lnTo>
                <a:lnTo>
                  <a:pt x="769254" y="110145"/>
                </a:lnTo>
                <a:lnTo>
                  <a:pt x="775594" y="112702"/>
                </a:lnTo>
                <a:lnTo>
                  <a:pt x="783305" y="112702"/>
                </a:lnTo>
                <a:close/>
              </a:path>
              <a:path w="939800" h="131445">
                <a:moveTo>
                  <a:pt x="902055" y="38907"/>
                </a:moveTo>
                <a:lnTo>
                  <a:pt x="936894" y="61094"/>
                </a:lnTo>
                <a:lnTo>
                  <a:pt x="939454" y="78175"/>
                </a:lnTo>
                <a:lnTo>
                  <a:pt x="939454" y="129491"/>
                </a:lnTo>
                <a:lnTo>
                  <a:pt x="918484" y="129491"/>
                </a:lnTo>
                <a:lnTo>
                  <a:pt x="918484" y="80842"/>
                </a:lnTo>
                <a:lnTo>
                  <a:pt x="918484" y="73008"/>
                </a:lnTo>
                <a:lnTo>
                  <a:pt x="916625" y="67113"/>
                </a:lnTo>
                <a:lnTo>
                  <a:pt x="912967" y="63151"/>
                </a:lnTo>
                <a:lnTo>
                  <a:pt x="909279" y="59198"/>
                </a:lnTo>
                <a:lnTo>
                  <a:pt x="904006" y="57207"/>
                </a:lnTo>
                <a:lnTo>
                  <a:pt x="897178" y="57207"/>
                </a:lnTo>
                <a:lnTo>
                  <a:pt x="889497" y="57207"/>
                </a:lnTo>
                <a:lnTo>
                  <a:pt x="883401" y="59530"/>
                </a:lnTo>
                <a:lnTo>
                  <a:pt x="878921" y="64172"/>
                </a:lnTo>
                <a:lnTo>
                  <a:pt x="874440" y="68817"/>
                </a:lnTo>
                <a:lnTo>
                  <a:pt x="872215" y="75495"/>
                </a:lnTo>
                <a:lnTo>
                  <a:pt x="872215" y="84200"/>
                </a:lnTo>
                <a:lnTo>
                  <a:pt x="872215" y="129491"/>
                </a:lnTo>
                <a:lnTo>
                  <a:pt x="851245" y="129491"/>
                </a:lnTo>
                <a:lnTo>
                  <a:pt x="851245" y="39931"/>
                </a:lnTo>
                <a:lnTo>
                  <a:pt x="871179" y="39931"/>
                </a:lnTo>
                <a:lnTo>
                  <a:pt x="871179" y="51480"/>
                </a:lnTo>
                <a:lnTo>
                  <a:pt x="874654" y="47362"/>
                </a:lnTo>
                <a:lnTo>
                  <a:pt x="879012" y="44232"/>
                </a:lnTo>
                <a:lnTo>
                  <a:pt x="884255" y="42098"/>
                </a:lnTo>
                <a:lnTo>
                  <a:pt x="889528" y="39968"/>
                </a:lnTo>
                <a:lnTo>
                  <a:pt x="895471" y="38907"/>
                </a:lnTo>
                <a:lnTo>
                  <a:pt x="902055" y="38907"/>
                </a:lnTo>
                <a:close/>
              </a:path>
            </a:pathLst>
          </a:custGeom>
          <a:ln w="16776">
            <a:solidFill>
              <a:srgbClr val="859E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91498" y="395980"/>
            <a:ext cx="1169452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Algerian" panose="04020705040A02060702" pitchFamily="82" charset="0"/>
              </a:rPr>
              <a:t>Conclusion</a:t>
            </a:r>
            <a:endParaRPr sz="1300" dirty="0">
              <a:latin typeface="Algerian" panose="04020705040A02060702" pitchFamily="82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1923" y="308127"/>
            <a:ext cx="2445385" cy="36830"/>
          </a:xfrm>
          <a:custGeom>
            <a:avLst/>
            <a:gdLst/>
            <a:ahLst/>
            <a:cxnLst/>
            <a:rect l="l" t="t" r="r" b="b"/>
            <a:pathLst>
              <a:path w="2445385" h="36829">
                <a:moveTo>
                  <a:pt x="2444800" y="0"/>
                </a:moveTo>
                <a:lnTo>
                  <a:pt x="0" y="0"/>
                </a:lnTo>
                <a:lnTo>
                  <a:pt x="0" y="36525"/>
                </a:lnTo>
                <a:lnTo>
                  <a:pt x="2444800" y="36525"/>
                </a:lnTo>
                <a:lnTo>
                  <a:pt x="244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5324" y="693041"/>
            <a:ext cx="2644140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17145" algn="just">
              <a:lnSpc>
                <a:spcPct val="100899"/>
              </a:lnSpc>
              <a:spcBef>
                <a:spcPts val="95"/>
              </a:spcBef>
            </a:pPr>
            <a:r>
              <a:rPr sz="950" spc="25" dirty="0">
                <a:latin typeface="Verdana"/>
                <a:cs typeface="Verdana"/>
              </a:rPr>
              <a:t>Our </a:t>
            </a:r>
            <a:r>
              <a:rPr sz="950" spc="-10" dirty="0">
                <a:latin typeface="Verdana"/>
                <a:cs typeface="Verdana"/>
              </a:rPr>
              <a:t>Java </a:t>
            </a:r>
            <a:r>
              <a:rPr sz="950" spc="20" dirty="0">
                <a:latin typeface="Verdana"/>
                <a:cs typeface="Verdana"/>
              </a:rPr>
              <a:t>Quiz </a:t>
            </a:r>
            <a:r>
              <a:rPr sz="950" spc="5" dirty="0">
                <a:latin typeface="Verdana"/>
                <a:cs typeface="Verdana"/>
              </a:rPr>
              <a:t>project </a:t>
            </a:r>
            <a:r>
              <a:rPr sz="950" spc="-15" dirty="0">
                <a:latin typeface="Verdana"/>
                <a:cs typeface="Verdana"/>
              </a:rPr>
              <a:t>is </a:t>
            </a:r>
            <a:r>
              <a:rPr sz="950" spc="-5" dirty="0">
                <a:latin typeface="Verdana"/>
                <a:cs typeface="Verdana"/>
              </a:rPr>
              <a:t>a </a:t>
            </a:r>
            <a:r>
              <a:rPr sz="950" spc="-10" dirty="0">
                <a:latin typeface="Verdana"/>
                <a:cs typeface="Verdana"/>
              </a:rPr>
              <a:t>success! We've 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built </a:t>
            </a:r>
            <a:r>
              <a:rPr sz="950" spc="-5" dirty="0">
                <a:latin typeface="Verdana"/>
                <a:cs typeface="Verdana"/>
              </a:rPr>
              <a:t>a </a:t>
            </a:r>
            <a:r>
              <a:rPr sz="950" spc="10" dirty="0">
                <a:latin typeface="Verdana"/>
                <a:cs typeface="Verdana"/>
              </a:rPr>
              <a:t>smart </a:t>
            </a:r>
            <a:r>
              <a:rPr sz="950" spc="30" dirty="0">
                <a:latin typeface="Verdana"/>
                <a:cs typeface="Verdana"/>
              </a:rPr>
              <a:t>and </a:t>
            </a:r>
            <a:r>
              <a:rPr sz="950" spc="-10" dirty="0">
                <a:latin typeface="Verdana"/>
                <a:cs typeface="Verdana"/>
              </a:rPr>
              <a:t>easy□to-use </a:t>
            </a:r>
            <a:r>
              <a:rPr sz="950" spc="35" dirty="0">
                <a:latin typeface="Verdana"/>
                <a:cs typeface="Verdana"/>
              </a:rPr>
              <a:t>app </a:t>
            </a:r>
            <a:r>
              <a:rPr sz="950" spc="15" dirty="0">
                <a:latin typeface="Verdana"/>
                <a:cs typeface="Verdana"/>
              </a:rPr>
              <a:t>that 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helps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teachers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and</a:t>
            </a:r>
            <a:r>
              <a:rPr sz="950" spc="3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students,</a:t>
            </a:r>
            <a:r>
              <a:rPr sz="950" dirty="0">
                <a:latin typeface="Verdana"/>
                <a:cs typeface="Verdana"/>
              </a:rPr>
              <a:t> especially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during </a:t>
            </a:r>
            <a:r>
              <a:rPr sz="950" spc="25" dirty="0">
                <a:latin typeface="Verdana"/>
                <a:cs typeface="Verdana"/>
              </a:rPr>
              <a:t>the </a:t>
            </a:r>
            <a:r>
              <a:rPr sz="950" spc="35" dirty="0">
                <a:latin typeface="Verdana"/>
                <a:cs typeface="Verdana"/>
              </a:rPr>
              <a:t>tough </a:t>
            </a:r>
            <a:r>
              <a:rPr sz="950" spc="15" dirty="0">
                <a:latin typeface="Verdana"/>
                <a:cs typeface="Verdana"/>
              </a:rPr>
              <a:t>times </a:t>
            </a:r>
            <a:r>
              <a:rPr sz="950" spc="5" dirty="0">
                <a:latin typeface="Verdana"/>
                <a:cs typeface="Verdana"/>
              </a:rPr>
              <a:t>of </a:t>
            </a:r>
            <a:r>
              <a:rPr sz="950" spc="25" dirty="0">
                <a:latin typeface="Verdana"/>
                <a:cs typeface="Verdana"/>
              </a:rPr>
              <a:t>the </a:t>
            </a:r>
            <a:r>
              <a:rPr sz="950" spc="-50" dirty="0">
                <a:latin typeface="Verdana"/>
                <a:cs typeface="Verdana"/>
              </a:rPr>
              <a:t>COVID-19 </a:t>
            </a:r>
            <a:r>
              <a:rPr sz="950" spc="-45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pandemic.</a:t>
            </a:r>
            <a:r>
              <a:rPr sz="950" spc="-70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Using</a:t>
            </a:r>
            <a:r>
              <a:rPr sz="950" spc="-70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Java,</a:t>
            </a:r>
            <a:r>
              <a:rPr sz="950" spc="-7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SQL,</a:t>
            </a:r>
            <a:r>
              <a:rPr sz="950" spc="-70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and</a:t>
            </a:r>
            <a:r>
              <a:rPr sz="950" spc="-6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NetBeans, </a:t>
            </a:r>
            <a:r>
              <a:rPr sz="950" spc="-32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we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created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friendly</a:t>
            </a:r>
            <a:r>
              <a:rPr sz="950" spc="-80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space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for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learning.</a:t>
            </a:r>
            <a:endParaRPr sz="9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 marL="12700" marR="5080" algn="just">
              <a:lnSpc>
                <a:spcPct val="100899"/>
              </a:lnSpc>
            </a:pPr>
            <a:r>
              <a:rPr sz="950" spc="-10" dirty="0">
                <a:latin typeface="Verdana"/>
                <a:cs typeface="Verdana"/>
              </a:rPr>
              <a:t>This </a:t>
            </a:r>
            <a:r>
              <a:rPr sz="950" spc="5" dirty="0">
                <a:latin typeface="Verdana"/>
                <a:cs typeface="Verdana"/>
              </a:rPr>
              <a:t>project </a:t>
            </a:r>
            <a:r>
              <a:rPr sz="950" spc="-10" dirty="0">
                <a:latin typeface="Verdana"/>
                <a:cs typeface="Verdana"/>
              </a:rPr>
              <a:t>proves </a:t>
            </a:r>
            <a:r>
              <a:rPr sz="950" spc="15" dirty="0">
                <a:latin typeface="Verdana"/>
                <a:cs typeface="Verdana"/>
              </a:rPr>
              <a:t>that </a:t>
            </a:r>
            <a:r>
              <a:rPr sz="950" spc="20" dirty="0">
                <a:latin typeface="Verdana"/>
                <a:cs typeface="Verdana"/>
              </a:rPr>
              <a:t>technology </a:t>
            </a:r>
            <a:r>
              <a:rPr sz="950" spc="25" dirty="0">
                <a:latin typeface="Verdana"/>
                <a:cs typeface="Verdana"/>
              </a:rPr>
              <a:t>can </a:t>
            </a:r>
            <a:r>
              <a:rPr sz="950" spc="30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make </a:t>
            </a:r>
            <a:r>
              <a:rPr sz="950" spc="25" dirty="0">
                <a:latin typeface="Verdana"/>
                <a:cs typeface="Verdana"/>
              </a:rPr>
              <a:t>education </a:t>
            </a:r>
            <a:r>
              <a:rPr sz="950" spc="-15" dirty="0">
                <a:latin typeface="Verdana"/>
                <a:cs typeface="Verdana"/>
              </a:rPr>
              <a:t>better, </a:t>
            </a:r>
            <a:r>
              <a:rPr sz="950" dirty="0">
                <a:latin typeface="Verdana"/>
                <a:cs typeface="Verdana"/>
              </a:rPr>
              <a:t>even </a:t>
            </a:r>
            <a:r>
              <a:rPr sz="950" spc="40" dirty="0">
                <a:latin typeface="Verdana"/>
                <a:cs typeface="Verdana"/>
              </a:rPr>
              <a:t>when </a:t>
            </a:r>
            <a:r>
              <a:rPr sz="950" spc="20" dirty="0">
                <a:latin typeface="Verdana"/>
                <a:cs typeface="Verdana"/>
              </a:rPr>
              <a:t>things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are </a:t>
            </a:r>
            <a:r>
              <a:rPr sz="950" spc="15" dirty="0">
                <a:latin typeface="Verdana"/>
                <a:cs typeface="Verdana"/>
              </a:rPr>
              <a:t>changing. </a:t>
            </a:r>
            <a:r>
              <a:rPr sz="950" spc="5" dirty="0">
                <a:latin typeface="Verdana"/>
                <a:cs typeface="Verdana"/>
              </a:rPr>
              <a:t>The </a:t>
            </a:r>
            <a:r>
              <a:rPr sz="950" dirty="0">
                <a:latin typeface="Verdana"/>
                <a:cs typeface="Verdana"/>
              </a:rPr>
              <a:t>app's design, </a:t>
            </a:r>
            <a:r>
              <a:rPr sz="950" spc="-20" dirty="0">
                <a:latin typeface="Verdana"/>
                <a:cs typeface="Verdana"/>
              </a:rPr>
              <a:t>features, 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and </a:t>
            </a:r>
            <a:r>
              <a:rPr sz="950" spc="25" dirty="0">
                <a:latin typeface="Verdana"/>
                <a:cs typeface="Verdana"/>
              </a:rPr>
              <a:t>the </a:t>
            </a:r>
            <a:r>
              <a:rPr sz="950" spc="15" dirty="0">
                <a:latin typeface="Verdana"/>
                <a:cs typeface="Verdana"/>
              </a:rPr>
              <a:t>teamwork </a:t>
            </a:r>
            <a:r>
              <a:rPr sz="950" spc="35" dirty="0">
                <a:latin typeface="Verdana"/>
                <a:cs typeface="Verdana"/>
              </a:rPr>
              <a:t>behind </a:t>
            </a:r>
            <a:r>
              <a:rPr sz="950" spc="5" dirty="0">
                <a:latin typeface="Verdana"/>
                <a:cs typeface="Verdana"/>
              </a:rPr>
              <a:t>it </a:t>
            </a:r>
            <a:r>
              <a:rPr sz="950" spc="20" dirty="0">
                <a:latin typeface="Verdana"/>
                <a:cs typeface="Verdana"/>
              </a:rPr>
              <a:t>show </a:t>
            </a:r>
            <a:r>
              <a:rPr sz="950" spc="40" dirty="0">
                <a:latin typeface="Verdana"/>
                <a:cs typeface="Verdana"/>
              </a:rPr>
              <a:t>how </a:t>
            </a:r>
            <a:r>
              <a:rPr sz="950" spc="4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tech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can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bring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learning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to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35" dirty="0">
                <a:latin typeface="Verdana"/>
                <a:cs typeface="Verdana"/>
              </a:rPr>
              <a:t>life.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652" y="450462"/>
            <a:ext cx="5496560" cy="2280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6500"/>
              </a:lnSpc>
              <a:spcBef>
                <a:spcPts val="95"/>
              </a:spcBef>
            </a:pPr>
            <a:r>
              <a:rPr sz="450" spc="25" dirty="0">
                <a:latin typeface="Verdana"/>
                <a:cs typeface="Verdana"/>
              </a:rPr>
              <a:t>Our</a:t>
            </a:r>
            <a:r>
              <a:rPr sz="450" spc="5" dirty="0">
                <a:latin typeface="Verdana"/>
                <a:cs typeface="Verdana"/>
              </a:rPr>
              <a:t> </a:t>
            </a:r>
            <a:r>
              <a:rPr sz="450" spc="20" dirty="0">
                <a:latin typeface="Verdana"/>
                <a:cs typeface="Verdana"/>
              </a:rPr>
              <a:t>Quiz</a:t>
            </a:r>
            <a:r>
              <a:rPr sz="450" spc="10" dirty="0">
                <a:latin typeface="Verdana"/>
                <a:cs typeface="Verdana"/>
              </a:rPr>
              <a:t> </a:t>
            </a:r>
            <a:r>
              <a:rPr sz="450" spc="35" dirty="0">
                <a:latin typeface="Verdana"/>
                <a:cs typeface="Verdana"/>
              </a:rPr>
              <a:t>Management</a:t>
            </a:r>
            <a:r>
              <a:rPr sz="450" spc="10" dirty="0">
                <a:latin typeface="Verdana"/>
                <a:cs typeface="Verdana"/>
              </a:rPr>
              <a:t> System</a:t>
            </a:r>
            <a:r>
              <a:rPr sz="450" spc="5" dirty="0">
                <a:latin typeface="Verdana"/>
                <a:cs typeface="Verdana"/>
              </a:rPr>
              <a:t> project,</a:t>
            </a:r>
            <a:r>
              <a:rPr sz="450" spc="10" dirty="0">
                <a:latin typeface="Verdana"/>
                <a:cs typeface="Verdana"/>
              </a:rPr>
              <a:t> </a:t>
            </a:r>
            <a:r>
              <a:rPr sz="450" spc="30" dirty="0">
                <a:latin typeface="Verdana"/>
                <a:cs typeface="Verdana"/>
              </a:rPr>
              <a:t>guided</a:t>
            </a:r>
            <a:r>
              <a:rPr sz="450" spc="10" dirty="0">
                <a:latin typeface="Verdana"/>
                <a:cs typeface="Verdana"/>
              </a:rPr>
              <a:t> by </a:t>
            </a:r>
            <a:r>
              <a:rPr sz="450" spc="20" dirty="0">
                <a:latin typeface="Verdana"/>
                <a:cs typeface="Verdana"/>
              </a:rPr>
              <a:t>our</a:t>
            </a:r>
            <a:r>
              <a:rPr sz="450" spc="5" dirty="0">
                <a:latin typeface="Verdana"/>
                <a:cs typeface="Verdana"/>
              </a:rPr>
              <a:t> </a:t>
            </a:r>
            <a:r>
              <a:rPr sz="450" spc="15" dirty="0">
                <a:latin typeface="Verdana"/>
                <a:cs typeface="Verdana"/>
              </a:rPr>
              <a:t>teacher</a:t>
            </a:r>
            <a:r>
              <a:rPr sz="450" spc="10" dirty="0">
                <a:latin typeface="Verdana"/>
                <a:cs typeface="Verdana"/>
              </a:rPr>
              <a:t> </a:t>
            </a:r>
            <a:r>
              <a:rPr sz="450" b="1" spc="25" dirty="0">
                <a:latin typeface="Tahoma"/>
                <a:cs typeface="Tahoma"/>
              </a:rPr>
              <a:t>Md.</a:t>
            </a:r>
            <a:r>
              <a:rPr sz="450" b="1" spc="45" dirty="0">
                <a:latin typeface="Tahoma"/>
                <a:cs typeface="Tahoma"/>
              </a:rPr>
              <a:t> </a:t>
            </a:r>
            <a:r>
              <a:rPr sz="450" b="1" spc="20" dirty="0">
                <a:latin typeface="Tahoma"/>
                <a:cs typeface="Tahoma"/>
              </a:rPr>
              <a:t>Mahbub-Or-Rashid</a:t>
            </a:r>
            <a:r>
              <a:rPr sz="450" spc="20" dirty="0">
                <a:latin typeface="Verdana"/>
                <a:cs typeface="Verdana"/>
              </a:rPr>
              <a:t>,</a:t>
            </a:r>
            <a:r>
              <a:rPr sz="450" spc="10" dirty="0">
                <a:latin typeface="Verdana"/>
                <a:cs typeface="Verdana"/>
              </a:rPr>
              <a:t> reﬂects</a:t>
            </a:r>
            <a:r>
              <a:rPr sz="450" spc="5" dirty="0">
                <a:latin typeface="Verdana"/>
                <a:cs typeface="Verdana"/>
              </a:rPr>
              <a:t> </a:t>
            </a:r>
            <a:r>
              <a:rPr sz="450" spc="25" dirty="0">
                <a:latin typeface="Verdana"/>
                <a:cs typeface="Verdana"/>
              </a:rPr>
              <a:t>dedicated</a:t>
            </a:r>
            <a:r>
              <a:rPr sz="450" spc="10" dirty="0">
                <a:latin typeface="Verdana"/>
                <a:cs typeface="Verdana"/>
              </a:rPr>
              <a:t> </a:t>
            </a:r>
            <a:r>
              <a:rPr sz="450" spc="20" dirty="0">
                <a:latin typeface="Verdana"/>
                <a:cs typeface="Verdana"/>
              </a:rPr>
              <a:t>teamwork</a:t>
            </a:r>
            <a:r>
              <a:rPr sz="450" spc="10" dirty="0">
                <a:latin typeface="Verdana"/>
                <a:cs typeface="Verdana"/>
              </a:rPr>
              <a:t> </a:t>
            </a:r>
            <a:r>
              <a:rPr sz="450" spc="30" dirty="0">
                <a:latin typeface="Verdana"/>
                <a:cs typeface="Verdana"/>
              </a:rPr>
              <a:t>and</a:t>
            </a:r>
            <a:r>
              <a:rPr sz="450" spc="10" dirty="0">
                <a:latin typeface="Verdana"/>
                <a:cs typeface="Verdana"/>
              </a:rPr>
              <a:t> </a:t>
            </a:r>
            <a:r>
              <a:rPr sz="450" spc="15" dirty="0">
                <a:latin typeface="Verdana"/>
                <a:cs typeface="Verdana"/>
              </a:rPr>
              <a:t>mentorship.</a:t>
            </a:r>
            <a:r>
              <a:rPr sz="450" spc="5" dirty="0">
                <a:latin typeface="Verdana"/>
                <a:cs typeface="Verdana"/>
              </a:rPr>
              <a:t> </a:t>
            </a:r>
            <a:r>
              <a:rPr sz="450" spc="25" dirty="0">
                <a:latin typeface="Verdana"/>
                <a:cs typeface="Verdana"/>
              </a:rPr>
              <a:t>Throughout</a:t>
            </a:r>
            <a:r>
              <a:rPr sz="450" spc="10" dirty="0">
                <a:latin typeface="Verdana"/>
                <a:cs typeface="Verdana"/>
              </a:rPr>
              <a:t> </a:t>
            </a:r>
            <a:r>
              <a:rPr sz="450" spc="25" dirty="0">
                <a:latin typeface="Verdana"/>
                <a:cs typeface="Verdana"/>
              </a:rPr>
              <a:t>the</a:t>
            </a:r>
            <a:r>
              <a:rPr sz="450" spc="10" dirty="0">
                <a:latin typeface="Verdana"/>
                <a:cs typeface="Verdana"/>
              </a:rPr>
              <a:t> </a:t>
            </a:r>
            <a:r>
              <a:rPr sz="450" spc="5" dirty="0">
                <a:latin typeface="Verdana"/>
                <a:cs typeface="Verdana"/>
              </a:rPr>
              <a:t>project, </a:t>
            </a:r>
            <a:r>
              <a:rPr sz="450" spc="30" dirty="0">
                <a:latin typeface="Verdana"/>
                <a:cs typeface="Verdana"/>
              </a:rPr>
              <a:t>we</a:t>
            </a:r>
            <a:r>
              <a:rPr sz="450" spc="10" dirty="0">
                <a:latin typeface="Verdana"/>
                <a:cs typeface="Verdana"/>
              </a:rPr>
              <a:t> </a:t>
            </a:r>
            <a:r>
              <a:rPr sz="450" spc="15" dirty="0">
                <a:latin typeface="Verdana"/>
                <a:cs typeface="Verdana"/>
              </a:rPr>
              <a:t>collaborated</a:t>
            </a:r>
            <a:r>
              <a:rPr sz="450" spc="10" dirty="0">
                <a:latin typeface="Verdana"/>
                <a:cs typeface="Verdana"/>
              </a:rPr>
              <a:t> </a:t>
            </a:r>
            <a:r>
              <a:rPr sz="450" spc="15" dirty="0">
                <a:latin typeface="Verdana"/>
                <a:cs typeface="Verdana"/>
              </a:rPr>
              <a:t>to </a:t>
            </a:r>
            <a:r>
              <a:rPr sz="450" spc="20" dirty="0">
                <a:latin typeface="Verdana"/>
                <a:cs typeface="Verdana"/>
              </a:rPr>
              <a:t> </a:t>
            </a:r>
            <a:r>
              <a:rPr sz="450" spc="10" dirty="0">
                <a:latin typeface="Verdana"/>
                <a:cs typeface="Verdana"/>
              </a:rPr>
              <a:t>design, </a:t>
            </a:r>
            <a:r>
              <a:rPr sz="450" spc="20" dirty="0">
                <a:latin typeface="Verdana"/>
                <a:cs typeface="Verdana"/>
              </a:rPr>
              <a:t>implement, </a:t>
            </a:r>
            <a:r>
              <a:rPr sz="450" spc="30" dirty="0">
                <a:latin typeface="Verdana"/>
                <a:cs typeface="Verdana"/>
              </a:rPr>
              <a:t>and </a:t>
            </a:r>
            <a:r>
              <a:rPr sz="450" spc="20" dirty="0">
                <a:latin typeface="Verdana"/>
                <a:cs typeface="Verdana"/>
              </a:rPr>
              <a:t>reﬁne our </a:t>
            </a:r>
            <a:r>
              <a:rPr sz="450" spc="10" dirty="0">
                <a:latin typeface="Verdana"/>
                <a:cs typeface="Verdana"/>
              </a:rPr>
              <a:t>solution. </a:t>
            </a:r>
            <a:r>
              <a:rPr sz="450" spc="25" dirty="0">
                <a:latin typeface="Verdana"/>
                <a:cs typeface="Verdana"/>
              </a:rPr>
              <a:t>Our </a:t>
            </a:r>
            <a:r>
              <a:rPr sz="450" spc="10" dirty="0">
                <a:latin typeface="Verdana"/>
                <a:cs typeface="Verdana"/>
              </a:rPr>
              <a:t>teacher’s </a:t>
            </a:r>
            <a:r>
              <a:rPr sz="450" spc="25" dirty="0">
                <a:latin typeface="Verdana"/>
                <a:cs typeface="Verdana"/>
              </a:rPr>
              <a:t>guidance </a:t>
            </a:r>
            <a:r>
              <a:rPr sz="450" spc="15" dirty="0">
                <a:latin typeface="Verdana"/>
                <a:cs typeface="Verdana"/>
              </a:rPr>
              <a:t>was </a:t>
            </a:r>
            <a:r>
              <a:rPr sz="450" spc="20" dirty="0">
                <a:latin typeface="Verdana"/>
                <a:cs typeface="Verdana"/>
              </a:rPr>
              <a:t>instrumental in </a:t>
            </a:r>
            <a:r>
              <a:rPr sz="450" spc="25" dirty="0">
                <a:latin typeface="Verdana"/>
                <a:cs typeface="Verdana"/>
              </a:rPr>
              <a:t>shaping the </a:t>
            </a:r>
            <a:r>
              <a:rPr sz="450" spc="5" dirty="0">
                <a:latin typeface="Verdana"/>
                <a:cs typeface="Verdana"/>
              </a:rPr>
              <a:t>project’s </a:t>
            </a:r>
            <a:r>
              <a:rPr sz="450" spc="20" dirty="0">
                <a:latin typeface="Verdana"/>
                <a:cs typeface="Verdana"/>
              </a:rPr>
              <a:t>direction </a:t>
            </a:r>
            <a:r>
              <a:rPr sz="450" spc="30" dirty="0">
                <a:latin typeface="Verdana"/>
                <a:cs typeface="Verdana"/>
              </a:rPr>
              <a:t>and </a:t>
            </a:r>
            <a:r>
              <a:rPr sz="450" spc="20" dirty="0">
                <a:latin typeface="Verdana"/>
                <a:cs typeface="Verdana"/>
              </a:rPr>
              <a:t>ensuring </a:t>
            </a:r>
            <a:r>
              <a:rPr sz="450" spc="5" dirty="0">
                <a:latin typeface="Verdana"/>
                <a:cs typeface="Verdana"/>
              </a:rPr>
              <a:t>its success. </a:t>
            </a:r>
            <a:r>
              <a:rPr sz="450" spc="15" dirty="0">
                <a:latin typeface="Verdana"/>
                <a:cs typeface="Verdana"/>
              </a:rPr>
              <a:t>The project showcases </a:t>
            </a:r>
            <a:r>
              <a:rPr sz="450" spc="25" dirty="0">
                <a:latin typeface="Verdana"/>
                <a:cs typeface="Verdana"/>
              </a:rPr>
              <a:t>not </a:t>
            </a:r>
            <a:r>
              <a:rPr sz="450" spc="15" dirty="0">
                <a:latin typeface="Verdana"/>
                <a:cs typeface="Verdana"/>
              </a:rPr>
              <a:t>only</a:t>
            </a:r>
            <a:r>
              <a:rPr lang="en-GB" sz="450" spc="15" dirty="0">
                <a:latin typeface="Verdana"/>
                <a:cs typeface="Verdana"/>
              </a:rPr>
              <a:t> </a:t>
            </a:r>
            <a:r>
              <a:rPr sz="450" spc="20" dirty="0">
                <a:latin typeface="Verdana"/>
                <a:cs typeface="Verdana"/>
              </a:rPr>
              <a:t>our</a:t>
            </a:r>
            <a:r>
              <a:rPr sz="450" spc="-35" dirty="0">
                <a:latin typeface="Verdana"/>
                <a:cs typeface="Verdana"/>
              </a:rPr>
              <a:t> </a:t>
            </a:r>
            <a:r>
              <a:rPr sz="450" spc="20" dirty="0">
                <a:latin typeface="Verdana"/>
                <a:cs typeface="Verdana"/>
              </a:rPr>
              <a:t>technical</a:t>
            </a:r>
            <a:r>
              <a:rPr sz="450" spc="-35" dirty="0">
                <a:latin typeface="Verdana"/>
                <a:cs typeface="Verdana"/>
              </a:rPr>
              <a:t> </a:t>
            </a:r>
            <a:r>
              <a:rPr sz="450" dirty="0">
                <a:latin typeface="Verdana"/>
                <a:cs typeface="Verdana"/>
              </a:rPr>
              <a:t>skills</a:t>
            </a:r>
            <a:r>
              <a:rPr sz="450" spc="-35" dirty="0">
                <a:latin typeface="Verdana"/>
                <a:cs typeface="Verdana"/>
              </a:rPr>
              <a:t> </a:t>
            </a:r>
            <a:r>
              <a:rPr sz="450" spc="30" dirty="0">
                <a:latin typeface="Verdana"/>
                <a:cs typeface="Verdana"/>
              </a:rPr>
              <a:t>but</a:t>
            </a:r>
            <a:r>
              <a:rPr sz="450" spc="-30" dirty="0">
                <a:latin typeface="Verdana"/>
                <a:cs typeface="Verdana"/>
              </a:rPr>
              <a:t> </a:t>
            </a:r>
            <a:r>
              <a:rPr sz="450" spc="10" dirty="0">
                <a:latin typeface="Verdana"/>
                <a:cs typeface="Verdana"/>
              </a:rPr>
              <a:t>also</a:t>
            </a:r>
            <a:r>
              <a:rPr sz="450" spc="-35" dirty="0">
                <a:latin typeface="Verdana"/>
                <a:cs typeface="Verdana"/>
              </a:rPr>
              <a:t> </a:t>
            </a:r>
            <a:r>
              <a:rPr sz="450" spc="20" dirty="0">
                <a:latin typeface="Verdana"/>
                <a:cs typeface="Verdana"/>
              </a:rPr>
              <a:t>highlights</a:t>
            </a:r>
            <a:r>
              <a:rPr sz="450" spc="-35" dirty="0">
                <a:latin typeface="Verdana"/>
                <a:cs typeface="Verdana"/>
              </a:rPr>
              <a:t> </a:t>
            </a:r>
            <a:r>
              <a:rPr sz="450" spc="25" dirty="0">
                <a:latin typeface="Verdana"/>
                <a:cs typeface="Verdana"/>
              </a:rPr>
              <a:t>the</a:t>
            </a:r>
            <a:r>
              <a:rPr sz="450" spc="-30" dirty="0">
                <a:latin typeface="Verdana"/>
                <a:cs typeface="Verdana"/>
              </a:rPr>
              <a:t> </a:t>
            </a:r>
            <a:r>
              <a:rPr sz="450" spc="10" dirty="0">
                <a:latin typeface="Verdana"/>
                <a:cs typeface="Verdana"/>
              </a:rPr>
              <a:t>collaborative</a:t>
            </a:r>
            <a:r>
              <a:rPr sz="450" spc="-35" dirty="0">
                <a:latin typeface="Verdana"/>
                <a:cs typeface="Verdana"/>
              </a:rPr>
              <a:t> </a:t>
            </a:r>
            <a:r>
              <a:rPr sz="450" spc="30" dirty="0">
                <a:latin typeface="Verdana"/>
                <a:cs typeface="Verdana"/>
              </a:rPr>
              <a:t>and</a:t>
            </a:r>
            <a:r>
              <a:rPr sz="450" spc="-35" dirty="0">
                <a:latin typeface="Verdana"/>
                <a:cs typeface="Verdana"/>
              </a:rPr>
              <a:t> </a:t>
            </a:r>
            <a:r>
              <a:rPr sz="450" spc="20" dirty="0">
                <a:latin typeface="Verdana"/>
                <a:cs typeface="Verdana"/>
              </a:rPr>
              <a:t>educational</a:t>
            </a:r>
            <a:r>
              <a:rPr sz="450" spc="-30" dirty="0">
                <a:latin typeface="Verdana"/>
                <a:cs typeface="Verdana"/>
              </a:rPr>
              <a:t> </a:t>
            </a:r>
            <a:r>
              <a:rPr sz="450" spc="10" dirty="0">
                <a:latin typeface="Verdana"/>
                <a:cs typeface="Verdana"/>
              </a:rPr>
              <a:t>journey</a:t>
            </a:r>
            <a:r>
              <a:rPr sz="450" spc="-35" dirty="0">
                <a:latin typeface="Verdana"/>
                <a:cs typeface="Verdana"/>
              </a:rPr>
              <a:t> </a:t>
            </a:r>
            <a:r>
              <a:rPr sz="450" spc="30" dirty="0">
                <a:latin typeface="Verdana"/>
                <a:cs typeface="Verdana"/>
              </a:rPr>
              <a:t>we</a:t>
            </a:r>
            <a:r>
              <a:rPr sz="450" spc="-35" dirty="0">
                <a:latin typeface="Verdana"/>
                <a:cs typeface="Verdana"/>
              </a:rPr>
              <a:t> </a:t>
            </a:r>
            <a:r>
              <a:rPr sz="450" spc="25" dirty="0">
                <a:latin typeface="Verdana"/>
                <a:cs typeface="Verdana"/>
              </a:rPr>
              <a:t>undertook</a:t>
            </a:r>
            <a:r>
              <a:rPr sz="450" spc="-35" dirty="0">
                <a:latin typeface="Verdana"/>
                <a:cs typeface="Verdana"/>
              </a:rPr>
              <a:t> </a:t>
            </a:r>
            <a:r>
              <a:rPr sz="450" spc="15" dirty="0">
                <a:latin typeface="Verdana"/>
                <a:cs typeface="Verdana"/>
              </a:rPr>
              <a:t>to</a:t>
            </a:r>
            <a:r>
              <a:rPr sz="450" spc="-30" dirty="0">
                <a:latin typeface="Verdana"/>
                <a:cs typeface="Verdana"/>
              </a:rPr>
              <a:t> </a:t>
            </a:r>
            <a:r>
              <a:rPr sz="450" spc="25" dirty="0">
                <a:latin typeface="Verdana"/>
                <a:cs typeface="Verdana"/>
              </a:rPr>
              <a:t>bring</a:t>
            </a:r>
            <a:r>
              <a:rPr sz="450" spc="-35" dirty="0">
                <a:latin typeface="Verdana"/>
                <a:cs typeface="Verdana"/>
              </a:rPr>
              <a:t> </a:t>
            </a:r>
            <a:r>
              <a:rPr sz="450" spc="20" dirty="0">
                <a:latin typeface="Verdana"/>
                <a:cs typeface="Verdana"/>
              </a:rPr>
              <a:t>our</a:t>
            </a:r>
            <a:r>
              <a:rPr sz="450" spc="-35" dirty="0">
                <a:latin typeface="Verdana"/>
                <a:cs typeface="Verdana"/>
              </a:rPr>
              <a:t> </a:t>
            </a:r>
            <a:r>
              <a:rPr sz="450" spc="10" dirty="0">
                <a:latin typeface="Verdana"/>
                <a:cs typeface="Verdana"/>
              </a:rPr>
              <a:t>ideas</a:t>
            </a:r>
            <a:r>
              <a:rPr sz="450" spc="-30" dirty="0">
                <a:latin typeface="Verdana"/>
                <a:cs typeface="Verdana"/>
              </a:rPr>
              <a:t> </a:t>
            </a:r>
            <a:r>
              <a:rPr sz="450" spc="15" dirty="0">
                <a:latin typeface="Verdana"/>
                <a:cs typeface="Verdana"/>
              </a:rPr>
              <a:t>to</a:t>
            </a:r>
            <a:r>
              <a:rPr sz="450" spc="-35" dirty="0">
                <a:latin typeface="Verdana"/>
                <a:cs typeface="Verdana"/>
              </a:rPr>
              <a:t> </a:t>
            </a:r>
            <a:r>
              <a:rPr sz="450" spc="10" dirty="0">
                <a:latin typeface="Verdana"/>
                <a:cs typeface="Verdana"/>
              </a:rPr>
              <a:t>fruition.</a:t>
            </a:r>
            <a:r>
              <a:rPr lang="en-GB" sz="450" spc="10" dirty="0">
                <a:latin typeface="Verdana"/>
                <a:cs typeface="Verdana"/>
              </a:rPr>
              <a:t> </a:t>
            </a:r>
            <a:endParaRPr sz="45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456" y="715746"/>
            <a:ext cx="922449" cy="9281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112" y="1705639"/>
            <a:ext cx="618012" cy="6970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1881" y="1713158"/>
            <a:ext cx="639317" cy="6926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3018" y="1705569"/>
            <a:ext cx="660626" cy="6971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61801" y="1726430"/>
            <a:ext cx="622858" cy="6783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63404" y="1705639"/>
            <a:ext cx="578434" cy="70020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88624" y="2492132"/>
            <a:ext cx="5292725" cy="281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1699"/>
              </a:lnSpc>
              <a:spcBef>
                <a:spcPts val="95"/>
              </a:spcBef>
            </a:pPr>
            <a:r>
              <a:rPr sz="550" spc="10" dirty="0">
                <a:latin typeface="Verdana"/>
                <a:cs typeface="Verdana"/>
              </a:rPr>
              <a:t>Our</a:t>
            </a:r>
            <a:r>
              <a:rPr sz="550" spc="-45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Quiz</a:t>
            </a:r>
            <a:r>
              <a:rPr sz="550" spc="-40" dirty="0">
                <a:latin typeface="Verdana"/>
                <a:cs typeface="Verdana"/>
              </a:rPr>
              <a:t> </a:t>
            </a:r>
            <a:r>
              <a:rPr sz="550" spc="20" dirty="0">
                <a:latin typeface="Verdana"/>
                <a:cs typeface="Verdana"/>
              </a:rPr>
              <a:t>Management</a:t>
            </a:r>
            <a:r>
              <a:rPr sz="550" spc="-40" dirty="0">
                <a:latin typeface="Verdana"/>
                <a:cs typeface="Verdana"/>
              </a:rPr>
              <a:t> </a:t>
            </a:r>
            <a:r>
              <a:rPr sz="550" spc="-10" dirty="0">
                <a:latin typeface="Verdana"/>
                <a:cs typeface="Verdana"/>
              </a:rPr>
              <a:t>System</a:t>
            </a:r>
            <a:r>
              <a:rPr sz="550" spc="-40" dirty="0">
                <a:latin typeface="Verdana"/>
                <a:cs typeface="Verdana"/>
              </a:rPr>
              <a:t> </a:t>
            </a:r>
            <a:r>
              <a:rPr sz="550" dirty="0">
                <a:latin typeface="Verdana"/>
                <a:cs typeface="Verdana"/>
              </a:rPr>
              <a:t>project</a:t>
            </a:r>
            <a:r>
              <a:rPr sz="550" spc="-40" dirty="0">
                <a:latin typeface="Verdana"/>
                <a:cs typeface="Verdana"/>
              </a:rPr>
              <a:t> </a:t>
            </a:r>
            <a:r>
              <a:rPr sz="550" spc="-10" dirty="0">
                <a:latin typeface="Verdana"/>
                <a:cs typeface="Verdana"/>
              </a:rPr>
              <a:t>is</a:t>
            </a:r>
            <a:r>
              <a:rPr sz="550" spc="-40" dirty="0">
                <a:latin typeface="Verdana"/>
                <a:cs typeface="Verdana"/>
              </a:rPr>
              <a:t> </a:t>
            </a:r>
            <a:r>
              <a:rPr sz="550" spc="-5" dirty="0">
                <a:latin typeface="Verdana"/>
                <a:cs typeface="Verdana"/>
              </a:rPr>
              <a:t>a</a:t>
            </a:r>
            <a:r>
              <a:rPr sz="550" spc="-4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testament</a:t>
            </a:r>
            <a:r>
              <a:rPr sz="550" spc="-4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to</a:t>
            </a:r>
            <a:r>
              <a:rPr sz="550" spc="-4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our</a:t>
            </a:r>
            <a:r>
              <a:rPr sz="550" spc="-4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strong</a:t>
            </a:r>
            <a:r>
              <a:rPr sz="550" spc="-40" dirty="0">
                <a:latin typeface="Verdana"/>
                <a:cs typeface="Verdana"/>
              </a:rPr>
              <a:t> </a:t>
            </a:r>
            <a:r>
              <a:rPr sz="550" spc="-5" dirty="0">
                <a:latin typeface="Verdana"/>
                <a:cs typeface="Verdana"/>
              </a:rPr>
              <a:t>teamwork.</a:t>
            </a:r>
            <a:r>
              <a:rPr sz="550" spc="-4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Collaborating</a:t>
            </a:r>
            <a:r>
              <a:rPr sz="550" spc="-40" dirty="0">
                <a:latin typeface="Verdana"/>
                <a:cs typeface="Verdana"/>
              </a:rPr>
              <a:t> </a:t>
            </a:r>
            <a:r>
              <a:rPr sz="550" spc="-15" dirty="0">
                <a:latin typeface="Verdana"/>
                <a:cs typeface="Verdana"/>
              </a:rPr>
              <a:t>seamlessly,</a:t>
            </a:r>
            <a:r>
              <a:rPr sz="550" spc="-40" dirty="0">
                <a:latin typeface="Verdana"/>
                <a:cs typeface="Verdana"/>
              </a:rPr>
              <a:t> </a:t>
            </a:r>
            <a:r>
              <a:rPr sz="550" spc="20" dirty="0">
                <a:latin typeface="Verdana"/>
                <a:cs typeface="Verdana"/>
              </a:rPr>
              <a:t>we</a:t>
            </a:r>
            <a:r>
              <a:rPr sz="550" spc="-40" dirty="0">
                <a:latin typeface="Verdana"/>
                <a:cs typeface="Verdana"/>
              </a:rPr>
              <a:t> </a:t>
            </a:r>
            <a:r>
              <a:rPr sz="550" dirty="0">
                <a:latin typeface="Verdana"/>
                <a:cs typeface="Verdana"/>
              </a:rPr>
              <a:t>designed,</a:t>
            </a:r>
            <a:r>
              <a:rPr sz="550" spc="-40" dirty="0">
                <a:latin typeface="Verdana"/>
                <a:cs typeface="Verdana"/>
              </a:rPr>
              <a:t> </a:t>
            </a:r>
            <a:r>
              <a:rPr sz="550" spc="10" dirty="0">
                <a:latin typeface="Verdana"/>
                <a:cs typeface="Verdana"/>
              </a:rPr>
              <a:t>implemented,</a:t>
            </a:r>
            <a:r>
              <a:rPr sz="550" spc="-40" dirty="0">
                <a:latin typeface="Verdana"/>
                <a:cs typeface="Verdana"/>
              </a:rPr>
              <a:t> </a:t>
            </a:r>
            <a:r>
              <a:rPr sz="550" spc="20" dirty="0">
                <a:latin typeface="Verdana"/>
                <a:cs typeface="Verdana"/>
              </a:rPr>
              <a:t>and</a:t>
            </a:r>
            <a:r>
              <a:rPr sz="550" spc="-40" dirty="0">
                <a:latin typeface="Verdana"/>
                <a:cs typeface="Verdana"/>
              </a:rPr>
              <a:t> </a:t>
            </a:r>
            <a:r>
              <a:rPr sz="550" spc="15" dirty="0">
                <a:latin typeface="Verdana"/>
                <a:cs typeface="Verdana"/>
              </a:rPr>
              <a:t>reﬁned</a:t>
            </a:r>
            <a:r>
              <a:rPr sz="550" spc="-4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our </a:t>
            </a:r>
            <a:r>
              <a:rPr sz="550" spc="10" dirty="0">
                <a:latin typeface="Verdana"/>
                <a:cs typeface="Verdana"/>
              </a:rPr>
              <a:t> </a:t>
            </a:r>
            <a:r>
              <a:rPr sz="550" spc="5" dirty="0">
                <a:latin typeface="Verdana"/>
                <a:cs typeface="Verdana"/>
              </a:rPr>
              <a:t>solution </a:t>
            </a:r>
            <a:r>
              <a:rPr sz="550" spc="-5" dirty="0">
                <a:latin typeface="Verdana"/>
                <a:cs typeface="Verdana"/>
              </a:rPr>
              <a:t>together. </a:t>
            </a:r>
            <a:r>
              <a:rPr sz="550" spc="15" dirty="0">
                <a:latin typeface="Verdana"/>
                <a:cs typeface="Verdana"/>
              </a:rPr>
              <a:t>Each </a:t>
            </a:r>
            <a:r>
              <a:rPr sz="550" spc="10" dirty="0">
                <a:latin typeface="Verdana"/>
                <a:cs typeface="Verdana"/>
              </a:rPr>
              <a:t>team member's </a:t>
            </a:r>
            <a:r>
              <a:rPr sz="550" spc="15" dirty="0">
                <a:latin typeface="Verdana"/>
                <a:cs typeface="Verdana"/>
              </a:rPr>
              <a:t>unique </a:t>
            </a:r>
            <a:r>
              <a:rPr sz="550" spc="-10" dirty="0">
                <a:latin typeface="Verdana"/>
                <a:cs typeface="Verdana"/>
              </a:rPr>
              <a:t>skills </a:t>
            </a:r>
            <a:r>
              <a:rPr sz="550" spc="20" dirty="0">
                <a:latin typeface="Verdana"/>
                <a:cs typeface="Verdana"/>
              </a:rPr>
              <a:t>and </a:t>
            </a:r>
            <a:r>
              <a:rPr sz="550" dirty="0">
                <a:latin typeface="Verdana"/>
                <a:cs typeface="Verdana"/>
              </a:rPr>
              <a:t>perspectives </a:t>
            </a:r>
            <a:r>
              <a:rPr sz="550" spc="10" dirty="0">
                <a:latin typeface="Verdana"/>
                <a:cs typeface="Verdana"/>
              </a:rPr>
              <a:t>enriched </a:t>
            </a:r>
            <a:r>
              <a:rPr sz="550" spc="15" dirty="0">
                <a:latin typeface="Verdana"/>
                <a:cs typeface="Verdana"/>
              </a:rPr>
              <a:t>the </a:t>
            </a:r>
            <a:r>
              <a:rPr sz="550" spc="-10" dirty="0">
                <a:latin typeface="Verdana"/>
                <a:cs typeface="Verdana"/>
              </a:rPr>
              <a:t>project, </a:t>
            </a:r>
            <a:r>
              <a:rPr sz="550" spc="10" dirty="0">
                <a:latin typeface="Verdana"/>
                <a:cs typeface="Verdana"/>
              </a:rPr>
              <a:t>showcasing </a:t>
            </a:r>
            <a:r>
              <a:rPr sz="550" spc="15" dirty="0">
                <a:latin typeface="Verdana"/>
                <a:cs typeface="Verdana"/>
              </a:rPr>
              <a:t>the </a:t>
            </a:r>
            <a:r>
              <a:rPr sz="550" spc="10" dirty="0">
                <a:latin typeface="Verdana"/>
                <a:cs typeface="Verdana"/>
              </a:rPr>
              <a:t>power </a:t>
            </a:r>
            <a:r>
              <a:rPr sz="550" dirty="0">
                <a:latin typeface="Verdana"/>
                <a:cs typeface="Verdana"/>
              </a:rPr>
              <a:t>of collective effort </a:t>
            </a:r>
            <a:r>
              <a:rPr sz="550" spc="10" dirty="0">
                <a:latin typeface="Verdana"/>
                <a:cs typeface="Verdana"/>
              </a:rPr>
              <a:t>in </a:t>
            </a:r>
            <a:r>
              <a:rPr sz="550" spc="5" dirty="0">
                <a:latin typeface="Verdana"/>
                <a:cs typeface="Verdana"/>
              </a:rPr>
              <a:t>achieving </a:t>
            </a:r>
            <a:r>
              <a:rPr sz="550" spc="10" dirty="0">
                <a:latin typeface="Verdana"/>
                <a:cs typeface="Verdana"/>
              </a:rPr>
              <a:t> </a:t>
            </a:r>
            <a:r>
              <a:rPr sz="550" spc="-10" dirty="0">
                <a:latin typeface="Verdana"/>
                <a:cs typeface="Verdana"/>
              </a:rPr>
              <a:t>success.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463" y="976018"/>
            <a:ext cx="4780915" cy="1466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69240" algn="ctr">
              <a:lnSpc>
                <a:spcPct val="100000"/>
              </a:lnSpc>
              <a:spcBef>
                <a:spcPts val="130"/>
              </a:spcBef>
            </a:pPr>
            <a:r>
              <a:rPr sz="1150" b="1" spc="50" dirty="0">
                <a:latin typeface="Algerian" panose="04020705040A02060702" pitchFamily="82" charset="0"/>
                <a:cs typeface="Tahoma"/>
              </a:rPr>
              <a:t>ABSTRACT</a:t>
            </a:r>
            <a:endParaRPr sz="1150" dirty="0">
              <a:latin typeface="Algerian" panose="04020705040A02060702" pitchFamily="82" charset="0"/>
              <a:cs typeface="Tahoma"/>
            </a:endParaRPr>
          </a:p>
          <a:p>
            <a:pPr marL="12700" marR="5080" algn="just">
              <a:lnSpc>
                <a:spcPct val="102499"/>
              </a:lnSpc>
            </a:pPr>
            <a:r>
              <a:rPr sz="1150" spc="-30" dirty="0">
                <a:latin typeface="Verdana"/>
                <a:cs typeface="Verdana"/>
              </a:rPr>
              <a:t>In</a:t>
            </a:r>
            <a:r>
              <a:rPr sz="1150" spc="-65" dirty="0">
                <a:latin typeface="Verdana"/>
                <a:cs typeface="Verdana"/>
              </a:rPr>
              <a:t> </a:t>
            </a:r>
            <a:r>
              <a:rPr sz="1150" spc="15" dirty="0">
                <a:latin typeface="Verdana"/>
                <a:cs typeface="Verdana"/>
              </a:rPr>
              <a:t>this</a:t>
            </a:r>
            <a:r>
              <a:rPr sz="1150" spc="-6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paper,</a:t>
            </a:r>
            <a:r>
              <a:rPr sz="1150" spc="-60" dirty="0">
                <a:latin typeface="Verdana"/>
                <a:cs typeface="Verdana"/>
              </a:rPr>
              <a:t> </a:t>
            </a:r>
            <a:r>
              <a:rPr sz="1150" spc="50" dirty="0">
                <a:latin typeface="Verdana"/>
                <a:cs typeface="Verdana"/>
              </a:rPr>
              <a:t>we</a:t>
            </a:r>
            <a:r>
              <a:rPr sz="1150" spc="-60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are</a:t>
            </a:r>
            <a:r>
              <a:rPr sz="1150" spc="-60" dirty="0">
                <a:latin typeface="Verdana"/>
                <a:cs typeface="Verdana"/>
              </a:rPr>
              <a:t> </a:t>
            </a:r>
            <a:r>
              <a:rPr sz="1150" spc="35" dirty="0">
                <a:latin typeface="Verdana"/>
                <a:cs typeface="Verdana"/>
              </a:rPr>
              <a:t>developing</a:t>
            </a:r>
            <a:r>
              <a:rPr sz="1150" spc="-60" dirty="0">
                <a:latin typeface="Verdana"/>
                <a:cs typeface="Verdana"/>
              </a:rPr>
              <a:t> </a:t>
            </a:r>
            <a:r>
              <a:rPr sz="1150" spc="5" dirty="0">
                <a:latin typeface="Verdana"/>
                <a:cs typeface="Verdana"/>
              </a:rPr>
              <a:t>a</a:t>
            </a:r>
            <a:r>
              <a:rPr sz="1150" spc="-60" dirty="0">
                <a:latin typeface="Verdana"/>
                <a:cs typeface="Verdana"/>
              </a:rPr>
              <a:t> </a:t>
            </a:r>
            <a:r>
              <a:rPr sz="1150" spc="35" dirty="0">
                <a:latin typeface="Verdana"/>
                <a:cs typeface="Verdana"/>
              </a:rPr>
              <a:t>Quiz</a:t>
            </a:r>
            <a:r>
              <a:rPr sz="1150" spc="-60" dirty="0">
                <a:latin typeface="Verdana"/>
                <a:cs typeface="Verdana"/>
              </a:rPr>
              <a:t> </a:t>
            </a:r>
            <a:r>
              <a:rPr sz="1150" spc="35" dirty="0">
                <a:latin typeface="Verdana"/>
                <a:cs typeface="Verdana"/>
              </a:rPr>
              <a:t>Application</a:t>
            </a:r>
            <a:r>
              <a:rPr sz="1150" spc="-60" dirty="0">
                <a:latin typeface="Verdana"/>
                <a:cs typeface="Verdana"/>
              </a:rPr>
              <a:t> </a:t>
            </a:r>
            <a:r>
              <a:rPr sz="1150" spc="35" dirty="0">
                <a:latin typeface="Verdana"/>
                <a:cs typeface="Verdana"/>
              </a:rPr>
              <a:t>in</a:t>
            </a:r>
            <a:r>
              <a:rPr sz="1150" spc="-6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Java</a:t>
            </a:r>
            <a:r>
              <a:rPr sz="1150" spc="-60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that </a:t>
            </a:r>
            <a:r>
              <a:rPr sz="1150" spc="-390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aims</a:t>
            </a:r>
            <a:r>
              <a:rPr sz="1150" spc="280" dirty="0">
                <a:latin typeface="Verdana"/>
                <a:cs typeface="Verdana"/>
              </a:rPr>
              <a:t> </a:t>
            </a:r>
            <a:r>
              <a:rPr sz="1150" spc="20" dirty="0">
                <a:latin typeface="Verdana"/>
                <a:cs typeface="Verdana"/>
              </a:rPr>
              <a:t>to</a:t>
            </a:r>
            <a:r>
              <a:rPr sz="1150" spc="285" dirty="0">
                <a:latin typeface="Verdana"/>
                <a:cs typeface="Verdana"/>
              </a:rPr>
              <a:t> </a:t>
            </a:r>
            <a:r>
              <a:rPr sz="1150" spc="20" dirty="0">
                <a:latin typeface="Verdana"/>
                <a:cs typeface="Verdana"/>
              </a:rPr>
              <a:t>provide</a:t>
            </a:r>
            <a:r>
              <a:rPr sz="1150" spc="285" dirty="0">
                <a:latin typeface="Verdana"/>
                <a:cs typeface="Verdana"/>
              </a:rPr>
              <a:t> </a:t>
            </a:r>
            <a:r>
              <a:rPr sz="1150" spc="5" dirty="0">
                <a:latin typeface="Verdana"/>
                <a:cs typeface="Verdana"/>
              </a:rPr>
              <a:t>users</a:t>
            </a:r>
            <a:r>
              <a:rPr sz="1150" spc="280" dirty="0">
                <a:latin typeface="Verdana"/>
                <a:cs typeface="Verdana"/>
              </a:rPr>
              <a:t> </a:t>
            </a:r>
            <a:r>
              <a:rPr sz="1150" spc="50" dirty="0">
                <a:latin typeface="Verdana"/>
                <a:cs typeface="Verdana"/>
              </a:rPr>
              <a:t>both</a:t>
            </a:r>
            <a:r>
              <a:rPr sz="1150" spc="285" dirty="0">
                <a:latin typeface="Verdana"/>
                <a:cs typeface="Verdana"/>
              </a:rPr>
              <a:t> </a:t>
            </a:r>
            <a:r>
              <a:rPr sz="1150" spc="15" dirty="0">
                <a:latin typeface="Verdana"/>
                <a:cs typeface="Verdana"/>
              </a:rPr>
              <a:t>teachers</a:t>
            </a:r>
            <a:r>
              <a:rPr sz="1150" spc="285" dirty="0">
                <a:latin typeface="Verdana"/>
                <a:cs typeface="Verdana"/>
              </a:rPr>
              <a:t> </a:t>
            </a:r>
            <a:r>
              <a:rPr sz="1150" spc="50" dirty="0">
                <a:latin typeface="Verdana"/>
                <a:cs typeface="Verdana"/>
              </a:rPr>
              <a:t>and</a:t>
            </a:r>
            <a:r>
              <a:rPr sz="1150" spc="280" dirty="0">
                <a:latin typeface="Verdana"/>
                <a:cs typeface="Verdana"/>
              </a:rPr>
              <a:t> </a:t>
            </a:r>
            <a:r>
              <a:rPr sz="1150" spc="30" dirty="0">
                <a:latin typeface="Verdana"/>
                <a:cs typeface="Verdana"/>
              </a:rPr>
              <a:t>students</a:t>
            </a:r>
            <a:r>
              <a:rPr sz="1150" spc="285" dirty="0">
                <a:latin typeface="Verdana"/>
                <a:cs typeface="Verdana"/>
              </a:rPr>
              <a:t> </a:t>
            </a:r>
            <a:r>
              <a:rPr sz="1150" spc="45" dirty="0">
                <a:latin typeface="Verdana"/>
                <a:cs typeface="Verdana"/>
              </a:rPr>
              <a:t>with</a:t>
            </a:r>
            <a:r>
              <a:rPr sz="1150" spc="285" dirty="0">
                <a:latin typeface="Verdana"/>
                <a:cs typeface="Verdana"/>
              </a:rPr>
              <a:t> </a:t>
            </a:r>
            <a:r>
              <a:rPr sz="1150" spc="35" dirty="0">
                <a:latin typeface="Verdana"/>
                <a:cs typeface="Verdana"/>
              </a:rPr>
              <a:t>an</a:t>
            </a:r>
            <a:endParaRPr sz="1150" dirty="0">
              <a:latin typeface="Verdana"/>
              <a:cs typeface="Verdana"/>
            </a:endParaRPr>
          </a:p>
          <a:p>
            <a:pPr marL="12700" marR="5080" algn="just">
              <a:lnSpc>
                <a:spcPct val="102499"/>
              </a:lnSpc>
              <a:spcBef>
                <a:spcPts val="25"/>
              </a:spcBef>
            </a:pPr>
            <a:r>
              <a:rPr sz="1150" spc="10" dirty="0">
                <a:latin typeface="Verdana"/>
                <a:cs typeface="Verdana"/>
              </a:rPr>
              <a:t>interactive </a:t>
            </a:r>
            <a:r>
              <a:rPr sz="1150" spc="30" dirty="0">
                <a:latin typeface="Verdana"/>
                <a:cs typeface="Verdana"/>
              </a:rPr>
              <a:t>platform </a:t>
            </a:r>
            <a:r>
              <a:rPr sz="1150" spc="20" dirty="0">
                <a:latin typeface="Verdana"/>
                <a:cs typeface="Verdana"/>
              </a:rPr>
              <a:t>to </a:t>
            </a:r>
            <a:r>
              <a:rPr sz="1150" spc="25" dirty="0">
                <a:latin typeface="Verdana"/>
                <a:cs typeface="Verdana"/>
              </a:rPr>
              <a:t>participate </a:t>
            </a:r>
            <a:r>
              <a:rPr sz="1150" spc="35" dirty="0">
                <a:latin typeface="Verdana"/>
                <a:cs typeface="Verdana"/>
              </a:rPr>
              <a:t>in </a:t>
            </a:r>
            <a:r>
              <a:rPr sz="1150" spc="15" dirty="0">
                <a:latin typeface="Verdana"/>
                <a:cs typeface="Verdana"/>
              </a:rPr>
              <a:t>quizzes </a:t>
            </a:r>
            <a:r>
              <a:rPr sz="1150" spc="55" dirty="0">
                <a:latin typeface="Verdana"/>
                <a:cs typeface="Verdana"/>
              </a:rPr>
              <a:t>on </a:t>
            </a:r>
            <a:r>
              <a:rPr sz="1150" dirty="0">
                <a:latin typeface="Verdana"/>
                <a:cs typeface="Verdana"/>
              </a:rPr>
              <a:t>various </a:t>
            </a:r>
            <a:r>
              <a:rPr sz="1150" spc="-5" dirty="0">
                <a:latin typeface="Verdana"/>
                <a:cs typeface="Verdana"/>
              </a:rPr>
              <a:t>topics. </a:t>
            </a:r>
            <a:r>
              <a:rPr sz="1150" spc="-390" dirty="0">
                <a:latin typeface="Verdana"/>
                <a:cs typeface="Verdana"/>
              </a:rPr>
              <a:t> </a:t>
            </a:r>
            <a:r>
              <a:rPr sz="1150" spc="20" dirty="0">
                <a:latin typeface="Verdana"/>
                <a:cs typeface="Verdana"/>
              </a:rPr>
              <a:t>The</a:t>
            </a:r>
            <a:r>
              <a:rPr sz="1150" spc="25" dirty="0">
                <a:latin typeface="Verdana"/>
                <a:cs typeface="Verdana"/>
              </a:rPr>
              <a:t> </a:t>
            </a:r>
            <a:r>
              <a:rPr sz="1150" spc="30" dirty="0">
                <a:latin typeface="Verdana"/>
                <a:cs typeface="Verdana"/>
              </a:rPr>
              <a:t>application</a:t>
            </a:r>
            <a:r>
              <a:rPr sz="1150" spc="35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will</a:t>
            </a:r>
            <a:r>
              <a:rPr sz="1150" spc="30" dirty="0">
                <a:latin typeface="Verdana"/>
                <a:cs typeface="Verdana"/>
              </a:rPr>
              <a:t> </a:t>
            </a:r>
            <a:r>
              <a:rPr sz="1150" spc="55" dirty="0">
                <a:latin typeface="Verdana"/>
                <a:cs typeface="Verdana"/>
              </a:rPr>
              <a:t>be</a:t>
            </a:r>
            <a:r>
              <a:rPr sz="1150" spc="60" dirty="0">
                <a:latin typeface="Verdana"/>
                <a:cs typeface="Verdana"/>
              </a:rPr>
              <a:t> </a:t>
            </a:r>
            <a:r>
              <a:rPr sz="1150" spc="45" dirty="0">
                <a:latin typeface="Verdana"/>
                <a:cs typeface="Verdana"/>
              </a:rPr>
              <a:t>designed</a:t>
            </a:r>
            <a:r>
              <a:rPr sz="1150" spc="50" dirty="0">
                <a:latin typeface="Verdana"/>
                <a:cs typeface="Verdana"/>
              </a:rPr>
              <a:t> </a:t>
            </a:r>
            <a:r>
              <a:rPr sz="1150" spc="20" dirty="0">
                <a:latin typeface="Verdana"/>
                <a:cs typeface="Verdana"/>
              </a:rPr>
              <a:t>to</a:t>
            </a:r>
            <a:r>
              <a:rPr sz="1150" spc="25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offer</a:t>
            </a:r>
            <a:r>
              <a:rPr sz="1150" spc="5" dirty="0">
                <a:latin typeface="Verdana"/>
                <a:cs typeface="Verdana"/>
              </a:rPr>
              <a:t> a</a:t>
            </a:r>
            <a:r>
              <a:rPr sz="1150" spc="10" dirty="0">
                <a:latin typeface="Verdana"/>
                <a:cs typeface="Verdana"/>
              </a:rPr>
              <a:t> user-friendly </a:t>
            </a:r>
            <a:r>
              <a:rPr sz="1150" spc="15" dirty="0">
                <a:latin typeface="Verdana"/>
                <a:cs typeface="Verdana"/>
              </a:rPr>
              <a:t> </a:t>
            </a:r>
            <a:r>
              <a:rPr sz="1150" spc="20" dirty="0">
                <a:latin typeface="Verdana"/>
                <a:cs typeface="Verdana"/>
              </a:rPr>
              <a:t>experience</a:t>
            </a:r>
            <a:r>
              <a:rPr sz="1150" spc="-35" dirty="0">
                <a:latin typeface="Verdana"/>
                <a:cs typeface="Verdana"/>
              </a:rPr>
              <a:t> </a:t>
            </a:r>
            <a:r>
              <a:rPr sz="1150" spc="35" dirty="0">
                <a:latin typeface="Verdana"/>
                <a:cs typeface="Verdana"/>
              </a:rPr>
              <a:t>while</a:t>
            </a:r>
            <a:r>
              <a:rPr sz="1150" spc="-35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efﬁciently</a:t>
            </a:r>
            <a:r>
              <a:rPr sz="1150" spc="-35" dirty="0">
                <a:latin typeface="Verdana"/>
                <a:cs typeface="Verdana"/>
              </a:rPr>
              <a:t> </a:t>
            </a:r>
            <a:r>
              <a:rPr sz="1150" spc="55" dirty="0">
                <a:latin typeface="Verdana"/>
                <a:cs typeface="Verdana"/>
              </a:rPr>
              <a:t>managing</a:t>
            </a:r>
            <a:r>
              <a:rPr sz="1150" spc="-35" dirty="0">
                <a:latin typeface="Verdana"/>
                <a:cs typeface="Verdana"/>
              </a:rPr>
              <a:t> </a:t>
            </a:r>
            <a:r>
              <a:rPr sz="1150" spc="5" dirty="0">
                <a:latin typeface="Verdana"/>
                <a:cs typeface="Verdana"/>
              </a:rPr>
              <a:t>questions,</a:t>
            </a:r>
            <a:r>
              <a:rPr sz="1150" spc="-35" dirty="0">
                <a:latin typeface="Verdana"/>
                <a:cs typeface="Verdana"/>
              </a:rPr>
              <a:t> </a:t>
            </a:r>
            <a:r>
              <a:rPr sz="1150" spc="-10" dirty="0">
                <a:latin typeface="Verdana"/>
                <a:cs typeface="Verdana"/>
              </a:rPr>
              <a:t>answers,</a:t>
            </a:r>
            <a:r>
              <a:rPr sz="1150" spc="-30" dirty="0">
                <a:latin typeface="Verdana"/>
                <a:cs typeface="Verdana"/>
              </a:rPr>
              <a:t> </a:t>
            </a:r>
            <a:r>
              <a:rPr sz="1150" spc="55" dirty="0">
                <a:latin typeface="Verdana"/>
                <a:cs typeface="Verdana"/>
              </a:rPr>
              <a:t>and </a:t>
            </a:r>
            <a:r>
              <a:rPr sz="1150" spc="-395" dirty="0">
                <a:latin typeface="Verdana"/>
                <a:cs typeface="Verdana"/>
              </a:rPr>
              <a:t> </a:t>
            </a:r>
            <a:r>
              <a:rPr sz="1150" spc="30" dirty="0">
                <a:latin typeface="Verdana"/>
                <a:cs typeface="Verdana"/>
              </a:rPr>
              <a:t>scoring</a:t>
            </a:r>
            <a:r>
              <a:rPr sz="1150" spc="-65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all</a:t>
            </a:r>
            <a:r>
              <a:rPr sz="1150" spc="-65" dirty="0">
                <a:latin typeface="Verdana"/>
                <a:cs typeface="Verdana"/>
              </a:rPr>
              <a:t> </a:t>
            </a:r>
            <a:r>
              <a:rPr sz="1150" spc="35" dirty="0">
                <a:latin typeface="Verdana"/>
                <a:cs typeface="Verdana"/>
              </a:rPr>
              <a:t>while</a:t>
            </a:r>
            <a:r>
              <a:rPr sz="1150" spc="-65" dirty="0">
                <a:latin typeface="Verdana"/>
                <a:cs typeface="Verdana"/>
              </a:rPr>
              <a:t> </a:t>
            </a:r>
            <a:r>
              <a:rPr sz="1150" spc="55" dirty="0">
                <a:latin typeface="Verdana"/>
                <a:cs typeface="Verdana"/>
              </a:rPr>
              <a:t>managing</a:t>
            </a:r>
            <a:r>
              <a:rPr sz="1150" spc="-60" dirty="0">
                <a:latin typeface="Verdana"/>
                <a:cs typeface="Verdana"/>
              </a:rPr>
              <a:t> </a:t>
            </a:r>
            <a:r>
              <a:rPr sz="1150" spc="5" dirty="0">
                <a:latin typeface="Verdana"/>
                <a:cs typeface="Verdana"/>
              </a:rPr>
              <a:t>a</a:t>
            </a:r>
            <a:r>
              <a:rPr sz="1150" spc="-65" dirty="0">
                <a:latin typeface="Verdana"/>
                <a:cs typeface="Verdana"/>
              </a:rPr>
              <a:t> </a:t>
            </a:r>
            <a:r>
              <a:rPr sz="1150" spc="20" dirty="0">
                <a:latin typeface="Verdana"/>
                <a:cs typeface="Verdana"/>
              </a:rPr>
              <a:t>secure</a:t>
            </a:r>
            <a:r>
              <a:rPr sz="1150" spc="-65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database</a:t>
            </a:r>
            <a:r>
              <a:rPr sz="1150" spc="-60" dirty="0">
                <a:latin typeface="Verdana"/>
                <a:cs typeface="Verdana"/>
              </a:rPr>
              <a:t> </a:t>
            </a:r>
            <a:r>
              <a:rPr sz="1150" spc="20" dirty="0">
                <a:latin typeface="Verdana"/>
                <a:cs typeface="Verdana"/>
              </a:rPr>
              <a:t>to</a:t>
            </a:r>
            <a:r>
              <a:rPr sz="1150" spc="-65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store</a:t>
            </a:r>
            <a:r>
              <a:rPr sz="1150" spc="-65" dirty="0">
                <a:latin typeface="Verdana"/>
                <a:cs typeface="Verdana"/>
              </a:rPr>
              <a:t> </a:t>
            </a:r>
            <a:r>
              <a:rPr sz="1150" spc="30" dirty="0">
                <a:latin typeface="Verdana"/>
                <a:cs typeface="Verdana"/>
              </a:rPr>
              <a:t>our</a:t>
            </a:r>
            <a:r>
              <a:rPr sz="1150" spc="-65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data </a:t>
            </a:r>
            <a:r>
              <a:rPr sz="1150" spc="-390" dirty="0">
                <a:latin typeface="Verdana"/>
                <a:cs typeface="Verdana"/>
              </a:rPr>
              <a:t> </a:t>
            </a:r>
            <a:r>
              <a:rPr sz="1150" spc="50" dirty="0">
                <a:latin typeface="Verdana"/>
                <a:cs typeface="Verdana"/>
              </a:rPr>
              <a:t>and</a:t>
            </a:r>
            <a:r>
              <a:rPr sz="1150" spc="-100" dirty="0">
                <a:latin typeface="Verdana"/>
                <a:cs typeface="Verdana"/>
              </a:rPr>
              <a:t> </a:t>
            </a:r>
            <a:r>
              <a:rPr sz="1150" spc="5" dirty="0">
                <a:latin typeface="Verdana"/>
                <a:cs typeface="Verdana"/>
              </a:rPr>
              <a:t>results</a:t>
            </a:r>
            <a:r>
              <a:rPr sz="1150" spc="-95" dirty="0">
                <a:latin typeface="Verdana"/>
                <a:cs typeface="Verdana"/>
              </a:rPr>
              <a:t> </a:t>
            </a:r>
            <a:r>
              <a:rPr sz="1150" spc="35" dirty="0">
                <a:latin typeface="Verdana"/>
                <a:cs typeface="Verdana"/>
              </a:rPr>
              <a:t>in</a:t>
            </a:r>
            <a:r>
              <a:rPr sz="1150" spc="-95" dirty="0">
                <a:latin typeface="Verdana"/>
                <a:cs typeface="Verdana"/>
              </a:rPr>
              <a:t> </a:t>
            </a:r>
            <a:r>
              <a:rPr sz="1150" spc="5" dirty="0">
                <a:latin typeface="Verdana"/>
                <a:cs typeface="Verdana"/>
              </a:rPr>
              <a:t>a</a:t>
            </a:r>
            <a:r>
              <a:rPr sz="1150" spc="-95" dirty="0">
                <a:latin typeface="Verdana"/>
                <a:cs typeface="Verdana"/>
              </a:rPr>
              <a:t> </a:t>
            </a:r>
            <a:r>
              <a:rPr sz="1150" spc="10" dirty="0">
                <a:latin typeface="Verdana"/>
                <a:cs typeface="Verdana"/>
              </a:rPr>
              <a:t>user</a:t>
            </a:r>
            <a:r>
              <a:rPr sz="1150" spc="-95" dirty="0">
                <a:latin typeface="Verdana"/>
                <a:cs typeface="Verdana"/>
              </a:rPr>
              <a:t> </a:t>
            </a:r>
            <a:r>
              <a:rPr sz="1150" spc="25" dirty="0">
                <a:latin typeface="Verdana"/>
                <a:cs typeface="Verdana"/>
              </a:rPr>
              <a:t>friendly</a:t>
            </a:r>
            <a:r>
              <a:rPr sz="1150" spc="-95" dirty="0">
                <a:latin typeface="Verdana"/>
                <a:cs typeface="Verdana"/>
              </a:rPr>
              <a:t> </a:t>
            </a:r>
            <a:r>
              <a:rPr sz="1150" spc="-5" dirty="0">
                <a:latin typeface="Verdana"/>
                <a:cs typeface="Verdana"/>
              </a:rPr>
              <a:t>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" y="223405"/>
            <a:ext cx="2477135" cy="36830"/>
          </a:xfrm>
          <a:custGeom>
            <a:avLst/>
            <a:gdLst/>
            <a:ahLst/>
            <a:cxnLst/>
            <a:rect l="l" t="t" r="r" b="b"/>
            <a:pathLst>
              <a:path w="2477135" h="36829">
                <a:moveTo>
                  <a:pt x="2476843" y="0"/>
                </a:moveTo>
                <a:lnTo>
                  <a:pt x="0" y="0"/>
                </a:lnTo>
                <a:lnTo>
                  <a:pt x="0" y="36537"/>
                </a:lnTo>
                <a:lnTo>
                  <a:pt x="2476843" y="36537"/>
                </a:lnTo>
                <a:lnTo>
                  <a:pt x="2476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7575" y="2847556"/>
            <a:ext cx="2489200" cy="36830"/>
          </a:xfrm>
          <a:custGeom>
            <a:avLst/>
            <a:gdLst/>
            <a:ahLst/>
            <a:cxnLst/>
            <a:rect l="l" t="t" r="r" b="b"/>
            <a:pathLst>
              <a:path w="2489200" h="36830">
                <a:moveTo>
                  <a:pt x="2489149" y="0"/>
                </a:moveTo>
                <a:lnTo>
                  <a:pt x="0" y="0"/>
                </a:lnTo>
                <a:lnTo>
                  <a:pt x="0" y="36537"/>
                </a:lnTo>
                <a:lnTo>
                  <a:pt x="2489149" y="36537"/>
                </a:lnTo>
                <a:lnTo>
                  <a:pt x="24891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027188" y="208395"/>
            <a:ext cx="706755" cy="472440"/>
            <a:chOff x="5027188" y="208395"/>
            <a:chExt cx="706755" cy="4724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7188" y="208395"/>
              <a:ext cx="706267" cy="4718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0448" y="233506"/>
              <a:ext cx="219194" cy="2793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8472" y="642864"/>
            <a:ext cx="2896873" cy="19984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7039" y="470596"/>
            <a:ext cx="1058545" cy="130810"/>
          </a:xfrm>
          <a:custGeom>
            <a:avLst/>
            <a:gdLst/>
            <a:ahLst/>
            <a:cxnLst/>
            <a:rect l="l" t="t" r="r" b="b"/>
            <a:pathLst>
              <a:path w="1058545" h="130809">
                <a:moveTo>
                  <a:pt x="0" y="12082"/>
                </a:moveTo>
                <a:lnTo>
                  <a:pt x="21823" y="12082"/>
                </a:lnTo>
                <a:lnTo>
                  <a:pt x="21823" y="129503"/>
                </a:lnTo>
                <a:lnTo>
                  <a:pt x="0" y="129503"/>
                </a:lnTo>
                <a:lnTo>
                  <a:pt x="0" y="12082"/>
                </a:lnTo>
                <a:close/>
              </a:path>
              <a:path w="1058545" h="130809">
                <a:moveTo>
                  <a:pt x="102324" y="38907"/>
                </a:moveTo>
                <a:lnTo>
                  <a:pt x="137153" y="61093"/>
                </a:lnTo>
                <a:lnTo>
                  <a:pt x="139708" y="78187"/>
                </a:lnTo>
                <a:lnTo>
                  <a:pt x="139708" y="129503"/>
                </a:lnTo>
                <a:lnTo>
                  <a:pt x="118740" y="129503"/>
                </a:lnTo>
                <a:lnTo>
                  <a:pt x="118740" y="80842"/>
                </a:lnTo>
                <a:lnTo>
                  <a:pt x="118740" y="73008"/>
                </a:lnTo>
                <a:lnTo>
                  <a:pt x="116909" y="67113"/>
                </a:lnTo>
                <a:lnTo>
                  <a:pt x="113217" y="63148"/>
                </a:lnTo>
                <a:lnTo>
                  <a:pt x="109526" y="59195"/>
                </a:lnTo>
                <a:lnTo>
                  <a:pt x="104275" y="57207"/>
                </a:lnTo>
                <a:lnTo>
                  <a:pt x="97453" y="57207"/>
                </a:lnTo>
                <a:lnTo>
                  <a:pt x="89751" y="57207"/>
                </a:lnTo>
                <a:lnTo>
                  <a:pt x="83664" y="59530"/>
                </a:lnTo>
                <a:lnTo>
                  <a:pt x="79190" y="64172"/>
                </a:lnTo>
                <a:lnTo>
                  <a:pt x="74712" y="68817"/>
                </a:lnTo>
                <a:lnTo>
                  <a:pt x="72475" y="75495"/>
                </a:lnTo>
                <a:lnTo>
                  <a:pt x="72475" y="84200"/>
                </a:lnTo>
                <a:lnTo>
                  <a:pt x="72475" y="129503"/>
                </a:lnTo>
                <a:lnTo>
                  <a:pt x="51495" y="129503"/>
                </a:lnTo>
                <a:lnTo>
                  <a:pt x="51495" y="39931"/>
                </a:lnTo>
                <a:lnTo>
                  <a:pt x="71451" y="39931"/>
                </a:lnTo>
                <a:lnTo>
                  <a:pt x="71451" y="51480"/>
                </a:lnTo>
                <a:lnTo>
                  <a:pt x="74913" y="47362"/>
                </a:lnTo>
                <a:lnTo>
                  <a:pt x="79272" y="44229"/>
                </a:lnTo>
                <a:lnTo>
                  <a:pt x="84511" y="42098"/>
                </a:lnTo>
                <a:lnTo>
                  <a:pt x="89772" y="39968"/>
                </a:lnTo>
                <a:lnTo>
                  <a:pt x="95716" y="38907"/>
                </a:lnTo>
                <a:lnTo>
                  <a:pt x="102324" y="38907"/>
                </a:lnTo>
                <a:close/>
              </a:path>
              <a:path w="1058545" h="130809">
                <a:moveTo>
                  <a:pt x="220242" y="124620"/>
                </a:moveTo>
                <a:lnTo>
                  <a:pt x="204027" y="130682"/>
                </a:lnTo>
                <a:lnTo>
                  <a:pt x="200098" y="130682"/>
                </a:lnTo>
                <a:lnTo>
                  <a:pt x="190274" y="130682"/>
                </a:lnTo>
                <a:lnTo>
                  <a:pt x="182666" y="128122"/>
                </a:lnTo>
                <a:lnTo>
                  <a:pt x="177283" y="122989"/>
                </a:lnTo>
                <a:lnTo>
                  <a:pt x="171937" y="117823"/>
                </a:lnTo>
                <a:lnTo>
                  <a:pt x="169258" y="110322"/>
                </a:lnTo>
                <a:lnTo>
                  <a:pt x="169258" y="100462"/>
                </a:lnTo>
                <a:lnTo>
                  <a:pt x="169258" y="57375"/>
                </a:lnTo>
                <a:lnTo>
                  <a:pt x="154472" y="57375"/>
                </a:lnTo>
                <a:lnTo>
                  <a:pt x="154472" y="40587"/>
                </a:lnTo>
                <a:lnTo>
                  <a:pt x="169258" y="40587"/>
                </a:lnTo>
                <a:lnTo>
                  <a:pt x="169258" y="20107"/>
                </a:lnTo>
                <a:lnTo>
                  <a:pt x="190225" y="20107"/>
                </a:lnTo>
                <a:lnTo>
                  <a:pt x="190225" y="40587"/>
                </a:lnTo>
                <a:lnTo>
                  <a:pt x="214182" y="40587"/>
                </a:lnTo>
                <a:lnTo>
                  <a:pt x="214182" y="57375"/>
                </a:lnTo>
                <a:lnTo>
                  <a:pt x="190225" y="57375"/>
                </a:lnTo>
                <a:lnTo>
                  <a:pt x="190225" y="99974"/>
                </a:lnTo>
                <a:lnTo>
                  <a:pt x="190225" y="104333"/>
                </a:lnTo>
                <a:lnTo>
                  <a:pt x="191274" y="107667"/>
                </a:lnTo>
                <a:lnTo>
                  <a:pt x="193383" y="109965"/>
                </a:lnTo>
                <a:lnTo>
                  <a:pt x="195513" y="112251"/>
                </a:lnTo>
                <a:lnTo>
                  <a:pt x="198595" y="113406"/>
                </a:lnTo>
                <a:lnTo>
                  <a:pt x="202634" y="113406"/>
                </a:lnTo>
                <a:lnTo>
                  <a:pt x="207337" y="113406"/>
                </a:lnTo>
                <a:lnTo>
                  <a:pt x="211241" y="112178"/>
                </a:lnTo>
                <a:lnTo>
                  <a:pt x="214347" y="109715"/>
                </a:lnTo>
                <a:lnTo>
                  <a:pt x="220242" y="124620"/>
                </a:lnTo>
                <a:close/>
              </a:path>
              <a:path w="1058545" h="130809">
                <a:moveTo>
                  <a:pt x="257449" y="52992"/>
                </a:moveTo>
                <a:lnTo>
                  <a:pt x="262839" y="46828"/>
                </a:lnTo>
                <a:lnTo>
                  <a:pt x="269953" y="42427"/>
                </a:lnTo>
                <a:lnTo>
                  <a:pt x="278792" y="39787"/>
                </a:lnTo>
                <a:lnTo>
                  <a:pt x="289358" y="38907"/>
                </a:lnTo>
                <a:lnTo>
                  <a:pt x="289358" y="58899"/>
                </a:lnTo>
                <a:lnTo>
                  <a:pt x="287560" y="58542"/>
                </a:lnTo>
                <a:lnTo>
                  <a:pt x="285929" y="58363"/>
                </a:lnTo>
                <a:lnTo>
                  <a:pt x="284488" y="58363"/>
                </a:lnTo>
                <a:lnTo>
                  <a:pt x="276319" y="58363"/>
                </a:lnTo>
                <a:lnTo>
                  <a:pt x="269940" y="60731"/>
                </a:lnTo>
                <a:lnTo>
                  <a:pt x="265355" y="65483"/>
                </a:lnTo>
                <a:lnTo>
                  <a:pt x="260771" y="70232"/>
                </a:lnTo>
                <a:lnTo>
                  <a:pt x="258473" y="77090"/>
                </a:lnTo>
                <a:lnTo>
                  <a:pt x="258473" y="86045"/>
                </a:lnTo>
                <a:lnTo>
                  <a:pt x="258473" y="129503"/>
                </a:lnTo>
                <a:lnTo>
                  <a:pt x="237506" y="129503"/>
                </a:lnTo>
                <a:lnTo>
                  <a:pt x="237506" y="39931"/>
                </a:lnTo>
                <a:lnTo>
                  <a:pt x="257449" y="39931"/>
                </a:lnTo>
                <a:lnTo>
                  <a:pt x="257449" y="52992"/>
                </a:lnTo>
                <a:close/>
              </a:path>
              <a:path w="1058545" h="130809">
                <a:moveTo>
                  <a:pt x="346533" y="130682"/>
                </a:moveTo>
                <a:lnTo>
                  <a:pt x="337471" y="130682"/>
                </a:lnTo>
                <a:lnTo>
                  <a:pt x="329302" y="128729"/>
                </a:lnTo>
                <a:lnTo>
                  <a:pt x="300944" y="101452"/>
                </a:lnTo>
                <a:lnTo>
                  <a:pt x="298908" y="93533"/>
                </a:lnTo>
                <a:lnTo>
                  <a:pt x="298908" y="84700"/>
                </a:lnTo>
                <a:lnTo>
                  <a:pt x="298908" y="75876"/>
                </a:lnTo>
                <a:lnTo>
                  <a:pt x="322039" y="44802"/>
                </a:lnTo>
                <a:lnTo>
                  <a:pt x="329302" y="40873"/>
                </a:lnTo>
                <a:lnTo>
                  <a:pt x="337471" y="38907"/>
                </a:lnTo>
                <a:lnTo>
                  <a:pt x="346533" y="38907"/>
                </a:lnTo>
                <a:lnTo>
                  <a:pt x="355710" y="38907"/>
                </a:lnTo>
                <a:lnTo>
                  <a:pt x="363928" y="40873"/>
                </a:lnTo>
                <a:lnTo>
                  <a:pt x="371188" y="44802"/>
                </a:lnTo>
                <a:lnTo>
                  <a:pt x="378451" y="48707"/>
                </a:lnTo>
                <a:lnTo>
                  <a:pt x="384121" y="54123"/>
                </a:lnTo>
                <a:lnTo>
                  <a:pt x="388181" y="61066"/>
                </a:lnTo>
                <a:lnTo>
                  <a:pt x="392274" y="67994"/>
                </a:lnTo>
                <a:lnTo>
                  <a:pt x="394322" y="75876"/>
                </a:lnTo>
                <a:lnTo>
                  <a:pt x="394322" y="84700"/>
                </a:lnTo>
                <a:lnTo>
                  <a:pt x="394322" y="93533"/>
                </a:lnTo>
                <a:lnTo>
                  <a:pt x="392274" y="101452"/>
                </a:lnTo>
                <a:lnTo>
                  <a:pt x="388181" y="108453"/>
                </a:lnTo>
                <a:lnTo>
                  <a:pt x="384121" y="115442"/>
                </a:lnTo>
                <a:lnTo>
                  <a:pt x="378451" y="120895"/>
                </a:lnTo>
                <a:lnTo>
                  <a:pt x="371188" y="124824"/>
                </a:lnTo>
                <a:lnTo>
                  <a:pt x="363928" y="128729"/>
                </a:lnTo>
                <a:lnTo>
                  <a:pt x="355710" y="130682"/>
                </a:lnTo>
                <a:lnTo>
                  <a:pt x="346533" y="130682"/>
                </a:lnTo>
                <a:close/>
              </a:path>
              <a:path w="1058545" h="130809">
                <a:moveTo>
                  <a:pt x="346533" y="112702"/>
                </a:moveTo>
                <a:lnTo>
                  <a:pt x="354259" y="112702"/>
                </a:lnTo>
                <a:lnTo>
                  <a:pt x="360642" y="110142"/>
                </a:lnTo>
                <a:lnTo>
                  <a:pt x="365665" y="105012"/>
                </a:lnTo>
                <a:lnTo>
                  <a:pt x="370679" y="99867"/>
                </a:lnTo>
                <a:lnTo>
                  <a:pt x="373191" y="93104"/>
                </a:lnTo>
                <a:lnTo>
                  <a:pt x="373191" y="84700"/>
                </a:lnTo>
                <a:lnTo>
                  <a:pt x="373191" y="76318"/>
                </a:lnTo>
                <a:lnTo>
                  <a:pt x="370679" y="69555"/>
                </a:lnTo>
                <a:lnTo>
                  <a:pt x="365665" y="64422"/>
                </a:lnTo>
                <a:lnTo>
                  <a:pt x="360642" y="59256"/>
                </a:lnTo>
                <a:lnTo>
                  <a:pt x="354259" y="56683"/>
                </a:lnTo>
                <a:lnTo>
                  <a:pt x="346533" y="56683"/>
                </a:lnTo>
                <a:lnTo>
                  <a:pt x="338803" y="56683"/>
                </a:lnTo>
                <a:lnTo>
                  <a:pt x="332457" y="59256"/>
                </a:lnTo>
                <a:lnTo>
                  <a:pt x="327495" y="64422"/>
                </a:lnTo>
                <a:lnTo>
                  <a:pt x="322518" y="69555"/>
                </a:lnTo>
                <a:lnTo>
                  <a:pt x="320039" y="76318"/>
                </a:lnTo>
                <a:lnTo>
                  <a:pt x="320039" y="84700"/>
                </a:lnTo>
                <a:lnTo>
                  <a:pt x="320039" y="93104"/>
                </a:lnTo>
                <a:lnTo>
                  <a:pt x="322518" y="99867"/>
                </a:lnTo>
                <a:lnTo>
                  <a:pt x="327495" y="105012"/>
                </a:lnTo>
                <a:lnTo>
                  <a:pt x="332457" y="110142"/>
                </a:lnTo>
                <a:lnTo>
                  <a:pt x="338803" y="112702"/>
                </a:lnTo>
                <a:lnTo>
                  <a:pt x="346533" y="112702"/>
                </a:lnTo>
                <a:close/>
              </a:path>
              <a:path w="1058545" h="130809">
                <a:moveTo>
                  <a:pt x="502182" y="5035"/>
                </a:moveTo>
                <a:lnTo>
                  <a:pt x="502182" y="129503"/>
                </a:lnTo>
                <a:lnTo>
                  <a:pt x="482071" y="129503"/>
                </a:lnTo>
                <a:lnTo>
                  <a:pt x="482071" y="117905"/>
                </a:lnTo>
                <a:lnTo>
                  <a:pt x="478609" y="122169"/>
                </a:lnTo>
                <a:lnTo>
                  <a:pt x="474320" y="125358"/>
                </a:lnTo>
                <a:lnTo>
                  <a:pt x="469215" y="127491"/>
                </a:lnTo>
                <a:lnTo>
                  <a:pt x="464143" y="129622"/>
                </a:lnTo>
                <a:lnTo>
                  <a:pt x="458522" y="130682"/>
                </a:lnTo>
                <a:lnTo>
                  <a:pt x="452378" y="130682"/>
                </a:lnTo>
                <a:lnTo>
                  <a:pt x="443758" y="130682"/>
                </a:lnTo>
                <a:lnTo>
                  <a:pt x="412946" y="108773"/>
                </a:lnTo>
                <a:lnTo>
                  <a:pt x="409038" y="101784"/>
                </a:lnTo>
                <a:lnTo>
                  <a:pt x="407087" y="93759"/>
                </a:lnTo>
                <a:lnTo>
                  <a:pt x="407087" y="84700"/>
                </a:lnTo>
                <a:lnTo>
                  <a:pt x="407087" y="75651"/>
                </a:lnTo>
                <a:lnTo>
                  <a:pt x="429124" y="44647"/>
                </a:lnTo>
                <a:lnTo>
                  <a:pt x="436007" y="40812"/>
                </a:lnTo>
                <a:lnTo>
                  <a:pt x="443758" y="38907"/>
                </a:lnTo>
                <a:lnTo>
                  <a:pt x="452378" y="38907"/>
                </a:lnTo>
                <a:lnTo>
                  <a:pt x="458309" y="38907"/>
                </a:lnTo>
                <a:lnTo>
                  <a:pt x="481215" y="50993"/>
                </a:lnTo>
                <a:lnTo>
                  <a:pt x="481215" y="5035"/>
                </a:lnTo>
                <a:lnTo>
                  <a:pt x="502182" y="5035"/>
                </a:lnTo>
                <a:close/>
              </a:path>
              <a:path w="1058545" h="130809">
                <a:moveTo>
                  <a:pt x="454880" y="112702"/>
                </a:moveTo>
                <a:lnTo>
                  <a:pt x="459903" y="112702"/>
                </a:lnTo>
                <a:lnTo>
                  <a:pt x="464426" y="111559"/>
                </a:lnTo>
                <a:lnTo>
                  <a:pt x="468441" y="109261"/>
                </a:lnTo>
                <a:lnTo>
                  <a:pt x="472476" y="106975"/>
                </a:lnTo>
                <a:lnTo>
                  <a:pt x="475667" y="103714"/>
                </a:lnTo>
                <a:lnTo>
                  <a:pt x="478023" y="99474"/>
                </a:lnTo>
                <a:lnTo>
                  <a:pt x="480370" y="95225"/>
                </a:lnTo>
                <a:lnTo>
                  <a:pt x="481550" y="90296"/>
                </a:lnTo>
                <a:lnTo>
                  <a:pt x="481550" y="84700"/>
                </a:lnTo>
                <a:lnTo>
                  <a:pt x="481550" y="79126"/>
                </a:lnTo>
                <a:lnTo>
                  <a:pt x="468441" y="60124"/>
                </a:lnTo>
                <a:lnTo>
                  <a:pt x="464426" y="57826"/>
                </a:lnTo>
                <a:lnTo>
                  <a:pt x="459903" y="56683"/>
                </a:lnTo>
                <a:lnTo>
                  <a:pt x="454880" y="56683"/>
                </a:lnTo>
                <a:lnTo>
                  <a:pt x="449854" y="56683"/>
                </a:lnTo>
                <a:lnTo>
                  <a:pt x="428219" y="79126"/>
                </a:lnTo>
                <a:lnTo>
                  <a:pt x="428219" y="84700"/>
                </a:lnTo>
                <a:lnTo>
                  <a:pt x="428219" y="90296"/>
                </a:lnTo>
                <a:lnTo>
                  <a:pt x="449854" y="112702"/>
                </a:lnTo>
                <a:lnTo>
                  <a:pt x="454880" y="112702"/>
                </a:lnTo>
                <a:close/>
              </a:path>
              <a:path w="1058545" h="130809">
                <a:moveTo>
                  <a:pt x="616387" y="39931"/>
                </a:moveTo>
                <a:lnTo>
                  <a:pt x="616387" y="129503"/>
                </a:lnTo>
                <a:lnTo>
                  <a:pt x="596444" y="129503"/>
                </a:lnTo>
                <a:lnTo>
                  <a:pt x="596444" y="118073"/>
                </a:lnTo>
                <a:lnTo>
                  <a:pt x="593085" y="122108"/>
                </a:lnTo>
                <a:lnTo>
                  <a:pt x="588894" y="125227"/>
                </a:lnTo>
                <a:lnTo>
                  <a:pt x="583871" y="127406"/>
                </a:lnTo>
                <a:lnTo>
                  <a:pt x="578845" y="129597"/>
                </a:lnTo>
                <a:lnTo>
                  <a:pt x="573429" y="130682"/>
                </a:lnTo>
                <a:lnTo>
                  <a:pt x="567607" y="130682"/>
                </a:lnTo>
                <a:lnTo>
                  <a:pt x="531576" y="108293"/>
                </a:lnTo>
                <a:lnTo>
                  <a:pt x="528995" y="91080"/>
                </a:lnTo>
                <a:lnTo>
                  <a:pt x="528995" y="39931"/>
                </a:lnTo>
                <a:lnTo>
                  <a:pt x="549962" y="39931"/>
                </a:lnTo>
                <a:lnTo>
                  <a:pt x="549962" y="88212"/>
                </a:lnTo>
                <a:lnTo>
                  <a:pt x="549962" y="96271"/>
                </a:lnTo>
                <a:lnTo>
                  <a:pt x="551773" y="102284"/>
                </a:lnTo>
                <a:lnTo>
                  <a:pt x="555403" y="106274"/>
                </a:lnTo>
                <a:lnTo>
                  <a:pt x="559070" y="110237"/>
                </a:lnTo>
                <a:lnTo>
                  <a:pt x="564236" y="112215"/>
                </a:lnTo>
                <a:lnTo>
                  <a:pt x="570930" y="112215"/>
                </a:lnTo>
                <a:lnTo>
                  <a:pt x="578443" y="112215"/>
                </a:lnTo>
                <a:lnTo>
                  <a:pt x="584408" y="109892"/>
                </a:lnTo>
                <a:lnTo>
                  <a:pt x="588824" y="105250"/>
                </a:lnTo>
                <a:lnTo>
                  <a:pt x="593253" y="100605"/>
                </a:lnTo>
                <a:lnTo>
                  <a:pt x="595457" y="93939"/>
                </a:lnTo>
                <a:lnTo>
                  <a:pt x="595457" y="85222"/>
                </a:lnTo>
                <a:lnTo>
                  <a:pt x="595457" y="39931"/>
                </a:lnTo>
                <a:lnTo>
                  <a:pt x="616387" y="39931"/>
                </a:lnTo>
                <a:close/>
              </a:path>
              <a:path w="1058545" h="130809">
                <a:moveTo>
                  <a:pt x="684992" y="130682"/>
                </a:moveTo>
                <a:lnTo>
                  <a:pt x="646880" y="115442"/>
                </a:lnTo>
                <a:lnTo>
                  <a:pt x="636544" y="93533"/>
                </a:lnTo>
                <a:lnTo>
                  <a:pt x="636544" y="84700"/>
                </a:lnTo>
                <a:lnTo>
                  <a:pt x="636544" y="75876"/>
                </a:lnTo>
                <a:lnTo>
                  <a:pt x="659928" y="44802"/>
                </a:lnTo>
                <a:lnTo>
                  <a:pt x="684992" y="38907"/>
                </a:lnTo>
                <a:lnTo>
                  <a:pt x="693837" y="38907"/>
                </a:lnTo>
                <a:lnTo>
                  <a:pt x="701576" y="40693"/>
                </a:lnTo>
                <a:lnTo>
                  <a:pt x="708208" y="44278"/>
                </a:lnTo>
                <a:lnTo>
                  <a:pt x="714874" y="47850"/>
                </a:lnTo>
                <a:lnTo>
                  <a:pt x="719876" y="52992"/>
                </a:lnTo>
                <a:lnTo>
                  <a:pt x="723232" y="59707"/>
                </a:lnTo>
                <a:lnTo>
                  <a:pt x="707148" y="69089"/>
                </a:lnTo>
                <a:lnTo>
                  <a:pt x="704575" y="64971"/>
                </a:lnTo>
                <a:lnTo>
                  <a:pt x="701350" y="61862"/>
                </a:lnTo>
                <a:lnTo>
                  <a:pt x="697479" y="59792"/>
                </a:lnTo>
                <a:lnTo>
                  <a:pt x="693636" y="57719"/>
                </a:lnTo>
                <a:lnTo>
                  <a:pt x="689408" y="56683"/>
                </a:lnTo>
                <a:lnTo>
                  <a:pt x="684824" y="56683"/>
                </a:lnTo>
                <a:lnTo>
                  <a:pt x="677012" y="56683"/>
                </a:lnTo>
                <a:lnTo>
                  <a:pt x="670535" y="59231"/>
                </a:lnTo>
                <a:lnTo>
                  <a:pt x="665369" y="64340"/>
                </a:lnTo>
                <a:lnTo>
                  <a:pt x="660239" y="69424"/>
                </a:lnTo>
                <a:lnTo>
                  <a:pt x="657666" y="76199"/>
                </a:lnTo>
                <a:lnTo>
                  <a:pt x="657666" y="84700"/>
                </a:lnTo>
                <a:lnTo>
                  <a:pt x="657666" y="93213"/>
                </a:lnTo>
                <a:lnTo>
                  <a:pt x="660215" y="100010"/>
                </a:lnTo>
                <a:lnTo>
                  <a:pt x="665286" y="105082"/>
                </a:lnTo>
                <a:lnTo>
                  <a:pt x="670371" y="110166"/>
                </a:lnTo>
                <a:lnTo>
                  <a:pt x="676881" y="112702"/>
                </a:lnTo>
                <a:lnTo>
                  <a:pt x="684824" y="112702"/>
                </a:lnTo>
                <a:lnTo>
                  <a:pt x="689408" y="112702"/>
                </a:lnTo>
                <a:lnTo>
                  <a:pt x="707148" y="100297"/>
                </a:lnTo>
                <a:lnTo>
                  <a:pt x="723232" y="109715"/>
                </a:lnTo>
                <a:lnTo>
                  <a:pt x="693730" y="130682"/>
                </a:lnTo>
                <a:lnTo>
                  <a:pt x="684992" y="130682"/>
                </a:lnTo>
                <a:close/>
              </a:path>
              <a:path w="1058545" h="130809">
                <a:moveTo>
                  <a:pt x="796384" y="124620"/>
                </a:moveTo>
                <a:lnTo>
                  <a:pt x="793933" y="126644"/>
                </a:lnTo>
                <a:lnTo>
                  <a:pt x="790943" y="128156"/>
                </a:lnTo>
                <a:lnTo>
                  <a:pt x="787420" y="129168"/>
                </a:lnTo>
                <a:lnTo>
                  <a:pt x="783896" y="130180"/>
                </a:lnTo>
                <a:lnTo>
                  <a:pt x="780169" y="130682"/>
                </a:lnTo>
                <a:lnTo>
                  <a:pt x="776240" y="130682"/>
                </a:lnTo>
                <a:lnTo>
                  <a:pt x="766407" y="130682"/>
                </a:lnTo>
                <a:lnTo>
                  <a:pt x="758808" y="128122"/>
                </a:lnTo>
                <a:lnTo>
                  <a:pt x="753429" y="122989"/>
                </a:lnTo>
                <a:lnTo>
                  <a:pt x="748082" y="117823"/>
                </a:lnTo>
                <a:lnTo>
                  <a:pt x="745403" y="110322"/>
                </a:lnTo>
                <a:lnTo>
                  <a:pt x="745403" y="100462"/>
                </a:lnTo>
                <a:lnTo>
                  <a:pt x="745403" y="57375"/>
                </a:lnTo>
                <a:lnTo>
                  <a:pt x="730614" y="57375"/>
                </a:lnTo>
                <a:lnTo>
                  <a:pt x="730614" y="40587"/>
                </a:lnTo>
                <a:lnTo>
                  <a:pt x="745403" y="40587"/>
                </a:lnTo>
                <a:lnTo>
                  <a:pt x="745403" y="20107"/>
                </a:lnTo>
                <a:lnTo>
                  <a:pt x="766370" y="20107"/>
                </a:lnTo>
                <a:lnTo>
                  <a:pt x="766370" y="40587"/>
                </a:lnTo>
                <a:lnTo>
                  <a:pt x="790325" y="40587"/>
                </a:lnTo>
                <a:lnTo>
                  <a:pt x="790325" y="57375"/>
                </a:lnTo>
                <a:lnTo>
                  <a:pt x="766370" y="57375"/>
                </a:lnTo>
                <a:lnTo>
                  <a:pt x="766370" y="99974"/>
                </a:lnTo>
                <a:lnTo>
                  <a:pt x="766370" y="104333"/>
                </a:lnTo>
                <a:lnTo>
                  <a:pt x="767419" y="107667"/>
                </a:lnTo>
                <a:lnTo>
                  <a:pt x="769525" y="109965"/>
                </a:lnTo>
                <a:lnTo>
                  <a:pt x="771656" y="112251"/>
                </a:lnTo>
                <a:lnTo>
                  <a:pt x="774740" y="113406"/>
                </a:lnTo>
                <a:lnTo>
                  <a:pt x="778776" y="113406"/>
                </a:lnTo>
                <a:lnTo>
                  <a:pt x="783479" y="113406"/>
                </a:lnTo>
                <a:lnTo>
                  <a:pt x="787383" y="112178"/>
                </a:lnTo>
                <a:lnTo>
                  <a:pt x="790492" y="109715"/>
                </a:lnTo>
                <a:lnTo>
                  <a:pt x="796384" y="124620"/>
                </a:lnTo>
                <a:close/>
              </a:path>
              <a:path w="1058545" h="130809">
                <a:moveTo>
                  <a:pt x="813651" y="39931"/>
                </a:moveTo>
                <a:lnTo>
                  <a:pt x="834615" y="39931"/>
                </a:lnTo>
                <a:lnTo>
                  <a:pt x="834615" y="129503"/>
                </a:lnTo>
                <a:lnTo>
                  <a:pt x="813651" y="129503"/>
                </a:lnTo>
                <a:lnTo>
                  <a:pt x="813651" y="39931"/>
                </a:lnTo>
                <a:close/>
              </a:path>
              <a:path w="1058545" h="130809">
                <a:moveTo>
                  <a:pt x="824221" y="25145"/>
                </a:moveTo>
                <a:lnTo>
                  <a:pt x="820424" y="25145"/>
                </a:lnTo>
                <a:lnTo>
                  <a:pt x="817244" y="23942"/>
                </a:lnTo>
                <a:lnTo>
                  <a:pt x="814672" y="21549"/>
                </a:lnTo>
                <a:lnTo>
                  <a:pt x="812115" y="19144"/>
                </a:lnTo>
                <a:lnTo>
                  <a:pt x="810828" y="16154"/>
                </a:lnTo>
                <a:lnTo>
                  <a:pt x="810828" y="12572"/>
                </a:lnTo>
                <a:lnTo>
                  <a:pt x="810828" y="9000"/>
                </a:lnTo>
                <a:lnTo>
                  <a:pt x="812115" y="6010"/>
                </a:lnTo>
                <a:lnTo>
                  <a:pt x="814672" y="3605"/>
                </a:lnTo>
                <a:lnTo>
                  <a:pt x="817244" y="1200"/>
                </a:lnTo>
                <a:lnTo>
                  <a:pt x="820424" y="0"/>
                </a:lnTo>
                <a:lnTo>
                  <a:pt x="824221" y="0"/>
                </a:lnTo>
                <a:lnTo>
                  <a:pt x="828007" y="0"/>
                </a:lnTo>
                <a:lnTo>
                  <a:pt x="831186" y="1152"/>
                </a:lnTo>
                <a:lnTo>
                  <a:pt x="833759" y="3438"/>
                </a:lnTo>
                <a:lnTo>
                  <a:pt x="836355" y="5736"/>
                </a:lnTo>
                <a:lnTo>
                  <a:pt x="837654" y="8619"/>
                </a:lnTo>
                <a:lnTo>
                  <a:pt x="837654" y="12082"/>
                </a:lnTo>
                <a:lnTo>
                  <a:pt x="837654" y="15773"/>
                </a:lnTo>
                <a:lnTo>
                  <a:pt x="836389" y="18870"/>
                </a:lnTo>
                <a:lnTo>
                  <a:pt x="833877" y="21381"/>
                </a:lnTo>
                <a:lnTo>
                  <a:pt x="831366" y="23893"/>
                </a:lnTo>
                <a:lnTo>
                  <a:pt x="828150" y="25145"/>
                </a:lnTo>
                <a:lnTo>
                  <a:pt x="824221" y="25145"/>
                </a:lnTo>
                <a:close/>
              </a:path>
              <a:path w="1058545" h="130809">
                <a:moveTo>
                  <a:pt x="902387" y="130682"/>
                </a:moveTo>
                <a:lnTo>
                  <a:pt x="893313" y="130682"/>
                </a:lnTo>
                <a:lnTo>
                  <a:pt x="885157" y="128729"/>
                </a:lnTo>
                <a:lnTo>
                  <a:pt x="856786" y="101452"/>
                </a:lnTo>
                <a:lnTo>
                  <a:pt x="854750" y="93533"/>
                </a:lnTo>
                <a:lnTo>
                  <a:pt x="854750" y="84700"/>
                </a:lnTo>
                <a:lnTo>
                  <a:pt x="854750" y="75876"/>
                </a:lnTo>
                <a:lnTo>
                  <a:pt x="877897" y="44802"/>
                </a:lnTo>
                <a:lnTo>
                  <a:pt x="885157" y="40873"/>
                </a:lnTo>
                <a:lnTo>
                  <a:pt x="893313" y="38907"/>
                </a:lnTo>
                <a:lnTo>
                  <a:pt x="902387" y="38907"/>
                </a:lnTo>
                <a:lnTo>
                  <a:pt x="911556" y="38907"/>
                </a:lnTo>
                <a:lnTo>
                  <a:pt x="919770" y="40873"/>
                </a:lnTo>
                <a:lnTo>
                  <a:pt x="927033" y="44802"/>
                </a:lnTo>
                <a:lnTo>
                  <a:pt x="934297" y="48707"/>
                </a:lnTo>
                <a:lnTo>
                  <a:pt x="939963" y="54123"/>
                </a:lnTo>
                <a:lnTo>
                  <a:pt x="944035" y="61066"/>
                </a:lnTo>
                <a:lnTo>
                  <a:pt x="948132" y="67994"/>
                </a:lnTo>
                <a:lnTo>
                  <a:pt x="950180" y="75876"/>
                </a:lnTo>
                <a:lnTo>
                  <a:pt x="950180" y="84700"/>
                </a:lnTo>
                <a:lnTo>
                  <a:pt x="950180" y="93533"/>
                </a:lnTo>
                <a:lnTo>
                  <a:pt x="948132" y="101452"/>
                </a:lnTo>
                <a:lnTo>
                  <a:pt x="944035" y="108453"/>
                </a:lnTo>
                <a:lnTo>
                  <a:pt x="939963" y="115442"/>
                </a:lnTo>
                <a:lnTo>
                  <a:pt x="934297" y="120895"/>
                </a:lnTo>
                <a:lnTo>
                  <a:pt x="927033" y="124824"/>
                </a:lnTo>
                <a:lnTo>
                  <a:pt x="919770" y="128729"/>
                </a:lnTo>
                <a:lnTo>
                  <a:pt x="911556" y="130682"/>
                </a:lnTo>
                <a:lnTo>
                  <a:pt x="902387" y="130682"/>
                </a:lnTo>
                <a:close/>
              </a:path>
              <a:path w="1058545" h="130809">
                <a:moveTo>
                  <a:pt x="902387" y="112702"/>
                </a:moveTo>
                <a:lnTo>
                  <a:pt x="910114" y="112702"/>
                </a:lnTo>
                <a:lnTo>
                  <a:pt x="916484" y="110142"/>
                </a:lnTo>
                <a:lnTo>
                  <a:pt x="921507" y="105012"/>
                </a:lnTo>
                <a:lnTo>
                  <a:pt x="926534" y="99867"/>
                </a:lnTo>
                <a:lnTo>
                  <a:pt x="929045" y="93104"/>
                </a:lnTo>
                <a:lnTo>
                  <a:pt x="929045" y="84700"/>
                </a:lnTo>
                <a:lnTo>
                  <a:pt x="929045" y="76318"/>
                </a:lnTo>
                <a:lnTo>
                  <a:pt x="926534" y="69555"/>
                </a:lnTo>
                <a:lnTo>
                  <a:pt x="921507" y="64422"/>
                </a:lnTo>
                <a:lnTo>
                  <a:pt x="916484" y="59256"/>
                </a:lnTo>
                <a:lnTo>
                  <a:pt x="910114" y="56683"/>
                </a:lnTo>
                <a:lnTo>
                  <a:pt x="902387" y="56683"/>
                </a:lnTo>
                <a:lnTo>
                  <a:pt x="894661" y="56683"/>
                </a:lnTo>
                <a:lnTo>
                  <a:pt x="888303" y="59256"/>
                </a:lnTo>
                <a:lnTo>
                  <a:pt x="883337" y="64422"/>
                </a:lnTo>
                <a:lnTo>
                  <a:pt x="878372" y="69555"/>
                </a:lnTo>
                <a:lnTo>
                  <a:pt x="875885" y="76318"/>
                </a:lnTo>
                <a:lnTo>
                  <a:pt x="875885" y="84700"/>
                </a:lnTo>
                <a:lnTo>
                  <a:pt x="875885" y="93104"/>
                </a:lnTo>
                <a:lnTo>
                  <a:pt x="878372" y="99867"/>
                </a:lnTo>
                <a:lnTo>
                  <a:pt x="883337" y="105012"/>
                </a:lnTo>
                <a:lnTo>
                  <a:pt x="888303" y="110142"/>
                </a:lnTo>
                <a:lnTo>
                  <a:pt x="894661" y="112702"/>
                </a:lnTo>
                <a:lnTo>
                  <a:pt x="902387" y="112702"/>
                </a:lnTo>
                <a:close/>
              </a:path>
              <a:path w="1058545" h="130809">
                <a:moveTo>
                  <a:pt x="1021128" y="38907"/>
                </a:moveTo>
                <a:lnTo>
                  <a:pt x="1055963" y="61093"/>
                </a:lnTo>
                <a:lnTo>
                  <a:pt x="1058524" y="78187"/>
                </a:lnTo>
                <a:lnTo>
                  <a:pt x="1058524" y="129503"/>
                </a:lnTo>
                <a:lnTo>
                  <a:pt x="1037557" y="129503"/>
                </a:lnTo>
                <a:lnTo>
                  <a:pt x="1037557" y="80842"/>
                </a:lnTo>
                <a:lnTo>
                  <a:pt x="1037557" y="73008"/>
                </a:lnTo>
                <a:lnTo>
                  <a:pt x="1035713" y="67113"/>
                </a:lnTo>
                <a:lnTo>
                  <a:pt x="1032022" y="63148"/>
                </a:lnTo>
                <a:lnTo>
                  <a:pt x="1028343" y="59195"/>
                </a:lnTo>
                <a:lnTo>
                  <a:pt x="1023079" y="57207"/>
                </a:lnTo>
                <a:lnTo>
                  <a:pt x="1016258" y="57207"/>
                </a:lnTo>
                <a:lnTo>
                  <a:pt x="1008555" y="57207"/>
                </a:lnTo>
                <a:lnTo>
                  <a:pt x="1002471" y="59530"/>
                </a:lnTo>
                <a:lnTo>
                  <a:pt x="997994" y="64172"/>
                </a:lnTo>
                <a:lnTo>
                  <a:pt x="993516" y="68817"/>
                </a:lnTo>
                <a:lnTo>
                  <a:pt x="991279" y="75495"/>
                </a:lnTo>
                <a:lnTo>
                  <a:pt x="991279" y="84200"/>
                </a:lnTo>
                <a:lnTo>
                  <a:pt x="991279" y="129503"/>
                </a:lnTo>
                <a:lnTo>
                  <a:pt x="970312" y="129503"/>
                </a:lnTo>
                <a:lnTo>
                  <a:pt x="970312" y="39931"/>
                </a:lnTo>
                <a:lnTo>
                  <a:pt x="990255" y="39931"/>
                </a:lnTo>
                <a:lnTo>
                  <a:pt x="990255" y="51480"/>
                </a:lnTo>
                <a:lnTo>
                  <a:pt x="993721" y="47362"/>
                </a:lnTo>
                <a:lnTo>
                  <a:pt x="998076" y="44229"/>
                </a:lnTo>
                <a:lnTo>
                  <a:pt x="1003316" y="42098"/>
                </a:lnTo>
                <a:lnTo>
                  <a:pt x="1008592" y="39968"/>
                </a:lnTo>
                <a:lnTo>
                  <a:pt x="1014520" y="38907"/>
                </a:lnTo>
                <a:lnTo>
                  <a:pt x="1021128" y="38907"/>
                </a:lnTo>
                <a:close/>
              </a:path>
            </a:pathLst>
          </a:custGeom>
          <a:ln w="16776">
            <a:solidFill>
              <a:srgbClr val="859E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77" y="419652"/>
            <a:ext cx="1167173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" dirty="0">
                <a:latin typeface="Algerian" panose="04020705040A02060702" pitchFamily="82" charset="0"/>
              </a:rPr>
              <a:t>Introduction</a:t>
            </a:r>
            <a:endParaRPr sz="1300" dirty="0">
              <a:latin typeface="Algerian" panose="04020705040A02060702" pitchFamily="82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62553" y="2979280"/>
            <a:ext cx="2484755" cy="36830"/>
          </a:xfrm>
          <a:custGeom>
            <a:avLst/>
            <a:gdLst/>
            <a:ahLst/>
            <a:cxnLst/>
            <a:rect l="l" t="t" r="r" b="b"/>
            <a:pathLst>
              <a:path w="2484754" h="36830">
                <a:moveTo>
                  <a:pt x="2484170" y="0"/>
                </a:moveTo>
                <a:lnTo>
                  <a:pt x="0" y="0"/>
                </a:lnTo>
                <a:lnTo>
                  <a:pt x="0" y="36537"/>
                </a:lnTo>
                <a:lnTo>
                  <a:pt x="2484170" y="36537"/>
                </a:lnTo>
                <a:lnTo>
                  <a:pt x="2484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698" y="705015"/>
            <a:ext cx="2035175" cy="2217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tabLst>
                <a:tab pos="1389380" algn="l"/>
              </a:tabLst>
            </a:pPr>
            <a:r>
              <a:rPr sz="1200" dirty="0">
                <a:latin typeface="Verdana"/>
                <a:cs typeface="Verdana"/>
              </a:rPr>
              <a:t>The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purpose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5" dirty="0">
                <a:latin typeface="Verdana"/>
                <a:cs typeface="Verdana"/>
              </a:rPr>
              <a:t> this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project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is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to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create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an 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accessible </a:t>
            </a:r>
            <a:r>
              <a:rPr sz="1200" spc="30" dirty="0">
                <a:latin typeface="Verdana"/>
                <a:cs typeface="Verdana"/>
              </a:rPr>
              <a:t>and </a:t>
            </a:r>
            <a:r>
              <a:rPr sz="1200" spc="-10" dirty="0">
                <a:latin typeface="Verdana"/>
                <a:cs typeface="Verdana"/>
              </a:rPr>
              <a:t>enjoyable 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Java </a:t>
            </a:r>
            <a:r>
              <a:rPr sz="1200" spc="20" dirty="0">
                <a:latin typeface="Verdana"/>
                <a:cs typeface="Verdana"/>
              </a:rPr>
              <a:t>Quiz Application </a:t>
            </a:r>
            <a:r>
              <a:rPr sz="1200" spc="5" dirty="0">
                <a:latin typeface="Verdana"/>
                <a:cs typeface="Verdana"/>
              </a:rPr>
              <a:t>to 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spc="35" dirty="0">
                <a:latin typeface="Verdana"/>
                <a:cs typeface="Verdana"/>
              </a:rPr>
              <a:t>nhan</a:t>
            </a:r>
            <a:r>
              <a:rPr sz="1200" spc="30" dirty="0">
                <a:latin typeface="Verdana"/>
                <a:cs typeface="Verdana"/>
              </a:rPr>
              <a:t>c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	l</a:t>
            </a:r>
            <a:r>
              <a:rPr sz="1200" spc="-20" dirty="0">
                <a:latin typeface="Verdana"/>
                <a:cs typeface="Verdana"/>
              </a:rPr>
              <a:t>e</a:t>
            </a:r>
            <a:r>
              <a:rPr sz="1200" spc="-30" dirty="0">
                <a:latin typeface="Verdana"/>
                <a:cs typeface="Verdana"/>
              </a:rPr>
              <a:t>ar</a:t>
            </a:r>
            <a:r>
              <a:rPr sz="1200" spc="30" dirty="0">
                <a:latin typeface="Verdana"/>
                <a:cs typeface="Verdana"/>
              </a:rPr>
              <a:t>nin</a:t>
            </a:r>
            <a:r>
              <a:rPr sz="1200" spc="50" dirty="0">
                <a:latin typeface="Verdana"/>
                <a:cs typeface="Verdana"/>
              </a:rPr>
              <a:t>g  </a:t>
            </a:r>
            <a:r>
              <a:rPr sz="1200" spc="-15" dirty="0">
                <a:latin typeface="Verdana"/>
                <a:cs typeface="Verdana"/>
              </a:rPr>
              <a:t>experiences,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providing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a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user-friendly </a:t>
            </a:r>
            <a:r>
              <a:rPr sz="1200" spc="10" dirty="0">
                <a:latin typeface="Verdana"/>
                <a:cs typeface="Verdana"/>
              </a:rPr>
              <a:t>platform </a:t>
            </a:r>
            <a:r>
              <a:rPr sz="1200" spc="-15" dirty="0">
                <a:latin typeface="Verdana"/>
                <a:cs typeface="Verdana"/>
              </a:rPr>
              <a:t>for 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quizzes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on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diverse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subjects.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The</a:t>
            </a:r>
            <a:r>
              <a:rPr sz="1200" spc="5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goal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is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to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make</a:t>
            </a:r>
            <a:r>
              <a:rPr sz="1200" spc="25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learning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25" dirty="0">
                <a:latin typeface="Verdana"/>
                <a:cs typeface="Verdana"/>
              </a:rPr>
              <a:t>fun</a:t>
            </a:r>
            <a:r>
              <a:rPr sz="1200" spc="30" dirty="0">
                <a:latin typeface="Verdana"/>
                <a:cs typeface="Verdana"/>
              </a:rPr>
              <a:t> and </a:t>
            </a:r>
            <a:r>
              <a:rPr sz="1200" spc="-409" dirty="0">
                <a:latin typeface="Verdana"/>
                <a:cs typeface="Verdana"/>
              </a:rPr>
              <a:t> </a:t>
            </a:r>
            <a:r>
              <a:rPr sz="1200" spc="10" dirty="0">
                <a:latin typeface="Verdana"/>
                <a:cs typeface="Verdana"/>
              </a:rPr>
              <a:t>testing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30" dirty="0">
                <a:latin typeface="Verdana"/>
                <a:cs typeface="Verdana"/>
              </a:rPr>
              <a:t>knowledge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a 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breeze!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4710" y="497226"/>
            <a:ext cx="2532936" cy="240795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836" y="436877"/>
            <a:ext cx="1073037" cy="1777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9635" y="388705"/>
            <a:ext cx="1190915" cy="2192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40" dirty="0">
                <a:latin typeface="Algerian" panose="04020705040A02060702" pitchFamily="82" charset="0"/>
              </a:rPr>
              <a:t>Background</a:t>
            </a:r>
            <a:endParaRPr sz="1350" dirty="0">
              <a:latin typeface="Algerian" panose="04020705040A02060702" pitchFamily="8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957" y="716558"/>
            <a:ext cx="2689860" cy="2217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899"/>
              </a:lnSpc>
              <a:spcBef>
                <a:spcPts val="95"/>
              </a:spcBef>
            </a:pPr>
            <a:r>
              <a:rPr sz="950" spc="5" dirty="0">
                <a:latin typeface="Verdana"/>
                <a:cs typeface="Verdana"/>
              </a:rPr>
              <a:t>The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Java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Quiz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Application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project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responds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to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the</a:t>
            </a:r>
            <a:r>
              <a:rPr sz="950" spc="30" dirty="0">
                <a:latin typeface="Verdana"/>
                <a:cs typeface="Verdana"/>
              </a:rPr>
              <a:t> </a:t>
            </a:r>
            <a:r>
              <a:rPr sz="950" spc="35" dirty="0">
                <a:latin typeface="Verdana"/>
                <a:cs typeface="Verdana"/>
              </a:rPr>
              <a:t>changing</a:t>
            </a:r>
            <a:r>
              <a:rPr sz="950" spc="40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educational</a:t>
            </a:r>
            <a:r>
              <a:rPr sz="950" spc="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landscape,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ampliﬁed</a:t>
            </a:r>
            <a:r>
              <a:rPr sz="950" spc="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by</a:t>
            </a:r>
            <a:r>
              <a:rPr sz="950" spc="40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the</a:t>
            </a:r>
            <a:r>
              <a:rPr sz="950" spc="40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challenges</a:t>
            </a:r>
            <a:r>
              <a:rPr sz="950" spc="40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of</a:t>
            </a:r>
            <a:r>
              <a:rPr sz="950" spc="40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the</a:t>
            </a:r>
            <a:r>
              <a:rPr sz="950" spc="40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COVID-</a:t>
            </a:r>
            <a:endParaRPr sz="950">
              <a:latin typeface="Verdana"/>
              <a:cs typeface="Verdana"/>
            </a:endParaRPr>
          </a:p>
          <a:p>
            <a:pPr marL="12700" marR="5080" algn="just">
              <a:lnSpc>
                <a:spcPct val="100899"/>
              </a:lnSpc>
            </a:pPr>
            <a:r>
              <a:rPr sz="950" spc="-140" dirty="0">
                <a:latin typeface="Verdana"/>
                <a:cs typeface="Verdana"/>
              </a:rPr>
              <a:t>19</a:t>
            </a:r>
            <a:r>
              <a:rPr sz="950" spc="-135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pandemic.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With</a:t>
            </a:r>
            <a:r>
              <a:rPr sz="950" spc="4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physical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classrooms 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constrained </a:t>
            </a:r>
            <a:r>
              <a:rPr sz="950" spc="35" dirty="0">
                <a:latin typeface="Verdana"/>
                <a:cs typeface="Verdana"/>
              </a:rPr>
              <a:t>due </a:t>
            </a:r>
            <a:r>
              <a:rPr sz="950" spc="5" dirty="0">
                <a:latin typeface="Verdana"/>
                <a:cs typeface="Verdana"/>
              </a:rPr>
              <a:t>to </a:t>
            </a:r>
            <a:r>
              <a:rPr sz="950" spc="-15" dirty="0">
                <a:latin typeface="Verdana"/>
                <a:cs typeface="Verdana"/>
              </a:rPr>
              <a:t>safety </a:t>
            </a:r>
            <a:r>
              <a:rPr sz="950" spc="-10" dirty="0">
                <a:latin typeface="Verdana"/>
                <a:cs typeface="Verdana"/>
              </a:rPr>
              <a:t>measures, </a:t>
            </a:r>
            <a:r>
              <a:rPr sz="950" spc="5" dirty="0">
                <a:latin typeface="Verdana"/>
                <a:cs typeface="Verdana"/>
              </a:rPr>
              <a:t>there 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is</a:t>
            </a:r>
            <a:r>
              <a:rPr sz="950" spc="-1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heightened</a:t>
            </a:r>
            <a:r>
              <a:rPr sz="950" spc="30" dirty="0">
                <a:latin typeface="Verdana"/>
                <a:cs typeface="Verdana"/>
              </a:rPr>
              <a:t> need</a:t>
            </a:r>
            <a:r>
              <a:rPr sz="950" spc="3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for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an</a:t>
            </a:r>
            <a:r>
              <a:rPr sz="950" spc="2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online, </a:t>
            </a:r>
            <a:r>
              <a:rPr sz="950" dirty="0">
                <a:latin typeface="Verdana"/>
                <a:cs typeface="Verdana"/>
              </a:rPr>
              <a:t> interactive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learning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tool.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The</a:t>
            </a:r>
            <a:r>
              <a:rPr sz="950" spc="10" dirty="0">
                <a:latin typeface="Verdana"/>
                <a:cs typeface="Verdana"/>
              </a:rPr>
              <a:t> limitations 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imposed </a:t>
            </a:r>
            <a:r>
              <a:rPr sz="950" dirty="0">
                <a:latin typeface="Verdana"/>
                <a:cs typeface="Verdana"/>
              </a:rPr>
              <a:t>by </a:t>
            </a:r>
            <a:r>
              <a:rPr sz="950" spc="25" dirty="0">
                <a:latin typeface="Verdana"/>
                <a:cs typeface="Verdana"/>
              </a:rPr>
              <a:t>the </a:t>
            </a:r>
            <a:r>
              <a:rPr sz="950" spc="35" dirty="0">
                <a:latin typeface="Verdana"/>
                <a:cs typeface="Verdana"/>
              </a:rPr>
              <a:t>pandemic </a:t>
            </a:r>
            <a:r>
              <a:rPr sz="950" spc="10" dirty="0">
                <a:latin typeface="Verdana"/>
                <a:cs typeface="Verdana"/>
              </a:rPr>
              <a:t>underscore </a:t>
            </a:r>
            <a:r>
              <a:rPr sz="950" spc="25" dirty="0">
                <a:latin typeface="Verdana"/>
                <a:cs typeface="Verdana"/>
              </a:rPr>
              <a:t>the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importance </a:t>
            </a:r>
            <a:r>
              <a:rPr sz="950" spc="5" dirty="0">
                <a:latin typeface="Verdana"/>
                <a:cs typeface="Verdana"/>
              </a:rPr>
              <a:t>of </a:t>
            </a:r>
            <a:r>
              <a:rPr sz="950" spc="-5" dirty="0">
                <a:latin typeface="Verdana"/>
                <a:cs typeface="Verdana"/>
              </a:rPr>
              <a:t>virtual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solutions,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where </a:t>
            </a:r>
            <a:r>
              <a:rPr sz="950" spc="-5" dirty="0">
                <a:latin typeface="Verdana"/>
                <a:cs typeface="Verdana"/>
              </a:rPr>
              <a:t>a 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dynamic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quiz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platform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becomes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valuable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educational </a:t>
            </a:r>
            <a:r>
              <a:rPr sz="950" spc="-15" dirty="0">
                <a:latin typeface="Verdana"/>
                <a:cs typeface="Verdana"/>
              </a:rPr>
              <a:t>resource. </a:t>
            </a:r>
            <a:r>
              <a:rPr sz="950" spc="-5" dirty="0">
                <a:latin typeface="Verdana"/>
                <a:cs typeface="Verdana"/>
              </a:rPr>
              <a:t>This </a:t>
            </a:r>
            <a:r>
              <a:rPr sz="950" spc="5" dirty="0">
                <a:latin typeface="Verdana"/>
                <a:cs typeface="Verdana"/>
              </a:rPr>
              <a:t>project </a:t>
            </a:r>
            <a:r>
              <a:rPr sz="950" spc="10" dirty="0">
                <a:latin typeface="Verdana"/>
                <a:cs typeface="Verdana"/>
              </a:rPr>
              <a:t>aims </a:t>
            </a:r>
            <a:r>
              <a:rPr sz="950" spc="5" dirty="0">
                <a:latin typeface="Verdana"/>
                <a:cs typeface="Verdana"/>
              </a:rPr>
              <a:t>to 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address </a:t>
            </a:r>
            <a:r>
              <a:rPr sz="950" spc="25" dirty="0">
                <a:latin typeface="Verdana"/>
                <a:cs typeface="Verdana"/>
              </a:rPr>
              <a:t>the </a:t>
            </a:r>
            <a:r>
              <a:rPr sz="950" spc="20" dirty="0">
                <a:latin typeface="Verdana"/>
                <a:cs typeface="Verdana"/>
              </a:rPr>
              <a:t>educational </a:t>
            </a:r>
            <a:r>
              <a:rPr sz="950" spc="5" dirty="0">
                <a:latin typeface="Verdana"/>
                <a:cs typeface="Verdana"/>
              </a:rPr>
              <a:t>void created </a:t>
            </a:r>
            <a:r>
              <a:rPr sz="950" dirty="0">
                <a:latin typeface="Verdana"/>
                <a:cs typeface="Verdana"/>
              </a:rPr>
              <a:t>by 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-50" dirty="0">
                <a:latin typeface="Verdana"/>
                <a:cs typeface="Verdana"/>
              </a:rPr>
              <a:t>COVID-19</a:t>
            </a:r>
            <a:r>
              <a:rPr sz="950" spc="-4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restrictions,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offering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versatile 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and</a:t>
            </a:r>
            <a:r>
              <a:rPr sz="950" spc="3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accessible</a:t>
            </a:r>
            <a:r>
              <a:rPr sz="950" spc="34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avenue</a:t>
            </a:r>
            <a:r>
              <a:rPr sz="950" spc="34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for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knowledge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-20" dirty="0">
                <a:latin typeface="Verdana"/>
                <a:cs typeface="Verdana"/>
              </a:rPr>
              <a:t>sses</a:t>
            </a:r>
            <a:r>
              <a:rPr sz="950" spc="30" dirty="0">
                <a:latin typeface="Verdana"/>
                <a:cs typeface="Verdana"/>
              </a:rPr>
              <a:t>sm</a:t>
            </a:r>
            <a:r>
              <a:rPr sz="950" spc="25" dirty="0">
                <a:latin typeface="Verdana"/>
                <a:cs typeface="Verdana"/>
              </a:rPr>
              <a:t>ent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r</a:t>
            </a:r>
            <a:r>
              <a:rPr sz="950" spc="10" dirty="0">
                <a:latin typeface="Verdana"/>
                <a:cs typeface="Verdana"/>
              </a:rPr>
              <a:t>ein</a:t>
            </a:r>
            <a:r>
              <a:rPr sz="950" spc="-5" dirty="0">
                <a:latin typeface="Verdana"/>
                <a:cs typeface="Verdana"/>
              </a:rPr>
              <a:t>f</a:t>
            </a:r>
            <a:r>
              <a:rPr sz="950" dirty="0">
                <a:latin typeface="Verdana"/>
                <a:cs typeface="Verdana"/>
              </a:rPr>
              <a:t>o</a:t>
            </a:r>
            <a:r>
              <a:rPr sz="950" spc="-15" dirty="0">
                <a:latin typeface="Verdana"/>
                <a:cs typeface="Verdana"/>
              </a:rPr>
              <a:t>r</a:t>
            </a:r>
            <a:r>
              <a:rPr sz="950" spc="30" dirty="0">
                <a:latin typeface="Verdana"/>
                <a:cs typeface="Verdana"/>
              </a:rPr>
              <a:t>c</a:t>
            </a:r>
            <a:r>
              <a:rPr sz="950" spc="50" dirty="0">
                <a:latin typeface="Verdana"/>
                <a:cs typeface="Verdana"/>
              </a:rPr>
              <a:t>em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15" dirty="0">
                <a:latin typeface="Verdana"/>
                <a:cs typeface="Verdana"/>
              </a:rPr>
              <a:t>t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7481" y="3008401"/>
            <a:ext cx="2479675" cy="36830"/>
          </a:xfrm>
          <a:custGeom>
            <a:avLst/>
            <a:gdLst/>
            <a:ahLst/>
            <a:cxnLst/>
            <a:rect l="l" t="t" r="r" b="b"/>
            <a:pathLst>
              <a:path w="2479675" h="36830">
                <a:moveTo>
                  <a:pt x="2479243" y="0"/>
                </a:moveTo>
                <a:lnTo>
                  <a:pt x="0" y="0"/>
                </a:lnTo>
                <a:lnTo>
                  <a:pt x="0" y="36550"/>
                </a:lnTo>
                <a:lnTo>
                  <a:pt x="2479243" y="36550"/>
                </a:lnTo>
                <a:lnTo>
                  <a:pt x="2479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037" y="439626"/>
            <a:ext cx="933591" cy="1829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361" y="396579"/>
            <a:ext cx="1117989" cy="2192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30" dirty="0">
                <a:latin typeface="Algerian" panose="04020705040A02060702" pitchFamily="82" charset="0"/>
              </a:rPr>
              <a:t>Obje</a:t>
            </a:r>
            <a:r>
              <a:rPr sz="1350" spc="35" dirty="0">
                <a:latin typeface="Algerian" panose="04020705040A02060702" pitchFamily="82" charset="0"/>
              </a:rPr>
              <a:t>c</a:t>
            </a:r>
            <a:r>
              <a:rPr sz="1350" spc="-5" dirty="0">
                <a:latin typeface="Algerian" panose="04020705040A02060702" pitchFamily="82" charset="0"/>
              </a:rPr>
              <a:t>ti</a:t>
            </a:r>
            <a:r>
              <a:rPr sz="1350" spc="-35" dirty="0">
                <a:latin typeface="Algerian" panose="04020705040A02060702" pitchFamily="82" charset="0"/>
              </a:rPr>
              <a:t>v</a:t>
            </a:r>
            <a:r>
              <a:rPr sz="1350" spc="15" dirty="0">
                <a:latin typeface="Algerian" panose="04020705040A02060702" pitchFamily="82" charset="0"/>
              </a:rPr>
              <a:t>es</a:t>
            </a:r>
            <a:endParaRPr sz="1350" dirty="0">
              <a:latin typeface="Algerian" panose="04020705040A02060702" pitchFamily="8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85" y="712197"/>
            <a:ext cx="2301240" cy="2223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4"/>
              </a:spcBef>
            </a:pPr>
            <a:r>
              <a:rPr sz="600" spc="10" dirty="0">
                <a:latin typeface="Verdana"/>
                <a:cs typeface="Verdana"/>
              </a:rPr>
              <a:t>The</a:t>
            </a:r>
            <a:r>
              <a:rPr sz="600" spc="-50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primary</a:t>
            </a:r>
            <a:r>
              <a:rPr sz="600" spc="-5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objectives</a:t>
            </a:r>
            <a:r>
              <a:rPr sz="600" spc="-50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of</a:t>
            </a:r>
            <a:r>
              <a:rPr sz="600" spc="-50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the</a:t>
            </a:r>
            <a:r>
              <a:rPr sz="600" spc="-50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project</a:t>
            </a:r>
            <a:r>
              <a:rPr sz="600" spc="-5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are</a:t>
            </a:r>
            <a:r>
              <a:rPr sz="600" spc="-50" dirty="0">
                <a:latin typeface="Verdana"/>
                <a:cs typeface="Verdana"/>
              </a:rPr>
              <a:t> </a:t>
            </a:r>
            <a:r>
              <a:rPr sz="600" spc="-10" dirty="0">
                <a:latin typeface="Verdana"/>
                <a:cs typeface="Verdana"/>
              </a:rPr>
              <a:t>as</a:t>
            </a:r>
            <a:r>
              <a:rPr sz="600" spc="-50" dirty="0">
                <a:latin typeface="Verdana"/>
                <a:cs typeface="Verdana"/>
              </a:rPr>
              <a:t> </a:t>
            </a:r>
            <a:r>
              <a:rPr sz="600" spc="-15" dirty="0">
                <a:latin typeface="Verdana"/>
                <a:cs typeface="Verdana"/>
              </a:rPr>
              <a:t>follows:</a:t>
            </a:r>
            <a:endParaRPr sz="600">
              <a:latin typeface="Verdana"/>
              <a:cs typeface="Verdana"/>
            </a:endParaRPr>
          </a:p>
          <a:p>
            <a:pPr marL="12700" marR="6350" algn="just">
              <a:lnSpc>
                <a:spcPct val="103200"/>
              </a:lnSpc>
              <a:buAutoNum type="arabicPeriod"/>
              <a:tabLst>
                <a:tab pos="116839" algn="l"/>
              </a:tabLst>
            </a:pPr>
            <a:r>
              <a:rPr sz="600" b="1" spc="10" dirty="0">
                <a:latin typeface="Tahoma"/>
                <a:cs typeface="Tahoma"/>
              </a:rPr>
              <a:t>Create</a:t>
            </a:r>
            <a:r>
              <a:rPr sz="600" b="1" spc="15" dirty="0">
                <a:latin typeface="Tahoma"/>
                <a:cs typeface="Tahoma"/>
              </a:rPr>
              <a:t> </a:t>
            </a:r>
            <a:r>
              <a:rPr sz="600" b="1" spc="10" dirty="0">
                <a:latin typeface="Tahoma"/>
                <a:cs typeface="Tahoma"/>
              </a:rPr>
              <a:t>a</a:t>
            </a:r>
            <a:r>
              <a:rPr sz="600" b="1" spc="15" dirty="0">
                <a:latin typeface="Tahoma"/>
                <a:cs typeface="Tahoma"/>
              </a:rPr>
              <a:t> User</a:t>
            </a:r>
            <a:r>
              <a:rPr sz="600" b="1" spc="20" dirty="0">
                <a:latin typeface="Tahoma"/>
                <a:cs typeface="Tahoma"/>
              </a:rPr>
              <a:t> </a:t>
            </a:r>
            <a:r>
              <a:rPr sz="600" b="1" spc="-10" dirty="0">
                <a:latin typeface="Tahoma"/>
                <a:cs typeface="Tahoma"/>
              </a:rPr>
              <a:t>Interface:</a:t>
            </a:r>
            <a:r>
              <a:rPr sz="600" b="1" spc="-5" dirty="0">
                <a:latin typeface="Tahoma"/>
                <a:cs typeface="Tahoma"/>
              </a:rPr>
              <a:t> </a:t>
            </a:r>
            <a:r>
              <a:rPr sz="600" spc="10" dirty="0">
                <a:latin typeface="Verdana"/>
                <a:cs typeface="Verdana"/>
              </a:rPr>
              <a:t>Develop </a:t>
            </a:r>
            <a:r>
              <a:rPr sz="600" spc="15" dirty="0">
                <a:latin typeface="Verdana"/>
                <a:cs typeface="Verdana"/>
              </a:rPr>
              <a:t>an </a:t>
            </a:r>
            <a:r>
              <a:rPr sz="600" spc="5" dirty="0">
                <a:latin typeface="Verdana"/>
                <a:cs typeface="Verdana"/>
              </a:rPr>
              <a:t>intuitive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user </a:t>
            </a:r>
            <a:r>
              <a:rPr sz="600" spc="5" dirty="0">
                <a:latin typeface="Verdana"/>
                <a:cs typeface="Verdana"/>
              </a:rPr>
              <a:t> interface</a:t>
            </a:r>
            <a:r>
              <a:rPr sz="600" spc="10" dirty="0">
                <a:latin typeface="Verdana"/>
                <a:cs typeface="Verdana"/>
              </a:rPr>
              <a:t> that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allows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users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to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access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-10" dirty="0">
                <a:latin typeface="Verdana"/>
                <a:cs typeface="Verdana"/>
              </a:rPr>
              <a:t>quizzes,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answer 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questions,</a:t>
            </a:r>
            <a:r>
              <a:rPr sz="600" spc="-55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and</a:t>
            </a:r>
            <a:r>
              <a:rPr sz="600" spc="-50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view</a:t>
            </a:r>
            <a:r>
              <a:rPr sz="600" spc="-50" dirty="0">
                <a:latin typeface="Verdana"/>
                <a:cs typeface="Verdana"/>
              </a:rPr>
              <a:t> </a:t>
            </a:r>
            <a:r>
              <a:rPr sz="600" spc="-15" dirty="0">
                <a:latin typeface="Verdana"/>
                <a:cs typeface="Verdana"/>
              </a:rPr>
              <a:t>results.</a:t>
            </a:r>
            <a:endParaRPr sz="600">
              <a:latin typeface="Verdana"/>
              <a:cs typeface="Verdana"/>
            </a:endParaRPr>
          </a:p>
          <a:p>
            <a:pPr marL="12700" marR="6350" algn="just">
              <a:lnSpc>
                <a:spcPts val="740"/>
              </a:lnSpc>
              <a:spcBef>
                <a:spcPts val="5"/>
              </a:spcBef>
              <a:buAutoNum type="arabicPeriod"/>
              <a:tabLst>
                <a:tab pos="150495" algn="l"/>
              </a:tabLst>
            </a:pPr>
            <a:r>
              <a:rPr sz="600" b="1" spc="20" dirty="0">
                <a:latin typeface="Tahoma"/>
                <a:cs typeface="Tahoma"/>
              </a:rPr>
              <a:t>Question</a:t>
            </a:r>
            <a:r>
              <a:rPr sz="600" b="1" spc="25" dirty="0">
                <a:latin typeface="Tahoma"/>
                <a:cs typeface="Tahoma"/>
              </a:rPr>
              <a:t> </a:t>
            </a:r>
            <a:r>
              <a:rPr sz="600" b="1" spc="20" dirty="0">
                <a:latin typeface="Tahoma"/>
                <a:cs typeface="Tahoma"/>
              </a:rPr>
              <a:t>Management:</a:t>
            </a:r>
            <a:r>
              <a:rPr sz="600" b="1" spc="25" dirty="0">
                <a:latin typeface="Tahoma"/>
                <a:cs typeface="Tahoma"/>
              </a:rPr>
              <a:t> </a:t>
            </a:r>
            <a:r>
              <a:rPr sz="600" spc="15" dirty="0">
                <a:latin typeface="Verdana"/>
                <a:cs typeface="Verdana"/>
              </a:rPr>
              <a:t>Implement</a:t>
            </a:r>
            <a:r>
              <a:rPr sz="600" spc="2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a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system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to 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manage</a:t>
            </a:r>
            <a:r>
              <a:rPr sz="600" spc="3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questions,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including</a:t>
            </a:r>
            <a:r>
              <a:rPr sz="600" spc="2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adding,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editing,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and </a:t>
            </a:r>
            <a:r>
              <a:rPr sz="600" spc="3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deleting</a:t>
            </a:r>
            <a:r>
              <a:rPr sz="600" spc="-5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questions.</a:t>
            </a:r>
            <a:endParaRPr sz="600">
              <a:latin typeface="Verdana"/>
              <a:cs typeface="Verdana"/>
            </a:endParaRPr>
          </a:p>
          <a:p>
            <a:pPr marL="12700" marR="6350" algn="just">
              <a:lnSpc>
                <a:spcPts val="740"/>
              </a:lnSpc>
              <a:spcBef>
                <a:spcPts val="10"/>
              </a:spcBef>
              <a:buAutoNum type="arabicPeriod"/>
              <a:tabLst>
                <a:tab pos="78105" algn="l"/>
              </a:tabLst>
            </a:pPr>
            <a:r>
              <a:rPr sz="600" b="1" spc="15" dirty="0">
                <a:latin typeface="Tahoma"/>
                <a:cs typeface="Tahoma"/>
              </a:rPr>
              <a:t>Scoring</a:t>
            </a:r>
            <a:r>
              <a:rPr sz="600" b="1" spc="20" dirty="0">
                <a:latin typeface="Tahoma"/>
                <a:cs typeface="Tahoma"/>
              </a:rPr>
              <a:t> </a:t>
            </a:r>
            <a:r>
              <a:rPr sz="600" b="1" dirty="0">
                <a:latin typeface="Tahoma"/>
                <a:cs typeface="Tahoma"/>
              </a:rPr>
              <a:t>System:</a:t>
            </a:r>
            <a:r>
              <a:rPr sz="600" b="1" spc="5" dirty="0">
                <a:latin typeface="Tahoma"/>
                <a:cs typeface="Tahoma"/>
              </a:rPr>
              <a:t> </a:t>
            </a:r>
            <a:r>
              <a:rPr sz="600" spc="15" dirty="0">
                <a:latin typeface="Verdana"/>
                <a:cs typeface="Verdana"/>
              </a:rPr>
              <a:t>Design</a:t>
            </a:r>
            <a:r>
              <a:rPr sz="600" spc="2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a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scoring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mechanism</a:t>
            </a:r>
            <a:r>
              <a:rPr sz="600" spc="2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that 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calculates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and</a:t>
            </a:r>
            <a:r>
              <a:rPr sz="600" spc="3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displays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-10" dirty="0">
                <a:latin typeface="Verdana"/>
                <a:cs typeface="Verdana"/>
              </a:rPr>
              <a:t>users’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scores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based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on</a:t>
            </a:r>
            <a:r>
              <a:rPr sz="600" spc="30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their 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-10" dirty="0">
                <a:latin typeface="Verdana"/>
                <a:cs typeface="Verdana"/>
              </a:rPr>
              <a:t>answers.</a:t>
            </a:r>
            <a:endParaRPr sz="600">
              <a:latin typeface="Verdana"/>
              <a:cs typeface="Verdana"/>
            </a:endParaRPr>
          </a:p>
          <a:p>
            <a:pPr marL="86995" indent="-74930" algn="just">
              <a:lnSpc>
                <a:spcPts val="695"/>
              </a:lnSpc>
              <a:buAutoNum type="arabicPeriod"/>
              <a:tabLst>
                <a:tab pos="87630" algn="l"/>
              </a:tabLst>
            </a:pPr>
            <a:r>
              <a:rPr sz="600" b="1" spc="15" dirty="0">
                <a:latin typeface="Tahoma"/>
                <a:cs typeface="Tahoma"/>
              </a:rPr>
              <a:t>Multiple-Choice </a:t>
            </a:r>
            <a:r>
              <a:rPr sz="600" b="1" spc="140" dirty="0">
                <a:latin typeface="Tahoma"/>
                <a:cs typeface="Tahoma"/>
              </a:rPr>
              <a:t> </a:t>
            </a:r>
            <a:r>
              <a:rPr sz="600" b="1" spc="10" dirty="0">
                <a:latin typeface="Tahoma"/>
                <a:cs typeface="Tahoma"/>
              </a:rPr>
              <a:t>Questions: </a:t>
            </a:r>
            <a:r>
              <a:rPr sz="600" b="1" spc="140" dirty="0">
                <a:latin typeface="Tahoma"/>
                <a:cs typeface="Tahoma"/>
              </a:rPr>
              <a:t> </a:t>
            </a:r>
            <a:r>
              <a:rPr sz="600" spc="10" dirty="0">
                <a:latin typeface="Verdana"/>
                <a:cs typeface="Verdana"/>
              </a:rPr>
              <a:t>Support </a:t>
            </a:r>
            <a:r>
              <a:rPr sz="600" spc="7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multiple-choice</a:t>
            </a:r>
            <a:endParaRPr sz="600">
              <a:latin typeface="Verdana"/>
              <a:cs typeface="Verdana"/>
            </a:endParaRPr>
          </a:p>
          <a:p>
            <a:pPr marL="12700" marR="6350" algn="just">
              <a:lnSpc>
                <a:spcPct val="103200"/>
              </a:lnSpc>
            </a:pPr>
            <a:r>
              <a:rPr sz="600" spc="10" dirty="0">
                <a:latin typeface="Verdana"/>
                <a:cs typeface="Verdana"/>
              </a:rPr>
              <a:t>questions </a:t>
            </a:r>
            <a:r>
              <a:rPr sz="600" spc="20" dirty="0">
                <a:latin typeface="Verdana"/>
                <a:cs typeface="Verdana"/>
              </a:rPr>
              <a:t>with </a:t>
            </a:r>
            <a:r>
              <a:rPr sz="600" spc="10" dirty="0">
                <a:latin typeface="Verdana"/>
                <a:cs typeface="Verdana"/>
              </a:rPr>
              <a:t>options </a:t>
            </a:r>
            <a:r>
              <a:rPr sz="600" spc="25" dirty="0">
                <a:latin typeface="Verdana"/>
                <a:cs typeface="Verdana"/>
              </a:rPr>
              <a:t>and </a:t>
            </a:r>
            <a:r>
              <a:rPr sz="600" spc="20" dirty="0">
                <a:latin typeface="Verdana"/>
                <a:cs typeface="Verdana"/>
              </a:rPr>
              <a:t>the </a:t>
            </a:r>
            <a:r>
              <a:rPr sz="600" dirty="0">
                <a:latin typeface="Verdana"/>
                <a:cs typeface="Verdana"/>
              </a:rPr>
              <a:t>ability </a:t>
            </a:r>
            <a:r>
              <a:rPr sz="600" spc="10" dirty="0">
                <a:latin typeface="Verdana"/>
                <a:cs typeface="Verdana"/>
              </a:rPr>
              <a:t>to </a:t>
            </a:r>
            <a:r>
              <a:rPr sz="600" spc="5" dirty="0">
                <a:latin typeface="Verdana"/>
                <a:cs typeface="Verdana"/>
              </a:rPr>
              <a:t>select </a:t>
            </a:r>
            <a:r>
              <a:rPr sz="600" dirty="0">
                <a:latin typeface="Verdana"/>
                <a:cs typeface="Verdana"/>
              </a:rPr>
              <a:t>a </a:t>
            </a:r>
            <a:r>
              <a:rPr sz="600" spc="10" dirty="0">
                <a:latin typeface="Verdana"/>
                <a:cs typeface="Verdana"/>
              </a:rPr>
              <a:t>single 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correct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answer.User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Authentication: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Implement</a:t>
            </a:r>
            <a:r>
              <a:rPr sz="600" spc="2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user 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authentication to </a:t>
            </a:r>
            <a:r>
              <a:rPr sz="600" spc="5" dirty="0">
                <a:latin typeface="Verdana"/>
                <a:cs typeface="Verdana"/>
              </a:rPr>
              <a:t>ensure secure access </a:t>
            </a:r>
            <a:r>
              <a:rPr sz="600" spc="25" dirty="0">
                <a:latin typeface="Verdana"/>
                <a:cs typeface="Verdana"/>
              </a:rPr>
              <a:t>and </a:t>
            </a:r>
            <a:r>
              <a:rPr sz="600" spc="5" dirty="0">
                <a:latin typeface="Verdana"/>
                <a:cs typeface="Verdana"/>
              </a:rPr>
              <a:t>personalized 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user</a:t>
            </a:r>
            <a:r>
              <a:rPr sz="600" spc="-5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proﬁles.</a:t>
            </a:r>
            <a:endParaRPr sz="600">
              <a:latin typeface="Verdana"/>
              <a:cs typeface="Verdana"/>
            </a:endParaRPr>
          </a:p>
          <a:p>
            <a:pPr marL="13970" marR="5080" algn="just">
              <a:lnSpc>
                <a:spcPct val="103200"/>
              </a:lnSpc>
              <a:spcBef>
                <a:spcPts val="290"/>
              </a:spcBef>
              <a:buAutoNum type="arabicPeriod" startAt="5"/>
              <a:tabLst>
                <a:tab pos="80010" algn="l"/>
              </a:tabLst>
            </a:pPr>
            <a:r>
              <a:rPr sz="600" b="1" spc="25" dirty="0">
                <a:latin typeface="Tahoma"/>
                <a:cs typeface="Tahoma"/>
              </a:rPr>
              <a:t>Timed </a:t>
            </a:r>
            <a:r>
              <a:rPr sz="600" b="1" spc="5" dirty="0">
                <a:latin typeface="Tahoma"/>
                <a:cs typeface="Tahoma"/>
              </a:rPr>
              <a:t>Quizzes: </a:t>
            </a:r>
            <a:r>
              <a:rPr sz="600" spc="10" dirty="0">
                <a:latin typeface="Verdana"/>
                <a:cs typeface="Verdana"/>
              </a:rPr>
              <a:t>Provide </a:t>
            </a:r>
            <a:r>
              <a:rPr sz="600" spc="20" dirty="0">
                <a:latin typeface="Verdana"/>
                <a:cs typeface="Verdana"/>
              </a:rPr>
              <a:t>an option </a:t>
            </a:r>
            <a:r>
              <a:rPr sz="600" spc="10" dirty="0">
                <a:latin typeface="Verdana"/>
                <a:cs typeface="Verdana"/>
              </a:rPr>
              <a:t>to </a:t>
            </a:r>
            <a:r>
              <a:rPr sz="600" spc="5" dirty="0">
                <a:latin typeface="Verdana"/>
                <a:cs typeface="Verdana"/>
              </a:rPr>
              <a:t>set </a:t>
            </a:r>
            <a:r>
              <a:rPr sz="600" spc="20" dirty="0">
                <a:latin typeface="Verdana"/>
                <a:cs typeface="Verdana"/>
              </a:rPr>
              <a:t>time </a:t>
            </a:r>
            <a:r>
              <a:rPr sz="600" spc="10" dirty="0">
                <a:latin typeface="Verdana"/>
                <a:cs typeface="Verdana"/>
              </a:rPr>
              <a:t>limits </a:t>
            </a:r>
            <a:r>
              <a:rPr sz="600" dirty="0">
                <a:latin typeface="Verdana"/>
                <a:cs typeface="Verdana"/>
              </a:rPr>
              <a:t>for 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quizzes,</a:t>
            </a:r>
            <a:r>
              <a:rPr sz="6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ensuring</a:t>
            </a:r>
            <a:r>
              <a:rPr sz="600" spc="2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a</a:t>
            </a:r>
            <a:r>
              <a:rPr sz="600" spc="5" dirty="0">
                <a:latin typeface="Verdana"/>
                <a:cs typeface="Verdana"/>
              </a:rPr>
              <a:t> </a:t>
            </a:r>
            <a:r>
              <a:rPr sz="600" spc="20" dirty="0">
                <a:latin typeface="Verdana"/>
                <a:cs typeface="Verdana"/>
              </a:rPr>
              <a:t>challenging</a:t>
            </a:r>
            <a:r>
              <a:rPr sz="600" spc="25" dirty="0">
                <a:latin typeface="Verdana"/>
                <a:cs typeface="Verdana"/>
              </a:rPr>
              <a:t> and </a:t>
            </a:r>
            <a:r>
              <a:rPr sz="600" spc="30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engaging </a:t>
            </a:r>
            <a:r>
              <a:rPr sz="600" spc="3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experience.</a:t>
            </a:r>
            <a:endParaRPr sz="600">
              <a:latin typeface="Verdana"/>
              <a:cs typeface="Verdana"/>
            </a:endParaRPr>
          </a:p>
          <a:p>
            <a:pPr marL="13970" marR="5080" algn="just">
              <a:lnSpc>
                <a:spcPts val="740"/>
              </a:lnSpc>
              <a:spcBef>
                <a:spcPts val="5"/>
              </a:spcBef>
              <a:buAutoNum type="arabicPeriod" startAt="5"/>
              <a:tabLst>
                <a:tab pos="83820" algn="l"/>
              </a:tabLst>
            </a:pPr>
            <a:r>
              <a:rPr sz="600" b="1" spc="15" dirty="0">
                <a:latin typeface="Tahoma"/>
                <a:cs typeface="Tahoma"/>
              </a:rPr>
              <a:t>Feedback: </a:t>
            </a:r>
            <a:r>
              <a:rPr sz="600" spc="15" dirty="0">
                <a:latin typeface="Verdana"/>
                <a:cs typeface="Verdana"/>
              </a:rPr>
              <a:t>Enable </a:t>
            </a:r>
            <a:r>
              <a:rPr sz="600" dirty="0">
                <a:latin typeface="Verdana"/>
                <a:cs typeface="Verdana"/>
              </a:rPr>
              <a:t>users </a:t>
            </a:r>
            <a:r>
              <a:rPr sz="600" spc="10" dirty="0">
                <a:latin typeface="Verdana"/>
                <a:cs typeface="Verdana"/>
              </a:rPr>
              <a:t>to </a:t>
            </a:r>
            <a:r>
              <a:rPr sz="600" dirty="0">
                <a:latin typeface="Verdana"/>
                <a:cs typeface="Verdana"/>
              </a:rPr>
              <a:t>receive </a:t>
            </a:r>
            <a:r>
              <a:rPr sz="600" spc="15" dirty="0">
                <a:latin typeface="Verdana"/>
                <a:cs typeface="Verdana"/>
              </a:rPr>
              <a:t>feedback </a:t>
            </a:r>
            <a:r>
              <a:rPr sz="600" spc="25" dirty="0">
                <a:latin typeface="Verdana"/>
                <a:cs typeface="Verdana"/>
              </a:rPr>
              <a:t>on </a:t>
            </a:r>
            <a:r>
              <a:rPr sz="600" spc="5" dirty="0">
                <a:latin typeface="Verdana"/>
                <a:cs typeface="Verdana"/>
              </a:rPr>
              <a:t>their 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-10" dirty="0">
                <a:latin typeface="Verdana"/>
                <a:cs typeface="Verdana"/>
              </a:rPr>
              <a:t>answers,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25" dirty="0">
                <a:latin typeface="Verdana"/>
                <a:cs typeface="Verdana"/>
              </a:rPr>
              <a:t>showing</a:t>
            </a:r>
            <a:r>
              <a:rPr sz="600" spc="30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correct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5" dirty="0">
                <a:latin typeface="Verdana"/>
                <a:cs typeface="Verdana"/>
              </a:rPr>
              <a:t>answers</a:t>
            </a:r>
            <a:r>
              <a:rPr sz="600" spc="10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for</a:t>
            </a:r>
            <a:r>
              <a:rPr sz="600" spc="204" dirty="0">
                <a:latin typeface="Verdana"/>
                <a:cs typeface="Verdana"/>
              </a:rPr>
              <a:t> </a:t>
            </a:r>
            <a:r>
              <a:rPr sz="600" spc="10" dirty="0">
                <a:latin typeface="Verdana"/>
                <a:cs typeface="Verdana"/>
              </a:rPr>
              <a:t>incorrect </a:t>
            </a:r>
            <a:r>
              <a:rPr sz="600" spc="15" dirty="0">
                <a:latin typeface="Verdana"/>
                <a:cs typeface="Verdana"/>
              </a:rPr>
              <a:t> </a:t>
            </a:r>
            <a:r>
              <a:rPr sz="600" spc="-5" dirty="0">
                <a:latin typeface="Verdana"/>
                <a:cs typeface="Verdana"/>
              </a:rPr>
              <a:t>responses.</a:t>
            </a:r>
            <a:endParaRPr sz="600">
              <a:latin typeface="Verdana"/>
              <a:cs typeface="Verdana"/>
            </a:endParaRPr>
          </a:p>
          <a:p>
            <a:pPr marL="13970" marR="5080" algn="just">
              <a:lnSpc>
                <a:spcPts val="740"/>
              </a:lnSpc>
              <a:spcBef>
                <a:spcPts val="10"/>
              </a:spcBef>
              <a:buAutoNum type="arabicPeriod" startAt="5"/>
              <a:tabLst>
                <a:tab pos="80010" algn="l"/>
              </a:tabLst>
            </a:pPr>
            <a:r>
              <a:rPr sz="600" b="1" spc="35" dirty="0">
                <a:latin typeface="Tahoma"/>
                <a:cs typeface="Tahoma"/>
              </a:rPr>
              <a:t>Admin </a:t>
            </a:r>
            <a:r>
              <a:rPr sz="600" b="1" spc="5" dirty="0">
                <a:latin typeface="Tahoma"/>
                <a:cs typeface="Tahoma"/>
              </a:rPr>
              <a:t>Panel: </a:t>
            </a:r>
            <a:r>
              <a:rPr sz="600" spc="10" dirty="0">
                <a:latin typeface="Verdana"/>
                <a:cs typeface="Verdana"/>
              </a:rPr>
              <a:t>Develop </a:t>
            </a:r>
            <a:r>
              <a:rPr sz="600" spc="15" dirty="0">
                <a:latin typeface="Verdana"/>
                <a:cs typeface="Verdana"/>
              </a:rPr>
              <a:t>an </a:t>
            </a:r>
            <a:r>
              <a:rPr sz="600" spc="25" dirty="0">
                <a:latin typeface="Verdana"/>
                <a:cs typeface="Verdana"/>
              </a:rPr>
              <a:t>admin </a:t>
            </a:r>
            <a:r>
              <a:rPr sz="600" spc="15" dirty="0">
                <a:latin typeface="Verdana"/>
                <a:cs typeface="Verdana"/>
              </a:rPr>
              <a:t>panel </a:t>
            </a:r>
            <a:r>
              <a:rPr sz="600" spc="10" dirty="0">
                <a:latin typeface="Verdana"/>
                <a:cs typeface="Verdana"/>
              </a:rPr>
              <a:t>to </a:t>
            </a:r>
            <a:r>
              <a:rPr sz="600" spc="25" dirty="0">
                <a:latin typeface="Verdana"/>
                <a:cs typeface="Verdana"/>
              </a:rPr>
              <a:t>manage </a:t>
            </a:r>
            <a:r>
              <a:rPr sz="600" spc="15" dirty="0">
                <a:latin typeface="Verdana"/>
                <a:cs typeface="Verdana"/>
              </a:rPr>
              <a:t>quiz </a:t>
            </a:r>
            <a:r>
              <a:rPr sz="600" spc="-200" dirty="0">
                <a:latin typeface="Verdana"/>
                <a:cs typeface="Verdana"/>
              </a:rPr>
              <a:t> </a:t>
            </a:r>
            <a:r>
              <a:rPr sz="600" spc="15" dirty="0">
                <a:latin typeface="Verdana"/>
                <a:cs typeface="Verdana"/>
              </a:rPr>
              <a:t>content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5164" y="753313"/>
            <a:ext cx="2922611" cy="194840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367481" y="2965196"/>
            <a:ext cx="2479675" cy="36830"/>
          </a:xfrm>
          <a:custGeom>
            <a:avLst/>
            <a:gdLst/>
            <a:ahLst/>
            <a:cxnLst/>
            <a:rect l="l" t="t" r="r" b="b"/>
            <a:pathLst>
              <a:path w="2479675" h="36830">
                <a:moveTo>
                  <a:pt x="2479243" y="0"/>
                </a:moveTo>
                <a:lnTo>
                  <a:pt x="0" y="0"/>
                </a:lnTo>
                <a:lnTo>
                  <a:pt x="0" y="36525"/>
                </a:lnTo>
                <a:lnTo>
                  <a:pt x="2479243" y="36525"/>
                </a:lnTo>
                <a:lnTo>
                  <a:pt x="2479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1" y="326097"/>
            <a:ext cx="2479040" cy="36830"/>
          </a:xfrm>
          <a:custGeom>
            <a:avLst/>
            <a:gdLst/>
            <a:ahLst/>
            <a:cxnLst/>
            <a:rect l="l" t="t" r="r" b="b"/>
            <a:pathLst>
              <a:path w="2479040" h="36829">
                <a:moveTo>
                  <a:pt x="2479027" y="0"/>
                </a:moveTo>
                <a:lnTo>
                  <a:pt x="0" y="0"/>
                </a:lnTo>
                <a:lnTo>
                  <a:pt x="0" y="36537"/>
                </a:lnTo>
                <a:lnTo>
                  <a:pt x="2479027" y="36537"/>
                </a:lnTo>
                <a:lnTo>
                  <a:pt x="24790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246" y="483572"/>
            <a:ext cx="1208603" cy="1777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3046" y="435403"/>
            <a:ext cx="1261304" cy="427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40" dirty="0">
                <a:latin typeface="Algerian" panose="04020705040A02060702" pitchFamily="82" charset="0"/>
              </a:rPr>
              <a:t>Met</a:t>
            </a:r>
            <a:r>
              <a:rPr sz="1350" spc="45" dirty="0">
                <a:latin typeface="Algerian" panose="04020705040A02060702" pitchFamily="82" charset="0"/>
              </a:rPr>
              <a:t>h</a:t>
            </a:r>
            <a:r>
              <a:rPr sz="1350" spc="30" dirty="0">
                <a:latin typeface="Algerian" panose="04020705040A02060702" pitchFamily="82" charset="0"/>
              </a:rPr>
              <a:t>odolog</a:t>
            </a:r>
            <a:r>
              <a:rPr sz="1350" spc="35" dirty="0">
                <a:latin typeface="Algerian" panose="04020705040A02060702" pitchFamily="82" charset="0"/>
              </a:rPr>
              <a:t>y</a:t>
            </a:r>
            <a:r>
              <a:rPr sz="1350" spc="-165" dirty="0"/>
              <a:t>:</a:t>
            </a:r>
            <a:endParaRPr sz="1350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0220" y="1139915"/>
            <a:ext cx="2883039" cy="167441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373031" y="2976041"/>
            <a:ext cx="2473960" cy="36830"/>
          </a:xfrm>
          <a:custGeom>
            <a:avLst/>
            <a:gdLst/>
            <a:ahLst/>
            <a:cxnLst/>
            <a:rect l="l" t="t" r="r" b="b"/>
            <a:pathLst>
              <a:path w="2473960" h="36830">
                <a:moveTo>
                  <a:pt x="2473693" y="0"/>
                </a:moveTo>
                <a:lnTo>
                  <a:pt x="0" y="0"/>
                </a:lnTo>
                <a:lnTo>
                  <a:pt x="0" y="36525"/>
                </a:lnTo>
                <a:lnTo>
                  <a:pt x="2473693" y="36525"/>
                </a:lnTo>
                <a:lnTo>
                  <a:pt x="2473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82" y="705405"/>
            <a:ext cx="2424430" cy="1325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90"/>
              </a:spcBef>
            </a:pPr>
            <a:r>
              <a:rPr sz="1350" b="1" spc="-225" dirty="0">
                <a:latin typeface="Tahoma"/>
                <a:cs typeface="Tahoma"/>
              </a:rPr>
              <a:t>1.</a:t>
            </a:r>
            <a:r>
              <a:rPr sz="1350" b="1" spc="-25" dirty="0">
                <a:latin typeface="Tahoma"/>
                <a:cs typeface="Tahoma"/>
              </a:rPr>
              <a:t> </a:t>
            </a:r>
            <a:r>
              <a:rPr sz="1350" b="1" spc="-229" dirty="0">
                <a:latin typeface="Tahoma"/>
                <a:cs typeface="Tahoma"/>
              </a:rPr>
              <a:t>I</a:t>
            </a:r>
            <a:r>
              <a:rPr sz="1350" b="1" spc="60" dirty="0">
                <a:latin typeface="Tahoma"/>
                <a:cs typeface="Tahoma"/>
              </a:rPr>
              <a:t>n</a:t>
            </a:r>
            <a:r>
              <a:rPr sz="1350" b="1" spc="50" dirty="0">
                <a:latin typeface="Tahoma"/>
                <a:cs typeface="Tahoma"/>
              </a:rPr>
              <a:t>d</a:t>
            </a:r>
            <a:r>
              <a:rPr sz="1350" b="1" spc="25" dirty="0">
                <a:latin typeface="Tahoma"/>
                <a:cs typeface="Tahoma"/>
              </a:rPr>
              <a:t>e</a:t>
            </a:r>
            <a:r>
              <a:rPr sz="1350" b="1" spc="-50" dirty="0">
                <a:latin typeface="Tahoma"/>
                <a:cs typeface="Tahoma"/>
              </a:rPr>
              <a:t>x</a:t>
            </a:r>
            <a:r>
              <a:rPr sz="1350" b="1" spc="-25" dirty="0">
                <a:latin typeface="Tahoma"/>
                <a:cs typeface="Tahoma"/>
              </a:rPr>
              <a:t> </a:t>
            </a:r>
            <a:r>
              <a:rPr sz="1350" b="1" spc="-20" dirty="0">
                <a:latin typeface="Tahoma"/>
                <a:cs typeface="Tahoma"/>
              </a:rPr>
              <a:t>Class:</a:t>
            </a:r>
            <a:endParaRPr sz="1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 marR="5080" algn="just">
              <a:lnSpc>
                <a:spcPct val="100899"/>
              </a:lnSpc>
              <a:spcBef>
                <a:spcPts val="5"/>
              </a:spcBef>
              <a:buChar char="-"/>
              <a:tabLst>
                <a:tab pos="116205" algn="l"/>
              </a:tabLst>
            </a:pPr>
            <a:r>
              <a:rPr sz="950" spc="-5" dirty="0">
                <a:latin typeface="Verdana"/>
                <a:cs typeface="Verdana"/>
              </a:rPr>
              <a:t>Purpose: </a:t>
            </a:r>
            <a:r>
              <a:rPr sz="950" spc="10" dirty="0">
                <a:latin typeface="Verdana"/>
                <a:cs typeface="Verdana"/>
              </a:rPr>
              <a:t>Represents </a:t>
            </a:r>
            <a:r>
              <a:rPr sz="950" spc="25" dirty="0">
                <a:latin typeface="Verdana"/>
                <a:cs typeface="Verdana"/>
              </a:rPr>
              <a:t>the </a:t>
            </a:r>
            <a:r>
              <a:rPr sz="950" spc="30" dirty="0">
                <a:latin typeface="Verdana"/>
                <a:cs typeface="Verdana"/>
              </a:rPr>
              <a:t>main </a:t>
            </a:r>
            <a:r>
              <a:rPr sz="950" dirty="0">
                <a:latin typeface="Verdana"/>
                <a:cs typeface="Verdana"/>
              </a:rPr>
              <a:t>entry 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point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-10" dirty="0">
                <a:latin typeface="Verdana"/>
                <a:cs typeface="Verdana"/>
              </a:rPr>
              <a:t>f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th</a:t>
            </a:r>
            <a:r>
              <a:rPr sz="950" spc="10" dirty="0">
                <a:latin typeface="Verdana"/>
                <a:cs typeface="Verdana"/>
              </a:rPr>
              <a:t>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appl</a:t>
            </a:r>
            <a:r>
              <a:rPr sz="950" spc="10" dirty="0">
                <a:latin typeface="Verdana"/>
                <a:cs typeface="Verdana"/>
              </a:rPr>
              <a:t>ica</a:t>
            </a:r>
            <a:r>
              <a:rPr sz="950" spc="5" dirty="0">
                <a:latin typeface="Verdana"/>
                <a:cs typeface="Verdana"/>
              </a:rPr>
              <a:t>ti</a:t>
            </a:r>
            <a:r>
              <a:rPr sz="950" spc="15" dirty="0">
                <a:latin typeface="Verdana"/>
                <a:cs typeface="Verdana"/>
              </a:rPr>
              <a:t>o</a:t>
            </a:r>
            <a:r>
              <a:rPr sz="950" spc="45" dirty="0">
                <a:latin typeface="Verdana"/>
                <a:cs typeface="Verdana"/>
              </a:rPr>
              <a:t>n</a:t>
            </a:r>
            <a:r>
              <a:rPr sz="950" spc="-145" dirty="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  <a:p>
            <a:pPr marL="12700" marR="5080" algn="just">
              <a:lnSpc>
                <a:spcPct val="100899"/>
              </a:lnSpc>
              <a:buChar char="-"/>
              <a:tabLst>
                <a:tab pos="179705" algn="l"/>
              </a:tabLst>
            </a:pPr>
            <a:r>
              <a:rPr sz="950" spc="-5" dirty="0">
                <a:latin typeface="Verdana"/>
                <a:cs typeface="Verdana"/>
              </a:rPr>
              <a:t>Functionality: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Displays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the</a:t>
            </a:r>
            <a:r>
              <a:rPr sz="950" spc="30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initial 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landing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page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with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20" dirty="0">
                <a:latin typeface="Verdana"/>
                <a:cs typeface="Verdana"/>
              </a:rPr>
              <a:t>options</a:t>
            </a:r>
            <a:r>
              <a:rPr sz="950" spc="-3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for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teachers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and</a:t>
            </a:r>
            <a:r>
              <a:rPr sz="950" spc="395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students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to</a:t>
            </a:r>
            <a:r>
              <a:rPr sz="950" spc="34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access</a:t>
            </a:r>
            <a:r>
              <a:rPr sz="950" spc="5" dirty="0">
                <a:latin typeface="Verdana"/>
                <a:cs typeface="Verdana"/>
              </a:rPr>
              <a:t> different 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sections.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414" y="448624"/>
            <a:ext cx="1993264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70" dirty="0"/>
              <a:t>2</a:t>
            </a:r>
            <a:r>
              <a:rPr sz="1350" spc="-95" dirty="0"/>
              <a:t>.</a:t>
            </a:r>
            <a:r>
              <a:rPr sz="1350" spc="-25" dirty="0"/>
              <a:t> </a:t>
            </a:r>
            <a:r>
              <a:rPr sz="1350" spc="20" dirty="0"/>
              <a:t>L</a:t>
            </a:r>
            <a:r>
              <a:rPr sz="1350" spc="30" dirty="0"/>
              <a:t>ogi</a:t>
            </a:r>
            <a:r>
              <a:rPr sz="1350" spc="55" dirty="0"/>
              <a:t>n</a:t>
            </a:r>
            <a:r>
              <a:rPr sz="1350" spc="-30" dirty="0"/>
              <a:t> </a:t>
            </a:r>
            <a:r>
              <a:rPr sz="1350" spc="-95" dirty="0"/>
              <a:t>T</a:t>
            </a:r>
            <a:r>
              <a:rPr sz="1350" spc="5" dirty="0"/>
              <a:t>e</a:t>
            </a:r>
            <a:r>
              <a:rPr sz="1350" spc="10" dirty="0"/>
              <a:t>a</a:t>
            </a:r>
            <a:r>
              <a:rPr sz="1350" spc="55" dirty="0"/>
              <a:t>c</a:t>
            </a:r>
            <a:r>
              <a:rPr sz="1350" spc="60" dirty="0"/>
              <a:t>h</a:t>
            </a:r>
            <a:r>
              <a:rPr sz="1350" spc="5" dirty="0"/>
              <a:t>er</a:t>
            </a:r>
            <a:r>
              <a:rPr sz="1350" spc="-25" dirty="0"/>
              <a:t> </a:t>
            </a:r>
            <a:r>
              <a:rPr sz="1350" spc="-20" dirty="0"/>
              <a:t>Class: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2561995" y="491095"/>
            <a:ext cx="2948305" cy="31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sz="950" spc="-70" dirty="0">
                <a:latin typeface="Verdana"/>
                <a:cs typeface="Verdana"/>
              </a:rPr>
              <a:t>-</a:t>
            </a:r>
            <a:r>
              <a:rPr sz="950" spc="14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Purpose:</a:t>
            </a:r>
            <a:r>
              <a:rPr sz="950" spc="80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Allows</a:t>
            </a:r>
            <a:r>
              <a:rPr sz="950" spc="6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teachers</a:t>
            </a:r>
            <a:r>
              <a:rPr sz="950" spc="7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to</a:t>
            </a:r>
            <a:r>
              <a:rPr sz="950" spc="70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log</a:t>
            </a:r>
            <a:r>
              <a:rPr sz="950" spc="50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into</a:t>
            </a:r>
            <a:r>
              <a:rPr sz="950" spc="60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the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s</a:t>
            </a:r>
            <a:r>
              <a:rPr sz="950" spc="-55" dirty="0">
                <a:latin typeface="Verdana"/>
                <a:cs typeface="Verdana"/>
              </a:rPr>
              <a:t>y</a:t>
            </a:r>
            <a:r>
              <a:rPr sz="950" spc="-10" dirty="0">
                <a:latin typeface="Verdana"/>
                <a:cs typeface="Verdana"/>
              </a:rPr>
              <a:t>s</a:t>
            </a:r>
            <a:r>
              <a:rPr sz="950" spc="-25" dirty="0">
                <a:latin typeface="Verdana"/>
                <a:cs typeface="Verdana"/>
              </a:rPr>
              <a:t>t</a:t>
            </a:r>
            <a:r>
              <a:rPr sz="950" spc="5" dirty="0">
                <a:latin typeface="Verdana"/>
                <a:cs typeface="Verdana"/>
              </a:rPr>
              <a:t>e</a:t>
            </a:r>
            <a:r>
              <a:rPr sz="950" spc="90" dirty="0">
                <a:latin typeface="Verdana"/>
                <a:cs typeface="Verdana"/>
              </a:rPr>
              <a:t>m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us</a:t>
            </a:r>
            <a:r>
              <a:rPr sz="950" spc="20" dirty="0">
                <a:latin typeface="Verdana"/>
                <a:cs typeface="Verdana"/>
              </a:rPr>
              <a:t>in</a:t>
            </a:r>
            <a:r>
              <a:rPr sz="950" spc="65" dirty="0">
                <a:latin typeface="Verdana"/>
                <a:cs typeface="Verdana"/>
              </a:rPr>
              <a:t>g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unique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c</a:t>
            </a:r>
            <a:r>
              <a:rPr sz="950" spc="-5" dirty="0">
                <a:latin typeface="Verdana"/>
                <a:cs typeface="Verdana"/>
              </a:rPr>
              <a:t>r</a:t>
            </a:r>
            <a:r>
              <a:rPr sz="950" spc="20" dirty="0">
                <a:latin typeface="Verdana"/>
                <a:cs typeface="Verdana"/>
              </a:rPr>
              <a:t>edentia</a:t>
            </a:r>
            <a:r>
              <a:rPr sz="950" spc="-60" dirty="0">
                <a:latin typeface="Verdana"/>
                <a:cs typeface="Verdana"/>
              </a:rPr>
              <a:t>ls.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1995" y="783358"/>
            <a:ext cx="2948305" cy="464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899"/>
              </a:lnSpc>
              <a:spcBef>
                <a:spcPts val="95"/>
              </a:spcBef>
            </a:pPr>
            <a:r>
              <a:rPr sz="950" spc="-70" dirty="0">
                <a:latin typeface="Verdana"/>
                <a:cs typeface="Verdana"/>
              </a:rPr>
              <a:t>-</a:t>
            </a:r>
            <a:r>
              <a:rPr sz="950" spc="-6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Functionality: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Validates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teacher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login </a:t>
            </a:r>
            <a:r>
              <a:rPr sz="950" spc="30" dirty="0">
                <a:latin typeface="Verdana"/>
                <a:cs typeface="Verdana"/>
              </a:rPr>
              <a:t> </a:t>
            </a:r>
            <a:r>
              <a:rPr sz="950" spc="10" dirty="0">
                <a:latin typeface="Verdana"/>
                <a:cs typeface="Verdana"/>
              </a:rPr>
              <a:t>credentials </a:t>
            </a:r>
            <a:r>
              <a:rPr sz="950" spc="30" dirty="0">
                <a:latin typeface="Verdana"/>
                <a:cs typeface="Verdana"/>
              </a:rPr>
              <a:t>and </a:t>
            </a:r>
            <a:r>
              <a:rPr sz="950" spc="10" dirty="0">
                <a:latin typeface="Verdana"/>
                <a:cs typeface="Verdana"/>
              </a:rPr>
              <a:t>grants </a:t>
            </a:r>
            <a:r>
              <a:rPr sz="950" dirty="0">
                <a:latin typeface="Verdana"/>
                <a:cs typeface="Verdana"/>
              </a:rPr>
              <a:t>access </a:t>
            </a:r>
            <a:r>
              <a:rPr sz="950" spc="5" dirty="0">
                <a:latin typeface="Verdana"/>
                <a:cs typeface="Verdana"/>
              </a:rPr>
              <a:t>to </a:t>
            </a:r>
            <a:r>
              <a:rPr sz="950" spc="25" dirty="0">
                <a:latin typeface="Verdana"/>
                <a:cs typeface="Verdana"/>
              </a:rPr>
              <a:t>the </a:t>
            </a:r>
            <a:r>
              <a:rPr sz="950" spc="35" dirty="0">
                <a:latin typeface="Verdana"/>
                <a:cs typeface="Verdana"/>
              </a:rPr>
              <a:t>admin </a:t>
            </a:r>
            <a:r>
              <a:rPr sz="950" spc="40" dirty="0">
                <a:latin typeface="Verdana"/>
                <a:cs typeface="Verdana"/>
              </a:rPr>
              <a:t> </a:t>
            </a:r>
            <a:r>
              <a:rPr sz="950" spc="25" dirty="0">
                <a:latin typeface="Verdana"/>
                <a:cs typeface="Verdana"/>
              </a:rPr>
              <a:t>dashb</a:t>
            </a:r>
            <a:r>
              <a:rPr sz="950" spc="20" dirty="0">
                <a:latin typeface="Verdana"/>
                <a:cs typeface="Verdana"/>
              </a:rPr>
              <a:t>o</a:t>
            </a:r>
            <a:r>
              <a:rPr sz="950" spc="-20" dirty="0">
                <a:latin typeface="Verdana"/>
                <a:cs typeface="Verdana"/>
              </a:rPr>
              <a:t>a</a:t>
            </a:r>
            <a:r>
              <a:rPr sz="950" spc="-30" dirty="0">
                <a:latin typeface="Verdana"/>
                <a:cs typeface="Verdana"/>
              </a:rPr>
              <a:t>r</a:t>
            </a:r>
            <a:r>
              <a:rPr sz="950" spc="55" dirty="0">
                <a:latin typeface="Verdana"/>
                <a:cs typeface="Verdana"/>
              </a:rPr>
              <a:t>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40" dirty="0">
                <a:latin typeface="Verdana"/>
                <a:cs typeface="Verdana"/>
              </a:rPr>
              <a:t>upon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su</a:t>
            </a:r>
            <a:r>
              <a:rPr sz="950" spc="30" dirty="0">
                <a:latin typeface="Verdana"/>
                <a:cs typeface="Verdana"/>
              </a:rPr>
              <a:t>cc</a:t>
            </a:r>
            <a:r>
              <a:rPr sz="950" spc="-15" dirty="0">
                <a:latin typeface="Verdana"/>
                <a:cs typeface="Verdana"/>
              </a:rPr>
              <a:t>ess</a:t>
            </a:r>
            <a:r>
              <a:rPr sz="950" spc="10" dirty="0">
                <a:latin typeface="Verdana"/>
                <a:cs typeface="Verdana"/>
              </a:rPr>
              <a:t>ful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spc="35" dirty="0">
                <a:latin typeface="Verdana"/>
                <a:cs typeface="Verdana"/>
              </a:rPr>
              <a:t>uth</a:t>
            </a:r>
            <a:r>
              <a:rPr sz="950" spc="15" dirty="0">
                <a:latin typeface="Verdana"/>
                <a:cs typeface="Verdana"/>
              </a:rPr>
              <a:t>entica</a:t>
            </a:r>
            <a:r>
              <a:rPr sz="950" spc="20" dirty="0">
                <a:latin typeface="Verdana"/>
                <a:cs typeface="Verdana"/>
              </a:rPr>
              <a:t>tion</a:t>
            </a:r>
            <a:r>
              <a:rPr sz="950" spc="-145" dirty="0">
                <a:latin typeface="Verdana"/>
                <a:cs typeface="Verdana"/>
              </a:rPr>
              <a:t>.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869" y="1515380"/>
            <a:ext cx="2606436" cy="13282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373031" y="2986684"/>
            <a:ext cx="2473960" cy="36830"/>
          </a:xfrm>
          <a:custGeom>
            <a:avLst/>
            <a:gdLst/>
            <a:ahLst/>
            <a:cxnLst/>
            <a:rect l="l" t="t" r="r" b="b"/>
            <a:pathLst>
              <a:path w="2473960" h="36830">
                <a:moveTo>
                  <a:pt x="2473693" y="0"/>
                </a:moveTo>
                <a:lnTo>
                  <a:pt x="0" y="0"/>
                </a:lnTo>
                <a:lnTo>
                  <a:pt x="0" y="36537"/>
                </a:lnTo>
                <a:lnTo>
                  <a:pt x="2473693" y="36537"/>
                </a:lnTo>
                <a:lnTo>
                  <a:pt x="2473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3031" y="2986684"/>
            <a:ext cx="2473960" cy="36830"/>
          </a:xfrm>
          <a:custGeom>
            <a:avLst/>
            <a:gdLst/>
            <a:ahLst/>
            <a:cxnLst/>
            <a:rect l="l" t="t" r="r" b="b"/>
            <a:pathLst>
              <a:path w="2473960" h="36830">
                <a:moveTo>
                  <a:pt x="2473693" y="0"/>
                </a:moveTo>
                <a:lnTo>
                  <a:pt x="0" y="0"/>
                </a:lnTo>
                <a:lnTo>
                  <a:pt x="0" y="36537"/>
                </a:lnTo>
                <a:lnTo>
                  <a:pt x="2473693" y="36537"/>
                </a:lnTo>
                <a:lnTo>
                  <a:pt x="2473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94" y="445030"/>
            <a:ext cx="192532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85" dirty="0"/>
              <a:t>3</a:t>
            </a:r>
            <a:r>
              <a:rPr sz="1350" spc="-95" dirty="0"/>
              <a:t>.</a:t>
            </a:r>
            <a:r>
              <a:rPr sz="1350" spc="-25" dirty="0"/>
              <a:t> </a:t>
            </a:r>
            <a:r>
              <a:rPr sz="1350" spc="70" dirty="0"/>
              <a:t>A</a:t>
            </a:r>
            <a:r>
              <a:rPr sz="1350" spc="95" dirty="0"/>
              <a:t>dm</a:t>
            </a:r>
            <a:r>
              <a:rPr sz="1350" spc="15" dirty="0"/>
              <a:t>in</a:t>
            </a:r>
            <a:r>
              <a:rPr sz="1350" spc="-30" dirty="0"/>
              <a:t> </a:t>
            </a:r>
            <a:r>
              <a:rPr sz="1350" spc="55" dirty="0"/>
              <a:t>H</a:t>
            </a:r>
            <a:r>
              <a:rPr sz="1350" spc="60" dirty="0"/>
              <a:t>o</a:t>
            </a:r>
            <a:r>
              <a:rPr sz="1350" spc="100" dirty="0"/>
              <a:t>m</a:t>
            </a:r>
            <a:r>
              <a:rPr sz="1350" spc="30" dirty="0"/>
              <a:t>e</a:t>
            </a:r>
            <a:r>
              <a:rPr sz="1350" spc="-25" dirty="0"/>
              <a:t> </a:t>
            </a:r>
            <a:r>
              <a:rPr sz="1350" spc="15" dirty="0"/>
              <a:t>Cla</a:t>
            </a:r>
            <a:r>
              <a:rPr sz="1350" spc="-5" dirty="0"/>
              <a:t>s</a:t>
            </a:r>
            <a:r>
              <a:rPr sz="1350" spc="-85" dirty="0"/>
              <a:t>s:</a:t>
            </a:r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2451391" y="450044"/>
            <a:ext cx="2948305" cy="902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899"/>
              </a:lnSpc>
              <a:spcBef>
                <a:spcPts val="95"/>
              </a:spcBef>
              <a:buChar char="-"/>
              <a:tabLst>
                <a:tab pos="155575" algn="l"/>
              </a:tabLst>
            </a:pPr>
            <a:r>
              <a:rPr sz="950" spc="-5" dirty="0">
                <a:latin typeface="Verdana"/>
                <a:cs typeface="Verdana"/>
              </a:rPr>
              <a:t>Purpose: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Exclusive</a:t>
            </a:r>
            <a:r>
              <a:rPr sz="950" dirty="0">
                <a:latin typeface="Verdana"/>
                <a:cs typeface="Verdana"/>
              </a:rPr>
              <a:t> access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for</a:t>
            </a:r>
            <a:r>
              <a:rPr sz="950" spc="-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teachers</a:t>
            </a:r>
            <a:r>
              <a:rPr sz="950" spc="5" dirty="0">
                <a:latin typeface="Verdana"/>
                <a:cs typeface="Verdana"/>
              </a:rPr>
              <a:t> to 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manage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30" dirty="0">
                <a:latin typeface="Verdana"/>
                <a:cs typeface="Verdana"/>
              </a:rPr>
              <a:t>and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15" dirty="0">
                <a:latin typeface="Verdana"/>
                <a:cs typeface="Verdana"/>
              </a:rPr>
              <a:t>customize</a:t>
            </a:r>
            <a:r>
              <a:rPr sz="950" spc="-85" dirty="0">
                <a:latin typeface="Verdana"/>
                <a:cs typeface="Verdana"/>
              </a:rPr>
              <a:t> </a:t>
            </a:r>
            <a:r>
              <a:rPr sz="950" spc="-15" dirty="0">
                <a:latin typeface="Verdana"/>
                <a:cs typeface="Verdana"/>
              </a:rPr>
              <a:t>quizzes.</a:t>
            </a:r>
            <a:endParaRPr sz="950">
              <a:latin typeface="Verdana"/>
              <a:cs typeface="Verdana"/>
            </a:endParaRPr>
          </a:p>
          <a:p>
            <a:pPr marL="12700" marR="5080" algn="just">
              <a:lnSpc>
                <a:spcPct val="100899"/>
              </a:lnSpc>
              <a:spcBef>
                <a:spcPts val="5"/>
              </a:spcBef>
              <a:buChar char="-"/>
              <a:tabLst>
                <a:tab pos="147955" algn="l"/>
              </a:tabLst>
            </a:pPr>
            <a:r>
              <a:rPr sz="950" spc="-5" dirty="0">
                <a:latin typeface="Verdana"/>
                <a:cs typeface="Verdana"/>
              </a:rPr>
              <a:t>Functionality: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Provides</a:t>
            </a:r>
            <a:r>
              <a:rPr sz="950" spc="1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5" dirty="0">
                <a:latin typeface="Verdana"/>
                <a:cs typeface="Verdana"/>
              </a:rPr>
              <a:t>secure</a:t>
            </a:r>
            <a:r>
              <a:rPr sz="950" spc="10" dirty="0">
                <a:latin typeface="Verdana"/>
                <a:cs typeface="Verdana"/>
              </a:rPr>
              <a:t> space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for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teachers </a:t>
            </a:r>
            <a:r>
              <a:rPr sz="950" spc="5" dirty="0">
                <a:latin typeface="Verdana"/>
                <a:cs typeface="Verdana"/>
              </a:rPr>
              <a:t>to </a:t>
            </a:r>
            <a:r>
              <a:rPr sz="950" dirty="0">
                <a:latin typeface="Verdana"/>
                <a:cs typeface="Verdana"/>
              </a:rPr>
              <a:t>add/delete questions, </a:t>
            </a:r>
            <a:r>
              <a:rPr sz="950" spc="5" dirty="0">
                <a:latin typeface="Verdana"/>
                <a:cs typeface="Verdana"/>
              </a:rPr>
              <a:t>view </a:t>
            </a:r>
            <a:r>
              <a:rPr sz="950" spc="20" dirty="0">
                <a:latin typeface="Verdana"/>
                <a:cs typeface="Verdana"/>
              </a:rPr>
              <a:t>student </a:t>
            </a:r>
            <a:r>
              <a:rPr sz="950" spc="-32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results, </a:t>
            </a:r>
            <a:r>
              <a:rPr sz="950" spc="30" dirty="0">
                <a:latin typeface="Verdana"/>
                <a:cs typeface="Verdana"/>
              </a:rPr>
              <a:t>and </a:t>
            </a:r>
            <a:r>
              <a:rPr sz="950" spc="5" dirty="0">
                <a:latin typeface="Verdana"/>
                <a:cs typeface="Verdana"/>
              </a:rPr>
              <a:t>navigate to </a:t>
            </a:r>
            <a:r>
              <a:rPr sz="950" spc="15" dirty="0">
                <a:latin typeface="Verdana"/>
                <a:cs typeface="Verdana"/>
              </a:rPr>
              <a:t>other </a:t>
            </a:r>
            <a:r>
              <a:rPr sz="950" spc="20" dirty="0">
                <a:latin typeface="Verdana"/>
                <a:cs typeface="Verdana"/>
              </a:rPr>
              <a:t>admin-speciﬁc </a:t>
            </a:r>
            <a:r>
              <a:rPr sz="950" spc="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functionalities.</a:t>
            </a:r>
            <a:endParaRPr sz="9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967" y="1470620"/>
            <a:ext cx="2277200" cy="14221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1097</Words>
  <Application>Microsoft Office PowerPoint</Application>
  <PresentationFormat>Custom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Algerian</vt:lpstr>
      <vt:lpstr>Calibri</vt:lpstr>
      <vt:lpstr>Tahoma</vt:lpstr>
      <vt:lpstr>Verdana</vt:lpstr>
      <vt:lpstr>Office Theme</vt:lpstr>
      <vt:lpstr>PowerPoint Presentation</vt:lpstr>
      <vt:lpstr>Submitted By</vt:lpstr>
      <vt:lpstr>PowerPoint Presentation</vt:lpstr>
      <vt:lpstr>Introduction</vt:lpstr>
      <vt:lpstr>Background</vt:lpstr>
      <vt:lpstr>Objectives</vt:lpstr>
      <vt:lpstr>Methodology:</vt:lpstr>
      <vt:lpstr>2. Login Teacher Class:</vt:lpstr>
      <vt:lpstr>3. Admin Home Class:</vt:lpstr>
      <vt:lpstr>4. Add New Question Class:</vt:lpstr>
      <vt:lpstr>5. Update Question Class:</vt:lpstr>
      <vt:lpstr>6. Delete Question Class:</vt:lpstr>
      <vt:lpstr>7. All Question Class:</vt:lpstr>
      <vt:lpstr>8. All Student Result Class:</vt:lpstr>
      <vt:lpstr>9. Student Details Class:</vt:lpstr>
      <vt:lpstr>10. Instructions Class:</vt:lpstr>
      <vt:lpstr>11. Quiz Exam Student Class:</vt:lpstr>
      <vt:lpstr>12. Successfully Submitted Class: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</dc:creator>
  <cp:lastModifiedBy>Abdullah Al Mahmud Joy</cp:lastModifiedBy>
  <cp:revision>1</cp:revision>
  <dcterms:created xsi:type="dcterms:W3CDTF">2023-12-03T02:47:08Z</dcterms:created>
  <dcterms:modified xsi:type="dcterms:W3CDTF">2023-12-03T02:55:27Z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2023-12-03T00:00:00Z</vt:filetime>
  </property>
  <property fmtid="{D5CDD505-2E9C-101B-9397-08002B2CF9AE}" pid="3" name="LastSaved">
    <vt:filetime>2023-12-03T00:00:00Z</vt:filetime>
  </property>
</Properties>
</file>