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1"/>
          <p:cNvSpPr txBox="1"/>
          <p:nvPr/>
        </p:nvSpPr>
        <p:spPr>
          <a:xfrm>
            <a:off x="2353945" y="530225"/>
            <a:ext cx="6481445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sz="2800"/>
              <a:t>1. Project Description: </a:t>
            </a:r>
            <a:r>
              <a:rPr lang="en-US" sz="2800">
                <a:sym typeface="+mn-ea"/>
              </a:rPr>
              <a:t>Story of Snake game.</a:t>
            </a:r>
            <a:endParaRPr lang="en-US" sz="280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969635" y="1887220"/>
            <a:ext cx="4201160" cy="181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just"/>
            <a:r>
              <a:rPr lang="en-US" sz="2800"/>
              <a:t>Snake is an arcade game that was created back in the 1970's. It's been ported to almost all systems.</a:t>
            </a:r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45" y="188722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4" name="Text Box 13"/>
          <p:cNvSpPr txBox="1"/>
          <p:nvPr/>
        </p:nvSpPr>
        <p:spPr>
          <a:xfrm>
            <a:off x="4159885" y="800100"/>
            <a:ext cx="3287395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sz="2800"/>
              <a:t>2. Game Description.</a:t>
            </a:r>
            <a:endParaRPr lang="en-US" sz="2800"/>
          </a:p>
        </p:txBody>
      </p:sp>
      <p:sp>
        <p:nvSpPr>
          <p:cNvPr id="15" name="Content Placeholder 14"/>
          <p:cNvSpPr/>
          <p:nvPr>
            <p:ph idx="1"/>
          </p:nvPr>
        </p:nvSpPr>
        <p:spPr>
          <a:xfrm>
            <a:off x="1656715" y="2254885"/>
            <a:ext cx="8691245" cy="1339215"/>
          </a:xfrm>
          <a:solidFill>
            <a:schemeClr val="bg1"/>
          </a:solidFill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In the game of Snake, the player uses the arrow keys to move a "snake" around the board. As the snake finds food, it eats the food, and thereby grows larger.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/>
          <p:nvPr>
            <p:ph sz="half" idx="1"/>
          </p:nvPr>
        </p:nvGraphicFramePr>
        <p:xfrm>
          <a:off x="2937510" y="680879"/>
          <a:ext cx="76073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198120" imgH="586740" progId="Paint.Picture">
                  <p:embed/>
                </p:oleObj>
              </mc:Choice>
              <mc:Fallback>
                <p:oleObj name="" r:id="rId2" imgW="198120" imgH="58674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37510" y="680879"/>
                        <a:ext cx="76073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2560320" y="3259455"/>
          <a:ext cx="1515745" cy="1340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4" imgW="205740" imgH="182880" progId="Paint.Picture">
                  <p:embed/>
                </p:oleObj>
              </mc:Choice>
              <mc:Fallback>
                <p:oleObj name="" r:id="rId4" imgW="205740" imgH="18288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0320" y="3259455"/>
                        <a:ext cx="1515745" cy="1340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5527675" y="680720"/>
            <a:ext cx="2225040" cy="1383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sz="2800"/>
              <a:t>The snake that you play with.</a:t>
            </a:r>
            <a:endParaRPr lang="en-US" sz="2800"/>
          </a:p>
        </p:txBody>
      </p:sp>
      <p:sp>
        <p:nvSpPr>
          <p:cNvPr id="11" name="Text Box 10"/>
          <p:cNvSpPr txBox="1"/>
          <p:nvPr/>
        </p:nvSpPr>
        <p:spPr>
          <a:xfrm>
            <a:off x="5527675" y="3157855"/>
            <a:ext cx="2385060" cy="1383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sz="2800"/>
              <a:t>The food that you eat and grow.</a:t>
            </a: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5062855" y="310515"/>
            <a:ext cx="2065655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sz="2800"/>
              <a:t>3. Gameplay</a:t>
            </a:r>
            <a:endParaRPr lang="en-US" sz="2800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3119130" y="1061720"/>
          <a:ext cx="5632429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6865620" imgH="5303520" progId="Paint.Picture">
                  <p:embed/>
                </p:oleObj>
              </mc:Choice>
              <mc:Fallback>
                <p:oleObj name="" r:id="rId2" imgW="6865620" imgH="530352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19130" y="1061720"/>
                        <a:ext cx="5632429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2" name="Content Placeholder 11" descr="images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78635" y="452120"/>
            <a:ext cx="1706880" cy="1706880"/>
          </a:xfrm>
          <a:prstGeom prst="rect">
            <a:avLst/>
          </a:prstGeom>
        </p:spPr>
      </p:pic>
      <p:pic>
        <p:nvPicPr>
          <p:cNvPr id="17" name="Picture 16" descr="keyboard_key_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635" y="3089275"/>
            <a:ext cx="1538605" cy="153860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4836160" y="737870"/>
            <a:ext cx="4479290" cy="1383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sz="2800"/>
              <a:t>Left, Right, Up and Down Arrow keys: moves the snake into the direction you want.</a:t>
            </a:r>
            <a:endParaRPr lang="en-US" sz="2800"/>
          </a:p>
        </p:txBody>
      </p:sp>
      <p:sp>
        <p:nvSpPr>
          <p:cNvPr id="18" name="Text Box 17"/>
          <p:cNvSpPr txBox="1"/>
          <p:nvPr/>
        </p:nvSpPr>
        <p:spPr>
          <a:xfrm>
            <a:off x="5036185" y="3244850"/>
            <a:ext cx="4138295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sz="2800"/>
              <a:t>R key is used to play again.</a:t>
            </a: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81430"/>
            <a:ext cx="10515600" cy="3404235"/>
          </a:xfrm>
          <a:solidFill>
            <a:schemeClr val="bg1"/>
          </a:solidFill>
        </p:spPr>
        <p:txBody>
          <a:bodyPr/>
          <a:p>
            <a:pPr marL="0" indent="0">
              <a:buNone/>
            </a:pPr>
            <a:r>
              <a:rPr lang="en-US" sz="3600" b="1"/>
              <a:t>how to finsh the game:</a:t>
            </a:r>
            <a:endParaRPr lang="en-US" sz="3600" b="1"/>
          </a:p>
          <a:p>
            <a:pPr marL="0" indent="0">
              <a:buNone/>
            </a:pPr>
            <a:endParaRPr lang="en-US" sz="3600"/>
          </a:p>
          <a:p>
            <a:pPr marL="0" indent="0">
              <a:buNone/>
            </a:pPr>
            <a:r>
              <a:rPr lang="en-US" sz="3600"/>
              <a:t>The only way to finsh the game is to eat all the food that respawns in the screen till the snake cover the screen.</a:t>
            </a:r>
            <a:endParaRPr lang="en-US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98575" y="2021840"/>
            <a:ext cx="964819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sz="2400"/>
              <a:t>Github link: https://github.com/almahwiti/almahwiti-CC3-FinalProjectSnake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WPS Presentation</Application>
  <PresentationFormat>Widescreen</PresentationFormat>
  <Paragraphs>24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lil_w</cp:lastModifiedBy>
  <cp:revision>1</cp:revision>
  <dcterms:created xsi:type="dcterms:W3CDTF">2020-06-03T21:45:37Z</dcterms:created>
  <dcterms:modified xsi:type="dcterms:W3CDTF">2020-06-03T21:45:37Z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1033-11.2.0.9396</vt:lpwstr>
  </property>
</Properties>
</file>