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1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3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124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Reminda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33400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 Almajed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6015335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Omar Abdel-Rahman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6" y="1269605"/>
            <a:ext cx="2899724" cy="515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95" y="533400"/>
            <a:ext cx="2899724" cy="515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2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Android Notifications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ToDo’s</a:t>
            </a:r>
            <a:r>
              <a:rPr lang="en-US" dirty="0" smtClean="0"/>
              <a:t> and Sprints(Timer)</a:t>
            </a:r>
          </a:p>
          <a:p>
            <a:r>
              <a:rPr lang="en-US" dirty="0" smtClean="0"/>
              <a:t>Edit/Delete </a:t>
            </a:r>
            <a:r>
              <a:rPr lang="en-US" dirty="0" err="1" smtClean="0"/>
              <a:t>ToDo’s</a:t>
            </a:r>
            <a:endParaRPr lang="en-US" dirty="0" smtClean="0"/>
          </a:p>
          <a:p>
            <a:r>
              <a:rPr lang="en-US" dirty="0" smtClean="0"/>
              <a:t>Cancel Sprints</a:t>
            </a:r>
          </a:p>
          <a:p>
            <a:r>
              <a:rPr lang="en-US" dirty="0" smtClean="0"/>
              <a:t>Notifications bring you to</a:t>
            </a:r>
            <a:br>
              <a:rPr lang="en-US" dirty="0" smtClean="0"/>
            </a:br>
            <a:r>
              <a:rPr lang="en-US" dirty="0" smtClean="0"/>
              <a:t>home activity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2543507" cy="45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05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839200" cy="6060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Notification.Builder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mBuilder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Notification.Builder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getActivity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setSmallIcon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R.drawable.</a:t>
            </a:r>
            <a:r>
              <a:rPr lang="en-US" sz="12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notification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setContentTitle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Reminda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setContentText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"Demo"</a:t>
            </a:r>
            <a:r>
              <a:rPr lang="en-US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setAutoCancel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12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/>
              <a:t>Intent </a:t>
            </a:r>
            <a:r>
              <a:rPr lang="en-US" sz="1600" dirty="0" err="1" smtClean="0"/>
              <a:t>resultIntent</a:t>
            </a:r>
            <a:r>
              <a:rPr lang="en-US" sz="1600" dirty="0" smtClean="0"/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600" dirty="0" smtClean="0"/>
              <a:t> Intent(</a:t>
            </a:r>
            <a:r>
              <a:rPr lang="en-US" sz="1600" dirty="0" err="1" smtClean="0"/>
              <a:t>mContext</a:t>
            </a:r>
            <a:r>
              <a:rPr lang="en-US" sz="1600" dirty="0" smtClean="0"/>
              <a:t>, </a:t>
            </a:r>
            <a:r>
              <a:rPr lang="en-US" sz="1600" dirty="0" err="1" smtClean="0"/>
              <a:t>RemindaActivity.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US" sz="1600" dirty="0" smtClean="0"/>
              <a:t>);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TaskStackBuilder</a:t>
            </a:r>
            <a:r>
              <a:rPr lang="en-US" sz="1600" dirty="0" smtClean="0"/>
              <a:t> </a:t>
            </a:r>
            <a:r>
              <a:rPr lang="en-US" sz="1600" dirty="0" err="1"/>
              <a:t>stackBuilder</a:t>
            </a:r>
            <a:r>
              <a:rPr lang="en-US" sz="1600" dirty="0"/>
              <a:t> = </a:t>
            </a:r>
            <a:r>
              <a:rPr lang="en-US" sz="1600" dirty="0" err="1"/>
              <a:t>TaskStackBuilder.</a:t>
            </a:r>
            <a:r>
              <a:rPr lang="en-US" sz="1600" i="1" dirty="0" err="1"/>
              <a:t>create</a:t>
            </a:r>
            <a:r>
              <a:rPr lang="en-US" sz="1600" dirty="0"/>
              <a:t>(</a:t>
            </a:r>
            <a:r>
              <a:rPr lang="en-US" sz="1600" dirty="0" err="1"/>
              <a:t>mContext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stackBuilder.addParentStack</a:t>
            </a:r>
            <a:r>
              <a:rPr lang="en-US" sz="1600" dirty="0" smtClean="0"/>
              <a:t>(</a:t>
            </a:r>
            <a:r>
              <a:rPr lang="en-US" sz="1600" dirty="0" err="1" smtClean="0"/>
              <a:t>RemindaActivity.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stackBuilder.addNextIntent</a:t>
            </a:r>
            <a:r>
              <a:rPr lang="en-US" sz="1600" dirty="0" smtClean="0"/>
              <a:t>(</a:t>
            </a:r>
            <a:r>
              <a:rPr lang="en-US" sz="1600" dirty="0" err="1" smtClean="0"/>
              <a:t>resultIntent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PendingIntent</a:t>
            </a:r>
            <a:r>
              <a:rPr lang="en-US" sz="1600" dirty="0" smtClean="0"/>
              <a:t> </a:t>
            </a:r>
            <a:r>
              <a:rPr lang="en-US" sz="1600" dirty="0" err="1"/>
              <a:t>resultPendingIntent</a:t>
            </a:r>
            <a:r>
              <a:rPr lang="en-US" sz="1600" dirty="0"/>
              <a:t> = </a:t>
            </a:r>
            <a:r>
              <a:rPr lang="en-US" sz="1600" dirty="0" err="1" smtClean="0"/>
              <a:t>stackBuilder.getPendingIntent</a:t>
            </a:r>
            <a:r>
              <a:rPr lang="en-US" sz="1600" dirty="0" smtClean="0"/>
              <a:t>(0, </a:t>
            </a:r>
            <a:r>
              <a:rPr lang="en-US" sz="1600" dirty="0" err="1" smtClean="0"/>
              <a:t>PendingIntent.</a:t>
            </a:r>
            <a:r>
              <a:rPr lang="en-US" sz="1600" i="1" dirty="0" err="1" smtClean="0">
                <a:solidFill>
                  <a:srgbClr val="0070C0"/>
                </a:solidFill>
              </a:rPr>
              <a:t>FLAG_UPDATE_CURRENT</a:t>
            </a:r>
            <a:r>
              <a:rPr lang="en-US" sz="1600" dirty="0" smtClean="0"/>
              <a:t>);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mBuilder.setContentIntent</a:t>
            </a:r>
            <a:r>
              <a:rPr lang="en-US" sz="1600" dirty="0" smtClean="0"/>
              <a:t>(</a:t>
            </a:r>
            <a:r>
              <a:rPr lang="en-US" sz="1600" dirty="0" err="1" smtClean="0"/>
              <a:t>resultPendingIntent</a:t>
            </a:r>
            <a:r>
              <a:rPr lang="en-US" sz="16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NotificationManager</a:t>
            </a:r>
            <a:r>
              <a:rPr lang="en-US" sz="1600" dirty="0"/>
              <a:t> </a:t>
            </a:r>
            <a:r>
              <a:rPr lang="en-US" sz="1600" dirty="0" err="1"/>
              <a:t>mNotificationManager</a:t>
            </a:r>
            <a:r>
              <a:rPr lang="en-US" sz="1600" dirty="0"/>
              <a:t> = (</a:t>
            </a:r>
            <a:r>
              <a:rPr lang="en-US" sz="1600" dirty="0" err="1"/>
              <a:t>NotificationManager</a:t>
            </a:r>
            <a:r>
              <a:rPr lang="en-US" sz="1600" dirty="0"/>
              <a:t>) </a:t>
            </a:r>
            <a:r>
              <a:rPr lang="en-US" sz="1600" dirty="0" err="1" smtClean="0"/>
              <a:t>mContext.getSystemService</a:t>
            </a:r>
            <a:r>
              <a:rPr lang="en-US" sz="1600" dirty="0" smtClean="0"/>
              <a:t>(</a:t>
            </a:r>
            <a:r>
              <a:rPr lang="en-US" sz="1600" dirty="0" err="1" smtClean="0"/>
              <a:t>Context</a:t>
            </a:r>
            <a:r>
              <a:rPr lang="en-US" sz="1600" i="1" dirty="0" err="1">
                <a:solidFill>
                  <a:srgbClr val="0070C0"/>
                </a:solidFill>
              </a:rPr>
              <a:t>.NOTIFICATION_SERVICE</a:t>
            </a:r>
            <a:r>
              <a:rPr lang="en-US" sz="1600" dirty="0" smtClean="0"/>
              <a:t>);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mNotificationManager.notify</a:t>
            </a:r>
            <a:r>
              <a:rPr lang="en-US" sz="1600" dirty="0"/>
              <a:t>(</a:t>
            </a:r>
            <a:r>
              <a:rPr lang="en-US" sz="1600" dirty="0" err="1"/>
              <a:t>mNotificationId</a:t>
            </a:r>
            <a:r>
              <a:rPr lang="en-US" sz="1600" dirty="0"/>
              <a:t>, </a:t>
            </a:r>
            <a:r>
              <a:rPr lang="en-US" sz="1600" dirty="0" err="1"/>
              <a:t>mBuilder.build</a:t>
            </a:r>
            <a:r>
              <a:rPr lang="en-US" sz="1600" dirty="0"/>
              <a:t>());</a:t>
            </a:r>
          </a:p>
          <a:p>
            <a:endParaRPr lang="en-US" sz="1100" dirty="0"/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PowerPoint Presentation</vt:lpstr>
      <vt:lpstr>Notifications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H Abdel-Rahman</dc:creator>
  <cp:lastModifiedBy>Ali Almajed</cp:lastModifiedBy>
  <cp:revision>5</cp:revision>
  <dcterms:created xsi:type="dcterms:W3CDTF">2013-11-14T06:54:16Z</dcterms:created>
  <dcterms:modified xsi:type="dcterms:W3CDTF">2013-11-14T13:36:57Z</dcterms:modified>
</cp:coreProperties>
</file>