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110" d="100"/>
          <a:sy n="110" d="100"/>
        </p:scale>
        <p:origin x="1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387B-837D-0638-A740-2D1EFC4D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AD9BD-3BE4-5372-C4C4-0E16B0CAB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4F37-0593-FE60-7218-0890F3DE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7388-CDCA-9CDE-0402-EC8D158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A69E-1DE9-F30C-E307-345F2B7A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97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E641-DBE5-CB78-95D4-C7196A27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9E7-0A52-0A8F-ABCD-0A8913A2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ACA0-09BE-13E0-C9BB-85308189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C1D68-C90A-59D3-5023-B48A5FEC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667B2-6E6C-FBF0-3FBB-5425A2ED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210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94BB2-9363-0796-66FF-D220D27CB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F58DB-136D-8CB1-300D-1323DEB8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02C0-D3DA-1F2C-6FE0-9B2464B2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C51A-326F-1117-08B2-68A54F12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72288-C40C-8E5C-6D5F-FED59CB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877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D8D4-84E2-80C4-1439-8019B207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533-07ED-D59E-BAA6-D730FDC1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ADFF-4D36-99A8-E0D2-172975FA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B015-83F8-7C37-5F51-60A49A25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B4FD-6175-F378-C11D-F1710A8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87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0D48-0585-2A18-420D-A5B60FDB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2A79-1D9E-AF29-1BCF-ADF90F8C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A79B-DD5A-56EB-926B-D37C04E4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9D5E-5A6B-5F37-FD49-58D41EA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014C-28C9-B7B1-9FB0-A1F153E5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655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7202-DCDA-A348-4EE6-91B1F477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DBB2-148B-1BEA-9120-EA8F394F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78B59-138C-2020-2AA8-576ACC51E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747E3-B0F5-43FB-E033-B4B2AA7C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BB09-75AE-1833-3EAB-904BC59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4D0A-8EF4-549E-4E95-75C43C83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902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C1E5-9DA4-7937-1053-DB65F672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939B-965E-AAD7-7D69-A9653F28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DAA51-8BBD-44AD-5552-960AA9CA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42FEE-EDD2-829A-291A-A2278F9D5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78057-73E5-B100-63BE-36122EBA3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56DDF-6703-B850-559A-A95FE297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2CB5B-EEBC-4F84-45F8-D9F5F91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4B4AB-FA96-8841-7BD5-D64A1138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786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D55-B1FA-EA2D-D5F2-3C59EAEF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7A078-ADF9-81B6-8084-2379C500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38C46-77CD-D981-1A04-DCE8461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E8A14-AF75-BCFE-03AB-2E70F65C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401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E551-D780-E4E0-EF9C-A3EC2373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A4C33-52FC-FB6A-2156-166A07CC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0EB00-DD2C-5FEB-0410-A93444B8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15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DED9-64B7-1880-0FA2-09C54014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0508-6CC4-3F82-9B7C-15DB2FDA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4EEB-3191-F1C8-0AF5-2EF2409B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02A5-8B71-7B0D-3ED5-05A4F388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BB1F9-0CAB-5601-8680-6205E8BD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2036E-6F6A-5113-1ADA-CB1D7F45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30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0D8-27DC-E0F0-8A1A-E98CD199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2154F-AF56-94F3-EBC9-3E1AD4B68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C9843-5403-C62A-D6C1-7DAF21F7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9F28-D625-249C-EBB4-40703130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E05E4-92B8-1515-5212-88FA58B5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88FB4-5C93-DEAA-CC8D-87E5D8ED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227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A15A5-C73B-744B-F766-3A6A040A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1255-2450-70E3-B7D3-4A965320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F26D-A620-EF0D-32B4-3CF79D108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CDBE-E9C5-8B46-91CA-ECD9C546A31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6CCA-043E-2645-F612-EFEE21A2A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33D1-8D5B-71F8-955A-6A9314774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484C8-9544-1D40-8D55-336B0AD280F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98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ED776A4-821E-F726-6D59-B3ADAF61C578}"/>
              </a:ext>
            </a:extLst>
          </p:cNvPr>
          <p:cNvGrpSpPr/>
          <p:nvPr/>
        </p:nvGrpSpPr>
        <p:grpSpPr>
          <a:xfrm>
            <a:off x="103239" y="376983"/>
            <a:ext cx="11985522" cy="6104034"/>
            <a:chOff x="23243" y="261033"/>
            <a:chExt cx="11985522" cy="610403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45A8BC-FF62-1422-3EEA-C9ADE437DD9B}"/>
                </a:ext>
              </a:extLst>
            </p:cNvPr>
            <p:cNvGrpSpPr/>
            <p:nvPr/>
          </p:nvGrpSpPr>
          <p:grpSpPr>
            <a:xfrm>
              <a:off x="183235" y="492932"/>
              <a:ext cx="11825530" cy="5872135"/>
              <a:chOff x="132865" y="181746"/>
              <a:chExt cx="11825530" cy="587213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44B2E2-059F-D412-C656-3D9F8DBDE8DA}"/>
                  </a:ext>
                </a:extLst>
              </p:cNvPr>
              <p:cNvGrpSpPr/>
              <p:nvPr/>
            </p:nvGrpSpPr>
            <p:grpSpPr>
              <a:xfrm>
                <a:off x="132865" y="181746"/>
                <a:ext cx="10143991" cy="5872135"/>
                <a:chOff x="-31727" y="35442"/>
                <a:chExt cx="10143991" cy="5872135"/>
              </a:xfrm>
            </p:grpSpPr>
            <p:pic>
              <p:nvPicPr>
                <p:cNvPr id="5" name="Picture 4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F0AF44F5-31CD-7BE1-92F0-2A9B10EAE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054438" y="4296377"/>
                  <a:ext cx="2057826" cy="1578022"/>
                </a:xfrm>
                <a:prstGeom prst="rect">
                  <a:avLst/>
                </a:prstGeom>
              </p:spPr>
            </p:pic>
            <p:pic>
              <p:nvPicPr>
                <p:cNvPr id="7" name="Picture 6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047698D4-2BCF-1273-008D-8163DA2E9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29951" y="4333322"/>
                  <a:ext cx="2057827" cy="1574255"/>
                </a:xfrm>
                <a:prstGeom prst="rect">
                  <a:avLst/>
                </a:prstGeom>
              </p:spPr>
            </p:pic>
            <p:pic>
              <p:nvPicPr>
                <p:cNvPr id="9" name="Picture 8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AA08A779-D1D3-9168-C56F-F6913BE50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34373" y="4308449"/>
                  <a:ext cx="2015272" cy="1572895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9A4FB134-6D5C-3DB5-FA7D-4B5D93968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0373" y="4289524"/>
                  <a:ext cx="2064800" cy="1612241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5CBA5465-D304-3FD0-0AF5-15DEB937B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25420" y="4253631"/>
                  <a:ext cx="2064800" cy="16376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01707B46-3023-99F4-1EA4-BDB8550EE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6902" y="2840131"/>
                  <a:ext cx="2200698" cy="1567378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FFBC9FCF-1B6E-D01A-F28A-325A956DB2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31727" y="2875431"/>
                  <a:ext cx="2090071" cy="1567553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BB4D665B-32B0-762D-BC45-DA480F446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9376" y="1442194"/>
                  <a:ext cx="2145499" cy="1572895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F92E9910-4FA5-5C76-25A3-0429AFAF3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31727" y="1481042"/>
                  <a:ext cx="2064800" cy="1495200"/>
                </a:xfrm>
                <a:prstGeom prst="rect">
                  <a:avLst/>
                </a:prstGeom>
              </p:spPr>
            </p:pic>
            <p:pic>
              <p:nvPicPr>
                <p:cNvPr id="25" name="Picture 24" descr="A diagram of a function&#10;&#10;AI-generated content may be incorrect.">
                  <a:extLst>
                    <a:ext uri="{FF2B5EF4-FFF2-40B4-BE49-F238E27FC236}">
                      <a16:creationId xmlns:a16="http://schemas.microsoft.com/office/drawing/2014/main" id="{468DAED0-3813-F6D3-BB0D-551004D5F5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0" y="35442"/>
                  <a:ext cx="1999562" cy="1495200"/>
                </a:xfrm>
                <a:prstGeom prst="rect">
                  <a:avLst/>
                </a:prstGeom>
              </p:spPr>
            </p:pic>
            <p:pic>
              <p:nvPicPr>
                <p:cNvPr id="29" name="Picture 28" descr="A graph of a function&#10;&#10;AI-generated content may be incorrect.">
                  <a:extLst>
                    <a:ext uri="{FF2B5EF4-FFF2-40B4-BE49-F238E27FC236}">
                      <a16:creationId xmlns:a16="http://schemas.microsoft.com/office/drawing/2014/main" id="{408C9F90-517A-CC59-6B03-7A71996B8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1107" y="2899609"/>
                  <a:ext cx="1953069" cy="1556075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78BF11E-BB8C-1446-42DF-4CF2717D1E06}"/>
                    </a:ext>
                  </a:extLst>
                </p:cNvPr>
                <p:cNvSpPr/>
                <p:nvPr/>
              </p:nvSpPr>
              <p:spPr>
                <a:xfrm>
                  <a:off x="2071107" y="1988288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DB8C606-A0C8-DF01-A92E-4B89FFAA4A21}"/>
                    </a:ext>
                  </a:extLst>
                </p:cNvPr>
                <p:cNvSpPr/>
                <p:nvPr/>
              </p:nvSpPr>
              <p:spPr>
                <a:xfrm>
                  <a:off x="2090071" y="3429000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671DC0A-2E39-B4C7-62DB-0F096312012A}"/>
                    </a:ext>
                  </a:extLst>
                </p:cNvPr>
                <p:cNvSpPr/>
                <p:nvPr/>
              </p:nvSpPr>
              <p:spPr>
                <a:xfrm>
                  <a:off x="2069901" y="4876928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1C6FB46-FB9D-1D64-F241-2334DB4DC75D}"/>
                    </a:ext>
                  </a:extLst>
                </p:cNvPr>
                <p:cNvSpPr/>
                <p:nvPr/>
              </p:nvSpPr>
              <p:spPr>
                <a:xfrm>
                  <a:off x="4080782" y="3441239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2ADC94-14F1-9645-C5C1-237C576C075C}"/>
                    </a:ext>
                  </a:extLst>
                </p:cNvPr>
                <p:cNvSpPr/>
                <p:nvPr/>
              </p:nvSpPr>
              <p:spPr>
                <a:xfrm>
                  <a:off x="4093721" y="4877229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E1E3215-A1B6-B740-36F1-001402BE5BB0}"/>
                    </a:ext>
                  </a:extLst>
                </p:cNvPr>
                <p:cNvSpPr/>
                <p:nvPr/>
              </p:nvSpPr>
              <p:spPr>
                <a:xfrm>
                  <a:off x="6089966" y="4854463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11C4AE8-0F78-F2BF-D285-893C9C58E66B}"/>
                    </a:ext>
                  </a:extLst>
                </p:cNvPr>
                <p:cNvSpPr/>
                <p:nvPr/>
              </p:nvSpPr>
              <p:spPr>
                <a:xfrm>
                  <a:off x="8128099" y="4854463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5AB316B-948F-80F9-F614-012135AA18CC}"/>
                    </a:ext>
                  </a:extLst>
                </p:cNvPr>
                <p:cNvSpPr/>
                <p:nvPr/>
              </p:nvSpPr>
              <p:spPr>
                <a:xfrm rot="16200000">
                  <a:off x="942063" y="1205252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11F9FBB-4852-ACE8-E3E1-DD739E66FFAD}"/>
                    </a:ext>
                  </a:extLst>
                </p:cNvPr>
                <p:cNvSpPr/>
                <p:nvPr/>
              </p:nvSpPr>
              <p:spPr>
                <a:xfrm rot="16200000">
                  <a:off x="1005961" y="2693358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636DA9E-7BC1-C793-2BC3-6B6F00078B05}"/>
                    </a:ext>
                  </a:extLst>
                </p:cNvPr>
                <p:cNvSpPr/>
                <p:nvPr/>
              </p:nvSpPr>
              <p:spPr>
                <a:xfrm rot="16200000">
                  <a:off x="963707" y="4135069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3A18D90-9DBE-22F6-2337-DB48B77B6F34}"/>
                    </a:ext>
                  </a:extLst>
                </p:cNvPr>
                <p:cNvSpPr/>
                <p:nvPr/>
              </p:nvSpPr>
              <p:spPr>
                <a:xfrm rot="16200000">
                  <a:off x="3000926" y="2693358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C581852-ACBD-C484-F530-A91F3EA62481}"/>
                    </a:ext>
                  </a:extLst>
                </p:cNvPr>
                <p:cNvSpPr/>
                <p:nvPr/>
              </p:nvSpPr>
              <p:spPr>
                <a:xfrm rot="16200000">
                  <a:off x="3034224" y="4135068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8032F4E-A5CA-5815-6FD8-5D9E5AA04730}"/>
                    </a:ext>
                  </a:extLst>
                </p:cNvPr>
                <p:cNvSpPr/>
                <p:nvPr/>
              </p:nvSpPr>
              <p:spPr>
                <a:xfrm rot="16200000">
                  <a:off x="5022653" y="4129165"/>
                  <a:ext cx="129833" cy="4359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BDBFD8-7761-23F3-BEF1-55ADF5B89BA1}"/>
                  </a:ext>
                </a:extLst>
              </p:cNvPr>
              <p:cNvSpPr txBox="1"/>
              <p:nvPr/>
            </p:nvSpPr>
            <p:spPr>
              <a:xfrm>
                <a:off x="2476061" y="729291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2000" dirty="0">
                    <a:latin typeface="Palatino" pitchFamily="2" charset="77"/>
                    <a:ea typeface="Palatino" pitchFamily="2" charset="77"/>
                  </a:rPr>
                  <a:t>[1, 0, 0, 0, 0]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C37B9C-A44E-3471-0B67-2134857F2A5C}"/>
                  </a:ext>
                </a:extLst>
              </p:cNvPr>
              <p:cNvSpPr txBox="1"/>
              <p:nvPr/>
            </p:nvSpPr>
            <p:spPr>
              <a:xfrm>
                <a:off x="4452228" y="2152504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2000" dirty="0">
                    <a:latin typeface="Palatino" pitchFamily="2" charset="77"/>
                    <a:ea typeface="Palatino" pitchFamily="2" charset="77"/>
                  </a:rPr>
                  <a:t>[0, 1, 0, 1, 0]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928BE9-F76E-B64F-348E-89A2757334AF}"/>
                  </a:ext>
                </a:extLst>
              </p:cNvPr>
              <p:cNvSpPr txBox="1"/>
              <p:nvPr/>
            </p:nvSpPr>
            <p:spPr>
              <a:xfrm>
                <a:off x="6469083" y="3570069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2000" dirty="0">
                    <a:latin typeface="Palatino" pitchFamily="2" charset="77"/>
                    <a:ea typeface="Palatino" pitchFamily="2" charset="77"/>
                  </a:rPr>
                  <a:t>[1, 0, 1, 0, 1]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0F9B3A1-9704-C66F-707C-7030F0942ACC}"/>
                  </a:ext>
                </a:extLst>
              </p:cNvPr>
              <p:cNvSpPr txBox="1"/>
              <p:nvPr/>
            </p:nvSpPr>
            <p:spPr>
              <a:xfrm>
                <a:off x="10449649" y="5000767"/>
                <a:ext cx="1508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2000" dirty="0">
                    <a:latin typeface="Palatino" pitchFamily="2" charset="77"/>
                    <a:ea typeface="Palatino" pitchFamily="2" charset="77"/>
                  </a:rPr>
                  <a:t>[1, 1, 1, 1, 1]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CB32D-F533-B49B-8194-8A68AA083750}"/>
                </a:ext>
              </a:extLst>
            </p:cNvPr>
            <p:cNvSpPr txBox="1"/>
            <p:nvPr/>
          </p:nvSpPr>
          <p:spPr>
            <a:xfrm>
              <a:off x="23243" y="26103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2000" dirty="0">
                  <a:latin typeface="Palatino" pitchFamily="2" charset="77"/>
                  <a:ea typeface="Palatino" pitchFamily="2" charset="77"/>
                </a:rPr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593353-F5BF-E57A-66DA-D01B387309FC}"/>
                </a:ext>
              </a:extLst>
            </p:cNvPr>
            <p:cNvSpPr txBox="1"/>
            <p:nvPr/>
          </p:nvSpPr>
          <p:spPr>
            <a:xfrm>
              <a:off x="58480" y="174557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2000" dirty="0">
                  <a:latin typeface="Palatino" pitchFamily="2" charset="77"/>
                  <a:ea typeface="Palatino" pitchFamily="2" charset="77"/>
                </a:rPr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BA92E5-E148-0714-CAD3-0FE0FEE0362C}"/>
                </a:ext>
              </a:extLst>
            </p:cNvPr>
            <p:cNvSpPr txBox="1"/>
            <p:nvPr/>
          </p:nvSpPr>
          <p:spPr>
            <a:xfrm>
              <a:off x="58480" y="3187378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2000" dirty="0">
                  <a:latin typeface="Palatino" pitchFamily="2" charset="77"/>
                  <a:ea typeface="Palatino" pitchFamily="2" charset="77"/>
                </a:rPr>
                <a:t>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FAD323-B8A2-4DE9-8046-17A89BD62EF4}"/>
                </a:ext>
              </a:extLst>
            </p:cNvPr>
            <p:cNvSpPr txBox="1"/>
            <p:nvPr/>
          </p:nvSpPr>
          <p:spPr>
            <a:xfrm>
              <a:off x="49424" y="4607069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2000" dirty="0">
                  <a:latin typeface="Palatino" pitchFamily="2" charset="77"/>
                  <a:ea typeface="Palatino" pitchFamily="2" charset="77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81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Makhmudov</dc:creator>
  <cp:lastModifiedBy>Albert Makhmudov</cp:lastModifiedBy>
  <cp:revision>1</cp:revision>
  <dcterms:created xsi:type="dcterms:W3CDTF">2025-03-06T13:23:34Z</dcterms:created>
  <dcterms:modified xsi:type="dcterms:W3CDTF">2025-03-06T13:53:46Z</dcterms:modified>
</cp:coreProperties>
</file>