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2"/>
  </p:notesMasterIdLst>
  <p:sldIdLst>
    <p:sldId id="256" r:id="rId2"/>
    <p:sldId id="257" r:id="rId3"/>
    <p:sldId id="262" r:id="rId4"/>
    <p:sldId id="264" r:id="rId5"/>
    <p:sldId id="273" r:id="rId6"/>
    <p:sldId id="285" r:id="rId7"/>
    <p:sldId id="263" r:id="rId8"/>
    <p:sldId id="261" r:id="rId9"/>
    <p:sldId id="293" r:id="rId10"/>
    <p:sldId id="289" r:id="rId11"/>
  </p:sldIdLst>
  <p:sldSz cx="9144000" cy="5143500" type="screen16x9"/>
  <p:notesSz cx="6858000" cy="9144000"/>
  <p:embeddedFontLst>
    <p:embeddedFont>
      <p:font typeface="Bebas Neue" panose="020B0606020202050201" pitchFamily="34" charset="0"/>
      <p:regular r:id="rId13"/>
    </p:embeddedFont>
    <p:embeddedFont>
      <p:font typeface="Outfit" panose="020B0604020202020204" charset="0"/>
      <p:regular r:id="rId14"/>
      <p:bold r:id="rId15"/>
    </p:embeddedFont>
    <p:embeddedFont>
      <p:font typeface="Staatliches" pitchFamily="2" charset="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D89950B-FDE5-4F3C-B363-46019EEBDD2F}">
  <a:tblStyle styleId="{6D89950B-FDE5-4F3C-B363-46019EEBDD2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2"/>
        <p:cNvGrpSpPr/>
        <p:nvPr/>
      </p:nvGrpSpPr>
      <p:grpSpPr>
        <a:xfrm>
          <a:off x="0" y="0"/>
          <a:ext cx="0" cy="0"/>
          <a:chOff x="0" y="0"/>
          <a:chExt cx="0" cy="0"/>
        </a:xfrm>
      </p:grpSpPr>
      <p:sp>
        <p:nvSpPr>
          <p:cNvPr id="2163" name="Google Shape;2163;g18f2eb94424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4" name="Google Shape;2164;g18f2eb94424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2"/>
        <p:cNvGrpSpPr/>
        <p:nvPr/>
      </p:nvGrpSpPr>
      <p:grpSpPr>
        <a:xfrm>
          <a:off x="0" y="0"/>
          <a:ext cx="0" cy="0"/>
          <a:chOff x="0" y="0"/>
          <a:chExt cx="0" cy="0"/>
        </a:xfrm>
      </p:grpSpPr>
      <p:sp>
        <p:nvSpPr>
          <p:cNvPr id="3433" name="Google Shape;3433;g19acbfa5dec_0_197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4" name="Google Shape;3434;g19acbfa5dec_0_19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1"/>
        <p:cNvGrpSpPr/>
        <p:nvPr/>
      </p:nvGrpSpPr>
      <p:grpSpPr>
        <a:xfrm>
          <a:off x="0" y="0"/>
          <a:ext cx="0" cy="0"/>
          <a:chOff x="0" y="0"/>
          <a:chExt cx="0" cy="0"/>
        </a:xfrm>
      </p:grpSpPr>
      <p:sp>
        <p:nvSpPr>
          <p:cNvPr id="2192" name="Google Shape;2192;gd362d286f3_1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3" name="Google Shape;2193;gd362d286f3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6"/>
        <p:cNvGrpSpPr/>
        <p:nvPr/>
      </p:nvGrpSpPr>
      <p:grpSpPr>
        <a:xfrm>
          <a:off x="0" y="0"/>
          <a:ext cx="0" cy="0"/>
          <a:chOff x="0" y="0"/>
          <a:chExt cx="0" cy="0"/>
        </a:xfrm>
      </p:grpSpPr>
      <p:sp>
        <p:nvSpPr>
          <p:cNvPr id="2497" name="Google Shape;2497;gd362d286f3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8" name="Google Shape;2498;gd362d286f3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0"/>
        <p:cNvGrpSpPr/>
        <p:nvPr/>
      </p:nvGrpSpPr>
      <p:grpSpPr>
        <a:xfrm>
          <a:off x="0" y="0"/>
          <a:ext cx="0" cy="0"/>
          <a:chOff x="0" y="0"/>
          <a:chExt cx="0" cy="0"/>
        </a:xfrm>
      </p:grpSpPr>
      <p:sp>
        <p:nvSpPr>
          <p:cNvPr id="2561" name="Google Shape;2561;gd362d286f3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2" name="Google Shape;2562;gd362d286f3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9"/>
        <p:cNvGrpSpPr/>
        <p:nvPr/>
      </p:nvGrpSpPr>
      <p:grpSpPr>
        <a:xfrm>
          <a:off x="0" y="0"/>
          <a:ext cx="0" cy="0"/>
          <a:chOff x="0" y="0"/>
          <a:chExt cx="0" cy="0"/>
        </a:xfrm>
      </p:grpSpPr>
      <p:sp>
        <p:nvSpPr>
          <p:cNvPr id="2960" name="Google Shape;2960;gd362d286f3_1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1" name="Google Shape;2961;gd362d286f3_1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1"/>
        <p:cNvGrpSpPr/>
        <p:nvPr/>
      </p:nvGrpSpPr>
      <p:grpSpPr>
        <a:xfrm>
          <a:off x="0" y="0"/>
          <a:ext cx="0" cy="0"/>
          <a:chOff x="0" y="0"/>
          <a:chExt cx="0" cy="0"/>
        </a:xfrm>
      </p:grpSpPr>
      <p:sp>
        <p:nvSpPr>
          <p:cNvPr id="3312" name="Google Shape;3312;g19acbfa5dec_0_19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3" name="Google Shape;3313;g19acbfa5dec_0_19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1"/>
        <p:cNvGrpSpPr/>
        <p:nvPr/>
      </p:nvGrpSpPr>
      <p:grpSpPr>
        <a:xfrm>
          <a:off x="0" y="0"/>
          <a:ext cx="0" cy="0"/>
          <a:chOff x="0" y="0"/>
          <a:chExt cx="0" cy="0"/>
        </a:xfrm>
      </p:grpSpPr>
      <p:sp>
        <p:nvSpPr>
          <p:cNvPr id="2512" name="Google Shape;2512;gecc7082a3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3" name="Google Shape;2513;gecc7082a3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8"/>
        <p:cNvGrpSpPr/>
        <p:nvPr/>
      </p:nvGrpSpPr>
      <p:grpSpPr>
        <a:xfrm>
          <a:off x="0" y="0"/>
          <a:ext cx="0" cy="0"/>
          <a:chOff x="0" y="0"/>
          <a:chExt cx="0" cy="0"/>
        </a:xfrm>
      </p:grpSpPr>
      <p:sp>
        <p:nvSpPr>
          <p:cNvPr id="2459" name="Google Shape;2459;gd362d286f3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0" name="Google Shape;2460;gd362d286f3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5"/>
        <p:cNvGrpSpPr/>
        <p:nvPr/>
      </p:nvGrpSpPr>
      <p:grpSpPr>
        <a:xfrm>
          <a:off x="0" y="0"/>
          <a:ext cx="0" cy="0"/>
          <a:chOff x="0" y="0"/>
          <a:chExt cx="0" cy="0"/>
        </a:xfrm>
      </p:grpSpPr>
      <p:sp>
        <p:nvSpPr>
          <p:cNvPr id="3686" name="Google Shape;3686;g1215e4c914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7" name="Google Shape;3687;g1215e4c914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139359" y="1294234"/>
            <a:ext cx="7086600" cy="27768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26225" y="1181100"/>
            <a:ext cx="7086600" cy="2776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914404" y="3901266"/>
            <a:ext cx="1928311" cy="1928029"/>
            <a:chOff x="592350" y="1439550"/>
            <a:chExt cx="1026025" cy="1025875"/>
          </a:xfrm>
        </p:grpSpPr>
        <p:sp>
          <p:nvSpPr>
            <p:cNvPr id="12" name="Google Shape;12;p2"/>
            <p:cNvSpPr/>
            <p:nvPr/>
          </p:nvSpPr>
          <p:spPr>
            <a:xfrm>
              <a:off x="637950" y="1509300"/>
              <a:ext cx="208725" cy="231400"/>
            </a:xfrm>
            <a:custGeom>
              <a:avLst/>
              <a:gdLst/>
              <a:ahLst/>
              <a:cxnLst/>
              <a:rect l="l" t="t" r="r" b="b"/>
              <a:pathLst>
                <a:path w="8349" h="9256" extrusionOk="0">
                  <a:moveTo>
                    <a:pt x="8349" y="0"/>
                  </a:moveTo>
                  <a:lnTo>
                    <a:pt x="8349" y="0"/>
                  </a:lnTo>
                  <a:cubicBezTo>
                    <a:pt x="7678" y="390"/>
                    <a:pt x="7026" y="822"/>
                    <a:pt x="6397" y="1296"/>
                  </a:cubicBezTo>
                  <a:lnTo>
                    <a:pt x="1090" y="7179"/>
                  </a:lnTo>
                  <a:cubicBezTo>
                    <a:pt x="683" y="7856"/>
                    <a:pt x="319" y="8549"/>
                    <a:pt x="0" y="9256"/>
                  </a:cubicBezTo>
                  <a:lnTo>
                    <a:pt x="8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04700" y="1466025"/>
              <a:ext cx="337400" cy="374050"/>
            </a:xfrm>
            <a:custGeom>
              <a:avLst/>
              <a:gdLst/>
              <a:ahLst/>
              <a:cxnLst/>
              <a:rect l="l" t="t" r="r" b="b"/>
              <a:pathLst>
                <a:path w="13496" h="14962" extrusionOk="0">
                  <a:moveTo>
                    <a:pt x="13495" y="0"/>
                  </a:moveTo>
                  <a:lnTo>
                    <a:pt x="13495" y="0"/>
                  </a:lnTo>
                  <a:cubicBezTo>
                    <a:pt x="13102" y="130"/>
                    <a:pt x="12712" y="274"/>
                    <a:pt x="12325" y="431"/>
                  </a:cubicBezTo>
                  <a:lnTo>
                    <a:pt x="311" y="13751"/>
                  </a:lnTo>
                  <a:cubicBezTo>
                    <a:pt x="194" y="14152"/>
                    <a:pt x="90" y="14555"/>
                    <a:pt x="1" y="14962"/>
                  </a:cubicBezTo>
                  <a:lnTo>
                    <a:pt x="134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3700" y="1447350"/>
              <a:ext cx="421750" cy="467525"/>
            </a:xfrm>
            <a:custGeom>
              <a:avLst/>
              <a:gdLst/>
              <a:ahLst/>
              <a:cxnLst/>
              <a:rect l="l" t="t" r="r" b="b"/>
              <a:pathLst>
                <a:path w="16870" h="18701" extrusionOk="0">
                  <a:moveTo>
                    <a:pt x="16869" y="0"/>
                  </a:moveTo>
                  <a:lnTo>
                    <a:pt x="16869" y="0"/>
                  </a:lnTo>
                  <a:cubicBezTo>
                    <a:pt x="16549" y="56"/>
                    <a:pt x="16228" y="120"/>
                    <a:pt x="15911" y="192"/>
                  </a:cubicBezTo>
                  <a:lnTo>
                    <a:pt x="95" y="17728"/>
                  </a:lnTo>
                  <a:cubicBezTo>
                    <a:pt x="55" y="18051"/>
                    <a:pt x="23" y="18375"/>
                    <a:pt x="1" y="18700"/>
                  </a:cubicBezTo>
                  <a:lnTo>
                    <a:pt x="168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2350" y="1440150"/>
              <a:ext cx="486000" cy="538050"/>
            </a:xfrm>
            <a:custGeom>
              <a:avLst/>
              <a:gdLst/>
              <a:ahLst/>
              <a:cxnLst/>
              <a:rect l="l" t="t" r="r" b="b"/>
              <a:pathLst>
                <a:path w="19440" h="21522" extrusionOk="0">
                  <a:moveTo>
                    <a:pt x="19439" y="0"/>
                  </a:moveTo>
                  <a:cubicBezTo>
                    <a:pt x="19159" y="13"/>
                    <a:pt x="18880" y="34"/>
                    <a:pt x="18601" y="61"/>
                  </a:cubicBezTo>
                  <a:lnTo>
                    <a:pt x="1" y="20682"/>
                  </a:lnTo>
                  <a:lnTo>
                    <a:pt x="1" y="20684"/>
                  </a:lnTo>
                  <a:cubicBezTo>
                    <a:pt x="4" y="20964"/>
                    <a:pt x="12" y="21244"/>
                    <a:pt x="26" y="21522"/>
                  </a:cubicBezTo>
                  <a:lnTo>
                    <a:pt x="194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6200" y="1439550"/>
              <a:ext cx="538425" cy="594700"/>
            </a:xfrm>
            <a:custGeom>
              <a:avLst/>
              <a:gdLst/>
              <a:ahLst/>
              <a:cxnLst/>
              <a:rect l="l" t="t" r="r" b="b"/>
              <a:pathLst>
                <a:path w="21537" h="23788" extrusionOk="0">
                  <a:moveTo>
                    <a:pt x="20781" y="0"/>
                  </a:moveTo>
                  <a:lnTo>
                    <a:pt x="0" y="23037"/>
                  </a:lnTo>
                  <a:cubicBezTo>
                    <a:pt x="32" y="23288"/>
                    <a:pt x="67" y="23537"/>
                    <a:pt x="109" y="23787"/>
                  </a:cubicBezTo>
                  <a:lnTo>
                    <a:pt x="21536" y="29"/>
                  </a:lnTo>
                  <a:cubicBezTo>
                    <a:pt x="21285" y="13"/>
                    <a:pt x="21032" y="4"/>
                    <a:pt x="20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05425" y="1443300"/>
              <a:ext cx="580750" cy="641525"/>
            </a:xfrm>
            <a:custGeom>
              <a:avLst/>
              <a:gdLst/>
              <a:ahLst/>
              <a:cxnLst/>
              <a:rect l="l" t="t" r="r" b="b"/>
              <a:pathLst>
                <a:path w="23230" h="25661" extrusionOk="0">
                  <a:moveTo>
                    <a:pt x="22533" y="1"/>
                  </a:moveTo>
                  <a:lnTo>
                    <a:pt x="1" y="24981"/>
                  </a:lnTo>
                  <a:cubicBezTo>
                    <a:pt x="53" y="25209"/>
                    <a:pt x="109" y="25437"/>
                    <a:pt x="170" y="25661"/>
                  </a:cubicBezTo>
                  <a:lnTo>
                    <a:pt x="23229" y="98"/>
                  </a:lnTo>
                  <a:cubicBezTo>
                    <a:pt x="22996" y="62"/>
                    <a:pt x="22767" y="30"/>
                    <a:pt x="22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18875" y="1451750"/>
              <a:ext cx="614800" cy="679375"/>
            </a:xfrm>
            <a:custGeom>
              <a:avLst/>
              <a:gdLst/>
              <a:ahLst/>
              <a:cxnLst/>
              <a:rect l="l" t="t" r="r" b="b"/>
              <a:pathLst>
                <a:path w="24592" h="27175" extrusionOk="0">
                  <a:moveTo>
                    <a:pt x="23948" y="0"/>
                  </a:moveTo>
                  <a:lnTo>
                    <a:pt x="0" y="26549"/>
                  </a:lnTo>
                  <a:cubicBezTo>
                    <a:pt x="69" y="26761"/>
                    <a:pt x="143" y="26967"/>
                    <a:pt x="221" y="27175"/>
                  </a:cubicBezTo>
                  <a:lnTo>
                    <a:pt x="24591" y="155"/>
                  </a:lnTo>
                  <a:cubicBezTo>
                    <a:pt x="24377" y="99"/>
                    <a:pt x="24164" y="48"/>
                    <a:pt x="23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35825" y="1464100"/>
              <a:ext cx="642050" cy="709625"/>
            </a:xfrm>
            <a:custGeom>
              <a:avLst/>
              <a:gdLst/>
              <a:ahLst/>
              <a:cxnLst/>
              <a:rect l="l" t="t" r="r" b="b"/>
              <a:pathLst>
                <a:path w="25682" h="28385" extrusionOk="0">
                  <a:moveTo>
                    <a:pt x="25083" y="1"/>
                  </a:moveTo>
                  <a:lnTo>
                    <a:pt x="0" y="27807"/>
                  </a:lnTo>
                  <a:lnTo>
                    <a:pt x="0" y="27809"/>
                  </a:lnTo>
                  <a:cubicBezTo>
                    <a:pt x="84" y="28002"/>
                    <a:pt x="172" y="28194"/>
                    <a:pt x="263" y="28385"/>
                  </a:cubicBezTo>
                  <a:lnTo>
                    <a:pt x="25681" y="205"/>
                  </a:lnTo>
                  <a:cubicBezTo>
                    <a:pt x="25483" y="132"/>
                    <a:pt x="25284" y="65"/>
                    <a:pt x="250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55750" y="1479825"/>
              <a:ext cx="663425" cy="733225"/>
            </a:xfrm>
            <a:custGeom>
              <a:avLst/>
              <a:gdLst/>
              <a:ahLst/>
              <a:cxnLst/>
              <a:rect l="l" t="t" r="r" b="b"/>
              <a:pathLst>
                <a:path w="26537" h="29329" extrusionOk="0">
                  <a:moveTo>
                    <a:pt x="25977" y="0"/>
                  </a:moveTo>
                  <a:lnTo>
                    <a:pt x="0" y="28795"/>
                  </a:lnTo>
                  <a:lnTo>
                    <a:pt x="0" y="28797"/>
                  </a:lnTo>
                  <a:cubicBezTo>
                    <a:pt x="98" y="28976"/>
                    <a:pt x="198" y="29152"/>
                    <a:pt x="304" y="29328"/>
                  </a:cubicBezTo>
                  <a:lnTo>
                    <a:pt x="26536" y="245"/>
                  </a:lnTo>
                  <a:cubicBezTo>
                    <a:pt x="26349" y="160"/>
                    <a:pt x="26164" y="77"/>
                    <a:pt x="25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78500" y="1498575"/>
              <a:ext cx="679275" cy="750850"/>
            </a:xfrm>
            <a:custGeom>
              <a:avLst/>
              <a:gdLst/>
              <a:ahLst/>
              <a:cxnLst/>
              <a:rect l="l" t="t" r="r" b="b"/>
              <a:pathLst>
                <a:path w="27171" h="30034" extrusionOk="0">
                  <a:moveTo>
                    <a:pt x="26645" y="0"/>
                  </a:moveTo>
                  <a:lnTo>
                    <a:pt x="0" y="29543"/>
                  </a:lnTo>
                  <a:cubicBezTo>
                    <a:pt x="111" y="29709"/>
                    <a:pt x="223" y="29872"/>
                    <a:pt x="338" y="30034"/>
                  </a:cubicBezTo>
                  <a:lnTo>
                    <a:pt x="27170" y="287"/>
                  </a:lnTo>
                  <a:cubicBezTo>
                    <a:pt x="26997" y="188"/>
                    <a:pt x="26823" y="92"/>
                    <a:pt x="266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3700" y="1520100"/>
              <a:ext cx="690225" cy="763000"/>
            </a:xfrm>
            <a:custGeom>
              <a:avLst/>
              <a:gdLst/>
              <a:ahLst/>
              <a:cxnLst/>
              <a:rect l="l" t="t" r="r" b="b"/>
              <a:pathLst>
                <a:path w="27609" h="30520" extrusionOk="0">
                  <a:moveTo>
                    <a:pt x="27119" y="0"/>
                  </a:moveTo>
                  <a:lnTo>
                    <a:pt x="0" y="30065"/>
                  </a:lnTo>
                  <a:cubicBezTo>
                    <a:pt x="123" y="30217"/>
                    <a:pt x="248" y="30369"/>
                    <a:pt x="374" y="30520"/>
                  </a:cubicBezTo>
                  <a:lnTo>
                    <a:pt x="27608" y="325"/>
                  </a:lnTo>
                  <a:cubicBezTo>
                    <a:pt x="27445" y="214"/>
                    <a:pt x="27282" y="107"/>
                    <a:pt x="27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31400" y="1544375"/>
              <a:ext cx="696300" cy="769725"/>
            </a:xfrm>
            <a:custGeom>
              <a:avLst/>
              <a:gdLst/>
              <a:ahLst/>
              <a:cxnLst/>
              <a:rect l="l" t="t" r="r" b="b"/>
              <a:pathLst>
                <a:path w="27852" h="30789" extrusionOk="0">
                  <a:moveTo>
                    <a:pt x="27394" y="0"/>
                  </a:moveTo>
                  <a:lnTo>
                    <a:pt x="1" y="30369"/>
                  </a:lnTo>
                  <a:cubicBezTo>
                    <a:pt x="132" y="30512"/>
                    <a:pt x="266" y="30651"/>
                    <a:pt x="405" y="30788"/>
                  </a:cubicBezTo>
                  <a:lnTo>
                    <a:pt x="27852" y="360"/>
                  </a:lnTo>
                  <a:cubicBezTo>
                    <a:pt x="27700" y="237"/>
                    <a:pt x="27548" y="117"/>
                    <a:pt x="273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61325" y="1571125"/>
              <a:ext cx="697850" cy="771450"/>
            </a:xfrm>
            <a:custGeom>
              <a:avLst/>
              <a:gdLst/>
              <a:ahLst/>
              <a:cxnLst/>
              <a:rect l="l" t="t" r="r" b="b"/>
              <a:pathLst>
                <a:path w="27914" h="30858" extrusionOk="0">
                  <a:moveTo>
                    <a:pt x="27488" y="0"/>
                  </a:moveTo>
                  <a:lnTo>
                    <a:pt x="0" y="30475"/>
                  </a:lnTo>
                  <a:cubicBezTo>
                    <a:pt x="6" y="30480"/>
                    <a:pt x="11" y="30485"/>
                    <a:pt x="16" y="30489"/>
                  </a:cubicBezTo>
                  <a:cubicBezTo>
                    <a:pt x="155" y="30614"/>
                    <a:pt x="296" y="30737"/>
                    <a:pt x="437" y="30857"/>
                  </a:cubicBezTo>
                  <a:lnTo>
                    <a:pt x="27914" y="395"/>
                  </a:lnTo>
                  <a:cubicBezTo>
                    <a:pt x="27779" y="266"/>
                    <a:pt x="27642" y="141"/>
                    <a:pt x="27504" y="15"/>
                  </a:cubicBezTo>
                  <a:cubicBezTo>
                    <a:pt x="27498" y="10"/>
                    <a:pt x="27493" y="5"/>
                    <a:pt x="274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575" y="1600425"/>
              <a:ext cx="694850" cy="768100"/>
            </a:xfrm>
            <a:custGeom>
              <a:avLst/>
              <a:gdLst/>
              <a:ahLst/>
              <a:cxnLst/>
              <a:rect l="l" t="t" r="r" b="b"/>
              <a:pathLst>
                <a:path w="27794" h="30724" extrusionOk="0">
                  <a:moveTo>
                    <a:pt x="27398" y="1"/>
                  </a:moveTo>
                  <a:lnTo>
                    <a:pt x="1" y="30375"/>
                  </a:lnTo>
                  <a:cubicBezTo>
                    <a:pt x="155" y="30496"/>
                    <a:pt x="311" y="30611"/>
                    <a:pt x="468" y="30723"/>
                  </a:cubicBezTo>
                  <a:lnTo>
                    <a:pt x="27793" y="429"/>
                  </a:lnTo>
                  <a:cubicBezTo>
                    <a:pt x="27664" y="285"/>
                    <a:pt x="27532" y="142"/>
                    <a:pt x="27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28050" y="1632275"/>
              <a:ext cx="687275" cy="759650"/>
            </a:xfrm>
            <a:custGeom>
              <a:avLst/>
              <a:gdLst/>
              <a:ahLst/>
              <a:cxnLst/>
              <a:rect l="l" t="t" r="r" b="b"/>
              <a:pathLst>
                <a:path w="27491" h="30386" extrusionOk="0">
                  <a:moveTo>
                    <a:pt x="27129" y="0"/>
                  </a:moveTo>
                  <a:lnTo>
                    <a:pt x="1" y="30073"/>
                  </a:lnTo>
                  <a:cubicBezTo>
                    <a:pt x="166" y="30180"/>
                    <a:pt x="334" y="30284"/>
                    <a:pt x="502" y="30385"/>
                  </a:cubicBezTo>
                  <a:lnTo>
                    <a:pt x="27491" y="466"/>
                  </a:lnTo>
                  <a:cubicBezTo>
                    <a:pt x="27372" y="309"/>
                    <a:pt x="27252" y="154"/>
                    <a:pt x="27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5050" y="1666775"/>
              <a:ext cx="674725" cy="745825"/>
            </a:xfrm>
            <a:custGeom>
              <a:avLst/>
              <a:gdLst/>
              <a:ahLst/>
              <a:cxnLst/>
              <a:rect l="l" t="t" r="r" b="b"/>
              <a:pathLst>
                <a:path w="26989" h="29833" extrusionOk="0">
                  <a:moveTo>
                    <a:pt x="26660" y="1"/>
                  </a:moveTo>
                  <a:lnTo>
                    <a:pt x="1" y="29559"/>
                  </a:lnTo>
                  <a:cubicBezTo>
                    <a:pt x="177" y="29653"/>
                    <a:pt x="356" y="29746"/>
                    <a:pt x="535" y="29832"/>
                  </a:cubicBezTo>
                  <a:lnTo>
                    <a:pt x="26988" y="504"/>
                  </a:lnTo>
                  <a:cubicBezTo>
                    <a:pt x="26882" y="335"/>
                    <a:pt x="26772" y="167"/>
                    <a:pt x="266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4400" y="1704100"/>
              <a:ext cx="657250" cy="726325"/>
            </a:xfrm>
            <a:custGeom>
              <a:avLst/>
              <a:gdLst/>
              <a:ahLst/>
              <a:cxnLst/>
              <a:rect l="l" t="t" r="r" b="b"/>
              <a:pathLst>
                <a:path w="26290" h="29053" extrusionOk="0">
                  <a:moveTo>
                    <a:pt x="25998" y="0"/>
                  </a:moveTo>
                  <a:lnTo>
                    <a:pt x="1" y="28819"/>
                  </a:lnTo>
                  <a:cubicBezTo>
                    <a:pt x="191" y="28899"/>
                    <a:pt x="383" y="28977"/>
                    <a:pt x="575" y="29053"/>
                  </a:cubicBezTo>
                  <a:lnTo>
                    <a:pt x="26289" y="544"/>
                  </a:lnTo>
                  <a:cubicBezTo>
                    <a:pt x="26195" y="362"/>
                    <a:pt x="26099" y="179"/>
                    <a:pt x="259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46625" y="1744450"/>
              <a:ext cx="634000" cy="700625"/>
            </a:xfrm>
            <a:custGeom>
              <a:avLst/>
              <a:gdLst/>
              <a:ahLst/>
              <a:cxnLst/>
              <a:rect l="l" t="t" r="r" b="b"/>
              <a:pathLst>
                <a:path w="25360" h="28025" extrusionOk="0">
                  <a:moveTo>
                    <a:pt x="25112" y="0"/>
                  </a:moveTo>
                  <a:lnTo>
                    <a:pt x="1" y="27837"/>
                  </a:lnTo>
                  <a:cubicBezTo>
                    <a:pt x="204" y="27903"/>
                    <a:pt x="409" y="27965"/>
                    <a:pt x="613" y="28024"/>
                  </a:cubicBezTo>
                  <a:lnTo>
                    <a:pt x="25360" y="590"/>
                  </a:lnTo>
                  <a:lnTo>
                    <a:pt x="25360" y="589"/>
                  </a:lnTo>
                  <a:cubicBezTo>
                    <a:pt x="25280" y="392"/>
                    <a:pt x="25198" y="194"/>
                    <a:pt x="25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991875" y="1788150"/>
              <a:ext cx="604625" cy="668075"/>
            </a:xfrm>
            <a:custGeom>
              <a:avLst/>
              <a:gdLst/>
              <a:ahLst/>
              <a:cxnLst/>
              <a:rect l="l" t="t" r="r" b="b"/>
              <a:pathLst>
                <a:path w="24185" h="26723" extrusionOk="0">
                  <a:moveTo>
                    <a:pt x="23980" y="0"/>
                  </a:moveTo>
                  <a:lnTo>
                    <a:pt x="0" y="26585"/>
                  </a:lnTo>
                  <a:cubicBezTo>
                    <a:pt x="219" y="26636"/>
                    <a:pt x="438" y="26681"/>
                    <a:pt x="659" y="26722"/>
                  </a:cubicBezTo>
                  <a:lnTo>
                    <a:pt x="24185" y="640"/>
                  </a:lnTo>
                  <a:cubicBezTo>
                    <a:pt x="24121" y="426"/>
                    <a:pt x="24052" y="213"/>
                    <a:pt x="239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040575" y="1835650"/>
              <a:ext cx="568100" cy="627650"/>
            </a:xfrm>
            <a:custGeom>
              <a:avLst/>
              <a:gdLst/>
              <a:ahLst/>
              <a:cxnLst/>
              <a:rect l="l" t="t" r="r" b="b"/>
              <a:pathLst>
                <a:path w="22724" h="25106" extrusionOk="0">
                  <a:moveTo>
                    <a:pt x="22574" y="1"/>
                  </a:moveTo>
                  <a:lnTo>
                    <a:pt x="0" y="25027"/>
                  </a:lnTo>
                  <a:cubicBezTo>
                    <a:pt x="239" y="25058"/>
                    <a:pt x="477" y="25083"/>
                    <a:pt x="714" y="25106"/>
                  </a:cubicBezTo>
                  <a:lnTo>
                    <a:pt x="22723" y="705"/>
                  </a:lnTo>
                  <a:lnTo>
                    <a:pt x="22723" y="703"/>
                  </a:lnTo>
                  <a:cubicBezTo>
                    <a:pt x="22678" y="470"/>
                    <a:pt x="22627" y="234"/>
                    <a:pt x="225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093475" y="1887875"/>
              <a:ext cx="522875" cy="577550"/>
            </a:xfrm>
            <a:custGeom>
              <a:avLst/>
              <a:gdLst/>
              <a:ahLst/>
              <a:cxnLst/>
              <a:rect l="l" t="t" r="r" b="b"/>
              <a:pathLst>
                <a:path w="20915" h="23102" extrusionOk="0">
                  <a:moveTo>
                    <a:pt x="20833" y="1"/>
                  </a:moveTo>
                  <a:lnTo>
                    <a:pt x="1" y="23097"/>
                  </a:lnTo>
                  <a:cubicBezTo>
                    <a:pt x="151" y="23099"/>
                    <a:pt x="302" y="23101"/>
                    <a:pt x="453" y="23101"/>
                  </a:cubicBezTo>
                  <a:cubicBezTo>
                    <a:pt x="562" y="23101"/>
                    <a:pt x="671" y="23100"/>
                    <a:pt x="780" y="23098"/>
                  </a:cubicBezTo>
                  <a:lnTo>
                    <a:pt x="20914" y="777"/>
                  </a:lnTo>
                  <a:cubicBezTo>
                    <a:pt x="20892" y="518"/>
                    <a:pt x="20865" y="258"/>
                    <a:pt x="208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151700" y="1946000"/>
              <a:ext cx="466675" cy="517300"/>
            </a:xfrm>
            <a:custGeom>
              <a:avLst/>
              <a:gdLst/>
              <a:ahLst/>
              <a:cxnLst/>
              <a:rect l="l" t="t" r="r" b="b"/>
              <a:pathLst>
                <a:path w="18667" h="20692" extrusionOk="0">
                  <a:moveTo>
                    <a:pt x="18664" y="0"/>
                  </a:moveTo>
                  <a:lnTo>
                    <a:pt x="1" y="20692"/>
                  </a:lnTo>
                  <a:cubicBezTo>
                    <a:pt x="292" y="20666"/>
                    <a:pt x="581" y="20634"/>
                    <a:pt x="871" y="20594"/>
                  </a:cubicBezTo>
                  <a:lnTo>
                    <a:pt x="18654" y="878"/>
                  </a:lnTo>
                  <a:cubicBezTo>
                    <a:pt x="18664" y="587"/>
                    <a:pt x="18667" y="295"/>
                    <a:pt x="186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217375" y="2012375"/>
              <a:ext cx="397500" cy="440700"/>
            </a:xfrm>
            <a:custGeom>
              <a:avLst/>
              <a:gdLst/>
              <a:ahLst/>
              <a:cxnLst/>
              <a:rect l="l" t="t" r="r" b="b"/>
              <a:pathLst>
                <a:path w="15900" h="17628" extrusionOk="0">
                  <a:moveTo>
                    <a:pt x="15899" y="1"/>
                  </a:moveTo>
                  <a:lnTo>
                    <a:pt x="0" y="17627"/>
                  </a:lnTo>
                  <a:cubicBezTo>
                    <a:pt x="338" y="17552"/>
                    <a:pt x="675" y="17469"/>
                    <a:pt x="1010" y="17374"/>
                  </a:cubicBezTo>
                  <a:lnTo>
                    <a:pt x="1011" y="17374"/>
                  </a:lnTo>
                  <a:lnTo>
                    <a:pt x="15752" y="1032"/>
                  </a:lnTo>
                  <a:lnTo>
                    <a:pt x="15752" y="1031"/>
                  </a:lnTo>
                  <a:cubicBezTo>
                    <a:pt x="15811" y="687"/>
                    <a:pt x="15859" y="345"/>
                    <a:pt x="158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295550" y="2092675"/>
              <a:ext cx="303325" cy="336275"/>
            </a:xfrm>
            <a:custGeom>
              <a:avLst/>
              <a:gdLst/>
              <a:ahLst/>
              <a:cxnLst/>
              <a:rect l="l" t="t" r="r" b="b"/>
              <a:pathLst>
                <a:path w="12133" h="13451" extrusionOk="0">
                  <a:moveTo>
                    <a:pt x="12132" y="1"/>
                  </a:moveTo>
                  <a:lnTo>
                    <a:pt x="1" y="13450"/>
                  </a:lnTo>
                  <a:cubicBezTo>
                    <a:pt x="439" y="13276"/>
                    <a:pt x="869" y="13087"/>
                    <a:pt x="1296" y="12881"/>
                  </a:cubicBezTo>
                  <a:lnTo>
                    <a:pt x="11699" y="1349"/>
                  </a:lnTo>
                  <a:cubicBezTo>
                    <a:pt x="11860" y="903"/>
                    <a:pt x="12004" y="453"/>
                    <a:pt x="1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408400" y="2211425"/>
              <a:ext cx="139850" cy="154975"/>
            </a:xfrm>
            <a:custGeom>
              <a:avLst/>
              <a:gdLst/>
              <a:ahLst/>
              <a:cxnLst/>
              <a:rect l="l" t="t" r="r" b="b"/>
              <a:pathLst>
                <a:path w="5594" h="6199" extrusionOk="0">
                  <a:moveTo>
                    <a:pt x="5593" y="0"/>
                  </a:moveTo>
                  <a:lnTo>
                    <a:pt x="1" y="6199"/>
                  </a:lnTo>
                  <a:cubicBezTo>
                    <a:pt x="1111" y="5384"/>
                    <a:pt x="2156" y="4445"/>
                    <a:pt x="3115" y="3382"/>
                  </a:cubicBezTo>
                  <a:cubicBezTo>
                    <a:pt x="4072" y="2321"/>
                    <a:pt x="4899" y="1187"/>
                    <a:pt x="5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txBox="1">
            <a:spLocks noGrp="1"/>
          </p:cNvSpPr>
          <p:nvPr>
            <p:ph type="subTitle" idx="1"/>
          </p:nvPr>
        </p:nvSpPr>
        <p:spPr>
          <a:xfrm>
            <a:off x="2392500" y="3158225"/>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accent2"/>
                </a:solidFill>
                <a:latin typeface="Outfit"/>
                <a:ea typeface="Outfit"/>
                <a:cs typeface="Outfit"/>
                <a:sym typeface="Outfi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38" name="Google Shape;38;p2"/>
          <p:cNvGrpSpPr/>
          <p:nvPr/>
        </p:nvGrpSpPr>
        <p:grpSpPr>
          <a:xfrm>
            <a:off x="-381000" y="3934575"/>
            <a:ext cx="3254325" cy="1584625"/>
            <a:chOff x="238125" y="2780050"/>
            <a:chExt cx="3254325" cy="1584625"/>
          </a:xfrm>
        </p:grpSpPr>
        <p:sp>
          <p:nvSpPr>
            <p:cNvPr id="39" name="Google Shape;39;p2"/>
            <p:cNvSpPr/>
            <p:nvPr/>
          </p:nvSpPr>
          <p:spPr>
            <a:xfrm>
              <a:off x="238125" y="3653325"/>
              <a:ext cx="612200" cy="702950"/>
            </a:xfrm>
            <a:custGeom>
              <a:avLst/>
              <a:gdLst/>
              <a:ahLst/>
              <a:cxnLst/>
              <a:rect l="l" t="t" r="r" b="b"/>
              <a:pathLst>
                <a:path w="24488" h="28118" extrusionOk="0">
                  <a:moveTo>
                    <a:pt x="12244" y="1100"/>
                  </a:moveTo>
                  <a:lnTo>
                    <a:pt x="23467" y="7580"/>
                  </a:lnTo>
                  <a:lnTo>
                    <a:pt x="23467" y="20538"/>
                  </a:lnTo>
                  <a:lnTo>
                    <a:pt x="12244" y="27019"/>
                  </a:lnTo>
                  <a:lnTo>
                    <a:pt x="1021" y="20538"/>
                  </a:lnTo>
                  <a:lnTo>
                    <a:pt x="1021" y="7580"/>
                  </a:lnTo>
                  <a:lnTo>
                    <a:pt x="12244" y="1100"/>
                  </a:lnTo>
                  <a:close/>
                  <a:moveTo>
                    <a:pt x="12243" y="1"/>
                  </a:moveTo>
                  <a:cubicBezTo>
                    <a:pt x="12155" y="1"/>
                    <a:pt x="12067" y="23"/>
                    <a:pt x="11988" y="68"/>
                  </a:cubicBezTo>
                  <a:lnTo>
                    <a:pt x="256" y="6842"/>
                  </a:lnTo>
                  <a:cubicBezTo>
                    <a:pt x="98" y="6933"/>
                    <a:pt x="0" y="7103"/>
                    <a:pt x="0" y="7285"/>
                  </a:cubicBezTo>
                  <a:lnTo>
                    <a:pt x="0" y="20833"/>
                  </a:lnTo>
                  <a:cubicBezTo>
                    <a:pt x="0" y="21015"/>
                    <a:pt x="98" y="21183"/>
                    <a:pt x="256" y="21274"/>
                  </a:cubicBezTo>
                  <a:lnTo>
                    <a:pt x="11988" y="28049"/>
                  </a:lnTo>
                  <a:cubicBezTo>
                    <a:pt x="12067" y="28094"/>
                    <a:pt x="12155" y="28117"/>
                    <a:pt x="12243" y="28117"/>
                  </a:cubicBezTo>
                  <a:cubicBezTo>
                    <a:pt x="12332" y="28117"/>
                    <a:pt x="12420" y="28094"/>
                    <a:pt x="12498" y="28049"/>
                  </a:cubicBezTo>
                  <a:lnTo>
                    <a:pt x="24231" y="21274"/>
                  </a:lnTo>
                  <a:cubicBezTo>
                    <a:pt x="24390" y="21183"/>
                    <a:pt x="24487" y="21015"/>
                    <a:pt x="24487" y="20833"/>
                  </a:cubicBezTo>
                  <a:lnTo>
                    <a:pt x="24487" y="7285"/>
                  </a:lnTo>
                  <a:cubicBezTo>
                    <a:pt x="24487" y="7103"/>
                    <a:pt x="24390" y="6933"/>
                    <a:pt x="24231" y="6842"/>
                  </a:cubicBezTo>
                  <a:lnTo>
                    <a:pt x="12498" y="68"/>
                  </a:lnTo>
                  <a:cubicBezTo>
                    <a:pt x="12420" y="23"/>
                    <a:pt x="12332" y="1"/>
                    <a:pt x="12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31450" y="3145825"/>
              <a:ext cx="612200" cy="702950"/>
            </a:xfrm>
            <a:custGeom>
              <a:avLst/>
              <a:gdLst/>
              <a:ahLst/>
              <a:cxnLst/>
              <a:rect l="l" t="t" r="r" b="b"/>
              <a:pathLst>
                <a:path w="24488" h="28118" extrusionOk="0">
                  <a:moveTo>
                    <a:pt x="12244" y="1100"/>
                  </a:moveTo>
                  <a:lnTo>
                    <a:pt x="23467" y="7580"/>
                  </a:lnTo>
                  <a:lnTo>
                    <a:pt x="23467" y="20539"/>
                  </a:lnTo>
                  <a:lnTo>
                    <a:pt x="12244" y="27018"/>
                  </a:lnTo>
                  <a:lnTo>
                    <a:pt x="1021" y="20539"/>
                  </a:lnTo>
                  <a:lnTo>
                    <a:pt x="1021" y="7580"/>
                  </a:lnTo>
                  <a:lnTo>
                    <a:pt x="12244" y="1100"/>
                  </a:lnTo>
                  <a:close/>
                  <a:moveTo>
                    <a:pt x="12244" y="0"/>
                  </a:moveTo>
                  <a:cubicBezTo>
                    <a:pt x="12156" y="0"/>
                    <a:pt x="12067" y="23"/>
                    <a:pt x="11988" y="68"/>
                  </a:cubicBezTo>
                  <a:lnTo>
                    <a:pt x="255" y="6843"/>
                  </a:lnTo>
                  <a:cubicBezTo>
                    <a:pt x="98" y="6934"/>
                    <a:pt x="0" y="7102"/>
                    <a:pt x="0" y="7284"/>
                  </a:cubicBezTo>
                  <a:lnTo>
                    <a:pt x="0" y="20833"/>
                  </a:lnTo>
                  <a:cubicBezTo>
                    <a:pt x="0" y="21016"/>
                    <a:pt x="98" y="21184"/>
                    <a:pt x="255" y="21275"/>
                  </a:cubicBezTo>
                  <a:lnTo>
                    <a:pt x="11988" y="28049"/>
                  </a:lnTo>
                  <a:cubicBezTo>
                    <a:pt x="12067" y="28095"/>
                    <a:pt x="12156" y="28118"/>
                    <a:pt x="12244" y="28118"/>
                  </a:cubicBezTo>
                  <a:cubicBezTo>
                    <a:pt x="12332" y="28118"/>
                    <a:pt x="12420" y="28095"/>
                    <a:pt x="12498" y="28049"/>
                  </a:cubicBezTo>
                  <a:lnTo>
                    <a:pt x="24232" y="21275"/>
                  </a:lnTo>
                  <a:cubicBezTo>
                    <a:pt x="24390" y="21184"/>
                    <a:pt x="24488" y="21016"/>
                    <a:pt x="24488" y="20833"/>
                  </a:cubicBezTo>
                  <a:lnTo>
                    <a:pt x="24488" y="7284"/>
                  </a:lnTo>
                  <a:cubicBezTo>
                    <a:pt x="24488" y="7102"/>
                    <a:pt x="24390" y="6934"/>
                    <a:pt x="24232" y="6843"/>
                  </a:cubicBezTo>
                  <a:lnTo>
                    <a:pt x="12498" y="68"/>
                  </a:lnTo>
                  <a:cubicBezTo>
                    <a:pt x="12420" y="23"/>
                    <a:pt x="12332" y="0"/>
                    <a:pt x="12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18125" y="3151175"/>
              <a:ext cx="612200" cy="702975"/>
            </a:xfrm>
            <a:custGeom>
              <a:avLst/>
              <a:gdLst/>
              <a:ahLst/>
              <a:cxnLst/>
              <a:rect l="l" t="t" r="r" b="b"/>
              <a:pathLst>
                <a:path w="24488" h="28119" extrusionOk="0">
                  <a:moveTo>
                    <a:pt x="12244" y="1101"/>
                  </a:moveTo>
                  <a:lnTo>
                    <a:pt x="23465" y="7579"/>
                  </a:lnTo>
                  <a:lnTo>
                    <a:pt x="23465" y="20539"/>
                  </a:lnTo>
                  <a:lnTo>
                    <a:pt x="12244" y="27018"/>
                  </a:lnTo>
                  <a:lnTo>
                    <a:pt x="1021" y="20539"/>
                  </a:lnTo>
                  <a:lnTo>
                    <a:pt x="1021" y="7579"/>
                  </a:lnTo>
                  <a:lnTo>
                    <a:pt x="12244" y="1101"/>
                  </a:lnTo>
                  <a:close/>
                  <a:moveTo>
                    <a:pt x="12244" y="0"/>
                  </a:moveTo>
                  <a:cubicBezTo>
                    <a:pt x="12155" y="0"/>
                    <a:pt x="12067" y="23"/>
                    <a:pt x="11988" y="69"/>
                  </a:cubicBezTo>
                  <a:lnTo>
                    <a:pt x="254" y="6843"/>
                  </a:lnTo>
                  <a:cubicBezTo>
                    <a:pt x="98" y="6934"/>
                    <a:pt x="0" y="7102"/>
                    <a:pt x="0" y="7285"/>
                  </a:cubicBezTo>
                  <a:lnTo>
                    <a:pt x="0" y="20834"/>
                  </a:lnTo>
                  <a:cubicBezTo>
                    <a:pt x="0" y="21016"/>
                    <a:pt x="98" y="21184"/>
                    <a:pt x="254" y="21275"/>
                  </a:cubicBezTo>
                  <a:lnTo>
                    <a:pt x="11988" y="28050"/>
                  </a:lnTo>
                  <a:cubicBezTo>
                    <a:pt x="12067" y="28095"/>
                    <a:pt x="12155" y="28118"/>
                    <a:pt x="12244" y="28118"/>
                  </a:cubicBezTo>
                  <a:cubicBezTo>
                    <a:pt x="12332" y="28118"/>
                    <a:pt x="12420" y="28095"/>
                    <a:pt x="12498" y="28050"/>
                  </a:cubicBezTo>
                  <a:lnTo>
                    <a:pt x="24231" y="21275"/>
                  </a:lnTo>
                  <a:cubicBezTo>
                    <a:pt x="24390" y="21184"/>
                    <a:pt x="24487" y="21016"/>
                    <a:pt x="24487" y="20834"/>
                  </a:cubicBezTo>
                  <a:lnTo>
                    <a:pt x="24487" y="7285"/>
                  </a:lnTo>
                  <a:cubicBezTo>
                    <a:pt x="24487" y="7102"/>
                    <a:pt x="24390" y="6934"/>
                    <a:pt x="24231" y="6843"/>
                  </a:cubicBezTo>
                  <a:lnTo>
                    <a:pt x="12498" y="69"/>
                  </a:lnTo>
                  <a:cubicBezTo>
                    <a:pt x="12420" y="23"/>
                    <a:pt x="12332" y="0"/>
                    <a:pt x="12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24775" y="3657250"/>
              <a:ext cx="612200" cy="702975"/>
            </a:xfrm>
            <a:custGeom>
              <a:avLst/>
              <a:gdLst/>
              <a:ahLst/>
              <a:cxnLst/>
              <a:rect l="l" t="t" r="r" b="b"/>
              <a:pathLst>
                <a:path w="24488" h="28119" extrusionOk="0">
                  <a:moveTo>
                    <a:pt x="12244" y="1099"/>
                  </a:moveTo>
                  <a:lnTo>
                    <a:pt x="23467" y="7579"/>
                  </a:lnTo>
                  <a:lnTo>
                    <a:pt x="23467" y="20538"/>
                  </a:lnTo>
                  <a:lnTo>
                    <a:pt x="12244" y="27018"/>
                  </a:lnTo>
                  <a:lnTo>
                    <a:pt x="1021" y="20538"/>
                  </a:lnTo>
                  <a:lnTo>
                    <a:pt x="1021" y="7579"/>
                  </a:lnTo>
                  <a:lnTo>
                    <a:pt x="12244" y="1099"/>
                  </a:lnTo>
                  <a:close/>
                  <a:moveTo>
                    <a:pt x="12244" y="1"/>
                  </a:moveTo>
                  <a:cubicBezTo>
                    <a:pt x="12156" y="1"/>
                    <a:pt x="12068" y="24"/>
                    <a:pt x="11988" y="69"/>
                  </a:cubicBezTo>
                  <a:lnTo>
                    <a:pt x="255" y="6844"/>
                  </a:lnTo>
                  <a:cubicBezTo>
                    <a:pt x="98" y="6935"/>
                    <a:pt x="1" y="7103"/>
                    <a:pt x="1" y="7285"/>
                  </a:cubicBezTo>
                  <a:lnTo>
                    <a:pt x="1" y="20834"/>
                  </a:lnTo>
                  <a:cubicBezTo>
                    <a:pt x="1" y="21016"/>
                    <a:pt x="98" y="21184"/>
                    <a:pt x="255" y="21276"/>
                  </a:cubicBezTo>
                  <a:lnTo>
                    <a:pt x="11988" y="28050"/>
                  </a:lnTo>
                  <a:cubicBezTo>
                    <a:pt x="12068" y="28096"/>
                    <a:pt x="12156" y="28118"/>
                    <a:pt x="12244" y="28118"/>
                  </a:cubicBezTo>
                  <a:cubicBezTo>
                    <a:pt x="12332" y="28118"/>
                    <a:pt x="12420" y="28096"/>
                    <a:pt x="12499" y="28050"/>
                  </a:cubicBezTo>
                  <a:lnTo>
                    <a:pt x="24232" y="21276"/>
                  </a:lnTo>
                  <a:cubicBezTo>
                    <a:pt x="24390" y="21184"/>
                    <a:pt x="24488" y="21016"/>
                    <a:pt x="24488" y="20834"/>
                  </a:cubicBezTo>
                  <a:lnTo>
                    <a:pt x="24488" y="7285"/>
                  </a:lnTo>
                  <a:cubicBezTo>
                    <a:pt x="24488" y="7103"/>
                    <a:pt x="24390" y="6935"/>
                    <a:pt x="24232" y="6844"/>
                  </a:cubicBezTo>
                  <a:lnTo>
                    <a:pt x="12499" y="69"/>
                  </a:lnTo>
                  <a:cubicBezTo>
                    <a:pt x="12420" y="24"/>
                    <a:pt x="12332" y="1"/>
                    <a:pt x="12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411450" y="3657250"/>
              <a:ext cx="612200" cy="702975"/>
            </a:xfrm>
            <a:custGeom>
              <a:avLst/>
              <a:gdLst/>
              <a:ahLst/>
              <a:cxnLst/>
              <a:rect l="l" t="t" r="r" b="b"/>
              <a:pathLst>
                <a:path w="24488" h="28119" extrusionOk="0">
                  <a:moveTo>
                    <a:pt x="12244" y="1099"/>
                  </a:moveTo>
                  <a:lnTo>
                    <a:pt x="23467" y="7579"/>
                  </a:lnTo>
                  <a:lnTo>
                    <a:pt x="23467" y="20538"/>
                  </a:lnTo>
                  <a:lnTo>
                    <a:pt x="12244" y="27018"/>
                  </a:lnTo>
                  <a:lnTo>
                    <a:pt x="1021" y="20538"/>
                  </a:lnTo>
                  <a:lnTo>
                    <a:pt x="1021" y="7579"/>
                  </a:lnTo>
                  <a:lnTo>
                    <a:pt x="12244" y="1099"/>
                  </a:lnTo>
                  <a:close/>
                  <a:moveTo>
                    <a:pt x="12243" y="1"/>
                  </a:moveTo>
                  <a:cubicBezTo>
                    <a:pt x="12155" y="1"/>
                    <a:pt x="12067" y="24"/>
                    <a:pt x="11988" y="69"/>
                  </a:cubicBezTo>
                  <a:lnTo>
                    <a:pt x="255" y="6844"/>
                  </a:lnTo>
                  <a:cubicBezTo>
                    <a:pt x="96" y="6935"/>
                    <a:pt x="0" y="7103"/>
                    <a:pt x="0" y="7285"/>
                  </a:cubicBezTo>
                  <a:lnTo>
                    <a:pt x="0" y="20834"/>
                  </a:lnTo>
                  <a:cubicBezTo>
                    <a:pt x="0" y="21016"/>
                    <a:pt x="96" y="21184"/>
                    <a:pt x="255" y="21276"/>
                  </a:cubicBezTo>
                  <a:lnTo>
                    <a:pt x="11988" y="28050"/>
                  </a:lnTo>
                  <a:cubicBezTo>
                    <a:pt x="12067" y="28096"/>
                    <a:pt x="12156" y="28118"/>
                    <a:pt x="12244" y="28118"/>
                  </a:cubicBezTo>
                  <a:cubicBezTo>
                    <a:pt x="12332" y="28118"/>
                    <a:pt x="12420" y="28096"/>
                    <a:pt x="12498" y="28050"/>
                  </a:cubicBezTo>
                  <a:lnTo>
                    <a:pt x="24232" y="21276"/>
                  </a:lnTo>
                  <a:cubicBezTo>
                    <a:pt x="24390" y="21184"/>
                    <a:pt x="24488" y="21016"/>
                    <a:pt x="24488" y="20834"/>
                  </a:cubicBezTo>
                  <a:lnTo>
                    <a:pt x="24488" y="7285"/>
                  </a:lnTo>
                  <a:cubicBezTo>
                    <a:pt x="24488" y="7103"/>
                    <a:pt x="24390" y="6935"/>
                    <a:pt x="24232" y="6844"/>
                  </a:cubicBezTo>
                  <a:lnTo>
                    <a:pt x="12498" y="69"/>
                  </a:lnTo>
                  <a:cubicBezTo>
                    <a:pt x="12419" y="24"/>
                    <a:pt x="12331" y="1"/>
                    <a:pt x="12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998125" y="3661725"/>
              <a:ext cx="612150" cy="702950"/>
            </a:xfrm>
            <a:custGeom>
              <a:avLst/>
              <a:gdLst/>
              <a:ahLst/>
              <a:cxnLst/>
              <a:rect l="l" t="t" r="r" b="b"/>
              <a:pathLst>
                <a:path w="24486" h="28118" extrusionOk="0">
                  <a:moveTo>
                    <a:pt x="12242" y="1100"/>
                  </a:moveTo>
                  <a:lnTo>
                    <a:pt x="23465" y="7580"/>
                  </a:lnTo>
                  <a:lnTo>
                    <a:pt x="23465" y="20538"/>
                  </a:lnTo>
                  <a:lnTo>
                    <a:pt x="12242" y="27018"/>
                  </a:lnTo>
                  <a:lnTo>
                    <a:pt x="1021" y="20538"/>
                  </a:lnTo>
                  <a:lnTo>
                    <a:pt x="1021" y="7580"/>
                  </a:lnTo>
                  <a:lnTo>
                    <a:pt x="12242" y="1100"/>
                  </a:lnTo>
                  <a:close/>
                  <a:moveTo>
                    <a:pt x="12243" y="1"/>
                  </a:moveTo>
                  <a:cubicBezTo>
                    <a:pt x="12155" y="1"/>
                    <a:pt x="12067" y="24"/>
                    <a:pt x="11988" y="69"/>
                  </a:cubicBezTo>
                  <a:lnTo>
                    <a:pt x="254" y="6842"/>
                  </a:lnTo>
                  <a:cubicBezTo>
                    <a:pt x="96" y="6933"/>
                    <a:pt x="0" y="7103"/>
                    <a:pt x="0" y="7285"/>
                  </a:cubicBezTo>
                  <a:lnTo>
                    <a:pt x="0" y="20833"/>
                  </a:lnTo>
                  <a:cubicBezTo>
                    <a:pt x="0" y="21015"/>
                    <a:pt x="96" y="21185"/>
                    <a:pt x="254" y="21276"/>
                  </a:cubicBezTo>
                  <a:lnTo>
                    <a:pt x="11988" y="28049"/>
                  </a:lnTo>
                  <a:cubicBezTo>
                    <a:pt x="12067" y="28094"/>
                    <a:pt x="12155" y="28117"/>
                    <a:pt x="12243" y="28117"/>
                  </a:cubicBezTo>
                  <a:cubicBezTo>
                    <a:pt x="12331" y="28117"/>
                    <a:pt x="12419" y="28094"/>
                    <a:pt x="12498" y="28049"/>
                  </a:cubicBezTo>
                  <a:lnTo>
                    <a:pt x="24231" y="21276"/>
                  </a:lnTo>
                  <a:cubicBezTo>
                    <a:pt x="24390" y="21185"/>
                    <a:pt x="24486" y="21015"/>
                    <a:pt x="24486" y="20833"/>
                  </a:cubicBezTo>
                  <a:lnTo>
                    <a:pt x="24486" y="7285"/>
                  </a:lnTo>
                  <a:cubicBezTo>
                    <a:pt x="24486" y="7103"/>
                    <a:pt x="24390" y="6933"/>
                    <a:pt x="24231" y="6842"/>
                  </a:cubicBezTo>
                  <a:lnTo>
                    <a:pt x="12498" y="69"/>
                  </a:lnTo>
                  <a:cubicBezTo>
                    <a:pt x="12419" y="24"/>
                    <a:pt x="12331" y="1"/>
                    <a:pt x="12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584750" y="3661725"/>
              <a:ext cx="612200" cy="702950"/>
            </a:xfrm>
            <a:custGeom>
              <a:avLst/>
              <a:gdLst/>
              <a:ahLst/>
              <a:cxnLst/>
              <a:rect l="l" t="t" r="r" b="b"/>
              <a:pathLst>
                <a:path w="24488" h="28118" extrusionOk="0">
                  <a:moveTo>
                    <a:pt x="12244" y="1100"/>
                  </a:moveTo>
                  <a:lnTo>
                    <a:pt x="23467" y="7580"/>
                  </a:lnTo>
                  <a:lnTo>
                    <a:pt x="23467" y="20538"/>
                  </a:lnTo>
                  <a:lnTo>
                    <a:pt x="12244" y="27018"/>
                  </a:lnTo>
                  <a:lnTo>
                    <a:pt x="1021" y="20538"/>
                  </a:lnTo>
                  <a:lnTo>
                    <a:pt x="1021" y="7580"/>
                  </a:lnTo>
                  <a:lnTo>
                    <a:pt x="12244" y="1100"/>
                  </a:lnTo>
                  <a:close/>
                  <a:moveTo>
                    <a:pt x="12244" y="1"/>
                  </a:moveTo>
                  <a:cubicBezTo>
                    <a:pt x="12156" y="1"/>
                    <a:pt x="12068" y="24"/>
                    <a:pt x="11990" y="69"/>
                  </a:cubicBezTo>
                  <a:lnTo>
                    <a:pt x="256" y="6842"/>
                  </a:lnTo>
                  <a:cubicBezTo>
                    <a:pt x="98" y="6933"/>
                    <a:pt x="0" y="7103"/>
                    <a:pt x="0" y="7285"/>
                  </a:cubicBezTo>
                  <a:lnTo>
                    <a:pt x="0" y="20833"/>
                  </a:lnTo>
                  <a:cubicBezTo>
                    <a:pt x="0" y="21015"/>
                    <a:pt x="98" y="21185"/>
                    <a:pt x="256" y="21276"/>
                  </a:cubicBezTo>
                  <a:lnTo>
                    <a:pt x="11990" y="28049"/>
                  </a:lnTo>
                  <a:cubicBezTo>
                    <a:pt x="12068" y="28094"/>
                    <a:pt x="12156" y="28117"/>
                    <a:pt x="12244" y="28117"/>
                  </a:cubicBezTo>
                  <a:cubicBezTo>
                    <a:pt x="12332" y="28117"/>
                    <a:pt x="12421" y="28094"/>
                    <a:pt x="12500" y="28049"/>
                  </a:cubicBezTo>
                  <a:lnTo>
                    <a:pt x="24233" y="21276"/>
                  </a:lnTo>
                  <a:cubicBezTo>
                    <a:pt x="24390" y="21185"/>
                    <a:pt x="24488" y="21015"/>
                    <a:pt x="24488" y="20833"/>
                  </a:cubicBezTo>
                  <a:lnTo>
                    <a:pt x="24488" y="7285"/>
                  </a:lnTo>
                  <a:cubicBezTo>
                    <a:pt x="24488" y="7103"/>
                    <a:pt x="24390" y="6933"/>
                    <a:pt x="24233" y="6842"/>
                  </a:cubicBezTo>
                  <a:lnTo>
                    <a:pt x="12500" y="69"/>
                  </a:lnTo>
                  <a:cubicBezTo>
                    <a:pt x="12421" y="24"/>
                    <a:pt x="12332" y="1"/>
                    <a:pt x="12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704750" y="3123250"/>
              <a:ext cx="271025" cy="224100"/>
            </a:xfrm>
            <a:custGeom>
              <a:avLst/>
              <a:gdLst/>
              <a:ahLst/>
              <a:cxnLst/>
              <a:rect l="l" t="t" r="r" b="b"/>
              <a:pathLst>
                <a:path w="10841" h="8964" extrusionOk="0">
                  <a:moveTo>
                    <a:pt x="10372" y="0"/>
                  </a:moveTo>
                  <a:lnTo>
                    <a:pt x="0" y="8384"/>
                  </a:lnTo>
                  <a:lnTo>
                    <a:pt x="469" y="8963"/>
                  </a:lnTo>
                  <a:lnTo>
                    <a:pt x="10841" y="579"/>
                  </a:lnTo>
                  <a:lnTo>
                    <a:pt x="10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293125" y="3347275"/>
              <a:ext cx="22100" cy="333625"/>
            </a:xfrm>
            <a:custGeom>
              <a:avLst/>
              <a:gdLst/>
              <a:ahLst/>
              <a:cxnLst/>
              <a:rect l="l" t="t" r="r" b="b"/>
              <a:pathLst>
                <a:path w="884" h="13345" extrusionOk="0">
                  <a:moveTo>
                    <a:pt x="746" y="1"/>
                  </a:moveTo>
                  <a:lnTo>
                    <a:pt x="1" y="9"/>
                  </a:lnTo>
                  <a:lnTo>
                    <a:pt x="138" y="13345"/>
                  </a:lnTo>
                  <a:lnTo>
                    <a:pt x="884" y="13337"/>
                  </a:lnTo>
                  <a:lnTo>
                    <a:pt x="7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929175" y="3076575"/>
              <a:ext cx="93250" cy="93200"/>
            </a:xfrm>
            <a:custGeom>
              <a:avLst/>
              <a:gdLst/>
              <a:ahLst/>
              <a:cxnLst/>
              <a:rect l="l" t="t" r="r" b="b"/>
              <a:pathLst>
                <a:path w="3730" h="3728" extrusionOk="0">
                  <a:moveTo>
                    <a:pt x="1864" y="1"/>
                  </a:moveTo>
                  <a:cubicBezTo>
                    <a:pt x="835" y="1"/>
                    <a:pt x="0" y="836"/>
                    <a:pt x="0" y="1864"/>
                  </a:cubicBezTo>
                  <a:cubicBezTo>
                    <a:pt x="0" y="2894"/>
                    <a:pt x="835" y="3728"/>
                    <a:pt x="1864" y="3728"/>
                  </a:cubicBezTo>
                  <a:cubicBezTo>
                    <a:pt x="2894" y="3728"/>
                    <a:pt x="3729" y="2894"/>
                    <a:pt x="3729" y="1864"/>
                  </a:cubicBezTo>
                  <a:cubicBezTo>
                    <a:pt x="3729" y="836"/>
                    <a:pt x="2894" y="1"/>
                    <a:pt x="18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174775" y="3630025"/>
              <a:ext cx="271050" cy="224075"/>
            </a:xfrm>
            <a:custGeom>
              <a:avLst/>
              <a:gdLst/>
              <a:ahLst/>
              <a:cxnLst/>
              <a:rect l="l" t="t" r="r" b="b"/>
              <a:pathLst>
                <a:path w="10842" h="8963" extrusionOk="0">
                  <a:moveTo>
                    <a:pt x="10372" y="0"/>
                  </a:moveTo>
                  <a:lnTo>
                    <a:pt x="0" y="8384"/>
                  </a:lnTo>
                  <a:lnTo>
                    <a:pt x="469" y="8963"/>
                  </a:lnTo>
                  <a:lnTo>
                    <a:pt x="10841" y="579"/>
                  </a:lnTo>
                  <a:lnTo>
                    <a:pt x="10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399250" y="3583300"/>
              <a:ext cx="93200" cy="93200"/>
            </a:xfrm>
            <a:custGeom>
              <a:avLst/>
              <a:gdLst/>
              <a:ahLst/>
              <a:cxnLst/>
              <a:rect l="l" t="t" r="r" b="b"/>
              <a:pathLst>
                <a:path w="3728" h="3728" extrusionOk="0">
                  <a:moveTo>
                    <a:pt x="1864" y="1"/>
                  </a:moveTo>
                  <a:cubicBezTo>
                    <a:pt x="834" y="1"/>
                    <a:pt x="0" y="836"/>
                    <a:pt x="0" y="1864"/>
                  </a:cubicBezTo>
                  <a:cubicBezTo>
                    <a:pt x="0" y="2894"/>
                    <a:pt x="834" y="3728"/>
                    <a:pt x="1864" y="3728"/>
                  </a:cubicBezTo>
                  <a:cubicBezTo>
                    <a:pt x="2892" y="3728"/>
                    <a:pt x="3727" y="2894"/>
                    <a:pt x="3727" y="1864"/>
                  </a:cubicBezTo>
                  <a:cubicBezTo>
                    <a:pt x="3727" y="836"/>
                    <a:pt x="2892" y="1"/>
                    <a:pt x="18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251850" y="3291650"/>
              <a:ext cx="104700" cy="93200"/>
            </a:xfrm>
            <a:custGeom>
              <a:avLst/>
              <a:gdLst/>
              <a:ahLst/>
              <a:cxnLst/>
              <a:rect l="l" t="t" r="r" b="b"/>
              <a:pathLst>
                <a:path w="4188" h="3728" extrusionOk="0">
                  <a:moveTo>
                    <a:pt x="2094" y="0"/>
                  </a:moveTo>
                  <a:cubicBezTo>
                    <a:pt x="1676" y="0"/>
                    <a:pt x="1255" y="140"/>
                    <a:pt x="908" y="428"/>
                  </a:cubicBezTo>
                  <a:cubicBezTo>
                    <a:pt x="114" y="1082"/>
                    <a:pt x="1" y="2258"/>
                    <a:pt x="657" y="3051"/>
                  </a:cubicBezTo>
                  <a:cubicBezTo>
                    <a:pt x="1026" y="3497"/>
                    <a:pt x="1558" y="3728"/>
                    <a:pt x="2095" y="3728"/>
                  </a:cubicBezTo>
                  <a:cubicBezTo>
                    <a:pt x="2513" y="3728"/>
                    <a:pt x="2933" y="3588"/>
                    <a:pt x="3280" y="3302"/>
                  </a:cubicBezTo>
                  <a:cubicBezTo>
                    <a:pt x="4074" y="2646"/>
                    <a:pt x="4187" y="1472"/>
                    <a:pt x="3531" y="677"/>
                  </a:cubicBezTo>
                  <a:cubicBezTo>
                    <a:pt x="3163" y="231"/>
                    <a:pt x="2630" y="0"/>
                    <a:pt x="2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26500" y="2835675"/>
              <a:ext cx="22100" cy="333625"/>
            </a:xfrm>
            <a:custGeom>
              <a:avLst/>
              <a:gdLst/>
              <a:ahLst/>
              <a:cxnLst/>
              <a:rect l="l" t="t" r="r" b="b"/>
              <a:pathLst>
                <a:path w="884" h="13345" extrusionOk="0">
                  <a:moveTo>
                    <a:pt x="746" y="0"/>
                  </a:moveTo>
                  <a:lnTo>
                    <a:pt x="0" y="8"/>
                  </a:lnTo>
                  <a:lnTo>
                    <a:pt x="138" y="13345"/>
                  </a:lnTo>
                  <a:lnTo>
                    <a:pt x="883" y="13337"/>
                  </a:lnTo>
                  <a:lnTo>
                    <a:pt x="7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85225" y="2780050"/>
              <a:ext cx="104650" cy="93200"/>
            </a:xfrm>
            <a:custGeom>
              <a:avLst/>
              <a:gdLst/>
              <a:ahLst/>
              <a:cxnLst/>
              <a:rect l="l" t="t" r="r" b="b"/>
              <a:pathLst>
                <a:path w="4186" h="3728" extrusionOk="0">
                  <a:moveTo>
                    <a:pt x="2093" y="0"/>
                  </a:moveTo>
                  <a:cubicBezTo>
                    <a:pt x="1675" y="0"/>
                    <a:pt x="1254" y="140"/>
                    <a:pt x="906" y="427"/>
                  </a:cubicBezTo>
                  <a:cubicBezTo>
                    <a:pt x="113" y="1082"/>
                    <a:pt x="1" y="2256"/>
                    <a:pt x="657" y="3051"/>
                  </a:cubicBezTo>
                  <a:cubicBezTo>
                    <a:pt x="1024" y="3497"/>
                    <a:pt x="1556" y="3727"/>
                    <a:pt x="2093" y="3727"/>
                  </a:cubicBezTo>
                  <a:cubicBezTo>
                    <a:pt x="2511" y="3727"/>
                    <a:pt x="2932" y="3588"/>
                    <a:pt x="3280" y="3300"/>
                  </a:cubicBezTo>
                  <a:cubicBezTo>
                    <a:pt x="4073" y="2646"/>
                    <a:pt x="4185" y="1472"/>
                    <a:pt x="3529" y="677"/>
                  </a:cubicBezTo>
                  <a:cubicBezTo>
                    <a:pt x="3162" y="231"/>
                    <a:pt x="2630" y="0"/>
                    <a:pt x="2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a:off x="8143396" y="-773684"/>
            <a:ext cx="1928311" cy="1928029"/>
            <a:chOff x="592350" y="1439550"/>
            <a:chExt cx="1026025" cy="1025875"/>
          </a:xfrm>
        </p:grpSpPr>
        <p:sp>
          <p:nvSpPr>
            <p:cNvPr id="55" name="Google Shape;55;p2"/>
            <p:cNvSpPr/>
            <p:nvPr/>
          </p:nvSpPr>
          <p:spPr>
            <a:xfrm>
              <a:off x="637950" y="1509300"/>
              <a:ext cx="208725" cy="231400"/>
            </a:xfrm>
            <a:custGeom>
              <a:avLst/>
              <a:gdLst/>
              <a:ahLst/>
              <a:cxnLst/>
              <a:rect l="l" t="t" r="r" b="b"/>
              <a:pathLst>
                <a:path w="8349" h="9256" extrusionOk="0">
                  <a:moveTo>
                    <a:pt x="8349" y="0"/>
                  </a:moveTo>
                  <a:lnTo>
                    <a:pt x="8349" y="0"/>
                  </a:lnTo>
                  <a:cubicBezTo>
                    <a:pt x="7678" y="390"/>
                    <a:pt x="7026" y="822"/>
                    <a:pt x="6397" y="1296"/>
                  </a:cubicBezTo>
                  <a:lnTo>
                    <a:pt x="1090" y="7179"/>
                  </a:lnTo>
                  <a:cubicBezTo>
                    <a:pt x="683" y="7856"/>
                    <a:pt x="319" y="8549"/>
                    <a:pt x="0" y="9256"/>
                  </a:cubicBezTo>
                  <a:lnTo>
                    <a:pt x="83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04700" y="1466025"/>
              <a:ext cx="337400" cy="374050"/>
            </a:xfrm>
            <a:custGeom>
              <a:avLst/>
              <a:gdLst/>
              <a:ahLst/>
              <a:cxnLst/>
              <a:rect l="l" t="t" r="r" b="b"/>
              <a:pathLst>
                <a:path w="13496" h="14962" extrusionOk="0">
                  <a:moveTo>
                    <a:pt x="13495" y="0"/>
                  </a:moveTo>
                  <a:lnTo>
                    <a:pt x="13495" y="0"/>
                  </a:lnTo>
                  <a:cubicBezTo>
                    <a:pt x="13102" y="130"/>
                    <a:pt x="12712" y="274"/>
                    <a:pt x="12325" y="431"/>
                  </a:cubicBezTo>
                  <a:lnTo>
                    <a:pt x="311" y="13751"/>
                  </a:lnTo>
                  <a:cubicBezTo>
                    <a:pt x="194" y="14152"/>
                    <a:pt x="90" y="14555"/>
                    <a:pt x="1" y="14962"/>
                  </a:cubicBezTo>
                  <a:lnTo>
                    <a:pt x="134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93700" y="1447350"/>
              <a:ext cx="421750" cy="467525"/>
            </a:xfrm>
            <a:custGeom>
              <a:avLst/>
              <a:gdLst/>
              <a:ahLst/>
              <a:cxnLst/>
              <a:rect l="l" t="t" r="r" b="b"/>
              <a:pathLst>
                <a:path w="16870" h="18701" extrusionOk="0">
                  <a:moveTo>
                    <a:pt x="16869" y="0"/>
                  </a:moveTo>
                  <a:lnTo>
                    <a:pt x="16869" y="0"/>
                  </a:lnTo>
                  <a:cubicBezTo>
                    <a:pt x="16549" y="56"/>
                    <a:pt x="16228" y="120"/>
                    <a:pt x="15911" y="192"/>
                  </a:cubicBezTo>
                  <a:lnTo>
                    <a:pt x="95" y="17728"/>
                  </a:lnTo>
                  <a:cubicBezTo>
                    <a:pt x="55" y="18051"/>
                    <a:pt x="23" y="18375"/>
                    <a:pt x="1" y="18700"/>
                  </a:cubicBezTo>
                  <a:lnTo>
                    <a:pt x="168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92350" y="1440150"/>
              <a:ext cx="486000" cy="538050"/>
            </a:xfrm>
            <a:custGeom>
              <a:avLst/>
              <a:gdLst/>
              <a:ahLst/>
              <a:cxnLst/>
              <a:rect l="l" t="t" r="r" b="b"/>
              <a:pathLst>
                <a:path w="19440" h="21522" extrusionOk="0">
                  <a:moveTo>
                    <a:pt x="19439" y="0"/>
                  </a:moveTo>
                  <a:cubicBezTo>
                    <a:pt x="19159" y="13"/>
                    <a:pt x="18880" y="34"/>
                    <a:pt x="18601" y="61"/>
                  </a:cubicBezTo>
                  <a:lnTo>
                    <a:pt x="1" y="20682"/>
                  </a:lnTo>
                  <a:lnTo>
                    <a:pt x="1" y="20684"/>
                  </a:lnTo>
                  <a:cubicBezTo>
                    <a:pt x="4" y="20964"/>
                    <a:pt x="12" y="21244"/>
                    <a:pt x="26" y="21522"/>
                  </a:cubicBezTo>
                  <a:lnTo>
                    <a:pt x="194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96200" y="1439550"/>
              <a:ext cx="538425" cy="594700"/>
            </a:xfrm>
            <a:custGeom>
              <a:avLst/>
              <a:gdLst/>
              <a:ahLst/>
              <a:cxnLst/>
              <a:rect l="l" t="t" r="r" b="b"/>
              <a:pathLst>
                <a:path w="21537" h="23788" extrusionOk="0">
                  <a:moveTo>
                    <a:pt x="20781" y="0"/>
                  </a:moveTo>
                  <a:lnTo>
                    <a:pt x="0" y="23037"/>
                  </a:lnTo>
                  <a:cubicBezTo>
                    <a:pt x="32" y="23288"/>
                    <a:pt x="67" y="23537"/>
                    <a:pt x="109" y="23787"/>
                  </a:cubicBezTo>
                  <a:lnTo>
                    <a:pt x="21536" y="29"/>
                  </a:lnTo>
                  <a:cubicBezTo>
                    <a:pt x="21285" y="13"/>
                    <a:pt x="21032" y="4"/>
                    <a:pt x="207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5425" y="1443300"/>
              <a:ext cx="580750" cy="641525"/>
            </a:xfrm>
            <a:custGeom>
              <a:avLst/>
              <a:gdLst/>
              <a:ahLst/>
              <a:cxnLst/>
              <a:rect l="l" t="t" r="r" b="b"/>
              <a:pathLst>
                <a:path w="23230" h="25661" extrusionOk="0">
                  <a:moveTo>
                    <a:pt x="22533" y="1"/>
                  </a:moveTo>
                  <a:lnTo>
                    <a:pt x="1" y="24981"/>
                  </a:lnTo>
                  <a:cubicBezTo>
                    <a:pt x="53" y="25209"/>
                    <a:pt x="109" y="25437"/>
                    <a:pt x="170" y="25661"/>
                  </a:cubicBezTo>
                  <a:lnTo>
                    <a:pt x="23229" y="98"/>
                  </a:lnTo>
                  <a:cubicBezTo>
                    <a:pt x="22996" y="62"/>
                    <a:pt x="22767" y="30"/>
                    <a:pt x="225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18875" y="1451750"/>
              <a:ext cx="614800" cy="679375"/>
            </a:xfrm>
            <a:custGeom>
              <a:avLst/>
              <a:gdLst/>
              <a:ahLst/>
              <a:cxnLst/>
              <a:rect l="l" t="t" r="r" b="b"/>
              <a:pathLst>
                <a:path w="24592" h="27175" extrusionOk="0">
                  <a:moveTo>
                    <a:pt x="23948" y="0"/>
                  </a:moveTo>
                  <a:lnTo>
                    <a:pt x="0" y="26549"/>
                  </a:lnTo>
                  <a:cubicBezTo>
                    <a:pt x="69" y="26761"/>
                    <a:pt x="143" y="26967"/>
                    <a:pt x="221" y="27175"/>
                  </a:cubicBezTo>
                  <a:lnTo>
                    <a:pt x="24591" y="155"/>
                  </a:lnTo>
                  <a:cubicBezTo>
                    <a:pt x="24377" y="99"/>
                    <a:pt x="24164" y="48"/>
                    <a:pt x="239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35825" y="1464100"/>
              <a:ext cx="642050" cy="709625"/>
            </a:xfrm>
            <a:custGeom>
              <a:avLst/>
              <a:gdLst/>
              <a:ahLst/>
              <a:cxnLst/>
              <a:rect l="l" t="t" r="r" b="b"/>
              <a:pathLst>
                <a:path w="25682" h="28385" extrusionOk="0">
                  <a:moveTo>
                    <a:pt x="25083" y="1"/>
                  </a:moveTo>
                  <a:lnTo>
                    <a:pt x="0" y="27807"/>
                  </a:lnTo>
                  <a:lnTo>
                    <a:pt x="0" y="27809"/>
                  </a:lnTo>
                  <a:cubicBezTo>
                    <a:pt x="84" y="28002"/>
                    <a:pt x="172" y="28194"/>
                    <a:pt x="263" y="28385"/>
                  </a:cubicBezTo>
                  <a:lnTo>
                    <a:pt x="25681" y="205"/>
                  </a:lnTo>
                  <a:cubicBezTo>
                    <a:pt x="25483" y="132"/>
                    <a:pt x="25284" y="65"/>
                    <a:pt x="2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55750" y="1479825"/>
              <a:ext cx="663425" cy="733225"/>
            </a:xfrm>
            <a:custGeom>
              <a:avLst/>
              <a:gdLst/>
              <a:ahLst/>
              <a:cxnLst/>
              <a:rect l="l" t="t" r="r" b="b"/>
              <a:pathLst>
                <a:path w="26537" h="29329" extrusionOk="0">
                  <a:moveTo>
                    <a:pt x="25977" y="0"/>
                  </a:moveTo>
                  <a:lnTo>
                    <a:pt x="0" y="28795"/>
                  </a:lnTo>
                  <a:lnTo>
                    <a:pt x="0" y="28797"/>
                  </a:lnTo>
                  <a:cubicBezTo>
                    <a:pt x="98" y="28976"/>
                    <a:pt x="198" y="29152"/>
                    <a:pt x="304" y="29328"/>
                  </a:cubicBezTo>
                  <a:lnTo>
                    <a:pt x="26536" y="245"/>
                  </a:lnTo>
                  <a:cubicBezTo>
                    <a:pt x="26349" y="160"/>
                    <a:pt x="26164" y="77"/>
                    <a:pt x="25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78500" y="1498575"/>
              <a:ext cx="679275" cy="750850"/>
            </a:xfrm>
            <a:custGeom>
              <a:avLst/>
              <a:gdLst/>
              <a:ahLst/>
              <a:cxnLst/>
              <a:rect l="l" t="t" r="r" b="b"/>
              <a:pathLst>
                <a:path w="27171" h="30034" extrusionOk="0">
                  <a:moveTo>
                    <a:pt x="26645" y="0"/>
                  </a:moveTo>
                  <a:lnTo>
                    <a:pt x="0" y="29543"/>
                  </a:lnTo>
                  <a:cubicBezTo>
                    <a:pt x="111" y="29709"/>
                    <a:pt x="223" y="29872"/>
                    <a:pt x="338" y="30034"/>
                  </a:cubicBezTo>
                  <a:lnTo>
                    <a:pt x="27170" y="287"/>
                  </a:lnTo>
                  <a:cubicBezTo>
                    <a:pt x="26997" y="188"/>
                    <a:pt x="26823" y="92"/>
                    <a:pt x="266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03700" y="1520100"/>
              <a:ext cx="690225" cy="763000"/>
            </a:xfrm>
            <a:custGeom>
              <a:avLst/>
              <a:gdLst/>
              <a:ahLst/>
              <a:cxnLst/>
              <a:rect l="l" t="t" r="r" b="b"/>
              <a:pathLst>
                <a:path w="27609" h="30520" extrusionOk="0">
                  <a:moveTo>
                    <a:pt x="27119" y="0"/>
                  </a:moveTo>
                  <a:lnTo>
                    <a:pt x="0" y="30065"/>
                  </a:lnTo>
                  <a:cubicBezTo>
                    <a:pt x="123" y="30217"/>
                    <a:pt x="248" y="30369"/>
                    <a:pt x="374" y="30520"/>
                  </a:cubicBezTo>
                  <a:lnTo>
                    <a:pt x="27608" y="325"/>
                  </a:lnTo>
                  <a:cubicBezTo>
                    <a:pt x="27445" y="214"/>
                    <a:pt x="27282" y="107"/>
                    <a:pt x="27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31400" y="1544375"/>
              <a:ext cx="696300" cy="769725"/>
            </a:xfrm>
            <a:custGeom>
              <a:avLst/>
              <a:gdLst/>
              <a:ahLst/>
              <a:cxnLst/>
              <a:rect l="l" t="t" r="r" b="b"/>
              <a:pathLst>
                <a:path w="27852" h="30789" extrusionOk="0">
                  <a:moveTo>
                    <a:pt x="27394" y="0"/>
                  </a:moveTo>
                  <a:lnTo>
                    <a:pt x="1" y="30369"/>
                  </a:lnTo>
                  <a:cubicBezTo>
                    <a:pt x="132" y="30512"/>
                    <a:pt x="266" y="30651"/>
                    <a:pt x="405" y="30788"/>
                  </a:cubicBezTo>
                  <a:lnTo>
                    <a:pt x="27852" y="360"/>
                  </a:lnTo>
                  <a:cubicBezTo>
                    <a:pt x="27700" y="237"/>
                    <a:pt x="27548" y="117"/>
                    <a:pt x="273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61325" y="1571125"/>
              <a:ext cx="697850" cy="771450"/>
            </a:xfrm>
            <a:custGeom>
              <a:avLst/>
              <a:gdLst/>
              <a:ahLst/>
              <a:cxnLst/>
              <a:rect l="l" t="t" r="r" b="b"/>
              <a:pathLst>
                <a:path w="27914" h="30858" extrusionOk="0">
                  <a:moveTo>
                    <a:pt x="27488" y="0"/>
                  </a:moveTo>
                  <a:lnTo>
                    <a:pt x="0" y="30475"/>
                  </a:lnTo>
                  <a:cubicBezTo>
                    <a:pt x="6" y="30480"/>
                    <a:pt x="11" y="30485"/>
                    <a:pt x="16" y="30489"/>
                  </a:cubicBezTo>
                  <a:cubicBezTo>
                    <a:pt x="155" y="30614"/>
                    <a:pt x="296" y="30737"/>
                    <a:pt x="437" y="30857"/>
                  </a:cubicBezTo>
                  <a:lnTo>
                    <a:pt x="27914" y="395"/>
                  </a:lnTo>
                  <a:cubicBezTo>
                    <a:pt x="27779" y="266"/>
                    <a:pt x="27642" y="141"/>
                    <a:pt x="27504" y="15"/>
                  </a:cubicBezTo>
                  <a:cubicBezTo>
                    <a:pt x="27498" y="10"/>
                    <a:pt x="27493" y="5"/>
                    <a:pt x="27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93575" y="1600425"/>
              <a:ext cx="694850" cy="768100"/>
            </a:xfrm>
            <a:custGeom>
              <a:avLst/>
              <a:gdLst/>
              <a:ahLst/>
              <a:cxnLst/>
              <a:rect l="l" t="t" r="r" b="b"/>
              <a:pathLst>
                <a:path w="27794" h="30724" extrusionOk="0">
                  <a:moveTo>
                    <a:pt x="27398" y="1"/>
                  </a:moveTo>
                  <a:lnTo>
                    <a:pt x="1" y="30375"/>
                  </a:lnTo>
                  <a:cubicBezTo>
                    <a:pt x="155" y="30496"/>
                    <a:pt x="311" y="30611"/>
                    <a:pt x="468" y="30723"/>
                  </a:cubicBezTo>
                  <a:lnTo>
                    <a:pt x="27793" y="429"/>
                  </a:lnTo>
                  <a:cubicBezTo>
                    <a:pt x="27664" y="285"/>
                    <a:pt x="27532" y="142"/>
                    <a:pt x="27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828050" y="1632275"/>
              <a:ext cx="687275" cy="759650"/>
            </a:xfrm>
            <a:custGeom>
              <a:avLst/>
              <a:gdLst/>
              <a:ahLst/>
              <a:cxnLst/>
              <a:rect l="l" t="t" r="r" b="b"/>
              <a:pathLst>
                <a:path w="27491" h="30386" extrusionOk="0">
                  <a:moveTo>
                    <a:pt x="27129" y="0"/>
                  </a:moveTo>
                  <a:lnTo>
                    <a:pt x="1" y="30073"/>
                  </a:lnTo>
                  <a:cubicBezTo>
                    <a:pt x="166" y="30180"/>
                    <a:pt x="334" y="30284"/>
                    <a:pt x="502" y="30385"/>
                  </a:cubicBezTo>
                  <a:lnTo>
                    <a:pt x="27491" y="466"/>
                  </a:lnTo>
                  <a:cubicBezTo>
                    <a:pt x="27372" y="309"/>
                    <a:pt x="27252" y="154"/>
                    <a:pt x="2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865050" y="1666775"/>
              <a:ext cx="674725" cy="745825"/>
            </a:xfrm>
            <a:custGeom>
              <a:avLst/>
              <a:gdLst/>
              <a:ahLst/>
              <a:cxnLst/>
              <a:rect l="l" t="t" r="r" b="b"/>
              <a:pathLst>
                <a:path w="26989" h="29833" extrusionOk="0">
                  <a:moveTo>
                    <a:pt x="26660" y="1"/>
                  </a:moveTo>
                  <a:lnTo>
                    <a:pt x="1" y="29559"/>
                  </a:lnTo>
                  <a:cubicBezTo>
                    <a:pt x="177" y="29653"/>
                    <a:pt x="356" y="29746"/>
                    <a:pt x="535" y="29832"/>
                  </a:cubicBezTo>
                  <a:lnTo>
                    <a:pt x="26988" y="504"/>
                  </a:lnTo>
                  <a:cubicBezTo>
                    <a:pt x="26882" y="335"/>
                    <a:pt x="26772" y="167"/>
                    <a:pt x="266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904400" y="1704100"/>
              <a:ext cx="657250" cy="726325"/>
            </a:xfrm>
            <a:custGeom>
              <a:avLst/>
              <a:gdLst/>
              <a:ahLst/>
              <a:cxnLst/>
              <a:rect l="l" t="t" r="r" b="b"/>
              <a:pathLst>
                <a:path w="26290" h="29053" extrusionOk="0">
                  <a:moveTo>
                    <a:pt x="25998" y="0"/>
                  </a:moveTo>
                  <a:lnTo>
                    <a:pt x="1" y="28819"/>
                  </a:lnTo>
                  <a:cubicBezTo>
                    <a:pt x="191" y="28899"/>
                    <a:pt x="383" y="28977"/>
                    <a:pt x="575" y="29053"/>
                  </a:cubicBezTo>
                  <a:lnTo>
                    <a:pt x="26289" y="544"/>
                  </a:lnTo>
                  <a:cubicBezTo>
                    <a:pt x="26195" y="362"/>
                    <a:pt x="26099" y="179"/>
                    <a:pt x="25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946625" y="1744450"/>
              <a:ext cx="634000" cy="700625"/>
            </a:xfrm>
            <a:custGeom>
              <a:avLst/>
              <a:gdLst/>
              <a:ahLst/>
              <a:cxnLst/>
              <a:rect l="l" t="t" r="r" b="b"/>
              <a:pathLst>
                <a:path w="25360" h="28025" extrusionOk="0">
                  <a:moveTo>
                    <a:pt x="25112" y="0"/>
                  </a:moveTo>
                  <a:lnTo>
                    <a:pt x="1" y="27837"/>
                  </a:lnTo>
                  <a:cubicBezTo>
                    <a:pt x="204" y="27903"/>
                    <a:pt x="409" y="27965"/>
                    <a:pt x="613" y="28024"/>
                  </a:cubicBezTo>
                  <a:lnTo>
                    <a:pt x="25360" y="590"/>
                  </a:lnTo>
                  <a:lnTo>
                    <a:pt x="25360" y="589"/>
                  </a:lnTo>
                  <a:cubicBezTo>
                    <a:pt x="25280" y="392"/>
                    <a:pt x="25198" y="194"/>
                    <a:pt x="251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991875" y="1788150"/>
              <a:ext cx="604625" cy="668075"/>
            </a:xfrm>
            <a:custGeom>
              <a:avLst/>
              <a:gdLst/>
              <a:ahLst/>
              <a:cxnLst/>
              <a:rect l="l" t="t" r="r" b="b"/>
              <a:pathLst>
                <a:path w="24185" h="26723" extrusionOk="0">
                  <a:moveTo>
                    <a:pt x="23980" y="0"/>
                  </a:moveTo>
                  <a:lnTo>
                    <a:pt x="0" y="26585"/>
                  </a:lnTo>
                  <a:cubicBezTo>
                    <a:pt x="219" y="26636"/>
                    <a:pt x="438" y="26681"/>
                    <a:pt x="659" y="26722"/>
                  </a:cubicBezTo>
                  <a:lnTo>
                    <a:pt x="24185" y="640"/>
                  </a:lnTo>
                  <a:cubicBezTo>
                    <a:pt x="24121" y="426"/>
                    <a:pt x="24052" y="213"/>
                    <a:pt x="239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040575" y="1835650"/>
              <a:ext cx="568100" cy="627650"/>
            </a:xfrm>
            <a:custGeom>
              <a:avLst/>
              <a:gdLst/>
              <a:ahLst/>
              <a:cxnLst/>
              <a:rect l="l" t="t" r="r" b="b"/>
              <a:pathLst>
                <a:path w="22724" h="25106" extrusionOk="0">
                  <a:moveTo>
                    <a:pt x="22574" y="1"/>
                  </a:moveTo>
                  <a:lnTo>
                    <a:pt x="0" y="25027"/>
                  </a:lnTo>
                  <a:cubicBezTo>
                    <a:pt x="239" y="25058"/>
                    <a:pt x="477" y="25083"/>
                    <a:pt x="714" y="25106"/>
                  </a:cubicBezTo>
                  <a:lnTo>
                    <a:pt x="22723" y="705"/>
                  </a:lnTo>
                  <a:lnTo>
                    <a:pt x="22723" y="703"/>
                  </a:lnTo>
                  <a:cubicBezTo>
                    <a:pt x="22678" y="470"/>
                    <a:pt x="22627" y="234"/>
                    <a:pt x="22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093475" y="1887875"/>
              <a:ext cx="522875" cy="577550"/>
            </a:xfrm>
            <a:custGeom>
              <a:avLst/>
              <a:gdLst/>
              <a:ahLst/>
              <a:cxnLst/>
              <a:rect l="l" t="t" r="r" b="b"/>
              <a:pathLst>
                <a:path w="20915" h="23102" extrusionOk="0">
                  <a:moveTo>
                    <a:pt x="20833" y="1"/>
                  </a:moveTo>
                  <a:lnTo>
                    <a:pt x="1" y="23097"/>
                  </a:lnTo>
                  <a:cubicBezTo>
                    <a:pt x="151" y="23099"/>
                    <a:pt x="302" y="23101"/>
                    <a:pt x="453" y="23101"/>
                  </a:cubicBezTo>
                  <a:cubicBezTo>
                    <a:pt x="562" y="23101"/>
                    <a:pt x="671" y="23100"/>
                    <a:pt x="780" y="23098"/>
                  </a:cubicBezTo>
                  <a:lnTo>
                    <a:pt x="20914" y="777"/>
                  </a:lnTo>
                  <a:cubicBezTo>
                    <a:pt x="20892" y="518"/>
                    <a:pt x="20865" y="258"/>
                    <a:pt x="208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51700" y="1946000"/>
              <a:ext cx="466675" cy="517300"/>
            </a:xfrm>
            <a:custGeom>
              <a:avLst/>
              <a:gdLst/>
              <a:ahLst/>
              <a:cxnLst/>
              <a:rect l="l" t="t" r="r" b="b"/>
              <a:pathLst>
                <a:path w="18667" h="20692" extrusionOk="0">
                  <a:moveTo>
                    <a:pt x="18664" y="0"/>
                  </a:moveTo>
                  <a:lnTo>
                    <a:pt x="1" y="20692"/>
                  </a:lnTo>
                  <a:cubicBezTo>
                    <a:pt x="292" y="20666"/>
                    <a:pt x="581" y="20634"/>
                    <a:pt x="871" y="20594"/>
                  </a:cubicBezTo>
                  <a:lnTo>
                    <a:pt x="18654" y="878"/>
                  </a:lnTo>
                  <a:cubicBezTo>
                    <a:pt x="18664" y="587"/>
                    <a:pt x="18667" y="295"/>
                    <a:pt x="186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217375" y="2012375"/>
              <a:ext cx="397500" cy="440700"/>
            </a:xfrm>
            <a:custGeom>
              <a:avLst/>
              <a:gdLst/>
              <a:ahLst/>
              <a:cxnLst/>
              <a:rect l="l" t="t" r="r" b="b"/>
              <a:pathLst>
                <a:path w="15900" h="17628" extrusionOk="0">
                  <a:moveTo>
                    <a:pt x="15899" y="1"/>
                  </a:moveTo>
                  <a:lnTo>
                    <a:pt x="0" y="17627"/>
                  </a:lnTo>
                  <a:cubicBezTo>
                    <a:pt x="338" y="17552"/>
                    <a:pt x="675" y="17469"/>
                    <a:pt x="1010" y="17374"/>
                  </a:cubicBezTo>
                  <a:lnTo>
                    <a:pt x="1011" y="17374"/>
                  </a:lnTo>
                  <a:lnTo>
                    <a:pt x="15752" y="1032"/>
                  </a:lnTo>
                  <a:lnTo>
                    <a:pt x="15752" y="1031"/>
                  </a:lnTo>
                  <a:cubicBezTo>
                    <a:pt x="15811" y="687"/>
                    <a:pt x="15859" y="345"/>
                    <a:pt x="158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295550" y="2092675"/>
              <a:ext cx="303325" cy="336275"/>
            </a:xfrm>
            <a:custGeom>
              <a:avLst/>
              <a:gdLst/>
              <a:ahLst/>
              <a:cxnLst/>
              <a:rect l="l" t="t" r="r" b="b"/>
              <a:pathLst>
                <a:path w="12133" h="13451" extrusionOk="0">
                  <a:moveTo>
                    <a:pt x="12132" y="1"/>
                  </a:moveTo>
                  <a:lnTo>
                    <a:pt x="1" y="13450"/>
                  </a:lnTo>
                  <a:cubicBezTo>
                    <a:pt x="439" y="13276"/>
                    <a:pt x="869" y="13087"/>
                    <a:pt x="1296" y="12881"/>
                  </a:cubicBezTo>
                  <a:lnTo>
                    <a:pt x="11699" y="1349"/>
                  </a:lnTo>
                  <a:cubicBezTo>
                    <a:pt x="11860" y="903"/>
                    <a:pt x="12004" y="453"/>
                    <a:pt x="12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408400" y="2211425"/>
              <a:ext cx="139850" cy="154975"/>
            </a:xfrm>
            <a:custGeom>
              <a:avLst/>
              <a:gdLst/>
              <a:ahLst/>
              <a:cxnLst/>
              <a:rect l="l" t="t" r="r" b="b"/>
              <a:pathLst>
                <a:path w="5594" h="6199" extrusionOk="0">
                  <a:moveTo>
                    <a:pt x="5593" y="0"/>
                  </a:moveTo>
                  <a:lnTo>
                    <a:pt x="1" y="6199"/>
                  </a:lnTo>
                  <a:cubicBezTo>
                    <a:pt x="1111" y="5384"/>
                    <a:pt x="2156" y="4445"/>
                    <a:pt x="3115" y="3382"/>
                  </a:cubicBezTo>
                  <a:cubicBezTo>
                    <a:pt x="4072" y="2321"/>
                    <a:pt x="4899" y="1187"/>
                    <a:pt x="55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2"/>
          <p:cNvSpPr txBox="1">
            <a:spLocks noGrp="1"/>
          </p:cNvSpPr>
          <p:nvPr>
            <p:ph type="ctrTitle"/>
          </p:nvPr>
        </p:nvSpPr>
        <p:spPr>
          <a:xfrm>
            <a:off x="1178550" y="1575775"/>
            <a:ext cx="6786900" cy="1457700"/>
          </a:xfrm>
          <a:prstGeom prst="rect">
            <a:avLst/>
          </a:prstGeom>
          <a:noFill/>
        </p:spPr>
        <p:txBody>
          <a:bodyPr spcFirstLastPara="1" wrap="square" lIns="91425" tIns="91425" rIns="91425" bIns="91425" anchor="ctr" anchorCtr="0">
            <a:noAutofit/>
          </a:bodyPr>
          <a:lstStyle>
            <a:lvl1pPr lvl="0" algn="ctr">
              <a:lnSpc>
                <a:spcPct val="90000"/>
              </a:lnSpc>
              <a:spcBef>
                <a:spcPts val="0"/>
              </a:spcBef>
              <a:spcAft>
                <a:spcPts val="0"/>
              </a:spcAft>
              <a:buClr>
                <a:schemeClr val="accent2"/>
              </a:buClr>
              <a:buSzPts val="5200"/>
              <a:buNone/>
              <a:defRPr sz="5000">
                <a:solidFill>
                  <a:schemeClr val="accent2"/>
                </a:solidFill>
              </a:defRPr>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grpSp>
        <p:nvGrpSpPr>
          <p:cNvPr id="81" name="Google Shape;81;p2"/>
          <p:cNvGrpSpPr/>
          <p:nvPr/>
        </p:nvGrpSpPr>
        <p:grpSpPr>
          <a:xfrm>
            <a:off x="3354631" y="168675"/>
            <a:ext cx="1160337" cy="659099"/>
            <a:chOff x="3975856" y="181275"/>
            <a:chExt cx="1160337" cy="659099"/>
          </a:xfrm>
        </p:grpSpPr>
        <p:sp>
          <p:nvSpPr>
            <p:cNvPr id="82" name="Google Shape;82;p2"/>
            <p:cNvSpPr/>
            <p:nvPr/>
          </p:nvSpPr>
          <p:spPr>
            <a:xfrm rot="10800000">
              <a:off x="4678806" y="550075"/>
              <a:ext cx="105900" cy="10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10800000">
              <a:off x="4503068" y="550075"/>
              <a:ext cx="105900" cy="10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10800000">
              <a:off x="4327331" y="550075"/>
              <a:ext cx="105900" cy="10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10800000">
              <a:off x="4151593" y="550075"/>
              <a:ext cx="105900" cy="10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10800000">
              <a:off x="3975856" y="550075"/>
              <a:ext cx="105900" cy="10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rot="10800000">
              <a:off x="4678806" y="365675"/>
              <a:ext cx="105900" cy="10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rot="10800000">
              <a:off x="4503068" y="365675"/>
              <a:ext cx="105900" cy="10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10800000">
              <a:off x="4327331" y="365675"/>
              <a:ext cx="105900" cy="10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10800000">
              <a:off x="4151593" y="365675"/>
              <a:ext cx="105900" cy="10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10800000">
              <a:off x="3975856" y="365675"/>
              <a:ext cx="105900" cy="10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10800000">
              <a:off x="4678806" y="181275"/>
              <a:ext cx="105900" cy="10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10800000">
              <a:off x="4503068" y="181275"/>
              <a:ext cx="105900" cy="10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10800000">
              <a:off x="4327331" y="181275"/>
              <a:ext cx="105900" cy="10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10800000">
              <a:off x="4151593" y="181275"/>
              <a:ext cx="105900" cy="10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10800000">
              <a:off x="3975856" y="181275"/>
              <a:ext cx="105900" cy="10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rot="10800000">
              <a:off x="4678806" y="734475"/>
              <a:ext cx="105900" cy="10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rot="10800000">
              <a:off x="4503068" y="734475"/>
              <a:ext cx="105900" cy="10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rot="10800000">
              <a:off x="4327331" y="734475"/>
              <a:ext cx="105900" cy="10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rot="10800000">
              <a:off x="4151593" y="734475"/>
              <a:ext cx="105900" cy="10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rot="10800000">
              <a:off x="3975856" y="734475"/>
              <a:ext cx="105900" cy="10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rot="10800000">
              <a:off x="4854543" y="550075"/>
              <a:ext cx="105900" cy="10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rot="10800000">
              <a:off x="4854543" y="365675"/>
              <a:ext cx="105900" cy="10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rot="10800000">
              <a:off x="4854543" y="181275"/>
              <a:ext cx="105900" cy="10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rot="10800000">
              <a:off x="4854543" y="734475"/>
              <a:ext cx="105900" cy="10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rot="10800000">
              <a:off x="5030293" y="550075"/>
              <a:ext cx="105900" cy="10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rot="10800000">
              <a:off x="5030293" y="365675"/>
              <a:ext cx="105900" cy="10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rot="10800000">
              <a:off x="5030293" y="181275"/>
              <a:ext cx="105900" cy="10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rot="10800000">
              <a:off x="5030293" y="734475"/>
              <a:ext cx="105900" cy="10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2"/>
          <p:cNvGrpSpPr/>
          <p:nvPr/>
        </p:nvGrpSpPr>
        <p:grpSpPr>
          <a:xfrm rot="-787571">
            <a:off x="182174" y="279564"/>
            <a:ext cx="1075656" cy="860341"/>
            <a:chOff x="6171894" y="1689351"/>
            <a:chExt cx="768169" cy="614403"/>
          </a:xfrm>
        </p:grpSpPr>
        <p:sp>
          <p:nvSpPr>
            <p:cNvPr id="111" name="Google Shape;111;p2"/>
            <p:cNvSpPr/>
            <p:nvPr/>
          </p:nvSpPr>
          <p:spPr>
            <a:xfrm rot="4499649">
              <a:off x="6631171" y="2073847"/>
              <a:ext cx="116216" cy="92346"/>
            </a:xfrm>
            <a:custGeom>
              <a:avLst/>
              <a:gdLst/>
              <a:ahLst/>
              <a:cxnLst/>
              <a:rect l="l" t="t" r="r" b="b"/>
              <a:pathLst>
                <a:path w="5823" h="4627" extrusionOk="0">
                  <a:moveTo>
                    <a:pt x="1858" y="1"/>
                  </a:moveTo>
                  <a:cubicBezTo>
                    <a:pt x="832" y="1"/>
                    <a:pt x="6" y="235"/>
                    <a:pt x="167" y="1361"/>
                  </a:cubicBezTo>
                  <a:cubicBezTo>
                    <a:pt x="226" y="4221"/>
                    <a:pt x="0" y="4627"/>
                    <a:pt x="1414" y="4627"/>
                  </a:cubicBezTo>
                  <a:cubicBezTo>
                    <a:pt x="1974" y="4627"/>
                    <a:pt x="2792" y="4563"/>
                    <a:pt x="3987" y="4563"/>
                  </a:cubicBezTo>
                  <a:cubicBezTo>
                    <a:pt x="4047" y="4563"/>
                    <a:pt x="4108" y="4563"/>
                    <a:pt x="4170" y="4563"/>
                  </a:cubicBezTo>
                  <a:cubicBezTo>
                    <a:pt x="4209" y="4590"/>
                    <a:pt x="4329" y="4602"/>
                    <a:pt x="4484" y="4602"/>
                  </a:cubicBezTo>
                  <a:cubicBezTo>
                    <a:pt x="4977" y="4602"/>
                    <a:pt x="5823" y="4483"/>
                    <a:pt x="5525" y="4354"/>
                  </a:cubicBezTo>
                  <a:cubicBezTo>
                    <a:pt x="5364" y="3875"/>
                    <a:pt x="5795" y="57"/>
                    <a:pt x="4729" y="57"/>
                  </a:cubicBezTo>
                  <a:cubicBezTo>
                    <a:pt x="4723" y="57"/>
                    <a:pt x="4718" y="57"/>
                    <a:pt x="4712" y="57"/>
                  </a:cubicBezTo>
                  <a:cubicBezTo>
                    <a:pt x="4535" y="103"/>
                    <a:pt x="4318" y="120"/>
                    <a:pt x="4075" y="120"/>
                  </a:cubicBezTo>
                  <a:cubicBezTo>
                    <a:pt x="3425" y="120"/>
                    <a:pt x="2591" y="1"/>
                    <a:pt x="1858" y="1"/>
                  </a:cubicBezTo>
                  <a:close/>
                </a:path>
              </a:pathLst>
            </a:custGeom>
            <a:solidFill>
              <a:srgbClr val="F2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rot="4499649">
              <a:off x="6547164" y="1735129"/>
              <a:ext cx="109450" cy="97455"/>
            </a:xfrm>
            <a:custGeom>
              <a:avLst/>
              <a:gdLst/>
              <a:ahLst/>
              <a:cxnLst/>
              <a:rect l="l" t="t" r="r" b="b"/>
              <a:pathLst>
                <a:path w="5484" h="4883" extrusionOk="0">
                  <a:moveTo>
                    <a:pt x="2067" y="138"/>
                  </a:moveTo>
                  <a:cubicBezTo>
                    <a:pt x="1420" y="138"/>
                    <a:pt x="682" y="183"/>
                    <a:pt x="538" y="498"/>
                  </a:cubicBezTo>
                  <a:cubicBezTo>
                    <a:pt x="234" y="1392"/>
                    <a:pt x="0" y="3705"/>
                    <a:pt x="301" y="4553"/>
                  </a:cubicBezTo>
                  <a:cubicBezTo>
                    <a:pt x="812" y="4806"/>
                    <a:pt x="1370" y="4883"/>
                    <a:pt x="1945" y="4883"/>
                  </a:cubicBezTo>
                  <a:cubicBezTo>
                    <a:pt x="2821" y="4883"/>
                    <a:pt x="3737" y="4705"/>
                    <a:pt x="4586" y="4705"/>
                  </a:cubicBezTo>
                  <a:cubicBezTo>
                    <a:pt x="4666" y="4705"/>
                    <a:pt x="4745" y="4706"/>
                    <a:pt x="4823" y="4710"/>
                  </a:cubicBezTo>
                  <a:cubicBezTo>
                    <a:pt x="5364" y="4433"/>
                    <a:pt x="5281" y="1534"/>
                    <a:pt x="5484" y="739"/>
                  </a:cubicBezTo>
                  <a:cubicBezTo>
                    <a:pt x="5186" y="0"/>
                    <a:pt x="3628" y="197"/>
                    <a:pt x="2952" y="141"/>
                  </a:cubicBezTo>
                  <a:cubicBezTo>
                    <a:pt x="2898" y="144"/>
                    <a:pt x="2832" y="145"/>
                    <a:pt x="2756" y="145"/>
                  </a:cubicBezTo>
                  <a:cubicBezTo>
                    <a:pt x="2570" y="145"/>
                    <a:pt x="2326" y="138"/>
                    <a:pt x="2067" y="138"/>
                  </a:cubicBezTo>
                  <a:close/>
                </a:path>
              </a:pathLst>
            </a:custGeom>
            <a:solidFill>
              <a:srgbClr val="F2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rot="4499649">
              <a:off x="6813345" y="1978869"/>
              <a:ext cx="72747" cy="167568"/>
            </a:xfrm>
            <a:custGeom>
              <a:avLst/>
              <a:gdLst/>
              <a:ahLst/>
              <a:cxnLst/>
              <a:rect l="l" t="t" r="r" b="b"/>
              <a:pathLst>
                <a:path w="3645" h="8396" extrusionOk="0">
                  <a:moveTo>
                    <a:pt x="2273" y="1"/>
                  </a:moveTo>
                  <a:cubicBezTo>
                    <a:pt x="1724" y="1"/>
                    <a:pt x="1508" y="1560"/>
                    <a:pt x="1198" y="1964"/>
                  </a:cubicBezTo>
                  <a:cubicBezTo>
                    <a:pt x="723" y="2897"/>
                    <a:pt x="409" y="3788"/>
                    <a:pt x="1095" y="3788"/>
                  </a:cubicBezTo>
                  <a:cubicBezTo>
                    <a:pt x="1313" y="3788"/>
                    <a:pt x="1630" y="3699"/>
                    <a:pt x="2075" y="3493"/>
                  </a:cubicBezTo>
                  <a:lnTo>
                    <a:pt x="2075" y="3493"/>
                  </a:lnTo>
                  <a:cubicBezTo>
                    <a:pt x="1632" y="4633"/>
                    <a:pt x="1" y="6582"/>
                    <a:pt x="1173" y="6582"/>
                  </a:cubicBezTo>
                  <a:cubicBezTo>
                    <a:pt x="1442" y="6582"/>
                    <a:pt x="1858" y="6479"/>
                    <a:pt x="2470" y="6241"/>
                  </a:cubicBezTo>
                  <a:lnTo>
                    <a:pt x="2470" y="6241"/>
                  </a:lnTo>
                  <a:cubicBezTo>
                    <a:pt x="2332" y="6833"/>
                    <a:pt x="605" y="8074"/>
                    <a:pt x="1571" y="8396"/>
                  </a:cubicBezTo>
                  <a:cubicBezTo>
                    <a:pt x="2231" y="8122"/>
                    <a:pt x="2519" y="7252"/>
                    <a:pt x="2958" y="6710"/>
                  </a:cubicBezTo>
                  <a:cubicBezTo>
                    <a:pt x="3645" y="5822"/>
                    <a:pt x="3364" y="5526"/>
                    <a:pt x="2808" y="5526"/>
                  </a:cubicBezTo>
                  <a:cubicBezTo>
                    <a:pt x="2461" y="5526"/>
                    <a:pt x="2006" y="5641"/>
                    <a:pt x="1614" y="5800"/>
                  </a:cubicBezTo>
                  <a:cubicBezTo>
                    <a:pt x="2025" y="4904"/>
                    <a:pt x="3620" y="2690"/>
                    <a:pt x="2526" y="2690"/>
                  </a:cubicBezTo>
                  <a:cubicBezTo>
                    <a:pt x="2299" y="2690"/>
                    <a:pt x="1957" y="2785"/>
                    <a:pt x="1465" y="3007"/>
                  </a:cubicBezTo>
                  <a:cubicBezTo>
                    <a:pt x="1596" y="2407"/>
                    <a:pt x="2985" y="334"/>
                    <a:pt x="2371" y="17"/>
                  </a:cubicBezTo>
                  <a:cubicBezTo>
                    <a:pt x="2337" y="6"/>
                    <a:pt x="2304" y="1"/>
                    <a:pt x="2273" y="1"/>
                  </a:cubicBezTo>
                  <a:close/>
                </a:path>
              </a:pathLst>
            </a:custGeom>
            <a:solidFill>
              <a:srgbClr val="0B2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rot="4499649">
              <a:off x="6727754" y="1662388"/>
              <a:ext cx="72767" cy="167608"/>
            </a:xfrm>
            <a:custGeom>
              <a:avLst/>
              <a:gdLst/>
              <a:ahLst/>
              <a:cxnLst/>
              <a:rect l="l" t="t" r="r" b="b"/>
              <a:pathLst>
                <a:path w="3646" h="8398" extrusionOk="0">
                  <a:moveTo>
                    <a:pt x="2273" y="1"/>
                  </a:moveTo>
                  <a:cubicBezTo>
                    <a:pt x="1724" y="1"/>
                    <a:pt x="1508" y="1560"/>
                    <a:pt x="1198" y="1965"/>
                  </a:cubicBezTo>
                  <a:cubicBezTo>
                    <a:pt x="723" y="2898"/>
                    <a:pt x="410" y="3788"/>
                    <a:pt x="1095" y="3788"/>
                  </a:cubicBezTo>
                  <a:cubicBezTo>
                    <a:pt x="1312" y="3788"/>
                    <a:pt x="1630" y="3699"/>
                    <a:pt x="2075" y="3493"/>
                  </a:cubicBezTo>
                  <a:lnTo>
                    <a:pt x="2075" y="3493"/>
                  </a:lnTo>
                  <a:cubicBezTo>
                    <a:pt x="1632" y="4633"/>
                    <a:pt x="0" y="6582"/>
                    <a:pt x="1174" y="6582"/>
                  </a:cubicBezTo>
                  <a:cubicBezTo>
                    <a:pt x="1443" y="6582"/>
                    <a:pt x="1859" y="6480"/>
                    <a:pt x="2470" y="6242"/>
                  </a:cubicBezTo>
                  <a:lnTo>
                    <a:pt x="2470" y="6242"/>
                  </a:lnTo>
                  <a:cubicBezTo>
                    <a:pt x="2331" y="6834"/>
                    <a:pt x="603" y="8074"/>
                    <a:pt x="1571" y="8397"/>
                  </a:cubicBezTo>
                  <a:cubicBezTo>
                    <a:pt x="2230" y="8122"/>
                    <a:pt x="2520" y="7253"/>
                    <a:pt x="2958" y="6711"/>
                  </a:cubicBezTo>
                  <a:cubicBezTo>
                    <a:pt x="3645" y="5822"/>
                    <a:pt x="3364" y="5526"/>
                    <a:pt x="2808" y="5526"/>
                  </a:cubicBezTo>
                  <a:cubicBezTo>
                    <a:pt x="2461" y="5526"/>
                    <a:pt x="2006" y="5641"/>
                    <a:pt x="1614" y="5799"/>
                  </a:cubicBezTo>
                  <a:cubicBezTo>
                    <a:pt x="2025" y="4905"/>
                    <a:pt x="3619" y="2691"/>
                    <a:pt x="2526" y="2691"/>
                  </a:cubicBezTo>
                  <a:cubicBezTo>
                    <a:pt x="2300" y="2691"/>
                    <a:pt x="1958" y="2786"/>
                    <a:pt x="1465" y="3008"/>
                  </a:cubicBezTo>
                  <a:cubicBezTo>
                    <a:pt x="1595" y="2407"/>
                    <a:pt x="2985" y="333"/>
                    <a:pt x="2371" y="17"/>
                  </a:cubicBezTo>
                  <a:cubicBezTo>
                    <a:pt x="2337" y="6"/>
                    <a:pt x="2305" y="1"/>
                    <a:pt x="2273" y="1"/>
                  </a:cubicBezTo>
                  <a:close/>
                </a:path>
              </a:pathLst>
            </a:custGeom>
            <a:solidFill>
              <a:srgbClr val="0B2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rot="4499649">
              <a:off x="6222120" y="1766051"/>
              <a:ext cx="488913" cy="479114"/>
            </a:xfrm>
            <a:custGeom>
              <a:avLst/>
              <a:gdLst/>
              <a:ahLst/>
              <a:cxnLst/>
              <a:rect l="l" t="t" r="r" b="b"/>
              <a:pathLst>
                <a:path w="24497" h="24006" extrusionOk="0">
                  <a:moveTo>
                    <a:pt x="20708" y="782"/>
                  </a:moveTo>
                  <a:cubicBezTo>
                    <a:pt x="21405" y="782"/>
                    <a:pt x="22098" y="811"/>
                    <a:pt x="22786" y="880"/>
                  </a:cubicBezTo>
                  <a:cubicBezTo>
                    <a:pt x="22929" y="2160"/>
                    <a:pt x="22989" y="3337"/>
                    <a:pt x="23050" y="4652"/>
                  </a:cubicBezTo>
                  <a:cubicBezTo>
                    <a:pt x="22643" y="4622"/>
                    <a:pt x="22244" y="4612"/>
                    <a:pt x="21850" y="4612"/>
                  </a:cubicBezTo>
                  <a:cubicBezTo>
                    <a:pt x="20981" y="4612"/>
                    <a:pt x="20131" y="4662"/>
                    <a:pt x="19246" y="4662"/>
                  </a:cubicBezTo>
                  <a:cubicBezTo>
                    <a:pt x="18957" y="4662"/>
                    <a:pt x="18665" y="4656"/>
                    <a:pt x="18366" y="4642"/>
                  </a:cubicBezTo>
                  <a:cubicBezTo>
                    <a:pt x="18301" y="3385"/>
                    <a:pt x="18222" y="2141"/>
                    <a:pt x="18213" y="886"/>
                  </a:cubicBezTo>
                  <a:cubicBezTo>
                    <a:pt x="19045" y="823"/>
                    <a:pt x="19879" y="782"/>
                    <a:pt x="20708" y="782"/>
                  </a:cubicBezTo>
                  <a:close/>
                  <a:moveTo>
                    <a:pt x="3528" y="718"/>
                  </a:moveTo>
                  <a:cubicBezTo>
                    <a:pt x="4165" y="718"/>
                    <a:pt x="4808" y="749"/>
                    <a:pt x="5494" y="782"/>
                  </a:cubicBezTo>
                  <a:cubicBezTo>
                    <a:pt x="5513" y="1505"/>
                    <a:pt x="5528" y="3096"/>
                    <a:pt x="5513" y="4634"/>
                  </a:cubicBezTo>
                  <a:cubicBezTo>
                    <a:pt x="5231" y="4665"/>
                    <a:pt x="4946" y="4676"/>
                    <a:pt x="4658" y="4676"/>
                  </a:cubicBezTo>
                  <a:cubicBezTo>
                    <a:pt x="3861" y="4676"/>
                    <a:pt x="3040" y="4590"/>
                    <a:pt x="2174" y="4590"/>
                  </a:cubicBezTo>
                  <a:cubicBezTo>
                    <a:pt x="1768" y="4590"/>
                    <a:pt x="1352" y="4609"/>
                    <a:pt x="924" y="4665"/>
                  </a:cubicBezTo>
                  <a:cubicBezTo>
                    <a:pt x="950" y="3412"/>
                    <a:pt x="1023" y="2161"/>
                    <a:pt x="1124" y="914"/>
                  </a:cubicBezTo>
                  <a:cubicBezTo>
                    <a:pt x="1964" y="765"/>
                    <a:pt x="2741" y="718"/>
                    <a:pt x="3528" y="718"/>
                  </a:cubicBezTo>
                  <a:close/>
                  <a:moveTo>
                    <a:pt x="22069" y="5263"/>
                  </a:moveTo>
                  <a:cubicBezTo>
                    <a:pt x="23957" y="5263"/>
                    <a:pt x="22976" y="5896"/>
                    <a:pt x="22821" y="11313"/>
                  </a:cubicBezTo>
                  <a:cubicBezTo>
                    <a:pt x="22364" y="14938"/>
                    <a:pt x="21220" y="18783"/>
                    <a:pt x="18326" y="21213"/>
                  </a:cubicBezTo>
                  <a:cubicBezTo>
                    <a:pt x="16566" y="22623"/>
                    <a:pt x="14357" y="23293"/>
                    <a:pt x="12135" y="23293"/>
                  </a:cubicBezTo>
                  <a:cubicBezTo>
                    <a:pt x="8696" y="23293"/>
                    <a:pt x="5224" y="21689"/>
                    <a:pt x="3336" y="18748"/>
                  </a:cubicBezTo>
                  <a:cubicBezTo>
                    <a:pt x="818" y="14797"/>
                    <a:pt x="964" y="9838"/>
                    <a:pt x="916" y="5327"/>
                  </a:cubicBezTo>
                  <a:cubicBezTo>
                    <a:pt x="1355" y="5290"/>
                    <a:pt x="1795" y="5277"/>
                    <a:pt x="2236" y="5277"/>
                  </a:cubicBezTo>
                  <a:cubicBezTo>
                    <a:pt x="3193" y="5277"/>
                    <a:pt x="4153" y="5337"/>
                    <a:pt x="5111" y="5337"/>
                  </a:cubicBezTo>
                  <a:cubicBezTo>
                    <a:pt x="5243" y="5337"/>
                    <a:pt x="5376" y="5336"/>
                    <a:pt x="5509" y="5333"/>
                  </a:cubicBezTo>
                  <a:lnTo>
                    <a:pt x="5509" y="5333"/>
                  </a:lnTo>
                  <a:cubicBezTo>
                    <a:pt x="5505" y="8632"/>
                    <a:pt x="5227" y="12087"/>
                    <a:pt x="6531" y="15208"/>
                  </a:cubicBezTo>
                  <a:cubicBezTo>
                    <a:pt x="7694" y="17961"/>
                    <a:pt x="9694" y="19143"/>
                    <a:pt x="11713" y="19143"/>
                  </a:cubicBezTo>
                  <a:cubicBezTo>
                    <a:pt x="14692" y="19143"/>
                    <a:pt x="17711" y="16567"/>
                    <a:pt x="18134" y="12661"/>
                  </a:cubicBezTo>
                  <a:cubicBezTo>
                    <a:pt x="18584" y="10238"/>
                    <a:pt x="18523" y="7768"/>
                    <a:pt x="18400" y="5308"/>
                  </a:cubicBezTo>
                  <a:lnTo>
                    <a:pt x="18400" y="5308"/>
                  </a:lnTo>
                  <a:cubicBezTo>
                    <a:pt x="18773" y="5318"/>
                    <a:pt x="19118" y="5322"/>
                    <a:pt x="19437" y="5322"/>
                  </a:cubicBezTo>
                  <a:cubicBezTo>
                    <a:pt x="20651" y="5322"/>
                    <a:pt x="21493" y="5263"/>
                    <a:pt x="22069" y="5263"/>
                  </a:cubicBezTo>
                  <a:close/>
                  <a:moveTo>
                    <a:pt x="2330" y="1"/>
                  </a:moveTo>
                  <a:cubicBezTo>
                    <a:pt x="1614" y="1"/>
                    <a:pt x="972" y="144"/>
                    <a:pt x="572" y="680"/>
                  </a:cubicBezTo>
                  <a:cubicBezTo>
                    <a:pt x="1" y="2956"/>
                    <a:pt x="265" y="5393"/>
                    <a:pt x="247" y="7738"/>
                  </a:cubicBezTo>
                  <a:cubicBezTo>
                    <a:pt x="258" y="13378"/>
                    <a:pt x="1442" y="20247"/>
                    <a:pt x="7073" y="22929"/>
                  </a:cubicBezTo>
                  <a:cubicBezTo>
                    <a:pt x="8612" y="23641"/>
                    <a:pt x="10323" y="24006"/>
                    <a:pt x="12032" y="24006"/>
                  </a:cubicBezTo>
                  <a:cubicBezTo>
                    <a:pt x="14393" y="24006"/>
                    <a:pt x="16749" y="23309"/>
                    <a:pt x="18634" y="21866"/>
                  </a:cubicBezTo>
                  <a:cubicBezTo>
                    <a:pt x="24496" y="16873"/>
                    <a:pt x="23890" y="8058"/>
                    <a:pt x="23488" y="1064"/>
                  </a:cubicBezTo>
                  <a:cubicBezTo>
                    <a:pt x="23496" y="230"/>
                    <a:pt x="22293" y="4"/>
                    <a:pt x="20985" y="4"/>
                  </a:cubicBezTo>
                  <a:cubicBezTo>
                    <a:pt x="19779" y="4"/>
                    <a:pt x="18483" y="196"/>
                    <a:pt x="17962" y="280"/>
                  </a:cubicBezTo>
                  <a:cubicBezTo>
                    <a:pt x="17512" y="439"/>
                    <a:pt x="17523" y="843"/>
                    <a:pt x="17573" y="1248"/>
                  </a:cubicBezTo>
                  <a:cubicBezTo>
                    <a:pt x="17690" y="6276"/>
                    <a:pt x="18730" y="12017"/>
                    <a:pt x="15887" y="16491"/>
                  </a:cubicBezTo>
                  <a:cubicBezTo>
                    <a:pt x="14591" y="17941"/>
                    <a:pt x="13245" y="18548"/>
                    <a:pt x="11984" y="18548"/>
                  </a:cubicBezTo>
                  <a:cubicBezTo>
                    <a:pt x="8885" y="18548"/>
                    <a:pt x="6304" y="14883"/>
                    <a:pt x="6270" y="11062"/>
                  </a:cubicBezTo>
                  <a:cubicBezTo>
                    <a:pt x="5865" y="7736"/>
                    <a:pt x="6393" y="4390"/>
                    <a:pt x="6374" y="1069"/>
                  </a:cubicBezTo>
                  <a:cubicBezTo>
                    <a:pt x="6457" y="446"/>
                    <a:pt x="6037" y="146"/>
                    <a:pt x="5507" y="146"/>
                  </a:cubicBezTo>
                  <a:cubicBezTo>
                    <a:pt x="5427" y="146"/>
                    <a:pt x="5344" y="153"/>
                    <a:pt x="5261" y="167"/>
                  </a:cubicBezTo>
                  <a:cubicBezTo>
                    <a:pt x="5126" y="184"/>
                    <a:pt x="4983" y="192"/>
                    <a:pt x="4834" y="192"/>
                  </a:cubicBezTo>
                  <a:cubicBezTo>
                    <a:pt x="4076" y="192"/>
                    <a:pt x="3154" y="1"/>
                    <a:pt x="2330" y="1"/>
                  </a:cubicBezTo>
                  <a:close/>
                </a:path>
              </a:pathLst>
            </a:custGeom>
            <a:solidFill>
              <a:srgbClr val="0B2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2"/>
          <p:cNvGrpSpPr/>
          <p:nvPr/>
        </p:nvGrpSpPr>
        <p:grpSpPr>
          <a:xfrm>
            <a:off x="5102900" y="4271475"/>
            <a:ext cx="476775" cy="582775"/>
            <a:chOff x="3680250" y="1069325"/>
            <a:chExt cx="476775" cy="582775"/>
          </a:xfrm>
        </p:grpSpPr>
        <p:sp>
          <p:nvSpPr>
            <p:cNvPr id="117" name="Google Shape;117;p2"/>
            <p:cNvSpPr/>
            <p:nvPr/>
          </p:nvSpPr>
          <p:spPr>
            <a:xfrm>
              <a:off x="3743575" y="1156500"/>
              <a:ext cx="97950" cy="153400"/>
            </a:xfrm>
            <a:custGeom>
              <a:avLst/>
              <a:gdLst/>
              <a:ahLst/>
              <a:cxnLst/>
              <a:rect l="l" t="t" r="r" b="b"/>
              <a:pathLst>
                <a:path w="3918" h="6136" extrusionOk="0">
                  <a:moveTo>
                    <a:pt x="941" y="1"/>
                  </a:moveTo>
                  <a:cubicBezTo>
                    <a:pt x="925" y="1"/>
                    <a:pt x="909" y="4"/>
                    <a:pt x="894" y="9"/>
                  </a:cubicBezTo>
                  <a:cubicBezTo>
                    <a:pt x="0" y="339"/>
                    <a:pt x="2422" y="4965"/>
                    <a:pt x="2579" y="5861"/>
                  </a:cubicBezTo>
                  <a:cubicBezTo>
                    <a:pt x="2655" y="6053"/>
                    <a:pt x="2808" y="6135"/>
                    <a:pt x="2962" y="6135"/>
                  </a:cubicBezTo>
                  <a:cubicBezTo>
                    <a:pt x="3015" y="6135"/>
                    <a:pt x="3069" y="6126"/>
                    <a:pt x="3119" y="6107"/>
                  </a:cubicBezTo>
                  <a:cubicBezTo>
                    <a:pt x="3918" y="5774"/>
                    <a:pt x="2294" y="2714"/>
                    <a:pt x="2294" y="2714"/>
                  </a:cubicBezTo>
                  <a:cubicBezTo>
                    <a:pt x="2294" y="2714"/>
                    <a:pt x="1442" y="1"/>
                    <a:pt x="941" y="1"/>
                  </a:cubicBezTo>
                  <a:close/>
                </a:path>
              </a:pathLst>
            </a:custGeom>
            <a:solidFill>
              <a:srgbClr val="0B2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741925" y="1440375"/>
              <a:ext cx="84525" cy="130900"/>
            </a:xfrm>
            <a:custGeom>
              <a:avLst/>
              <a:gdLst/>
              <a:ahLst/>
              <a:cxnLst/>
              <a:rect l="l" t="t" r="r" b="b"/>
              <a:pathLst>
                <a:path w="3381" h="5236" extrusionOk="0">
                  <a:moveTo>
                    <a:pt x="2812" y="0"/>
                  </a:moveTo>
                  <a:cubicBezTo>
                    <a:pt x="2748" y="0"/>
                    <a:pt x="2682" y="16"/>
                    <a:pt x="2616" y="52"/>
                  </a:cubicBezTo>
                  <a:cubicBezTo>
                    <a:pt x="1831" y="1071"/>
                    <a:pt x="1487" y="2435"/>
                    <a:pt x="893" y="3590"/>
                  </a:cubicBezTo>
                  <a:cubicBezTo>
                    <a:pt x="764" y="4078"/>
                    <a:pt x="1" y="4899"/>
                    <a:pt x="690" y="5230"/>
                  </a:cubicBezTo>
                  <a:cubicBezTo>
                    <a:pt x="713" y="5233"/>
                    <a:pt x="736" y="5235"/>
                    <a:pt x="759" y="5235"/>
                  </a:cubicBezTo>
                  <a:cubicBezTo>
                    <a:pt x="1470" y="5235"/>
                    <a:pt x="1737" y="3418"/>
                    <a:pt x="2130" y="2885"/>
                  </a:cubicBezTo>
                  <a:cubicBezTo>
                    <a:pt x="2462" y="2147"/>
                    <a:pt x="2777" y="1400"/>
                    <a:pt x="3150" y="682"/>
                  </a:cubicBezTo>
                  <a:cubicBezTo>
                    <a:pt x="3381" y="392"/>
                    <a:pt x="3129" y="0"/>
                    <a:pt x="2812" y="0"/>
                  </a:cubicBezTo>
                  <a:close/>
                </a:path>
              </a:pathLst>
            </a:custGeom>
            <a:solidFill>
              <a:srgbClr val="0B2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921700" y="1385050"/>
              <a:ext cx="157275" cy="78750"/>
            </a:xfrm>
            <a:custGeom>
              <a:avLst/>
              <a:gdLst/>
              <a:ahLst/>
              <a:cxnLst/>
              <a:rect l="l" t="t" r="r" b="b"/>
              <a:pathLst>
                <a:path w="6291" h="3150" extrusionOk="0">
                  <a:moveTo>
                    <a:pt x="571" y="1"/>
                  </a:moveTo>
                  <a:cubicBezTo>
                    <a:pt x="266" y="1"/>
                    <a:pt x="1" y="371"/>
                    <a:pt x="219" y="673"/>
                  </a:cubicBezTo>
                  <a:cubicBezTo>
                    <a:pt x="1854" y="1671"/>
                    <a:pt x="3777" y="2210"/>
                    <a:pt x="5483" y="3106"/>
                  </a:cubicBezTo>
                  <a:cubicBezTo>
                    <a:pt x="5546" y="3136"/>
                    <a:pt x="5607" y="3150"/>
                    <a:pt x="5665" y="3150"/>
                  </a:cubicBezTo>
                  <a:cubicBezTo>
                    <a:pt x="6046" y="3150"/>
                    <a:pt x="6290" y="2568"/>
                    <a:pt x="5842" y="2340"/>
                  </a:cubicBezTo>
                  <a:cubicBezTo>
                    <a:pt x="4193" y="1540"/>
                    <a:pt x="2481" y="887"/>
                    <a:pt x="829" y="99"/>
                  </a:cubicBezTo>
                  <a:cubicBezTo>
                    <a:pt x="746" y="30"/>
                    <a:pt x="657" y="1"/>
                    <a:pt x="571" y="1"/>
                  </a:cubicBezTo>
                  <a:close/>
                </a:path>
              </a:pathLst>
            </a:custGeom>
            <a:solidFill>
              <a:srgbClr val="0B2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680250" y="1069325"/>
              <a:ext cx="141575" cy="101900"/>
            </a:xfrm>
            <a:custGeom>
              <a:avLst/>
              <a:gdLst/>
              <a:ahLst/>
              <a:cxnLst/>
              <a:rect l="l" t="t" r="r" b="b"/>
              <a:pathLst>
                <a:path w="5663" h="4076" extrusionOk="0">
                  <a:moveTo>
                    <a:pt x="3330" y="0"/>
                  </a:moveTo>
                  <a:cubicBezTo>
                    <a:pt x="2994" y="0"/>
                    <a:pt x="2610" y="92"/>
                    <a:pt x="2180" y="303"/>
                  </a:cubicBezTo>
                  <a:cubicBezTo>
                    <a:pt x="1" y="1290"/>
                    <a:pt x="234" y="3888"/>
                    <a:pt x="2739" y="4075"/>
                  </a:cubicBezTo>
                  <a:cubicBezTo>
                    <a:pt x="2751" y="4075"/>
                    <a:pt x="2762" y="4076"/>
                    <a:pt x="2773" y="4076"/>
                  </a:cubicBezTo>
                  <a:cubicBezTo>
                    <a:pt x="5662" y="4076"/>
                    <a:pt x="5570" y="0"/>
                    <a:pt x="33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684525" y="1555550"/>
              <a:ext cx="131175" cy="96550"/>
            </a:xfrm>
            <a:custGeom>
              <a:avLst/>
              <a:gdLst/>
              <a:ahLst/>
              <a:cxnLst/>
              <a:rect l="l" t="t" r="r" b="b"/>
              <a:pathLst>
                <a:path w="5247" h="3862" extrusionOk="0">
                  <a:moveTo>
                    <a:pt x="2725" y="0"/>
                  </a:moveTo>
                  <a:cubicBezTo>
                    <a:pt x="2570" y="0"/>
                    <a:pt x="2405" y="20"/>
                    <a:pt x="2233" y="61"/>
                  </a:cubicBezTo>
                  <a:cubicBezTo>
                    <a:pt x="2176" y="43"/>
                    <a:pt x="2113" y="34"/>
                    <a:pt x="2046" y="34"/>
                  </a:cubicBezTo>
                  <a:cubicBezTo>
                    <a:pt x="1428" y="34"/>
                    <a:pt x="455" y="766"/>
                    <a:pt x="515" y="1309"/>
                  </a:cubicBezTo>
                  <a:cubicBezTo>
                    <a:pt x="0" y="2891"/>
                    <a:pt x="930" y="3862"/>
                    <a:pt x="2308" y="3862"/>
                  </a:cubicBezTo>
                  <a:cubicBezTo>
                    <a:pt x="2534" y="3862"/>
                    <a:pt x="2771" y="3836"/>
                    <a:pt x="3016" y="3782"/>
                  </a:cubicBezTo>
                  <a:cubicBezTo>
                    <a:pt x="5247" y="3364"/>
                    <a:pt x="4771" y="0"/>
                    <a:pt x="27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4041300" y="1429575"/>
              <a:ext cx="115725" cy="98750"/>
            </a:xfrm>
            <a:custGeom>
              <a:avLst/>
              <a:gdLst/>
              <a:ahLst/>
              <a:cxnLst/>
              <a:rect l="l" t="t" r="r" b="b"/>
              <a:pathLst>
                <a:path w="4629" h="3950" extrusionOk="0">
                  <a:moveTo>
                    <a:pt x="2270" y="0"/>
                  </a:moveTo>
                  <a:cubicBezTo>
                    <a:pt x="1701" y="0"/>
                    <a:pt x="1138" y="272"/>
                    <a:pt x="815" y="861"/>
                  </a:cubicBezTo>
                  <a:cubicBezTo>
                    <a:pt x="116" y="1103"/>
                    <a:pt x="0" y="2050"/>
                    <a:pt x="207" y="2670"/>
                  </a:cubicBezTo>
                  <a:cubicBezTo>
                    <a:pt x="477" y="3577"/>
                    <a:pt x="1145" y="3950"/>
                    <a:pt x="1855" y="3950"/>
                  </a:cubicBezTo>
                  <a:cubicBezTo>
                    <a:pt x="3170" y="3950"/>
                    <a:pt x="4629" y="2674"/>
                    <a:pt x="3976" y="1154"/>
                  </a:cubicBezTo>
                  <a:cubicBezTo>
                    <a:pt x="3686" y="414"/>
                    <a:pt x="2972" y="0"/>
                    <a:pt x="22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3743925" y="1290750"/>
              <a:ext cx="216325" cy="179100"/>
            </a:xfrm>
            <a:custGeom>
              <a:avLst/>
              <a:gdLst/>
              <a:ahLst/>
              <a:cxnLst/>
              <a:rect l="l" t="t" r="r" b="b"/>
              <a:pathLst>
                <a:path w="8653" h="7164" extrusionOk="0">
                  <a:moveTo>
                    <a:pt x="4321" y="0"/>
                  </a:moveTo>
                  <a:cubicBezTo>
                    <a:pt x="3139" y="0"/>
                    <a:pt x="1973" y="561"/>
                    <a:pt x="1360" y="1721"/>
                  </a:cubicBezTo>
                  <a:cubicBezTo>
                    <a:pt x="0" y="4158"/>
                    <a:pt x="1608" y="7163"/>
                    <a:pt x="4224" y="7163"/>
                  </a:cubicBezTo>
                  <a:cubicBezTo>
                    <a:pt x="4556" y="7163"/>
                    <a:pt x="4904" y="7115"/>
                    <a:pt x="5265" y="7011"/>
                  </a:cubicBezTo>
                  <a:cubicBezTo>
                    <a:pt x="7581" y="6347"/>
                    <a:pt x="8653" y="3538"/>
                    <a:pt x="7304" y="1531"/>
                  </a:cubicBezTo>
                  <a:cubicBezTo>
                    <a:pt x="6616" y="522"/>
                    <a:pt x="5461" y="0"/>
                    <a:pt x="4321" y="0"/>
                  </a:cubicBezTo>
                  <a:close/>
                </a:path>
              </a:pathLst>
            </a:custGeom>
            <a:solidFill>
              <a:srgbClr val="F2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412"/>
        <p:cNvGrpSpPr/>
        <p:nvPr/>
      </p:nvGrpSpPr>
      <p:grpSpPr>
        <a:xfrm>
          <a:off x="0" y="0"/>
          <a:ext cx="0" cy="0"/>
          <a:chOff x="0" y="0"/>
          <a:chExt cx="0" cy="0"/>
        </a:xfrm>
      </p:grpSpPr>
      <p:grpSp>
        <p:nvGrpSpPr>
          <p:cNvPr id="1413" name="Google Shape;1413;p21"/>
          <p:cNvGrpSpPr/>
          <p:nvPr/>
        </p:nvGrpSpPr>
        <p:grpSpPr>
          <a:xfrm>
            <a:off x="-707254" y="3639493"/>
            <a:ext cx="1928311" cy="1928029"/>
            <a:chOff x="592350" y="1439550"/>
            <a:chExt cx="1026025" cy="1025875"/>
          </a:xfrm>
        </p:grpSpPr>
        <p:sp>
          <p:nvSpPr>
            <p:cNvPr id="1414" name="Google Shape;1414;p21"/>
            <p:cNvSpPr/>
            <p:nvPr/>
          </p:nvSpPr>
          <p:spPr>
            <a:xfrm>
              <a:off x="637950" y="1509300"/>
              <a:ext cx="208725" cy="231400"/>
            </a:xfrm>
            <a:custGeom>
              <a:avLst/>
              <a:gdLst/>
              <a:ahLst/>
              <a:cxnLst/>
              <a:rect l="l" t="t" r="r" b="b"/>
              <a:pathLst>
                <a:path w="8349" h="9256" extrusionOk="0">
                  <a:moveTo>
                    <a:pt x="8349" y="0"/>
                  </a:moveTo>
                  <a:lnTo>
                    <a:pt x="8349" y="0"/>
                  </a:lnTo>
                  <a:cubicBezTo>
                    <a:pt x="7678" y="390"/>
                    <a:pt x="7026" y="822"/>
                    <a:pt x="6397" y="1296"/>
                  </a:cubicBezTo>
                  <a:lnTo>
                    <a:pt x="1090" y="7179"/>
                  </a:lnTo>
                  <a:cubicBezTo>
                    <a:pt x="683" y="7856"/>
                    <a:pt x="319" y="8549"/>
                    <a:pt x="0" y="9256"/>
                  </a:cubicBezTo>
                  <a:lnTo>
                    <a:pt x="8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1"/>
            <p:cNvSpPr/>
            <p:nvPr/>
          </p:nvSpPr>
          <p:spPr>
            <a:xfrm>
              <a:off x="604700" y="1466025"/>
              <a:ext cx="337400" cy="374050"/>
            </a:xfrm>
            <a:custGeom>
              <a:avLst/>
              <a:gdLst/>
              <a:ahLst/>
              <a:cxnLst/>
              <a:rect l="l" t="t" r="r" b="b"/>
              <a:pathLst>
                <a:path w="13496" h="14962" extrusionOk="0">
                  <a:moveTo>
                    <a:pt x="13495" y="0"/>
                  </a:moveTo>
                  <a:lnTo>
                    <a:pt x="13495" y="0"/>
                  </a:lnTo>
                  <a:cubicBezTo>
                    <a:pt x="13102" y="130"/>
                    <a:pt x="12712" y="274"/>
                    <a:pt x="12325" y="431"/>
                  </a:cubicBezTo>
                  <a:lnTo>
                    <a:pt x="311" y="13751"/>
                  </a:lnTo>
                  <a:cubicBezTo>
                    <a:pt x="194" y="14152"/>
                    <a:pt x="90" y="14555"/>
                    <a:pt x="1" y="14962"/>
                  </a:cubicBezTo>
                  <a:lnTo>
                    <a:pt x="134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1"/>
            <p:cNvSpPr/>
            <p:nvPr/>
          </p:nvSpPr>
          <p:spPr>
            <a:xfrm>
              <a:off x="593700" y="1447350"/>
              <a:ext cx="421750" cy="467525"/>
            </a:xfrm>
            <a:custGeom>
              <a:avLst/>
              <a:gdLst/>
              <a:ahLst/>
              <a:cxnLst/>
              <a:rect l="l" t="t" r="r" b="b"/>
              <a:pathLst>
                <a:path w="16870" h="18701" extrusionOk="0">
                  <a:moveTo>
                    <a:pt x="16869" y="0"/>
                  </a:moveTo>
                  <a:lnTo>
                    <a:pt x="16869" y="0"/>
                  </a:lnTo>
                  <a:cubicBezTo>
                    <a:pt x="16549" y="56"/>
                    <a:pt x="16228" y="120"/>
                    <a:pt x="15911" y="192"/>
                  </a:cubicBezTo>
                  <a:lnTo>
                    <a:pt x="95" y="17728"/>
                  </a:lnTo>
                  <a:cubicBezTo>
                    <a:pt x="55" y="18051"/>
                    <a:pt x="23" y="18375"/>
                    <a:pt x="1" y="18700"/>
                  </a:cubicBezTo>
                  <a:lnTo>
                    <a:pt x="168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1"/>
            <p:cNvSpPr/>
            <p:nvPr/>
          </p:nvSpPr>
          <p:spPr>
            <a:xfrm>
              <a:off x="592350" y="1440150"/>
              <a:ext cx="486000" cy="538050"/>
            </a:xfrm>
            <a:custGeom>
              <a:avLst/>
              <a:gdLst/>
              <a:ahLst/>
              <a:cxnLst/>
              <a:rect l="l" t="t" r="r" b="b"/>
              <a:pathLst>
                <a:path w="19440" h="21522" extrusionOk="0">
                  <a:moveTo>
                    <a:pt x="19439" y="0"/>
                  </a:moveTo>
                  <a:cubicBezTo>
                    <a:pt x="19159" y="13"/>
                    <a:pt x="18880" y="34"/>
                    <a:pt x="18601" y="61"/>
                  </a:cubicBezTo>
                  <a:lnTo>
                    <a:pt x="1" y="20682"/>
                  </a:lnTo>
                  <a:lnTo>
                    <a:pt x="1" y="20684"/>
                  </a:lnTo>
                  <a:cubicBezTo>
                    <a:pt x="4" y="20964"/>
                    <a:pt x="12" y="21244"/>
                    <a:pt x="26" y="21522"/>
                  </a:cubicBezTo>
                  <a:lnTo>
                    <a:pt x="194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1"/>
            <p:cNvSpPr/>
            <p:nvPr/>
          </p:nvSpPr>
          <p:spPr>
            <a:xfrm>
              <a:off x="596200" y="1439550"/>
              <a:ext cx="538425" cy="594700"/>
            </a:xfrm>
            <a:custGeom>
              <a:avLst/>
              <a:gdLst/>
              <a:ahLst/>
              <a:cxnLst/>
              <a:rect l="l" t="t" r="r" b="b"/>
              <a:pathLst>
                <a:path w="21537" h="23788" extrusionOk="0">
                  <a:moveTo>
                    <a:pt x="20781" y="0"/>
                  </a:moveTo>
                  <a:lnTo>
                    <a:pt x="0" y="23037"/>
                  </a:lnTo>
                  <a:cubicBezTo>
                    <a:pt x="32" y="23288"/>
                    <a:pt x="67" y="23537"/>
                    <a:pt x="109" y="23787"/>
                  </a:cubicBezTo>
                  <a:lnTo>
                    <a:pt x="21536" y="29"/>
                  </a:lnTo>
                  <a:cubicBezTo>
                    <a:pt x="21285" y="13"/>
                    <a:pt x="21032" y="4"/>
                    <a:pt x="20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1"/>
            <p:cNvSpPr/>
            <p:nvPr/>
          </p:nvSpPr>
          <p:spPr>
            <a:xfrm>
              <a:off x="605425" y="1443300"/>
              <a:ext cx="580750" cy="641525"/>
            </a:xfrm>
            <a:custGeom>
              <a:avLst/>
              <a:gdLst/>
              <a:ahLst/>
              <a:cxnLst/>
              <a:rect l="l" t="t" r="r" b="b"/>
              <a:pathLst>
                <a:path w="23230" h="25661" extrusionOk="0">
                  <a:moveTo>
                    <a:pt x="22533" y="1"/>
                  </a:moveTo>
                  <a:lnTo>
                    <a:pt x="1" y="24981"/>
                  </a:lnTo>
                  <a:cubicBezTo>
                    <a:pt x="53" y="25209"/>
                    <a:pt x="109" y="25437"/>
                    <a:pt x="170" y="25661"/>
                  </a:cubicBezTo>
                  <a:lnTo>
                    <a:pt x="23229" y="98"/>
                  </a:lnTo>
                  <a:cubicBezTo>
                    <a:pt x="22996" y="62"/>
                    <a:pt x="22767" y="30"/>
                    <a:pt x="22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1"/>
            <p:cNvSpPr/>
            <p:nvPr/>
          </p:nvSpPr>
          <p:spPr>
            <a:xfrm>
              <a:off x="618875" y="1451750"/>
              <a:ext cx="614800" cy="679375"/>
            </a:xfrm>
            <a:custGeom>
              <a:avLst/>
              <a:gdLst/>
              <a:ahLst/>
              <a:cxnLst/>
              <a:rect l="l" t="t" r="r" b="b"/>
              <a:pathLst>
                <a:path w="24592" h="27175" extrusionOk="0">
                  <a:moveTo>
                    <a:pt x="23948" y="0"/>
                  </a:moveTo>
                  <a:lnTo>
                    <a:pt x="0" y="26549"/>
                  </a:lnTo>
                  <a:cubicBezTo>
                    <a:pt x="69" y="26761"/>
                    <a:pt x="143" y="26967"/>
                    <a:pt x="221" y="27175"/>
                  </a:cubicBezTo>
                  <a:lnTo>
                    <a:pt x="24591" y="155"/>
                  </a:lnTo>
                  <a:cubicBezTo>
                    <a:pt x="24377" y="99"/>
                    <a:pt x="24164" y="48"/>
                    <a:pt x="23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1"/>
            <p:cNvSpPr/>
            <p:nvPr/>
          </p:nvSpPr>
          <p:spPr>
            <a:xfrm>
              <a:off x="635825" y="1464100"/>
              <a:ext cx="642050" cy="709625"/>
            </a:xfrm>
            <a:custGeom>
              <a:avLst/>
              <a:gdLst/>
              <a:ahLst/>
              <a:cxnLst/>
              <a:rect l="l" t="t" r="r" b="b"/>
              <a:pathLst>
                <a:path w="25682" h="28385" extrusionOk="0">
                  <a:moveTo>
                    <a:pt x="25083" y="1"/>
                  </a:moveTo>
                  <a:lnTo>
                    <a:pt x="0" y="27807"/>
                  </a:lnTo>
                  <a:lnTo>
                    <a:pt x="0" y="27809"/>
                  </a:lnTo>
                  <a:cubicBezTo>
                    <a:pt x="84" y="28002"/>
                    <a:pt x="172" y="28194"/>
                    <a:pt x="263" y="28385"/>
                  </a:cubicBezTo>
                  <a:lnTo>
                    <a:pt x="25681" y="205"/>
                  </a:lnTo>
                  <a:cubicBezTo>
                    <a:pt x="25483" y="132"/>
                    <a:pt x="25284" y="65"/>
                    <a:pt x="250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1"/>
            <p:cNvSpPr/>
            <p:nvPr/>
          </p:nvSpPr>
          <p:spPr>
            <a:xfrm>
              <a:off x="655750" y="1479825"/>
              <a:ext cx="663425" cy="733225"/>
            </a:xfrm>
            <a:custGeom>
              <a:avLst/>
              <a:gdLst/>
              <a:ahLst/>
              <a:cxnLst/>
              <a:rect l="l" t="t" r="r" b="b"/>
              <a:pathLst>
                <a:path w="26537" h="29329" extrusionOk="0">
                  <a:moveTo>
                    <a:pt x="25977" y="0"/>
                  </a:moveTo>
                  <a:lnTo>
                    <a:pt x="0" y="28795"/>
                  </a:lnTo>
                  <a:lnTo>
                    <a:pt x="0" y="28797"/>
                  </a:lnTo>
                  <a:cubicBezTo>
                    <a:pt x="98" y="28976"/>
                    <a:pt x="198" y="29152"/>
                    <a:pt x="304" y="29328"/>
                  </a:cubicBezTo>
                  <a:lnTo>
                    <a:pt x="26536" y="245"/>
                  </a:lnTo>
                  <a:cubicBezTo>
                    <a:pt x="26349" y="160"/>
                    <a:pt x="26164" y="77"/>
                    <a:pt x="25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1"/>
            <p:cNvSpPr/>
            <p:nvPr/>
          </p:nvSpPr>
          <p:spPr>
            <a:xfrm>
              <a:off x="678500" y="1498575"/>
              <a:ext cx="679275" cy="750850"/>
            </a:xfrm>
            <a:custGeom>
              <a:avLst/>
              <a:gdLst/>
              <a:ahLst/>
              <a:cxnLst/>
              <a:rect l="l" t="t" r="r" b="b"/>
              <a:pathLst>
                <a:path w="27171" h="30034" extrusionOk="0">
                  <a:moveTo>
                    <a:pt x="26645" y="0"/>
                  </a:moveTo>
                  <a:lnTo>
                    <a:pt x="0" y="29543"/>
                  </a:lnTo>
                  <a:cubicBezTo>
                    <a:pt x="111" y="29709"/>
                    <a:pt x="223" y="29872"/>
                    <a:pt x="338" y="30034"/>
                  </a:cubicBezTo>
                  <a:lnTo>
                    <a:pt x="27170" y="287"/>
                  </a:lnTo>
                  <a:cubicBezTo>
                    <a:pt x="26997" y="188"/>
                    <a:pt x="26823" y="92"/>
                    <a:pt x="266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1"/>
            <p:cNvSpPr/>
            <p:nvPr/>
          </p:nvSpPr>
          <p:spPr>
            <a:xfrm>
              <a:off x="703700" y="1520100"/>
              <a:ext cx="690225" cy="763000"/>
            </a:xfrm>
            <a:custGeom>
              <a:avLst/>
              <a:gdLst/>
              <a:ahLst/>
              <a:cxnLst/>
              <a:rect l="l" t="t" r="r" b="b"/>
              <a:pathLst>
                <a:path w="27609" h="30520" extrusionOk="0">
                  <a:moveTo>
                    <a:pt x="27119" y="0"/>
                  </a:moveTo>
                  <a:lnTo>
                    <a:pt x="0" y="30065"/>
                  </a:lnTo>
                  <a:cubicBezTo>
                    <a:pt x="123" y="30217"/>
                    <a:pt x="248" y="30369"/>
                    <a:pt x="374" y="30520"/>
                  </a:cubicBezTo>
                  <a:lnTo>
                    <a:pt x="27608" y="325"/>
                  </a:lnTo>
                  <a:cubicBezTo>
                    <a:pt x="27445" y="214"/>
                    <a:pt x="27282" y="107"/>
                    <a:pt x="27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1"/>
            <p:cNvSpPr/>
            <p:nvPr/>
          </p:nvSpPr>
          <p:spPr>
            <a:xfrm>
              <a:off x="731400" y="1544375"/>
              <a:ext cx="696300" cy="769725"/>
            </a:xfrm>
            <a:custGeom>
              <a:avLst/>
              <a:gdLst/>
              <a:ahLst/>
              <a:cxnLst/>
              <a:rect l="l" t="t" r="r" b="b"/>
              <a:pathLst>
                <a:path w="27852" h="30789" extrusionOk="0">
                  <a:moveTo>
                    <a:pt x="27394" y="0"/>
                  </a:moveTo>
                  <a:lnTo>
                    <a:pt x="1" y="30369"/>
                  </a:lnTo>
                  <a:cubicBezTo>
                    <a:pt x="132" y="30512"/>
                    <a:pt x="266" y="30651"/>
                    <a:pt x="405" y="30788"/>
                  </a:cubicBezTo>
                  <a:lnTo>
                    <a:pt x="27852" y="360"/>
                  </a:lnTo>
                  <a:cubicBezTo>
                    <a:pt x="27700" y="237"/>
                    <a:pt x="27548" y="117"/>
                    <a:pt x="273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1"/>
            <p:cNvSpPr/>
            <p:nvPr/>
          </p:nvSpPr>
          <p:spPr>
            <a:xfrm>
              <a:off x="761325" y="1571125"/>
              <a:ext cx="697850" cy="771450"/>
            </a:xfrm>
            <a:custGeom>
              <a:avLst/>
              <a:gdLst/>
              <a:ahLst/>
              <a:cxnLst/>
              <a:rect l="l" t="t" r="r" b="b"/>
              <a:pathLst>
                <a:path w="27914" h="30858" extrusionOk="0">
                  <a:moveTo>
                    <a:pt x="27488" y="0"/>
                  </a:moveTo>
                  <a:lnTo>
                    <a:pt x="0" y="30475"/>
                  </a:lnTo>
                  <a:cubicBezTo>
                    <a:pt x="6" y="30480"/>
                    <a:pt x="11" y="30485"/>
                    <a:pt x="16" y="30489"/>
                  </a:cubicBezTo>
                  <a:cubicBezTo>
                    <a:pt x="155" y="30614"/>
                    <a:pt x="296" y="30737"/>
                    <a:pt x="437" y="30857"/>
                  </a:cubicBezTo>
                  <a:lnTo>
                    <a:pt x="27914" y="395"/>
                  </a:lnTo>
                  <a:cubicBezTo>
                    <a:pt x="27779" y="266"/>
                    <a:pt x="27642" y="141"/>
                    <a:pt x="27504" y="15"/>
                  </a:cubicBezTo>
                  <a:cubicBezTo>
                    <a:pt x="27498" y="10"/>
                    <a:pt x="27493" y="5"/>
                    <a:pt x="274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1"/>
            <p:cNvSpPr/>
            <p:nvPr/>
          </p:nvSpPr>
          <p:spPr>
            <a:xfrm>
              <a:off x="793575" y="1600425"/>
              <a:ext cx="694850" cy="768100"/>
            </a:xfrm>
            <a:custGeom>
              <a:avLst/>
              <a:gdLst/>
              <a:ahLst/>
              <a:cxnLst/>
              <a:rect l="l" t="t" r="r" b="b"/>
              <a:pathLst>
                <a:path w="27794" h="30724" extrusionOk="0">
                  <a:moveTo>
                    <a:pt x="27398" y="1"/>
                  </a:moveTo>
                  <a:lnTo>
                    <a:pt x="1" y="30375"/>
                  </a:lnTo>
                  <a:cubicBezTo>
                    <a:pt x="155" y="30496"/>
                    <a:pt x="311" y="30611"/>
                    <a:pt x="468" y="30723"/>
                  </a:cubicBezTo>
                  <a:lnTo>
                    <a:pt x="27793" y="429"/>
                  </a:lnTo>
                  <a:cubicBezTo>
                    <a:pt x="27664" y="285"/>
                    <a:pt x="27532" y="142"/>
                    <a:pt x="27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1"/>
            <p:cNvSpPr/>
            <p:nvPr/>
          </p:nvSpPr>
          <p:spPr>
            <a:xfrm>
              <a:off x="828050" y="1632275"/>
              <a:ext cx="687275" cy="759650"/>
            </a:xfrm>
            <a:custGeom>
              <a:avLst/>
              <a:gdLst/>
              <a:ahLst/>
              <a:cxnLst/>
              <a:rect l="l" t="t" r="r" b="b"/>
              <a:pathLst>
                <a:path w="27491" h="30386" extrusionOk="0">
                  <a:moveTo>
                    <a:pt x="27129" y="0"/>
                  </a:moveTo>
                  <a:lnTo>
                    <a:pt x="1" y="30073"/>
                  </a:lnTo>
                  <a:cubicBezTo>
                    <a:pt x="166" y="30180"/>
                    <a:pt x="334" y="30284"/>
                    <a:pt x="502" y="30385"/>
                  </a:cubicBezTo>
                  <a:lnTo>
                    <a:pt x="27491" y="466"/>
                  </a:lnTo>
                  <a:cubicBezTo>
                    <a:pt x="27372" y="309"/>
                    <a:pt x="27252" y="154"/>
                    <a:pt x="27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1"/>
            <p:cNvSpPr/>
            <p:nvPr/>
          </p:nvSpPr>
          <p:spPr>
            <a:xfrm>
              <a:off x="865050" y="1666775"/>
              <a:ext cx="674725" cy="745825"/>
            </a:xfrm>
            <a:custGeom>
              <a:avLst/>
              <a:gdLst/>
              <a:ahLst/>
              <a:cxnLst/>
              <a:rect l="l" t="t" r="r" b="b"/>
              <a:pathLst>
                <a:path w="26989" h="29833" extrusionOk="0">
                  <a:moveTo>
                    <a:pt x="26660" y="1"/>
                  </a:moveTo>
                  <a:lnTo>
                    <a:pt x="1" y="29559"/>
                  </a:lnTo>
                  <a:cubicBezTo>
                    <a:pt x="177" y="29653"/>
                    <a:pt x="356" y="29746"/>
                    <a:pt x="535" y="29832"/>
                  </a:cubicBezTo>
                  <a:lnTo>
                    <a:pt x="26988" y="504"/>
                  </a:lnTo>
                  <a:cubicBezTo>
                    <a:pt x="26882" y="335"/>
                    <a:pt x="26772" y="167"/>
                    <a:pt x="266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1"/>
            <p:cNvSpPr/>
            <p:nvPr/>
          </p:nvSpPr>
          <p:spPr>
            <a:xfrm>
              <a:off x="904400" y="1704100"/>
              <a:ext cx="657250" cy="726325"/>
            </a:xfrm>
            <a:custGeom>
              <a:avLst/>
              <a:gdLst/>
              <a:ahLst/>
              <a:cxnLst/>
              <a:rect l="l" t="t" r="r" b="b"/>
              <a:pathLst>
                <a:path w="26290" h="29053" extrusionOk="0">
                  <a:moveTo>
                    <a:pt x="25998" y="0"/>
                  </a:moveTo>
                  <a:lnTo>
                    <a:pt x="1" y="28819"/>
                  </a:lnTo>
                  <a:cubicBezTo>
                    <a:pt x="191" y="28899"/>
                    <a:pt x="383" y="28977"/>
                    <a:pt x="575" y="29053"/>
                  </a:cubicBezTo>
                  <a:lnTo>
                    <a:pt x="26289" y="544"/>
                  </a:lnTo>
                  <a:cubicBezTo>
                    <a:pt x="26195" y="362"/>
                    <a:pt x="26099" y="179"/>
                    <a:pt x="259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1"/>
            <p:cNvSpPr/>
            <p:nvPr/>
          </p:nvSpPr>
          <p:spPr>
            <a:xfrm>
              <a:off x="946625" y="1744450"/>
              <a:ext cx="634000" cy="700625"/>
            </a:xfrm>
            <a:custGeom>
              <a:avLst/>
              <a:gdLst/>
              <a:ahLst/>
              <a:cxnLst/>
              <a:rect l="l" t="t" r="r" b="b"/>
              <a:pathLst>
                <a:path w="25360" h="28025" extrusionOk="0">
                  <a:moveTo>
                    <a:pt x="25112" y="0"/>
                  </a:moveTo>
                  <a:lnTo>
                    <a:pt x="1" y="27837"/>
                  </a:lnTo>
                  <a:cubicBezTo>
                    <a:pt x="204" y="27903"/>
                    <a:pt x="409" y="27965"/>
                    <a:pt x="613" y="28024"/>
                  </a:cubicBezTo>
                  <a:lnTo>
                    <a:pt x="25360" y="590"/>
                  </a:lnTo>
                  <a:lnTo>
                    <a:pt x="25360" y="589"/>
                  </a:lnTo>
                  <a:cubicBezTo>
                    <a:pt x="25280" y="392"/>
                    <a:pt x="25198" y="194"/>
                    <a:pt x="25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1"/>
            <p:cNvSpPr/>
            <p:nvPr/>
          </p:nvSpPr>
          <p:spPr>
            <a:xfrm>
              <a:off x="991875" y="1788150"/>
              <a:ext cx="604625" cy="668075"/>
            </a:xfrm>
            <a:custGeom>
              <a:avLst/>
              <a:gdLst/>
              <a:ahLst/>
              <a:cxnLst/>
              <a:rect l="l" t="t" r="r" b="b"/>
              <a:pathLst>
                <a:path w="24185" h="26723" extrusionOk="0">
                  <a:moveTo>
                    <a:pt x="23980" y="0"/>
                  </a:moveTo>
                  <a:lnTo>
                    <a:pt x="0" y="26585"/>
                  </a:lnTo>
                  <a:cubicBezTo>
                    <a:pt x="219" y="26636"/>
                    <a:pt x="438" y="26681"/>
                    <a:pt x="659" y="26722"/>
                  </a:cubicBezTo>
                  <a:lnTo>
                    <a:pt x="24185" y="640"/>
                  </a:lnTo>
                  <a:cubicBezTo>
                    <a:pt x="24121" y="426"/>
                    <a:pt x="24052" y="213"/>
                    <a:pt x="239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1"/>
            <p:cNvSpPr/>
            <p:nvPr/>
          </p:nvSpPr>
          <p:spPr>
            <a:xfrm>
              <a:off x="1040575" y="1835650"/>
              <a:ext cx="568100" cy="627650"/>
            </a:xfrm>
            <a:custGeom>
              <a:avLst/>
              <a:gdLst/>
              <a:ahLst/>
              <a:cxnLst/>
              <a:rect l="l" t="t" r="r" b="b"/>
              <a:pathLst>
                <a:path w="22724" h="25106" extrusionOk="0">
                  <a:moveTo>
                    <a:pt x="22574" y="1"/>
                  </a:moveTo>
                  <a:lnTo>
                    <a:pt x="0" y="25027"/>
                  </a:lnTo>
                  <a:cubicBezTo>
                    <a:pt x="239" y="25058"/>
                    <a:pt x="477" y="25083"/>
                    <a:pt x="714" y="25106"/>
                  </a:cubicBezTo>
                  <a:lnTo>
                    <a:pt x="22723" y="705"/>
                  </a:lnTo>
                  <a:lnTo>
                    <a:pt x="22723" y="703"/>
                  </a:lnTo>
                  <a:cubicBezTo>
                    <a:pt x="22678" y="470"/>
                    <a:pt x="22627" y="234"/>
                    <a:pt x="225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1"/>
            <p:cNvSpPr/>
            <p:nvPr/>
          </p:nvSpPr>
          <p:spPr>
            <a:xfrm>
              <a:off x="1093475" y="1887875"/>
              <a:ext cx="522875" cy="577550"/>
            </a:xfrm>
            <a:custGeom>
              <a:avLst/>
              <a:gdLst/>
              <a:ahLst/>
              <a:cxnLst/>
              <a:rect l="l" t="t" r="r" b="b"/>
              <a:pathLst>
                <a:path w="20915" h="23102" extrusionOk="0">
                  <a:moveTo>
                    <a:pt x="20833" y="1"/>
                  </a:moveTo>
                  <a:lnTo>
                    <a:pt x="1" y="23097"/>
                  </a:lnTo>
                  <a:cubicBezTo>
                    <a:pt x="151" y="23099"/>
                    <a:pt x="302" y="23101"/>
                    <a:pt x="453" y="23101"/>
                  </a:cubicBezTo>
                  <a:cubicBezTo>
                    <a:pt x="562" y="23101"/>
                    <a:pt x="671" y="23100"/>
                    <a:pt x="780" y="23098"/>
                  </a:cubicBezTo>
                  <a:lnTo>
                    <a:pt x="20914" y="777"/>
                  </a:lnTo>
                  <a:cubicBezTo>
                    <a:pt x="20892" y="518"/>
                    <a:pt x="20865" y="258"/>
                    <a:pt x="208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1"/>
            <p:cNvSpPr/>
            <p:nvPr/>
          </p:nvSpPr>
          <p:spPr>
            <a:xfrm>
              <a:off x="1151700" y="1946000"/>
              <a:ext cx="466675" cy="517300"/>
            </a:xfrm>
            <a:custGeom>
              <a:avLst/>
              <a:gdLst/>
              <a:ahLst/>
              <a:cxnLst/>
              <a:rect l="l" t="t" r="r" b="b"/>
              <a:pathLst>
                <a:path w="18667" h="20692" extrusionOk="0">
                  <a:moveTo>
                    <a:pt x="18664" y="0"/>
                  </a:moveTo>
                  <a:lnTo>
                    <a:pt x="1" y="20692"/>
                  </a:lnTo>
                  <a:cubicBezTo>
                    <a:pt x="292" y="20666"/>
                    <a:pt x="581" y="20634"/>
                    <a:pt x="871" y="20594"/>
                  </a:cubicBezTo>
                  <a:lnTo>
                    <a:pt x="18654" y="878"/>
                  </a:lnTo>
                  <a:cubicBezTo>
                    <a:pt x="18664" y="587"/>
                    <a:pt x="18667" y="295"/>
                    <a:pt x="186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1"/>
            <p:cNvSpPr/>
            <p:nvPr/>
          </p:nvSpPr>
          <p:spPr>
            <a:xfrm>
              <a:off x="1217375" y="2012375"/>
              <a:ext cx="397500" cy="440700"/>
            </a:xfrm>
            <a:custGeom>
              <a:avLst/>
              <a:gdLst/>
              <a:ahLst/>
              <a:cxnLst/>
              <a:rect l="l" t="t" r="r" b="b"/>
              <a:pathLst>
                <a:path w="15900" h="17628" extrusionOk="0">
                  <a:moveTo>
                    <a:pt x="15899" y="1"/>
                  </a:moveTo>
                  <a:lnTo>
                    <a:pt x="0" y="17627"/>
                  </a:lnTo>
                  <a:cubicBezTo>
                    <a:pt x="338" y="17552"/>
                    <a:pt x="675" y="17469"/>
                    <a:pt x="1010" y="17374"/>
                  </a:cubicBezTo>
                  <a:lnTo>
                    <a:pt x="1011" y="17374"/>
                  </a:lnTo>
                  <a:lnTo>
                    <a:pt x="15752" y="1032"/>
                  </a:lnTo>
                  <a:lnTo>
                    <a:pt x="15752" y="1031"/>
                  </a:lnTo>
                  <a:cubicBezTo>
                    <a:pt x="15811" y="687"/>
                    <a:pt x="15859" y="345"/>
                    <a:pt x="158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1"/>
            <p:cNvSpPr/>
            <p:nvPr/>
          </p:nvSpPr>
          <p:spPr>
            <a:xfrm>
              <a:off x="1295550" y="2092675"/>
              <a:ext cx="303325" cy="336275"/>
            </a:xfrm>
            <a:custGeom>
              <a:avLst/>
              <a:gdLst/>
              <a:ahLst/>
              <a:cxnLst/>
              <a:rect l="l" t="t" r="r" b="b"/>
              <a:pathLst>
                <a:path w="12133" h="13451" extrusionOk="0">
                  <a:moveTo>
                    <a:pt x="12132" y="1"/>
                  </a:moveTo>
                  <a:lnTo>
                    <a:pt x="1" y="13450"/>
                  </a:lnTo>
                  <a:cubicBezTo>
                    <a:pt x="439" y="13276"/>
                    <a:pt x="869" y="13087"/>
                    <a:pt x="1296" y="12881"/>
                  </a:cubicBezTo>
                  <a:lnTo>
                    <a:pt x="11699" y="1349"/>
                  </a:lnTo>
                  <a:cubicBezTo>
                    <a:pt x="11860" y="903"/>
                    <a:pt x="12004" y="453"/>
                    <a:pt x="1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1"/>
            <p:cNvSpPr/>
            <p:nvPr/>
          </p:nvSpPr>
          <p:spPr>
            <a:xfrm>
              <a:off x="1408400" y="2211425"/>
              <a:ext cx="139850" cy="154975"/>
            </a:xfrm>
            <a:custGeom>
              <a:avLst/>
              <a:gdLst/>
              <a:ahLst/>
              <a:cxnLst/>
              <a:rect l="l" t="t" r="r" b="b"/>
              <a:pathLst>
                <a:path w="5594" h="6199" extrusionOk="0">
                  <a:moveTo>
                    <a:pt x="5593" y="0"/>
                  </a:moveTo>
                  <a:lnTo>
                    <a:pt x="1" y="6199"/>
                  </a:lnTo>
                  <a:cubicBezTo>
                    <a:pt x="1111" y="5384"/>
                    <a:pt x="2156" y="4445"/>
                    <a:pt x="3115" y="3382"/>
                  </a:cubicBezTo>
                  <a:cubicBezTo>
                    <a:pt x="4072" y="2321"/>
                    <a:pt x="4899" y="1187"/>
                    <a:pt x="5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21"/>
          <p:cNvGrpSpPr/>
          <p:nvPr/>
        </p:nvGrpSpPr>
        <p:grpSpPr>
          <a:xfrm>
            <a:off x="7821921" y="-652957"/>
            <a:ext cx="1928311" cy="1928029"/>
            <a:chOff x="592350" y="1439550"/>
            <a:chExt cx="1026025" cy="1025875"/>
          </a:xfrm>
        </p:grpSpPr>
        <p:sp>
          <p:nvSpPr>
            <p:cNvPr id="1440" name="Google Shape;1440;p21"/>
            <p:cNvSpPr/>
            <p:nvPr/>
          </p:nvSpPr>
          <p:spPr>
            <a:xfrm>
              <a:off x="637950" y="1509300"/>
              <a:ext cx="208725" cy="231400"/>
            </a:xfrm>
            <a:custGeom>
              <a:avLst/>
              <a:gdLst/>
              <a:ahLst/>
              <a:cxnLst/>
              <a:rect l="l" t="t" r="r" b="b"/>
              <a:pathLst>
                <a:path w="8349" h="9256" extrusionOk="0">
                  <a:moveTo>
                    <a:pt x="8349" y="0"/>
                  </a:moveTo>
                  <a:lnTo>
                    <a:pt x="8349" y="0"/>
                  </a:lnTo>
                  <a:cubicBezTo>
                    <a:pt x="7678" y="390"/>
                    <a:pt x="7026" y="822"/>
                    <a:pt x="6397" y="1296"/>
                  </a:cubicBezTo>
                  <a:lnTo>
                    <a:pt x="1090" y="7179"/>
                  </a:lnTo>
                  <a:cubicBezTo>
                    <a:pt x="683" y="7856"/>
                    <a:pt x="319" y="8549"/>
                    <a:pt x="0" y="9256"/>
                  </a:cubicBezTo>
                  <a:lnTo>
                    <a:pt x="83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1"/>
            <p:cNvSpPr/>
            <p:nvPr/>
          </p:nvSpPr>
          <p:spPr>
            <a:xfrm>
              <a:off x="604700" y="1466025"/>
              <a:ext cx="337400" cy="374050"/>
            </a:xfrm>
            <a:custGeom>
              <a:avLst/>
              <a:gdLst/>
              <a:ahLst/>
              <a:cxnLst/>
              <a:rect l="l" t="t" r="r" b="b"/>
              <a:pathLst>
                <a:path w="13496" h="14962" extrusionOk="0">
                  <a:moveTo>
                    <a:pt x="13495" y="0"/>
                  </a:moveTo>
                  <a:lnTo>
                    <a:pt x="13495" y="0"/>
                  </a:lnTo>
                  <a:cubicBezTo>
                    <a:pt x="13102" y="130"/>
                    <a:pt x="12712" y="274"/>
                    <a:pt x="12325" y="431"/>
                  </a:cubicBezTo>
                  <a:lnTo>
                    <a:pt x="311" y="13751"/>
                  </a:lnTo>
                  <a:cubicBezTo>
                    <a:pt x="194" y="14152"/>
                    <a:pt x="90" y="14555"/>
                    <a:pt x="1" y="14962"/>
                  </a:cubicBezTo>
                  <a:lnTo>
                    <a:pt x="134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1"/>
            <p:cNvSpPr/>
            <p:nvPr/>
          </p:nvSpPr>
          <p:spPr>
            <a:xfrm>
              <a:off x="593700" y="1447350"/>
              <a:ext cx="421750" cy="467525"/>
            </a:xfrm>
            <a:custGeom>
              <a:avLst/>
              <a:gdLst/>
              <a:ahLst/>
              <a:cxnLst/>
              <a:rect l="l" t="t" r="r" b="b"/>
              <a:pathLst>
                <a:path w="16870" h="18701" extrusionOk="0">
                  <a:moveTo>
                    <a:pt x="16869" y="0"/>
                  </a:moveTo>
                  <a:lnTo>
                    <a:pt x="16869" y="0"/>
                  </a:lnTo>
                  <a:cubicBezTo>
                    <a:pt x="16549" y="56"/>
                    <a:pt x="16228" y="120"/>
                    <a:pt x="15911" y="192"/>
                  </a:cubicBezTo>
                  <a:lnTo>
                    <a:pt x="95" y="17728"/>
                  </a:lnTo>
                  <a:cubicBezTo>
                    <a:pt x="55" y="18051"/>
                    <a:pt x="23" y="18375"/>
                    <a:pt x="1" y="18700"/>
                  </a:cubicBezTo>
                  <a:lnTo>
                    <a:pt x="168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1"/>
            <p:cNvSpPr/>
            <p:nvPr/>
          </p:nvSpPr>
          <p:spPr>
            <a:xfrm>
              <a:off x="592350" y="1440150"/>
              <a:ext cx="486000" cy="538050"/>
            </a:xfrm>
            <a:custGeom>
              <a:avLst/>
              <a:gdLst/>
              <a:ahLst/>
              <a:cxnLst/>
              <a:rect l="l" t="t" r="r" b="b"/>
              <a:pathLst>
                <a:path w="19440" h="21522" extrusionOk="0">
                  <a:moveTo>
                    <a:pt x="19439" y="0"/>
                  </a:moveTo>
                  <a:cubicBezTo>
                    <a:pt x="19159" y="13"/>
                    <a:pt x="18880" y="34"/>
                    <a:pt x="18601" y="61"/>
                  </a:cubicBezTo>
                  <a:lnTo>
                    <a:pt x="1" y="20682"/>
                  </a:lnTo>
                  <a:lnTo>
                    <a:pt x="1" y="20684"/>
                  </a:lnTo>
                  <a:cubicBezTo>
                    <a:pt x="4" y="20964"/>
                    <a:pt x="12" y="21244"/>
                    <a:pt x="26" y="21522"/>
                  </a:cubicBezTo>
                  <a:lnTo>
                    <a:pt x="194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1"/>
            <p:cNvSpPr/>
            <p:nvPr/>
          </p:nvSpPr>
          <p:spPr>
            <a:xfrm>
              <a:off x="596200" y="1439550"/>
              <a:ext cx="538425" cy="594700"/>
            </a:xfrm>
            <a:custGeom>
              <a:avLst/>
              <a:gdLst/>
              <a:ahLst/>
              <a:cxnLst/>
              <a:rect l="l" t="t" r="r" b="b"/>
              <a:pathLst>
                <a:path w="21537" h="23788" extrusionOk="0">
                  <a:moveTo>
                    <a:pt x="20781" y="0"/>
                  </a:moveTo>
                  <a:lnTo>
                    <a:pt x="0" y="23037"/>
                  </a:lnTo>
                  <a:cubicBezTo>
                    <a:pt x="32" y="23288"/>
                    <a:pt x="67" y="23537"/>
                    <a:pt x="109" y="23787"/>
                  </a:cubicBezTo>
                  <a:lnTo>
                    <a:pt x="21536" y="29"/>
                  </a:lnTo>
                  <a:cubicBezTo>
                    <a:pt x="21285" y="13"/>
                    <a:pt x="21032" y="4"/>
                    <a:pt x="207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1"/>
            <p:cNvSpPr/>
            <p:nvPr/>
          </p:nvSpPr>
          <p:spPr>
            <a:xfrm>
              <a:off x="605425" y="1443300"/>
              <a:ext cx="580750" cy="641525"/>
            </a:xfrm>
            <a:custGeom>
              <a:avLst/>
              <a:gdLst/>
              <a:ahLst/>
              <a:cxnLst/>
              <a:rect l="l" t="t" r="r" b="b"/>
              <a:pathLst>
                <a:path w="23230" h="25661" extrusionOk="0">
                  <a:moveTo>
                    <a:pt x="22533" y="1"/>
                  </a:moveTo>
                  <a:lnTo>
                    <a:pt x="1" y="24981"/>
                  </a:lnTo>
                  <a:cubicBezTo>
                    <a:pt x="53" y="25209"/>
                    <a:pt x="109" y="25437"/>
                    <a:pt x="170" y="25661"/>
                  </a:cubicBezTo>
                  <a:lnTo>
                    <a:pt x="23229" y="98"/>
                  </a:lnTo>
                  <a:cubicBezTo>
                    <a:pt x="22996" y="62"/>
                    <a:pt x="22767" y="30"/>
                    <a:pt x="225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1"/>
            <p:cNvSpPr/>
            <p:nvPr/>
          </p:nvSpPr>
          <p:spPr>
            <a:xfrm>
              <a:off x="618875" y="1451750"/>
              <a:ext cx="614800" cy="679375"/>
            </a:xfrm>
            <a:custGeom>
              <a:avLst/>
              <a:gdLst/>
              <a:ahLst/>
              <a:cxnLst/>
              <a:rect l="l" t="t" r="r" b="b"/>
              <a:pathLst>
                <a:path w="24592" h="27175" extrusionOk="0">
                  <a:moveTo>
                    <a:pt x="23948" y="0"/>
                  </a:moveTo>
                  <a:lnTo>
                    <a:pt x="0" y="26549"/>
                  </a:lnTo>
                  <a:cubicBezTo>
                    <a:pt x="69" y="26761"/>
                    <a:pt x="143" y="26967"/>
                    <a:pt x="221" y="27175"/>
                  </a:cubicBezTo>
                  <a:lnTo>
                    <a:pt x="24591" y="155"/>
                  </a:lnTo>
                  <a:cubicBezTo>
                    <a:pt x="24377" y="99"/>
                    <a:pt x="24164" y="48"/>
                    <a:pt x="239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1"/>
            <p:cNvSpPr/>
            <p:nvPr/>
          </p:nvSpPr>
          <p:spPr>
            <a:xfrm>
              <a:off x="635825" y="1464100"/>
              <a:ext cx="642050" cy="709625"/>
            </a:xfrm>
            <a:custGeom>
              <a:avLst/>
              <a:gdLst/>
              <a:ahLst/>
              <a:cxnLst/>
              <a:rect l="l" t="t" r="r" b="b"/>
              <a:pathLst>
                <a:path w="25682" h="28385" extrusionOk="0">
                  <a:moveTo>
                    <a:pt x="25083" y="1"/>
                  </a:moveTo>
                  <a:lnTo>
                    <a:pt x="0" y="27807"/>
                  </a:lnTo>
                  <a:lnTo>
                    <a:pt x="0" y="27809"/>
                  </a:lnTo>
                  <a:cubicBezTo>
                    <a:pt x="84" y="28002"/>
                    <a:pt x="172" y="28194"/>
                    <a:pt x="263" y="28385"/>
                  </a:cubicBezTo>
                  <a:lnTo>
                    <a:pt x="25681" y="205"/>
                  </a:lnTo>
                  <a:cubicBezTo>
                    <a:pt x="25483" y="132"/>
                    <a:pt x="25284" y="65"/>
                    <a:pt x="2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1"/>
            <p:cNvSpPr/>
            <p:nvPr/>
          </p:nvSpPr>
          <p:spPr>
            <a:xfrm>
              <a:off x="655750" y="1479825"/>
              <a:ext cx="663425" cy="733225"/>
            </a:xfrm>
            <a:custGeom>
              <a:avLst/>
              <a:gdLst/>
              <a:ahLst/>
              <a:cxnLst/>
              <a:rect l="l" t="t" r="r" b="b"/>
              <a:pathLst>
                <a:path w="26537" h="29329" extrusionOk="0">
                  <a:moveTo>
                    <a:pt x="25977" y="0"/>
                  </a:moveTo>
                  <a:lnTo>
                    <a:pt x="0" y="28795"/>
                  </a:lnTo>
                  <a:lnTo>
                    <a:pt x="0" y="28797"/>
                  </a:lnTo>
                  <a:cubicBezTo>
                    <a:pt x="98" y="28976"/>
                    <a:pt x="198" y="29152"/>
                    <a:pt x="304" y="29328"/>
                  </a:cubicBezTo>
                  <a:lnTo>
                    <a:pt x="26536" y="245"/>
                  </a:lnTo>
                  <a:cubicBezTo>
                    <a:pt x="26349" y="160"/>
                    <a:pt x="26164" y="77"/>
                    <a:pt x="25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1"/>
            <p:cNvSpPr/>
            <p:nvPr/>
          </p:nvSpPr>
          <p:spPr>
            <a:xfrm>
              <a:off x="678500" y="1498575"/>
              <a:ext cx="679275" cy="750850"/>
            </a:xfrm>
            <a:custGeom>
              <a:avLst/>
              <a:gdLst/>
              <a:ahLst/>
              <a:cxnLst/>
              <a:rect l="l" t="t" r="r" b="b"/>
              <a:pathLst>
                <a:path w="27171" h="30034" extrusionOk="0">
                  <a:moveTo>
                    <a:pt x="26645" y="0"/>
                  </a:moveTo>
                  <a:lnTo>
                    <a:pt x="0" y="29543"/>
                  </a:lnTo>
                  <a:cubicBezTo>
                    <a:pt x="111" y="29709"/>
                    <a:pt x="223" y="29872"/>
                    <a:pt x="338" y="30034"/>
                  </a:cubicBezTo>
                  <a:lnTo>
                    <a:pt x="27170" y="287"/>
                  </a:lnTo>
                  <a:cubicBezTo>
                    <a:pt x="26997" y="188"/>
                    <a:pt x="26823" y="92"/>
                    <a:pt x="266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1"/>
            <p:cNvSpPr/>
            <p:nvPr/>
          </p:nvSpPr>
          <p:spPr>
            <a:xfrm>
              <a:off x="703700" y="1520100"/>
              <a:ext cx="690225" cy="763000"/>
            </a:xfrm>
            <a:custGeom>
              <a:avLst/>
              <a:gdLst/>
              <a:ahLst/>
              <a:cxnLst/>
              <a:rect l="l" t="t" r="r" b="b"/>
              <a:pathLst>
                <a:path w="27609" h="30520" extrusionOk="0">
                  <a:moveTo>
                    <a:pt x="27119" y="0"/>
                  </a:moveTo>
                  <a:lnTo>
                    <a:pt x="0" y="30065"/>
                  </a:lnTo>
                  <a:cubicBezTo>
                    <a:pt x="123" y="30217"/>
                    <a:pt x="248" y="30369"/>
                    <a:pt x="374" y="30520"/>
                  </a:cubicBezTo>
                  <a:lnTo>
                    <a:pt x="27608" y="325"/>
                  </a:lnTo>
                  <a:cubicBezTo>
                    <a:pt x="27445" y="214"/>
                    <a:pt x="27282" y="107"/>
                    <a:pt x="27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1"/>
            <p:cNvSpPr/>
            <p:nvPr/>
          </p:nvSpPr>
          <p:spPr>
            <a:xfrm>
              <a:off x="731400" y="1544375"/>
              <a:ext cx="696300" cy="769725"/>
            </a:xfrm>
            <a:custGeom>
              <a:avLst/>
              <a:gdLst/>
              <a:ahLst/>
              <a:cxnLst/>
              <a:rect l="l" t="t" r="r" b="b"/>
              <a:pathLst>
                <a:path w="27852" h="30789" extrusionOk="0">
                  <a:moveTo>
                    <a:pt x="27394" y="0"/>
                  </a:moveTo>
                  <a:lnTo>
                    <a:pt x="1" y="30369"/>
                  </a:lnTo>
                  <a:cubicBezTo>
                    <a:pt x="132" y="30512"/>
                    <a:pt x="266" y="30651"/>
                    <a:pt x="405" y="30788"/>
                  </a:cubicBezTo>
                  <a:lnTo>
                    <a:pt x="27852" y="360"/>
                  </a:lnTo>
                  <a:cubicBezTo>
                    <a:pt x="27700" y="237"/>
                    <a:pt x="27548" y="117"/>
                    <a:pt x="273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1"/>
            <p:cNvSpPr/>
            <p:nvPr/>
          </p:nvSpPr>
          <p:spPr>
            <a:xfrm>
              <a:off x="761325" y="1571125"/>
              <a:ext cx="697850" cy="771450"/>
            </a:xfrm>
            <a:custGeom>
              <a:avLst/>
              <a:gdLst/>
              <a:ahLst/>
              <a:cxnLst/>
              <a:rect l="l" t="t" r="r" b="b"/>
              <a:pathLst>
                <a:path w="27914" h="30858" extrusionOk="0">
                  <a:moveTo>
                    <a:pt x="27488" y="0"/>
                  </a:moveTo>
                  <a:lnTo>
                    <a:pt x="0" y="30475"/>
                  </a:lnTo>
                  <a:cubicBezTo>
                    <a:pt x="6" y="30480"/>
                    <a:pt x="11" y="30485"/>
                    <a:pt x="16" y="30489"/>
                  </a:cubicBezTo>
                  <a:cubicBezTo>
                    <a:pt x="155" y="30614"/>
                    <a:pt x="296" y="30737"/>
                    <a:pt x="437" y="30857"/>
                  </a:cubicBezTo>
                  <a:lnTo>
                    <a:pt x="27914" y="395"/>
                  </a:lnTo>
                  <a:cubicBezTo>
                    <a:pt x="27779" y="266"/>
                    <a:pt x="27642" y="141"/>
                    <a:pt x="27504" y="15"/>
                  </a:cubicBezTo>
                  <a:cubicBezTo>
                    <a:pt x="27498" y="10"/>
                    <a:pt x="27493" y="5"/>
                    <a:pt x="27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1"/>
            <p:cNvSpPr/>
            <p:nvPr/>
          </p:nvSpPr>
          <p:spPr>
            <a:xfrm>
              <a:off x="793575" y="1600425"/>
              <a:ext cx="694850" cy="768100"/>
            </a:xfrm>
            <a:custGeom>
              <a:avLst/>
              <a:gdLst/>
              <a:ahLst/>
              <a:cxnLst/>
              <a:rect l="l" t="t" r="r" b="b"/>
              <a:pathLst>
                <a:path w="27794" h="30724" extrusionOk="0">
                  <a:moveTo>
                    <a:pt x="27398" y="1"/>
                  </a:moveTo>
                  <a:lnTo>
                    <a:pt x="1" y="30375"/>
                  </a:lnTo>
                  <a:cubicBezTo>
                    <a:pt x="155" y="30496"/>
                    <a:pt x="311" y="30611"/>
                    <a:pt x="468" y="30723"/>
                  </a:cubicBezTo>
                  <a:lnTo>
                    <a:pt x="27793" y="429"/>
                  </a:lnTo>
                  <a:cubicBezTo>
                    <a:pt x="27664" y="285"/>
                    <a:pt x="27532" y="142"/>
                    <a:pt x="27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1"/>
            <p:cNvSpPr/>
            <p:nvPr/>
          </p:nvSpPr>
          <p:spPr>
            <a:xfrm>
              <a:off x="828050" y="1632275"/>
              <a:ext cx="687275" cy="759650"/>
            </a:xfrm>
            <a:custGeom>
              <a:avLst/>
              <a:gdLst/>
              <a:ahLst/>
              <a:cxnLst/>
              <a:rect l="l" t="t" r="r" b="b"/>
              <a:pathLst>
                <a:path w="27491" h="30386" extrusionOk="0">
                  <a:moveTo>
                    <a:pt x="27129" y="0"/>
                  </a:moveTo>
                  <a:lnTo>
                    <a:pt x="1" y="30073"/>
                  </a:lnTo>
                  <a:cubicBezTo>
                    <a:pt x="166" y="30180"/>
                    <a:pt x="334" y="30284"/>
                    <a:pt x="502" y="30385"/>
                  </a:cubicBezTo>
                  <a:lnTo>
                    <a:pt x="27491" y="466"/>
                  </a:lnTo>
                  <a:cubicBezTo>
                    <a:pt x="27372" y="309"/>
                    <a:pt x="27252" y="154"/>
                    <a:pt x="2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1"/>
            <p:cNvSpPr/>
            <p:nvPr/>
          </p:nvSpPr>
          <p:spPr>
            <a:xfrm>
              <a:off x="865050" y="1666775"/>
              <a:ext cx="674725" cy="745825"/>
            </a:xfrm>
            <a:custGeom>
              <a:avLst/>
              <a:gdLst/>
              <a:ahLst/>
              <a:cxnLst/>
              <a:rect l="l" t="t" r="r" b="b"/>
              <a:pathLst>
                <a:path w="26989" h="29833" extrusionOk="0">
                  <a:moveTo>
                    <a:pt x="26660" y="1"/>
                  </a:moveTo>
                  <a:lnTo>
                    <a:pt x="1" y="29559"/>
                  </a:lnTo>
                  <a:cubicBezTo>
                    <a:pt x="177" y="29653"/>
                    <a:pt x="356" y="29746"/>
                    <a:pt x="535" y="29832"/>
                  </a:cubicBezTo>
                  <a:lnTo>
                    <a:pt x="26988" y="504"/>
                  </a:lnTo>
                  <a:cubicBezTo>
                    <a:pt x="26882" y="335"/>
                    <a:pt x="26772" y="167"/>
                    <a:pt x="266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1"/>
            <p:cNvSpPr/>
            <p:nvPr/>
          </p:nvSpPr>
          <p:spPr>
            <a:xfrm>
              <a:off x="904400" y="1704100"/>
              <a:ext cx="657250" cy="726325"/>
            </a:xfrm>
            <a:custGeom>
              <a:avLst/>
              <a:gdLst/>
              <a:ahLst/>
              <a:cxnLst/>
              <a:rect l="l" t="t" r="r" b="b"/>
              <a:pathLst>
                <a:path w="26290" h="29053" extrusionOk="0">
                  <a:moveTo>
                    <a:pt x="25998" y="0"/>
                  </a:moveTo>
                  <a:lnTo>
                    <a:pt x="1" y="28819"/>
                  </a:lnTo>
                  <a:cubicBezTo>
                    <a:pt x="191" y="28899"/>
                    <a:pt x="383" y="28977"/>
                    <a:pt x="575" y="29053"/>
                  </a:cubicBezTo>
                  <a:lnTo>
                    <a:pt x="26289" y="544"/>
                  </a:lnTo>
                  <a:cubicBezTo>
                    <a:pt x="26195" y="362"/>
                    <a:pt x="26099" y="179"/>
                    <a:pt x="25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1"/>
            <p:cNvSpPr/>
            <p:nvPr/>
          </p:nvSpPr>
          <p:spPr>
            <a:xfrm>
              <a:off x="946625" y="1744450"/>
              <a:ext cx="634000" cy="700625"/>
            </a:xfrm>
            <a:custGeom>
              <a:avLst/>
              <a:gdLst/>
              <a:ahLst/>
              <a:cxnLst/>
              <a:rect l="l" t="t" r="r" b="b"/>
              <a:pathLst>
                <a:path w="25360" h="28025" extrusionOk="0">
                  <a:moveTo>
                    <a:pt x="25112" y="0"/>
                  </a:moveTo>
                  <a:lnTo>
                    <a:pt x="1" y="27837"/>
                  </a:lnTo>
                  <a:cubicBezTo>
                    <a:pt x="204" y="27903"/>
                    <a:pt x="409" y="27965"/>
                    <a:pt x="613" y="28024"/>
                  </a:cubicBezTo>
                  <a:lnTo>
                    <a:pt x="25360" y="590"/>
                  </a:lnTo>
                  <a:lnTo>
                    <a:pt x="25360" y="589"/>
                  </a:lnTo>
                  <a:cubicBezTo>
                    <a:pt x="25280" y="392"/>
                    <a:pt x="25198" y="194"/>
                    <a:pt x="251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1"/>
            <p:cNvSpPr/>
            <p:nvPr/>
          </p:nvSpPr>
          <p:spPr>
            <a:xfrm>
              <a:off x="991875" y="1788150"/>
              <a:ext cx="604625" cy="668075"/>
            </a:xfrm>
            <a:custGeom>
              <a:avLst/>
              <a:gdLst/>
              <a:ahLst/>
              <a:cxnLst/>
              <a:rect l="l" t="t" r="r" b="b"/>
              <a:pathLst>
                <a:path w="24185" h="26723" extrusionOk="0">
                  <a:moveTo>
                    <a:pt x="23980" y="0"/>
                  </a:moveTo>
                  <a:lnTo>
                    <a:pt x="0" y="26585"/>
                  </a:lnTo>
                  <a:cubicBezTo>
                    <a:pt x="219" y="26636"/>
                    <a:pt x="438" y="26681"/>
                    <a:pt x="659" y="26722"/>
                  </a:cubicBezTo>
                  <a:lnTo>
                    <a:pt x="24185" y="640"/>
                  </a:lnTo>
                  <a:cubicBezTo>
                    <a:pt x="24121" y="426"/>
                    <a:pt x="24052" y="213"/>
                    <a:pt x="239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1"/>
            <p:cNvSpPr/>
            <p:nvPr/>
          </p:nvSpPr>
          <p:spPr>
            <a:xfrm>
              <a:off x="1040575" y="1835650"/>
              <a:ext cx="568100" cy="627650"/>
            </a:xfrm>
            <a:custGeom>
              <a:avLst/>
              <a:gdLst/>
              <a:ahLst/>
              <a:cxnLst/>
              <a:rect l="l" t="t" r="r" b="b"/>
              <a:pathLst>
                <a:path w="22724" h="25106" extrusionOk="0">
                  <a:moveTo>
                    <a:pt x="22574" y="1"/>
                  </a:moveTo>
                  <a:lnTo>
                    <a:pt x="0" y="25027"/>
                  </a:lnTo>
                  <a:cubicBezTo>
                    <a:pt x="239" y="25058"/>
                    <a:pt x="477" y="25083"/>
                    <a:pt x="714" y="25106"/>
                  </a:cubicBezTo>
                  <a:lnTo>
                    <a:pt x="22723" y="705"/>
                  </a:lnTo>
                  <a:lnTo>
                    <a:pt x="22723" y="703"/>
                  </a:lnTo>
                  <a:cubicBezTo>
                    <a:pt x="22678" y="470"/>
                    <a:pt x="22627" y="234"/>
                    <a:pt x="22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1"/>
            <p:cNvSpPr/>
            <p:nvPr/>
          </p:nvSpPr>
          <p:spPr>
            <a:xfrm>
              <a:off x="1093475" y="1887875"/>
              <a:ext cx="522875" cy="577550"/>
            </a:xfrm>
            <a:custGeom>
              <a:avLst/>
              <a:gdLst/>
              <a:ahLst/>
              <a:cxnLst/>
              <a:rect l="l" t="t" r="r" b="b"/>
              <a:pathLst>
                <a:path w="20915" h="23102" extrusionOk="0">
                  <a:moveTo>
                    <a:pt x="20833" y="1"/>
                  </a:moveTo>
                  <a:lnTo>
                    <a:pt x="1" y="23097"/>
                  </a:lnTo>
                  <a:cubicBezTo>
                    <a:pt x="151" y="23099"/>
                    <a:pt x="302" y="23101"/>
                    <a:pt x="453" y="23101"/>
                  </a:cubicBezTo>
                  <a:cubicBezTo>
                    <a:pt x="562" y="23101"/>
                    <a:pt x="671" y="23100"/>
                    <a:pt x="780" y="23098"/>
                  </a:cubicBezTo>
                  <a:lnTo>
                    <a:pt x="20914" y="777"/>
                  </a:lnTo>
                  <a:cubicBezTo>
                    <a:pt x="20892" y="518"/>
                    <a:pt x="20865" y="258"/>
                    <a:pt x="208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1"/>
            <p:cNvSpPr/>
            <p:nvPr/>
          </p:nvSpPr>
          <p:spPr>
            <a:xfrm>
              <a:off x="1151700" y="1946000"/>
              <a:ext cx="466675" cy="517300"/>
            </a:xfrm>
            <a:custGeom>
              <a:avLst/>
              <a:gdLst/>
              <a:ahLst/>
              <a:cxnLst/>
              <a:rect l="l" t="t" r="r" b="b"/>
              <a:pathLst>
                <a:path w="18667" h="20692" extrusionOk="0">
                  <a:moveTo>
                    <a:pt x="18664" y="0"/>
                  </a:moveTo>
                  <a:lnTo>
                    <a:pt x="1" y="20692"/>
                  </a:lnTo>
                  <a:cubicBezTo>
                    <a:pt x="292" y="20666"/>
                    <a:pt x="581" y="20634"/>
                    <a:pt x="871" y="20594"/>
                  </a:cubicBezTo>
                  <a:lnTo>
                    <a:pt x="18654" y="878"/>
                  </a:lnTo>
                  <a:cubicBezTo>
                    <a:pt x="18664" y="587"/>
                    <a:pt x="18667" y="295"/>
                    <a:pt x="186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1"/>
            <p:cNvSpPr/>
            <p:nvPr/>
          </p:nvSpPr>
          <p:spPr>
            <a:xfrm>
              <a:off x="1217375" y="2012375"/>
              <a:ext cx="397500" cy="440700"/>
            </a:xfrm>
            <a:custGeom>
              <a:avLst/>
              <a:gdLst/>
              <a:ahLst/>
              <a:cxnLst/>
              <a:rect l="l" t="t" r="r" b="b"/>
              <a:pathLst>
                <a:path w="15900" h="17628" extrusionOk="0">
                  <a:moveTo>
                    <a:pt x="15899" y="1"/>
                  </a:moveTo>
                  <a:lnTo>
                    <a:pt x="0" y="17627"/>
                  </a:lnTo>
                  <a:cubicBezTo>
                    <a:pt x="338" y="17552"/>
                    <a:pt x="675" y="17469"/>
                    <a:pt x="1010" y="17374"/>
                  </a:cubicBezTo>
                  <a:lnTo>
                    <a:pt x="1011" y="17374"/>
                  </a:lnTo>
                  <a:lnTo>
                    <a:pt x="15752" y="1032"/>
                  </a:lnTo>
                  <a:lnTo>
                    <a:pt x="15752" y="1031"/>
                  </a:lnTo>
                  <a:cubicBezTo>
                    <a:pt x="15811" y="687"/>
                    <a:pt x="15859" y="345"/>
                    <a:pt x="158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1"/>
            <p:cNvSpPr/>
            <p:nvPr/>
          </p:nvSpPr>
          <p:spPr>
            <a:xfrm>
              <a:off x="1295550" y="2092675"/>
              <a:ext cx="303325" cy="336275"/>
            </a:xfrm>
            <a:custGeom>
              <a:avLst/>
              <a:gdLst/>
              <a:ahLst/>
              <a:cxnLst/>
              <a:rect l="l" t="t" r="r" b="b"/>
              <a:pathLst>
                <a:path w="12133" h="13451" extrusionOk="0">
                  <a:moveTo>
                    <a:pt x="12132" y="1"/>
                  </a:moveTo>
                  <a:lnTo>
                    <a:pt x="1" y="13450"/>
                  </a:lnTo>
                  <a:cubicBezTo>
                    <a:pt x="439" y="13276"/>
                    <a:pt x="869" y="13087"/>
                    <a:pt x="1296" y="12881"/>
                  </a:cubicBezTo>
                  <a:lnTo>
                    <a:pt x="11699" y="1349"/>
                  </a:lnTo>
                  <a:cubicBezTo>
                    <a:pt x="11860" y="903"/>
                    <a:pt x="12004" y="453"/>
                    <a:pt x="12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1"/>
            <p:cNvSpPr/>
            <p:nvPr/>
          </p:nvSpPr>
          <p:spPr>
            <a:xfrm>
              <a:off x="1408400" y="2211425"/>
              <a:ext cx="139850" cy="154975"/>
            </a:xfrm>
            <a:custGeom>
              <a:avLst/>
              <a:gdLst/>
              <a:ahLst/>
              <a:cxnLst/>
              <a:rect l="l" t="t" r="r" b="b"/>
              <a:pathLst>
                <a:path w="5594" h="6199" extrusionOk="0">
                  <a:moveTo>
                    <a:pt x="5593" y="0"/>
                  </a:moveTo>
                  <a:lnTo>
                    <a:pt x="1" y="6199"/>
                  </a:lnTo>
                  <a:cubicBezTo>
                    <a:pt x="1111" y="5384"/>
                    <a:pt x="2156" y="4445"/>
                    <a:pt x="3115" y="3382"/>
                  </a:cubicBezTo>
                  <a:cubicBezTo>
                    <a:pt x="4072" y="2321"/>
                    <a:pt x="4899" y="1187"/>
                    <a:pt x="55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5" name="Google Shape;1465;p21"/>
          <p:cNvGrpSpPr/>
          <p:nvPr/>
        </p:nvGrpSpPr>
        <p:grpSpPr>
          <a:xfrm>
            <a:off x="257731" y="168675"/>
            <a:ext cx="1160337" cy="659099"/>
            <a:chOff x="3975856" y="181275"/>
            <a:chExt cx="1160337" cy="659099"/>
          </a:xfrm>
        </p:grpSpPr>
        <p:sp>
          <p:nvSpPr>
            <p:cNvPr id="1466" name="Google Shape;1466;p21"/>
            <p:cNvSpPr/>
            <p:nvPr/>
          </p:nvSpPr>
          <p:spPr>
            <a:xfrm rot="10800000">
              <a:off x="4678806" y="5500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1"/>
            <p:cNvSpPr/>
            <p:nvPr/>
          </p:nvSpPr>
          <p:spPr>
            <a:xfrm rot="10800000">
              <a:off x="4503068" y="5500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1"/>
            <p:cNvSpPr/>
            <p:nvPr/>
          </p:nvSpPr>
          <p:spPr>
            <a:xfrm rot="10800000">
              <a:off x="4327331" y="5500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1"/>
            <p:cNvSpPr/>
            <p:nvPr/>
          </p:nvSpPr>
          <p:spPr>
            <a:xfrm rot="10800000">
              <a:off x="4151593" y="5500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1"/>
            <p:cNvSpPr/>
            <p:nvPr/>
          </p:nvSpPr>
          <p:spPr>
            <a:xfrm rot="10800000">
              <a:off x="3975856" y="5500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1"/>
            <p:cNvSpPr/>
            <p:nvPr/>
          </p:nvSpPr>
          <p:spPr>
            <a:xfrm rot="10800000">
              <a:off x="4678806" y="3656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1"/>
            <p:cNvSpPr/>
            <p:nvPr/>
          </p:nvSpPr>
          <p:spPr>
            <a:xfrm rot="10800000">
              <a:off x="4503068" y="3656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1"/>
            <p:cNvSpPr/>
            <p:nvPr/>
          </p:nvSpPr>
          <p:spPr>
            <a:xfrm rot="10800000">
              <a:off x="4327331" y="3656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1"/>
            <p:cNvSpPr/>
            <p:nvPr/>
          </p:nvSpPr>
          <p:spPr>
            <a:xfrm rot="10800000">
              <a:off x="4151593" y="3656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1"/>
            <p:cNvSpPr/>
            <p:nvPr/>
          </p:nvSpPr>
          <p:spPr>
            <a:xfrm rot="10800000">
              <a:off x="3975856" y="3656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1"/>
            <p:cNvSpPr/>
            <p:nvPr/>
          </p:nvSpPr>
          <p:spPr>
            <a:xfrm rot="10800000">
              <a:off x="4678806" y="1812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1"/>
            <p:cNvSpPr/>
            <p:nvPr/>
          </p:nvSpPr>
          <p:spPr>
            <a:xfrm rot="10800000">
              <a:off x="4503068" y="1812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1"/>
            <p:cNvSpPr/>
            <p:nvPr/>
          </p:nvSpPr>
          <p:spPr>
            <a:xfrm rot="10800000">
              <a:off x="4327331" y="1812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1"/>
            <p:cNvSpPr/>
            <p:nvPr/>
          </p:nvSpPr>
          <p:spPr>
            <a:xfrm rot="10800000">
              <a:off x="4151593" y="1812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1"/>
            <p:cNvSpPr/>
            <p:nvPr/>
          </p:nvSpPr>
          <p:spPr>
            <a:xfrm rot="10800000">
              <a:off x="3975856" y="1812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1"/>
            <p:cNvSpPr/>
            <p:nvPr/>
          </p:nvSpPr>
          <p:spPr>
            <a:xfrm rot="10800000">
              <a:off x="4678806" y="7344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1"/>
            <p:cNvSpPr/>
            <p:nvPr/>
          </p:nvSpPr>
          <p:spPr>
            <a:xfrm rot="10800000">
              <a:off x="4503068" y="7344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1"/>
            <p:cNvSpPr/>
            <p:nvPr/>
          </p:nvSpPr>
          <p:spPr>
            <a:xfrm rot="10800000">
              <a:off x="4327331" y="7344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1"/>
            <p:cNvSpPr/>
            <p:nvPr/>
          </p:nvSpPr>
          <p:spPr>
            <a:xfrm rot="10800000">
              <a:off x="4151593" y="7344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1"/>
            <p:cNvSpPr/>
            <p:nvPr/>
          </p:nvSpPr>
          <p:spPr>
            <a:xfrm rot="10800000">
              <a:off x="3975856" y="7344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1"/>
            <p:cNvSpPr/>
            <p:nvPr/>
          </p:nvSpPr>
          <p:spPr>
            <a:xfrm rot="10800000">
              <a:off x="4854543" y="5500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1"/>
            <p:cNvSpPr/>
            <p:nvPr/>
          </p:nvSpPr>
          <p:spPr>
            <a:xfrm rot="10800000">
              <a:off x="4854543" y="3656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1"/>
            <p:cNvSpPr/>
            <p:nvPr/>
          </p:nvSpPr>
          <p:spPr>
            <a:xfrm rot="10800000">
              <a:off x="4854543" y="1812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1"/>
            <p:cNvSpPr/>
            <p:nvPr/>
          </p:nvSpPr>
          <p:spPr>
            <a:xfrm rot="10800000">
              <a:off x="4854543" y="7344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1"/>
            <p:cNvSpPr/>
            <p:nvPr/>
          </p:nvSpPr>
          <p:spPr>
            <a:xfrm rot="10800000">
              <a:off x="5030293" y="5500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1"/>
            <p:cNvSpPr/>
            <p:nvPr/>
          </p:nvSpPr>
          <p:spPr>
            <a:xfrm rot="10800000">
              <a:off x="5030293" y="3656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1"/>
            <p:cNvSpPr/>
            <p:nvPr/>
          </p:nvSpPr>
          <p:spPr>
            <a:xfrm rot="10800000">
              <a:off x="5030293" y="1812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1"/>
            <p:cNvSpPr/>
            <p:nvPr/>
          </p:nvSpPr>
          <p:spPr>
            <a:xfrm rot="10800000">
              <a:off x="5030293" y="7344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4" name="Google Shape;1494;p21"/>
          <p:cNvSpPr txBox="1">
            <a:spLocks noGrp="1"/>
          </p:cNvSpPr>
          <p:nvPr>
            <p:ph type="title"/>
          </p:nvPr>
        </p:nvSpPr>
        <p:spPr>
          <a:xfrm>
            <a:off x="720000" y="2649756"/>
            <a:ext cx="23364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95" name="Google Shape;1495;p21"/>
          <p:cNvSpPr txBox="1">
            <a:spLocks noGrp="1"/>
          </p:cNvSpPr>
          <p:nvPr>
            <p:ph type="subTitle" idx="1"/>
          </p:nvPr>
        </p:nvSpPr>
        <p:spPr>
          <a:xfrm>
            <a:off x="720000" y="3221089"/>
            <a:ext cx="2336400" cy="73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6" name="Google Shape;1496;p21"/>
          <p:cNvSpPr txBox="1">
            <a:spLocks noGrp="1"/>
          </p:cNvSpPr>
          <p:nvPr>
            <p:ph type="title" idx="2"/>
          </p:nvPr>
        </p:nvSpPr>
        <p:spPr>
          <a:xfrm>
            <a:off x="3403800" y="2649756"/>
            <a:ext cx="23364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97" name="Google Shape;1497;p21"/>
          <p:cNvSpPr txBox="1">
            <a:spLocks noGrp="1"/>
          </p:cNvSpPr>
          <p:nvPr>
            <p:ph type="subTitle" idx="3"/>
          </p:nvPr>
        </p:nvSpPr>
        <p:spPr>
          <a:xfrm>
            <a:off x="3403800" y="3221089"/>
            <a:ext cx="2336400" cy="73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8" name="Google Shape;1498;p21"/>
          <p:cNvSpPr txBox="1">
            <a:spLocks noGrp="1"/>
          </p:cNvSpPr>
          <p:nvPr>
            <p:ph type="title" idx="4"/>
          </p:nvPr>
        </p:nvSpPr>
        <p:spPr>
          <a:xfrm>
            <a:off x="6087600" y="2649756"/>
            <a:ext cx="23364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99" name="Google Shape;1499;p21"/>
          <p:cNvSpPr txBox="1">
            <a:spLocks noGrp="1"/>
          </p:cNvSpPr>
          <p:nvPr>
            <p:ph type="subTitle" idx="5"/>
          </p:nvPr>
        </p:nvSpPr>
        <p:spPr>
          <a:xfrm>
            <a:off x="6087600" y="3221089"/>
            <a:ext cx="2336400" cy="73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0" name="Google Shape;1500;p21"/>
          <p:cNvSpPr txBox="1">
            <a:spLocks noGrp="1"/>
          </p:cNvSpPr>
          <p:nvPr>
            <p:ph type="title" idx="6"/>
          </p:nvPr>
        </p:nvSpPr>
        <p:spPr>
          <a:xfrm>
            <a:off x="720000" y="444549"/>
            <a:ext cx="7704000" cy="5667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6"/>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1">
  <p:cSld name="BLANK_1_1_1_1_1_1_3">
    <p:spTree>
      <p:nvGrpSpPr>
        <p:cNvPr id="1" name="Shape 1797"/>
        <p:cNvGrpSpPr/>
        <p:nvPr/>
      </p:nvGrpSpPr>
      <p:grpSpPr>
        <a:xfrm>
          <a:off x="0" y="0"/>
          <a:ext cx="0" cy="0"/>
          <a:chOff x="0" y="0"/>
          <a:chExt cx="0" cy="0"/>
        </a:xfrm>
      </p:grpSpPr>
      <p:grpSp>
        <p:nvGrpSpPr>
          <p:cNvPr id="1798" name="Google Shape;1798;p26"/>
          <p:cNvGrpSpPr/>
          <p:nvPr/>
        </p:nvGrpSpPr>
        <p:grpSpPr>
          <a:xfrm>
            <a:off x="-751829" y="-554220"/>
            <a:ext cx="1928311" cy="1928029"/>
            <a:chOff x="592350" y="1439550"/>
            <a:chExt cx="1026025" cy="1025875"/>
          </a:xfrm>
        </p:grpSpPr>
        <p:sp>
          <p:nvSpPr>
            <p:cNvPr id="1799" name="Google Shape;1799;p26"/>
            <p:cNvSpPr/>
            <p:nvPr/>
          </p:nvSpPr>
          <p:spPr>
            <a:xfrm>
              <a:off x="637950" y="1509300"/>
              <a:ext cx="208725" cy="231400"/>
            </a:xfrm>
            <a:custGeom>
              <a:avLst/>
              <a:gdLst/>
              <a:ahLst/>
              <a:cxnLst/>
              <a:rect l="l" t="t" r="r" b="b"/>
              <a:pathLst>
                <a:path w="8349" h="9256" extrusionOk="0">
                  <a:moveTo>
                    <a:pt x="8349" y="0"/>
                  </a:moveTo>
                  <a:lnTo>
                    <a:pt x="8349" y="0"/>
                  </a:lnTo>
                  <a:cubicBezTo>
                    <a:pt x="7678" y="390"/>
                    <a:pt x="7026" y="822"/>
                    <a:pt x="6397" y="1296"/>
                  </a:cubicBezTo>
                  <a:lnTo>
                    <a:pt x="1090" y="7179"/>
                  </a:lnTo>
                  <a:cubicBezTo>
                    <a:pt x="683" y="7856"/>
                    <a:pt x="319" y="8549"/>
                    <a:pt x="0" y="9256"/>
                  </a:cubicBezTo>
                  <a:lnTo>
                    <a:pt x="8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6"/>
            <p:cNvSpPr/>
            <p:nvPr/>
          </p:nvSpPr>
          <p:spPr>
            <a:xfrm>
              <a:off x="604700" y="1466025"/>
              <a:ext cx="337400" cy="374050"/>
            </a:xfrm>
            <a:custGeom>
              <a:avLst/>
              <a:gdLst/>
              <a:ahLst/>
              <a:cxnLst/>
              <a:rect l="l" t="t" r="r" b="b"/>
              <a:pathLst>
                <a:path w="13496" h="14962" extrusionOk="0">
                  <a:moveTo>
                    <a:pt x="13495" y="0"/>
                  </a:moveTo>
                  <a:lnTo>
                    <a:pt x="13495" y="0"/>
                  </a:lnTo>
                  <a:cubicBezTo>
                    <a:pt x="13102" y="130"/>
                    <a:pt x="12712" y="274"/>
                    <a:pt x="12325" y="431"/>
                  </a:cubicBezTo>
                  <a:lnTo>
                    <a:pt x="311" y="13751"/>
                  </a:lnTo>
                  <a:cubicBezTo>
                    <a:pt x="194" y="14152"/>
                    <a:pt x="90" y="14555"/>
                    <a:pt x="1" y="14962"/>
                  </a:cubicBezTo>
                  <a:lnTo>
                    <a:pt x="134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6"/>
            <p:cNvSpPr/>
            <p:nvPr/>
          </p:nvSpPr>
          <p:spPr>
            <a:xfrm>
              <a:off x="593700" y="1447350"/>
              <a:ext cx="421750" cy="467525"/>
            </a:xfrm>
            <a:custGeom>
              <a:avLst/>
              <a:gdLst/>
              <a:ahLst/>
              <a:cxnLst/>
              <a:rect l="l" t="t" r="r" b="b"/>
              <a:pathLst>
                <a:path w="16870" h="18701" extrusionOk="0">
                  <a:moveTo>
                    <a:pt x="16869" y="0"/>
                  </a:moveTo>
                  <a:lnTo>
                    <a:pt x="16869" y="0"/>
                  </a:lnTo>
                  <a:cubicBezTo>
                    <a:pt x="16549" y="56"/>
                    <a:pt x="16228" y="120"/>
                    <a:pt x="15911" y="192"/>
                  </a:cubicBezTo>
                  <a:lnTo>
                    <a:pt x="95" y="17728"/>
                  </a:lnTo>
                  <a:cubicBezTo>
                    <a:pt x="55" y="18051"/>
                    <a:pt x="23" y="18375"/>
                    <a:pt x="1" y="18700"/>
                  </a:cubicBezTo>
                  <a:lnTo>
                    <a:pt x="168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6"/>
            <p:cNvSpPr/>
            <p:nvPr/>
          </p:nvSpPr>
          <p:spPr>
            <a:xfrm>
              <a:off x="592350" y="1440150"/>
              <a:ext cx="486000" cy="538050"/>
            </a:xfrm>
            <a:custGeom>
              <a:avLst/>
              <a:gdLst/>
              <a:ahLst/>
              <a:cxnLst/>
              <a:rect l="l" t="t" r="r" b="b"/>
              <a:pathLst>
                <a:path w="19440" h="21522" extrusionOk="0">
                  <a:moveTo>
                    <a:pt x="19439" y="0"/>
                  </a:moveTo>
                  <a:cubicBezTo>
                    <a:pt x="19159" y="13"/>
                    <a:pt x="18880" y="34"/>
                    <a:pt x="18601" y="61"/>
                  </a:cubicBezTo>
                  <a:lnTo>
                    <a:pt x="1" y="20682"/>
                  </a:lnTo>
                  <a:lnTo>
                    <a:pt x="1" y="20684"/>
                  </a:lnTo>
                  <a:cubicBezTo>
                    <a:pt x="4" y="20964"/>
                    <a:pt x="12" y="21244"/>
                    <a:pt x="26" y="21522"/>
                  </a:cubicBezTo>
                  <a:lnTo>
                    <a:pt x="194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6"/>
            <p:cNvSpPr/>
            <p:nvPr/>
          </p:nvSpPr>
          <p:spPr>
            <a:xfrm>
              <a:off x="596200" y="1439550"/>
              <a:ext cx="538425" cy="594700"/>
            </a:xfrm>
            <a:custGeom>
              <a:avLst/>
              <a:gdLst/>
              <a:ahLst/>
              <a:cxnLst/>
              <a:rect l="l" t="t" r="r" b="b"/>
              <a:pathLst>
                <a:path w="21537" h="23788" extrusionOk="0">
                  <a:moveTo>
                    <a:pt x="20781" y="0"/>
                  </a:moveTo>
                  <a:lnTo>
                    <a:pt x="0" y="23037"/>
                  </a:lnTo>
                  <a:cubicBezTo>
                    <a:pt x="32" y="23288"/>
                    <a:pt x="67" y="23537"/>
                    <a:pt x="109" y="23787"/>
                  </a:cubicBezTo>
                  <a:lnTo>
                    <a:pt x="21536" y="29"/>
                  </a:lnTo>
                  <a:cubicBezTo>
                    <a:pt x="21285" y="13"/>
                    <a:pt x="21032" y="4"/>
                    <a:pt x="20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6"/>
            <p:cNvSpPr/>
            <p:nvPr/>
          </p:nvSpPr>
          <p:spPr>
            <a:xfrm>
              <a:off x="605425" y="1443300"/>
              <a:ext cx="580750" cy="641525"/>
            </a:xfrm>
            <a:custGeom>
              <a:avLst/>
              <a:gdLst/>
              <a:ahLst/>
              <a:cxnLst/>
              <a:rect l="l" t="t" r="r" b="b"/>
              <a:pathLst>
                <a:path w="23230" h="25661" extrusionOk="0">
                  <a:moveTo>
                    <a:pt x="22533" y="1"/>
                  </a:moveTo>
                  <a:lnTo>
                    <a:pt x="1" y="24981"/>
                  </a:lnTo>
                  <a:cubicBezTo>
                    <a:pt x="53" y="25209"/>
                    <a:pt x="109" y="25437"/>
                    <a:pt x="170" y="25661"/>
                  </a:cubicBezTo>
                  <a:lnTo>
                    <a:pt x="23229" y="98"/>
                  </a:lnTo>
                  <a:cubicBezTo>
                    <a:pt x="22996" y="62"/>
                    <a:pt x="22767" y="30"/>
                    <a:pt x="22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6"/>
            <p:cNvSpPr/>
            <p:nvPr/>
          </p:nvSpPr>
          <p:spPr>
            <a:xfrm>
              <a:off x="618875" y="1451750"/>
              <a:ext cx="614800" cy="679375"/>
            </a:xfrm>
            <a:custGeom>
              <a:avLst/>
              <a:gdLst/>
              <a:ahLst/>
              <a:cxnLst/>
              <a:rect l="l" t="t" r="r" b="b"/>
              <a:pathLst>
                <a:path w="24592" h="27175" extrusionOk="0">
                  <a:moveTo>
                    <a:pt x="23948" y="0"/>
                  </a:moveTo>
                  <a:lnTo>
                    <a:pt x="0" y="26549"/>
                  </a:lnTo>
                  <a:cubicBezTo>
                    <a:pt x="69" y="26761"/>
                    <a:pt x="143" y="26967"/>
                    <a:pt x="221" y="27175"/>
                  </a:cubicBezTo>
                  <a:lnTo>
                    <a:pt x="24591" y="155"/>
                  </a:lnTo>
                  <a:cubicBezTo>
                    <a:pt x="24377" y="99"/>
                    <a:pt x="24164" y="48"/>
                    <a:pt x="23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6"/>
            <p:cNvSpPr/>
            <p:nvPr/>
          </p:nvSpPr>
          <p:spPr>
            <a:xfrm>
              <a:off x="635825" y="1464100"/>
              <a:ext cx="642050" cy="709625"/>
            </a:xfrm>
            <a:custGeom>
              <a:avLst/>
              <a:gdLst/>
              <a:ahLst/>
              <a:cxnLst/>
              <a:rect l="l" t="t" r="r" b="b"/>
              <a:pathLst>
                <a:path w="25682" h="28385" extrusionOk="0">
                  <a:moveTo>
                    <a:pt x="25083" y="1"/>
                  </a:moveTo>
                  <a:lnTo>
                    <a:pt x="0" y="27807"/>
                  </a:lnTo>
                  <a:lnTo>
                    <a:pt x="0" y="27809"/>
                  </a:lnTo>
                  <a:cubicBezTo>
                    <a:pt x="84" y="28002"/>
                    <a:pt x="172" y="28194"/>
                    <a:pt x="263" y="28385"/>
                  </a:cubicBezTo>
                  <a:lnTo>
                    <a:pt x="25681" y="205"/>
                  </a:lnTo>
                  <a:cubicBezTo>
                    <a:pt x="25483" y="132"/>
                    <a:pt x="25284" y="65"/>
                    <a:pt x="250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6"/>
            <p:cNvSpPr/>
            <p:nvPr/>
          </p:nvSpPr>
          <p:spPr>
            <a:xfrm>
              <a:off x="655750" y="1479825"/>
              <a:ext cx="663425" cy="733225"/>
            </a:xfrm>
            <a:custGeom>
              <a:avLst/>
              <a:gdLst/>
              <a:ahLst/>
              <a:cxnLst/>
              <a:rect l="l" t="t" r="r" b="b"/>
              <a:pathLst>
                <a:path w="26537" h="29329" extrusionOk="0">
                  <a:moveTo>
                    <a:pt x="25977" y="0"/>
                  </a:moveTo>
                  <a:lnTo>
                    <a:pt x="0" y="28795"/>
                  </a:lnTo>
                  <a:lnTo>
                    <a:pt x="0" y="28797"/>
                  </a:lnTo>
                  <a:cubicBezTo>
                    <a:pt x="98" y="28976"/>
                    <a:pt x="198" y="29152"/>
                    <a:pt x="304" y="29328"/>
                  </a:cubicBezTo>
                  <a:lnTo>
                    <a:pt x="26536" y="245"/>
                  </a:lnTo>
                  <a:cubicBezTo>
                    <a:pt x="26349" y="160"/>
                    <a:pt x="26164" y="77"/>
                    <a:pt x="25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6"/>
            <p:cNvSpPr/>
            <p:nvPr/>
          </p:nvSpPr>
          <p:spPr>
            <a:xfrm>
              <a:off x="678500" y="1498575"/>
              <a:ext cx="679275" cy="750850"/>
            </a:xfrm>
            <a:custGeom>
              <a:avLst/>
              <a:gdLst/>
              <a:ahLst/>
              <a:cxnLst/>
              <a:rect l="l" t="t" r="r" b="b"/>
              <a:pathLst>
                <a:path w="27171" h="30034" extrusionOk="0">
                  <a:moveTo>
                    <a:pt x="26645" y="0"/>
                  </a:moveTo>
                  <a:lnTo>
                    <a:pt x="0" y="29543"/>
                  </a:lnTo>
                  <a:cubicBezTo>
                    <a:pt x="111" y="29709"/>
                    <a:pt x="223" y="29872"/>
                    <a:pt x="338" y="30034"/>
                  </a:cubicBezTo>
                  <a:lnTo>
                    <a:pt x="27170" y="287"/>
                  </a:lnTo>
                  <a:cubicBezTo>
                    <a:pt x="26997" y="188"/>
                    <a:pt x="26823" y="92"/>
                    <a:pt x="266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6"/>
            <p:cNvSpPr/>
            <p:nvPr/>
          </p:nvSpPr>
          <p:spPr>
            <a:xfrm>
              <a:off x="703700" y="1520100"/>
              <a:ext cx="690225" cy="763000"/>
            </a:xfrm>
            <a:custGeom>
              <a:avLst/>
              <a:gdLst/>
              <a:ahLst/>
              <a:cxnLst/>
              <a:rect l="l" t="t" r="r" b="b"/>
              <a:pathLst>
                <a:path w="27609" h="30520" extrusionOk="0">
                  <a:moveTo>
                    <a:pt x="27119" y="0"/>
                  </a:moveTo>
                  <a:lnTo>
                    <a:pt x="0" y="30065"/>
                  </a:lnTo>
                  <a:cubicBezTo>
                    <a:pt x="123" y="30217"/>
                    <a:pt x="248" y="30369"/>
                    <a:pt x="374" y="30520"/>
                  </a:cubicBezTo>
                  <a:lnTo>
                    <a:pt x="27608" y="325"/>
                  </a:lnTo>
                  <a:cubicBezTo>
                    <a:pt x="27445" y="214"/>
                    <a:pt x="27282" y="107"/>
                    <a:pt x="27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6"/>
            <p:cNvSpPr/>
            <p:nvPr/>
          </p:nvSpPr>
          <p:spPr>
            <a:xfrm>
              <a:off x="731400" y="1544375"/>
              <a:ext cx="696300" cy="769725"/>
            </a:xfrm>
            <a:custGeom>
              <a:avLst/>
              <a:gdLst/>
              <a:ahLst/>
              <a:cxnLst/>
              <a:rect l="l" t="t" r="r" b="b"/>
              <a:pathLst>
                <a:path w="27852" h="30789" extrusionOk="0">
                  <a:moveTo>
                    <a:pt x="27394" y="0"/>
                  </a:moveTo>
                  <a:lnTo>
                    <a:pt x="1" y="30369"/>
                  </a:lnTo>
                  <a:cubicBezTo>
                    <a:pt x="132" y="30512"/>
                    <a:pt x="266" y="30651"/>
                    <a:pt x="405" y="30788"/>
                  </a:cubicBezTo>
                  <a:lnTo>
                    <a:pt x="27852" y="360"/>
                  </a:lnTo>
                  <a:cubicBezTo>
                    <a:pt x="27700" y="237"/>
                    <a:pt x="27548" y="117"/>
                    <a:pt x="273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6"/>
            <p:cNvSpPr/>
            <p:nvPr/>
          </p:nvSpPr>
          <p:spPr>
            <a:xfrm>
              <a:off x="761325" y="1571125"/>
              <a:ext cx="697850" cy="771450"/>
            </a:xfrm>
            <a:custGeom>
              <a:avLst/>
              <a:gdLst/>
              <a:ahLst/>
              <a:cxnLst/>
              <a:rect l="l" t="t" r="r" b="b"/>
              <a:pathLst>
                <a:path w="27914" h="30858" extrusionOk="0">
                  <a:moveTo>
                    <a:pt x="27488" y="0"/>
                  </a:moveTo>
                  <a:lnTo>
                    <a:pt x="0" y="30475"/>
                  </a:lnTo>
                  <a:cubicBezTo>
                    <a:pt x="6" y="30480"/>
                    <a:pt x="11" y="30485"/>
                    <a:pt x="16" y="30489"/>
                  </a:cubicBezTo>
                  <a:cubicBezTo>
                    <a:pt x="155" y="30614"/>
                    <a:pt x="296" y="30737"/>
                    <a:pt x="437" y="30857"/>
                  </a:cubicBezTo>
                  <a:lnTo>
                    <a:pt x="27914" y="395"/>
                  </a:lnTo>
                  <a:cubicBezTo>
                    <a:pt x="27779" y="266"/>
                    <a:pt x="27642" y="141"/>
                    <a:pt x="27504" y="15"/>
                  </a:cubicBezTo>
                  <a:cubicBezTo>
                    <a:pt x="27498" y="10"/>
                    <a:pt x="27493" y="5"/>
                    <a:pt x="274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6"/>
            <p:cNvSpPr/>
            <p:nvPr/>
          </p:nvSpPr>
          <p:spPr>
            <a:xfrm>
              <a:off x="793575" y="1600425"/>
              <a:ext cx="694850" cy="768100"/>
            </a:xfrm>
            <a:custGeom>
              <a:avLst/>
              <a:gdLst/>
              <a:ahLst/>
              <a:cxnLst/>
              <a:rect l="l" t="t" r="r" b="b"/>
              <a:pathLst>
                <a:path w="27794" h="30724" extrusionOk="0">
                  <a:moveTo>
                    <a:pt x="27398" y="1"/>
                  </a:moveTo>
                  <a:lnTo>
                    <a:pt x="1" y="30375"/>
                  </a:lnTo>
                  <a:cubicBezTo>
                    <a:pt x="155" y="30496"/>
                    <a:pt x="311" y="30611"/>
                    <a:pt x="468" y="30723"/>
                  </a:cubicBezTo>
                  <a:lnTo>
                    <a:pt x="27793" y="429"/>
                  </a:lnTo>
                  <a:cubicBezTo>
                    <a:pt x="27664" y="285"/>
                    <a:pt x="27532" y="142"/>
                    <a:pt x="27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6"/>
            <p:cNvSpPr/>
            <p:nvPr/>
          </p:nvSpPr>
          <p:spPr>
            <a:xfrm>
              <a:off x="828050" y="1632275"/>
              <a:ext cx="687275" cy="759650"/>
            </a:xfrm>
            <a:custGeom>
              <a:avLst/>
              <a:gdLst/>
              <a:ahLst/>
              <a:cxnLst/>
              <a:rect l="l" t="t" r="r" b="b"/>
              <a:pathLst>
                <a:path w="27491" h="30386" extrusionOk="0">
                  <a:moveTo>
                    <a:pt x="27129" y="0"/>
                  </a:moveTo>
                  <a:lnTo>
                    <a:pt x="1" y="30073"/>
                  </a:lnTo>
                  <a:cubicBezTo>
                    <a:pt x="166" y="30180"/>
                    <a:pt x="334" y="30284"/>
                    <a:pt x="502" y="30385"/>
                  </a:cubicBezTo>
                  <a:lnTo>
                    <a:pt x="27491" y="466"/>
                  </a:lnTo>
                  <a:cubicBezTo>
                    <a:pt x="27372" y="309"/>
                    <a:pt x="27252" y="154"/>
                    <a:pt x="27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6"/>
            <p:cNvSpPr/>
            <p:nvPr/>
          </p:nvSpPr>
          <p:spPr>
            <a:xfrm>
              <a:off x="865050" y="1666775"/>
              <a:ext cx="674725" cy="745825"/>
            </a:xfrm>
            <a:custGeom>
              <a:avLst/>
              <a:gdLst/>
              <a:ahLst/>
              <a:cxnLst/>
              <a:rect l="l" t="t" r="r" b="b"/>
              <a:pathLst>
                <a:path w="26989" h="29833" extrusionOk="0">
                  <a:moveTo>
                    <a:pt x="26660" y="1"/>
                  </a:moveTo>
                  <a:lnTo>
                    <a:pt x="1" y="29559"/>
                  </a:lnTo>
                  <a:cubicBezTo>
                    <a:pt x="177" y="29653"/>
                    <a:pt x="356" y="29746"/>
                    <a:pt x="535" y="29832"/>
                  </a:cubicBezTo>
                  <a:lnTo>
                    <a:pt x="26988" y="504"/>
                  </a:lnTo>
                  <a:cubicBezTo>
                    <a:pt x="26882" y="335"/>
                    <a:pt x="26772" y="167"/>
                    <a:pt x="266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6"/>
            <p:cNvSpPr/>
            <p:nvPr/>
          </p:nvSpPr>
          <p:spPr>
            <a:xfrm>
              <a:off x="904400" y="1704100"/>
              <a:ext cx="657250" cy="726325"/>
            </a:xfrm>
            <a:custGeom>
              <a:avLst/>
              <a:gdLst/>
              <a:ahLst/>
              <a:cxnLst/>
              <a:rect l="l" t="t" r="r" b="b"/>
              <a:pathLst>
                <a:path w="26290" h="29053" extrusionOk="0">
                  <a:moveTo>
                    <a:pt x="25998" y="0"/>
                  </a:moveTo>
                  <a:lnTo>
                    <a:pt x="1" y="28819"/>
                  </a:lnTo>
                  <a:cubicBezTo>
                    <a:pt x="191" y="28899"/>
                    <a:pt x="383" y="28977"/>
                    <a:pt x="575" y="29053"/>
                  </a:cubicBezTo>
                  <a:lnTo>
                    <a:pt x="26289" y="544"/>
                  </a:lnTo>
                  <a:cubicBezTo>
                    <a:pt x="26195" y="362"/>
                    <a:pt x="26099" y="179"/>
                    <a:pt x="259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6"/>
            <p:cNvSpPr/>
            <p:nvPr/>
          </p:nvSpPr>
          <p:spPr>
            <a:xfrm>
              <a:off x="946625" y="1744450"/>
              <a:ext cx="634000" cy="700625"/>
            </a:xfrm>
            <a:custGeom>
              <a:avLst/>
              <a:gdLst/>
              <a:ahLst/>
              <a:cxnLst/>
              <a:rect l="l" t="t" r="r" b="b"/>
              <a:pathLst>
                <a:path w="25360" h="28025" extrusionOk="0">
                  <a:moveTo>
                    <a:pt x="25112" y="0"/>
                  </a:moveTo>
                  <a:lnTo>
                    <a:pt x="1" y="27837"/>
                  </a:lnTo>
                  <a:cubicBezTo>
                    <a:pt x="204" y="27903"/>
                    <a:pt x="409" y="27965"/>
                    <a:pt x="613" y="28024"/>
                  </a:cubicBezTo>
                  <a:lnTo>
                    <a:pt x="25360" y="590"/>
                  </a:lnTo>
                  <a:lnTo>
                    <a:pt x="25360" y="589"/>
                  </a:lnTo>
                  <a:cubicBezTo>
                    <a:pt x="25280" y="392"/>
                    <a:pt x="25198" y="194"/>
                    <a:pt x="25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6"/>
            <p:cNvSpPr/>
            <p:nvPr/>
          </p:nvSpPr>
          <p:spPr>
            <a:xfrm>
              <a:off x="991875" y="1788150"/>
              <a:ext cx="604625" cy="668075"/>
            </a:xfrm>
            <a:custGeom>
              <a:avLst/>
              <a:gdLst/>
              <a:ahLst/>
              <a:cxnLst/>
              <a:rect l="l" t="t" r="r" b="b"/>
              <a:pathLst>
                <a:path w="24185" h="26723" extrusionOk="0">
                  <a:moveTo>
                    <a:pt x="23980" y="0"/>
                  </a:moveTo>
                  <a:lnTo>
                    <a:pt x="0" y="26585"/>
                  </a:lnTo>
                  <a:cubicBezTo>
                    <a:pt x="219" y="26636"/>
                    <a:pt x="438" y="26681"/>
                    <a:pt x="659" y="26722"/>
                  </a:cubicBezTo>
                  <a:lnTo>
                    <a:pt x="24185" y="640"/>
                  </a:lnTo>
                  <a:cubicBezTo>
                    <a:pt x="24121" y="426"/>
                    <a:pt x="24052" y="213"/>
                    <a:pt x="239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6"/>
            <p:cNvSpPr/>
            <p:nvPr/>
          </p:nvSpPr>
          <p:spPr>
            <a:xfrm>
              <a:off x="1040575" y="1835650"/>
              <a:ext cx="568100" cy="627650"/>
            </a:xfrm>
            <a:custGeom>
              <a:avLst/>
              <a:gdLst/>
              <a:ahLst/>
              <a:cxnLst/>
              <a:rect l="l" t="t" r="r" b="b"/>
              <a:pathLst>
                <a:path w="22724" h="25106" extrusionOk="0">
                  <a:moveTo>
                    <a:pt x="22574" y="1"/>
                  </a:moveTo>
                  <a:lnTo>
                    <a:pt x="0" y="25027"/>
                  </a:lnTo>
                  <a:cubicBezTo>
                    <a:pt x="239" y="25058"/>
                    <a:pt x="477" y="25083"/>
                    <a:pt x="714" y="25106"/>
                  </a:cubicBezTo>
                  <a:lnTo>
                    <a:pt x="22723" y="705"/>
                  </a:lnTo>
                  <a:lnTo>
                    <a:pt x="22723" y="703"/>
                  </a:lnTo>
                  <a:cubicBezTo>
                    <a:pt x="22678" y="470"/>
                    <a:pt x="22627" y="234"/>
                    <a:pt x="225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6"/>
            <p:cNvSpPr/>
            <p:nvPr/>
          </p:nvSpPr>
          <p:spPr>
            <a:xfrm>
              <a:off x="1093475" y="1887875"/>
              <a:ext cx="522875" cy="577550"/>
            </a:xfrm>
            <a:custGeom>
              <a:avLst/>
              <a:gdLst/>
              <a:ahLst/>
              <a:cxnLst/>
              <a:rect l="l" t="t" r="r" b="b"/>
              <a:pathLst>
                <a:path w="20915" h="23102" extrusionOk="0">
                  <a:moveTo>
                    <a:pt x="20833" y="1"/>
                  </a:moveTo>
                  <a:lnTo>
                    <a:pt x="1" y="23097"/>
                  </a:lnTo>
                  <a:cubicBezTo>
                    <a:pt x="151" y="23099"/>
                    <a:pt x="302" y="23101"/>
                    <a:pt x="453" y="23101"/>
                  </a:cubicBezTo>
                  <a:cubicBezTo>
                    <a:pt x="562" y="23101"/>
                    <a:pt x="671" y="23100"/>
                    <a:pt x="780" y="23098"/>
                  </a:cubicBezTo>
                  <a:lnTo>
                    <a:pt x="20914" y="777"/>
                  </a:lnTo>
                  <a:cubicBezTo>
                    <a:pt x="20892" y="518"/>
                    <a:pt x="20865" y="258"/>
                    <a:pt x="208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6"/>
            <p:cNvSpPr/>
            <p:nvPr/>
          </p:nvSpPr>
          <p:spPr>
            <a:xfrm>
              <a:off x="1151700" y="1946000"/>
              <a:ext cx="466675" cy="517300"/>
            </a:xfrm>
            <a:custGeom>
              <a:avLst/>
              <a:gdLst/>
              <a:ahLst/>
              <a:cxnLst/>
              <a:rect l="l" t="t" r="r" b="b"/>
              <a:pathLst>
                <a:path w="18667" h="20692" extrusionOk="0">
                  <a:moveTo>
                    <a:pt x="18664" y="0"/>
                  </a:moveTo>
                  <a:lnTo>
                    <a:pt x="1" y="20692"/>
                  </a:lnTo>
                  <a:cubicBezTo>
                    <a:pt x="292" y="20666"/>
                    <a:pt x="581" y="20634"/>
                    <a:pt x="871" y="20594"/>
                  </a:cubicBezTo>
                  <a:lnTo>
                    <a:pt x="18654" y="878"/>
                  </a:lnTo>
                  <a:cubicBezTo>
                    <a:pt x="18664" y="587"/>
                    <a:pt x="18667" y="295"/>
                    <a:pt x="186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6"/>
            <p:cNvSpPr/>
            <p:nvPr/>
          </p:nvSpPr>
          <p:spPr>
            <a:xfrm>
              <a:off x="1217375" y="2012375"/>
              <a:ext cx="397500" cy="440700"/>
            </a:xfrm>
            <a:custGeom>
              <a:avLst/>
              <a:gdLst/>
              <a:ahLst/>
              <a:cxnLst/>
              <a:rect l="l" t="t" r="r" b="b"/>
              <a:pathLst>
                <a:path w="15900" h="17628" extrusionOk="0">
                  <a:moveTo>
                    <a:pt x="15899" y="1"/>
                  </a:moveTo>
                  <a:lnTo>
                    <a:pt x="0" y="17627"/>
                  </a:lnTo>
                  <a:cubicBezTo>
                    <a:pt x="338" y="17552"/>
                    <a:pt x="675" y="17469"/>
                    <a:pt x="1010" y="17374"/>
                  </a:cubicBezTo>
                  <a:lnTo>
                    <a:pt x="1011" y="17374"/>
                  </a:lnTo>
                  <a:lnTo>
                    <a:pt x="15752" y="1032"/>
                  </a:lnTo>
                  <a:lnTo>
                    <a:pt x="15752" y="1031"/>
                  </a:lnTo>
                  <a:cubicBezTo>
                    <a:pt x="15811" y="687"/>
                    <a:pt x="15859" y="345"/>
                    <a:pt x="158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6"/>
            <p:cNvSpPr/>
            <p:nvPr/>
          </p:nvSpPr>
          <p:spPr>
            <a:xfrm>
              <a:off x="1295550" y="2092675"/>
              <a:ext cx="303325" cy="336275"/>
            </a:xfrm>
            <a:custGeom>
              <a:avLst/>
              <a:gdLst/>
              <a:ahLst/>
              <a:cxnLst/>
              <a:rect l="l" t="t" r="r" b="b"/>
              <a:pathLst>
                <a:path w="12133" h="13451" extrusionOk="0">
                  <a:moveTo>
                    <a:pt x="12132" y="1"/>
                  </a:moveTo>
                  <a:lnTo>
                    <a:pt x="1" y="13450"/>
                  </a:lnTo>
                  <a:cubicBezTo>
                    <a:pt x="439" y="13276"/>
                    <a:pt x="869" y="13087"/>
                    <a:pt x="1296" y="12881"/>
                  </a:cubicBezTo>
                  <a:lnTo>
                    <a:pt x="11699" y="1349"/>
                  </a:lnTo>
                  <a:cubicBezTo>
                    <a:pt x="11860" y="903"/>
                    <a:pt x="12004" y="453"/>
                    <a:pt x="1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6"/>
            <p:cNvSpPr/>
            <p:nvPr/>
          </p:nvSpPr>
          <p:spPr>
            <a:xfrm>
              <a:off x="1408400" y="2211425"/>
              <a:ext cx="139850" cy="154975"/>
            </a:xfrm>
            <a:custGeom>
              <a:avLst/>
              <a:gdLst/>
              <a:ahLst/>
              <a:cxnLst/>
              <a:rect l="l" t="t" r="r" b="b"/>
              <a:pathLst>
                <a:path w="5594" h="6199" extrusionOk="0">
                  <a:moveTo>
                    <a:pt x="5593" y="0"/>
                  </a:moveTo>
                  <a:lnTo>
                    <a:pt x="1" y="6199"/>
                  </a:lnTo>
                  <a:cubicBezTo>
                    <a:pt x="1111" y="5384"/>
                    <a:pt x="2156" y="4445"/>
                    <a:pt x="3115" y="3382"/>
                  </a:cubicBezTo>
                  <a:cubicBezTo>
                    <a:pt x="4072" y="2321"/>
                    <a:pt x="4899" y="1187"/>
                    <a:pt x="5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4" name="Google Shape;1824;p26"/>
          <p:cNvGrpSpPr/>
          <p:nvPr/>
        </p:nvGrpSpPr>
        <p:grpSpPr>
          <a:xfrm flipH="1">
            <a:off x="8401739" y="3901266"/>
            <a:ext cx="1928311" cy="1928029"/>
            <a:chOff x="592350" y="1439550"/>
            <a:chExt cx="1026025" cy="1025875"/>
          </a:xfrm>
        </p:grpSpPr>
        <p:sp>
          <p:nvSpPr>
            <p:cNvPr id="1825" name="Google Shape;1825;p26"/>
            <p:cNvSpPr/>
            <p:nvPr/>
          </p:nvSpPr>
          <p:spPr>
            <a:xfrm>
              <a:off x="637950" y="1509300"/>
              <a:ext cx="208725" cy="231400"/>
            </a:xfrm>
            <a:custGeom>
              <a:avLst/>
              <a:gdLst/>
              <a:ahLst/>
              <a:cxnLst/>
              <a:rect l="l" t="t" r="r" b="b"/>
              <a:pathLst>
                <a:path w="8349" h="9256" extrusionOk="0">
                  <a:moveTo>
                    <a:pt x="8349" y="0"/>
                  </a:moveTo>
                  <a:lnTo>
                    <a:pt x="8349" y="0"/>
                  </a:lnTo>
                  <a:cubicBezTo>
                    <a:pt x="7678" y="390"/>
                    <a:pt x="7026" y="822"/>
                    <a:pt x="6397" y="1296"/>
                  </a:cubicBezTo>
                  <a:lnTo>
                    <a:pt x="1090" y="7179"/>
                  </a:lnTo>
                  <a:cubicBezTo>
                    <a:pt x="683" y="7856"/>
                    <a:pt x="319" y="8549"/>
                    <a:pt x="0" y="9256"/>
                  </a:cubicBezTo>
                  <a:lnTo>
                    <a:pt x="83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6"/>
            <p:cNvSpPr/>
            <p:nvPr/>
          </p:nvSpPr>
          <p:spPr>
            <a:xfrm>
              <a:off x="604700" y="1466025"/>
              <a:ext cx="337400" cy="374050"/>
            </a:xfrm>
            <a:custGeom>
              <a:avLst/>
              <a:gdLst/>
              <a:ahLst/>
              <a:cxnLst/>
              <a:rect l="l" t="t" r="r" b="b"/>
              <a:pathLst>
                <a:path w="13496" h="14962" extrusionOk="0">
                  <a:moveTo>
                    <a:pt x="13495" y="0"/>
                  </a:moveTo>
                  <a:lnTo>
                    <a:pt x="13495" y="0"/>
                  </a:lnTo>
                  <a:cubicBezTo>
                    <a:pt x="13102" y="130"/>
                    <a:pt x="12712" y="274"/>
                    <a:pt x="12325" y="431"/>
                  </a:cubicBezTo>
                  <a:lnTo>
                    <a:pt x="311" y="13751"/>
                  </a:lnTo>
                  <a:cubicBezTo>
                    <a:pt x="194" y="14152"/>
                    <a:pt x="90" y="14555"/>
                    <a:pt x="1" y="14962"/>
                  </a:cubicBezTo>
                  <a:lnTo>
                    <a:pt x="134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6"/>
            <p:cNvSpPr/>
            <p:nvPr/>
          </p:nvSpPr>
          <p:spPr>
            <a:xfrm>
              <a:off x="593700" y="1447350"/>
              <a:ext cx="421750" cy="467525"/>
            </a:xfrm>
            <a:custGeom>
              <a:avLst/>
              <a:gdLst/>
              <a:ahLst/>
              <a:cxnLst/>
              <a:rect l="l" t="t" r="r" b="b"/>
              <a:pathLst>
                <a:path w="16870" h="18701" extrusionOk="0">
                  <a:moveTo>
                    <a:pt x="16869" y="0"/>
                  </a:moveTo>
                  <a:lnTo>
                    <a:pt x="16869" y="0"/>
                  </a:lnTo>
                  <a:cubicBezTo>
                    <a:pt x="16549" y="56"/>
                    <a:pt x="16228" y="120"/>
                    <a:pt x="15911" y="192"/>
                  </a:cubicBezTo>
                  <a:lnTo>
                    <a:pt x="95" y="17728"/>
                  </a:lnTo>
                  <a:cubicBezTo>
                    <a:pt x="55" y="18051"/>
                    <a:pt x="23" y="18375"/>
                    <a:pt x="1" y="18700"/>
                  </a:cubicBezTo>
                  <a:lnTo>
                    <a:pt x="168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6"/>
            <p:cNvSpPr/>
            <p:nvPr/>
          </p:nvSpPr>
          <p:spPr>
            <a:xfrm>
              <a:off x="592350" y="1440150"/>
              <a:ext cx="486000" cy="538050"/>
            </a:xfrm>
            <a:custGeom>
              <a:avLst/>
              <a:gdLst/>
              <a:ahLst/>
              <a:cxnLst/>
              <a:rect l="l" t="t" r="r" b="b"/>
              <a:pathLst>
                <a:path w="19440" h="21522" extrusionOk="0">
                  <a:moveTo>
                    <a:pt x="19439" y="0"/>
                  </a:moveTo>
                  <a:cubicBezTo>
                    <a:pt x="19159" y="13"/>
                    <a:pt x="18880" y="34"/>
                    <a:pt x="18601" y="61"/>
                  </a:cubicBezTo>
                  <a:lnTo>
                    <a:pt x="1" y="20682"/>
                  </a:lnTo>
                  <a:lnTo>
                    <a:pt x="1" y="20684"/>
                  </a:lnTo>
                  <a:cubicBezTo>
                    <a:pt x="4" y="20964"/>
                    <a:pt x="12" y="21244"/>
                    <a:pt x="26" y="21522"/>
                  </a:cubicBezTo>
                  <a:lnTo>
                    <a:pt x="194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6"/>
            <p:cNvSpPr/>
            <p:nvPr/>
          </p:nvSpPr>
          <p:spPr>
            <a:xfrm>
              <a:off x="596200" y="1439550"/>
              <a:ext cx="538425" cy="594700"/>
            </a:xfrm>
            <a:custGeom>
              <a:avLst/>
              <a:gdLst/>
              <a:ahLst/>
              <a:cxnLst/>
              <a:rect l="l" t="t" r="r" b="b"/>
              <a:pathLst>
                <a:path w="21537" h="23788" extrusionOk="0">
                  <a:moveTo>
                    <a:pt x="20781" y="0"/>
                  </a:moveTo>
                  <a:lnTo>
                    <a:pt x="0" y="23037"/>
                  </a:lnTo>
                  <a:cubicBezTo>
                    <a:pt x="32" y="23288"/>
                    <a:pt x="67" y="23537"/>
                    <a:pt x="109" y="23787"/>
                  </a:cubicBezTo>
                  <a:lnTo>
                    <a:pt x="21536" y="29"/>
                  </a:lnTo>
                  <a:cubicBezTo>
                    <a:pt x="21285" y="13"/>
                    <a:pt x="21032" y="4"/>
                    <a:pt x="207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6"/>
            <p:cNvSpPr/>
            <p:nvPr/>
          </p:nvSpPr>
          <p:spPr>
            <a:xfrm>
              <a:off x="605425" y="1443300"/>
              <a:ext cx="580750" cy="641525"/>
            </a:xfrm>
            <a:custGeom>
              <a:avLst/>
              <a:gdLst/>
              <a:ahLst/>
              <a:cxnLst/>
              <a:rect l="l" t="t" r="r" b="b"/>
              <a:pathLst>
                <a:path w="23230" h="25661" extrusionOk="0">
                  <a:moveTo>
                    <a:pt x="22533" y="1"/>
                  </a:moveTo>
                  <a:lnTo>
                    <a:pt x="1" y="24981"/>
                  </a:lnTo>
                  <a:cubicBezTo>
                    <a:pt x="53" y="25209"/>
                    <a:pt x="109" y="25437"/>
                    <a:pt x="170" y="25661"/>
                  </a:cubicBezTo>
                  <a:lnTo>
                    <a:pt x="23229" y="98"/>
                  </a:lnTo>
                  <a:cubicBezTo>
                    <a:pt x="22996" y="62"/>
                    <a:pt x="22767" y="30"/>
                    <a:pt x="225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6"/>
            <p:cNvSpPr/>
            <p:nvPr/>
          </p:nvSpPr>
          <p:spPr>
            <a:xfrm>
              <a:off x="618875" y="1451750"/>
              <a:ext cx="614800" cy="679375"/>
            </a:xfrm>
            <a:custGeom>
              <a:avLst/>
              <a:gdLst/>
              <a:ahLst/>
              <a:cxnLst/>
              <a:rect l="l" t="t" r="r" b="b"/>
              <a:pathLst>
                <a:path w="24592" h="27175" extrusionOk="0">
                  <a:moveTo>
                    <a:pt x="23948" y="0"/>
                  </a:moveTo>
                  <a:lnTo>
                    <a:pt x="0" y="26549"/>
                  </a:lnTo>
                  <a:cubicBezTo>
                    <a:pt x="69" y="26761"/>
                    <a:pt x="143" y="26967"/>
                    <a:pt x="221" y="27175"/>
                  </a:cubicBezTo>
                  <a:lnTo>
                    <a:pt x="24591" y="155"/>
                  </a:lnTo>
                  <a:cubicBezTo>
                    <a:pt x="24377" y="99"/>
                    <a:pt x="24164" y="48"/>
                    <a:pt x="239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6"/>
            <p:cNvSpPr/>
            <p:nvPr/>
          </p:nvSpPr>
          <p:spPr>
            <a:xfrm>
              <a:off x="635825" y="1464100"/>
              <a:ext cx="642050" cy="709625"/>
            </a:xfrm>
            <a:custGeom>
              <a:avLst/>
              <a:gdLst/>
              <a:ahLst/>
              <a:cxnLst/>
              <a:rect l="l" t="t" r="r" b="b"/>
              <a:pathLst>
                <a:path w="25682" h="28385" extrusionOk="0">
                  <a:moveTo>
                    <a:pt x="25083" y="1"/>
                  </a:moveTo>
                  <a:lnTo>
                    <a:pt x="0" y="27807"/>
                  </a:lnTo>
                  <a:lnTo>
                    <a:pt x="0" y="27809"/>
                  </a:lnTo>
                  <a:cubicBezTo>
                    <a:pt x="84" y="28002"/>
                    <a:pt x="172" y="28194"/>
                    <a:pt x="263" y="28385"/>
                  </a:cubicBezTo>
                  <a:lnTo>
                    <a:pt x="25681" y="205"/>
                  </a:lnTo>
                  <a:cubicBezTo>
                    <a:pt x="25483" y="132"/>
                    <a:pt x="25284" y="65"/>
                    <a:pt x="2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6"/>
            <p:cNvSpPr/>
            <p:nvPr/>
          </p:nvSpPr>
          <p:spPr>
            <a:xfrm>
              <a:off x="655750" y="1479825"/>
              <a:ext cx="663425" cy="733225"/>
            </a:xfrm>
            <a:custGeom>
              <a:avLst/>
              <a:gdLst/>
              <a:ahLst/>
              <a:cxnLst/>
              <a:rect l="l" t="t" r="r" b="b"/>
              <a:pathLst>
                <a:path w="26537" h="29329" extrusionOk="0">
                  <a:moveTo>
                    <a:pt x="25977" y="0"/>
                  </a:moveTo>
                  <a:lnTo>
                    <a:pt x="0" y="28795"/>
                  </a:lnTo>
                  <a:lnTo>
                    <a:pt x="0" y="28797"/>
                  </a:lnTo>
                  <a:cubicBezTo>
                    <a:pt x="98" y="28976"/>
                    <a:pt x="198" y="29152"/>
                    <a:pt x="304" y="29328"/>
                  </a:cubicBezTo>
                  <a:lnTo>
                    <a:pt x="26536" y="245"/>
                  </a:lnTo>
                  <a:cubicBezTo>
                    <a:pt x="26349" y="160"/>
                    <a:pt x="26164" y="77"/>
                    <a:pt x="25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6"/>
            <p:cNvSpPr/>
            <p:nvPr/>
          </p:nvSpPr>
          <p:spPr>
            <a:xfrm>
              <a:off x="678500" y="1498575"/>
              <a:ext cx="679275" cy="750850"/>
            </a:xfrm>
            <a:custGeom>
              <a:avLst/>
              <a:gdLst/>
              <a:ahLst/>
              <a:cxnLst/>
              <a:rect l="l" t="t" r="r" b="b"/>
              <a:pathLst>
                <a:path w="27171" h="30034" extrusionOk="0">
                  <a:moveTo>
                    <a:pt x="26645" y="0"/>
                  </a:moveTo>
                  <a:lnTo>
                    <a:pt x="0" y="29543"/>
                  </a:lnTo>
                  <a:cubicBezTo>
                    <a:pt x="111" y="29709"/>
                    <a:pt x="223" y="29872"/>
                    <a:pt x="338" y="30034"/>
                  </a:cubicBezTo>
                  <a:lnTo>
                    <a:pt x="27170" y="287"/>
                  </a:lnTo>
                  <a:cubicBezTo>
                    <a:pt x="26997" y="188"/>
                    <a:pt x="26823" y="92"/>
                    <a:pt x="266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6"/>
            <p:cNvSpPr/>
            <p:nvPr/>
          </p:nvSpPr>
          <p:spPr>
            <a:xfrm>
              <a:off x="703700" y="1520100"/>
              <a:ext cx="690225" cy="763000"/>
            </a:xfrm>
            <a:custGeom>
              <a:avLst/>
              <a:gdLst/>
              <a:ahLst/>
              <a:cxnLst/>
              <a:rect l="l" t="t" r="r" b="b"/>
              <a:pathLst>
                <a:path w="27609" h="30520" extrusionOk="0">
                  <a:moveTo>
                    <a:pt x="27119" y="0"/>
                  </a:moveTo>
                  <a:lnTo>
                    <a:pt x="0" y="30065"/>
                  </a:lnTo>
                  <a:cubicBezTo>
                    <a:pt x="123" y="30217"/>
                    <a:pt x="248" y="30369"/>
                    <a:pt x="374" y="30520"/>
                  </a:cubicBezTo>
                  <a:lnTo>
                    <a:pt x="27608" y="325"/>
                  </a:lnTo>
                  <a:cubicBezTo>
                    <a:pt x="27445" y="214"/>
                    <a:pt x="27282" y="107"/>
                    <a:pt x="27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6"/>
            <p:cNvSpPr/>
            <p:nvPr/>
          </p:nvSpPr>
          <p:spPr>
            <a:xfrm>
              <a:off x="731400" y="1544375"/>
              <a:ext cx="696300" cy="769725"/>
            </a:xfrm>
            <a:custGeom>
              <a:avLst/>
              <a:gdLst/>
              <a:ahLst/>
              <a:cxnLst/>
              <a:rect l="l" t="t" r="r" b="b"/>
              <a:pathLst>
                <a:path w="27852" h="30789" extrusionOk="0">
                  <a:moveTo>
                    <a:pt x="27394" y="0"/>
                  </a:moveTo>
                  <a:lnTo>
                    <a:pt x="1" y="30369"/>
                  </a:lnTo>
                  <a:cubicBezTo>
                    <a:pt x="132" y="30512"/>
                    <a:pt x="266" y="30651"/>
                    <a:pt x="405" y="30788"/>
                  </a:cubicBezTo>
                  <a:lnTo>
                    <a:pt x="27852" y="360"/>
                  </a:lnTo>
                  <a:cubicBezTo>
                    <a:pt x="27700" y="237"/>
                    <a:pt x="27548" y="117"/>
                    <a:pt x="273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6"/>
            <p:cNvSpPr/>
            <p:nvPr/>
          </p:nvSpPr>
          <p:spPr>
            <a:xfrm>
              <a:off x="761325" y="1571125"/>
              <a:ext cx="697850" cy="771450"/>
            </a:xfrm>
            <a:custGeom>
              <a:avLst/>
              <a:gdLst/>
              <a:ahLst/>
              <a:cxnLst/>
              <a:rect l="l" t="t" r="r" b="b"/>
              <a:pathLst>
                <a:path w="27914" h="30858" extrusionOk="0">
                  <a:moveTo>
                    <a:pt x="27488" y="0"/>
                  </a:moveTo>
                  <a:lnTo>
                    <a:pt x="0" y="30475"/>
                  </a:lnTo>
                  <a:cubicBezTo>
                    <a:pt x="6" y="30480"/>
                    <a:pt x="11" y="30485"/>
                    <a:pt x="16" y="30489"/>
                  </a:cubicBezTo>
                  <a:cubicBezTo>
                    <a:pt x="155" y="30614"/>
                    <a:pt x="296" y="30737"/>
                    <a:pt x="437" y="30857"/>
                  </a:cubicBezTo>
                  <a:lnTo>
                    <a:pt x="27914" y="395"/>
                  </a:lnTo>
                  <a:cubicBezTo>
                    <a:pt x="27779" y="266"/>
                    <a:pt x="27642" y="141"/>
                    <a:pt x="27504" y="15"/>
                  </a:cubicBezTo>
                  <a:cubicBezTo>
                    <a:pt x="27498" y="10"/>
                    <a:pt x="27493" y="5"/>
                    <a:pt x="27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6"/>
            <p:cNvSpPr/>
            <p:nvPr/>
          </p:nvSpPr>
          <p:spPr>
            <a:xfrm>
              <a:off x="793575" y="1600425"/>
              <a:ext cx="694850" cy="768100"/>
            </a:xfrm>
            <a:custGeom>
              <a:avLst/>
              <a:gdLst/>
              <a:ahLst/>
              <a:cxnLst/>
              <a:rect l="l" t="t" r="r" b="b"/>
              <a:pathLst>
                <a:path w="27794" h="30724" extrusionOk="0">
                  <a:moveTo>
                    <a:pt x="27398" y="1"/>
                  </a:moveTo>
                  <a:lnTo>
                    <a:pt x="1" y="30375"/>
                  </a:lnTo>
                  <a:cubicBezTo>
                    <a:pt x="155" y="30496"/>
                    <a:pt x="311" y="30611"/>
                    <a:pt x="468" y="30723"/>
                  </a:cubicBezTo>
                  <a:lnTo>
                    <a:pt x="27793" y="429"/>
                  </a:lnTo>
                  <a:cubicBezTo>
                    <a:pt x="27664" y="285"/>
                    <a:pt x="27532" y="142"/>
                    <a:pt x="27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6"/>
            <p:cNvSpPr/>
            <p:nvPr/>
          </p:nvSpPr>
          <p:spPr>
            <a:xfrm>
              <a:off x="828050" y="1632275"/>
              <a:ext cx="687275" cy="759650"/>
            </a:xfrm>
            <a:custGeom>
              <a:avLst/>
              <a:gdLst/>
              <a:ahLst/>
              <a:cxnLst/>
              <a:rect l="l" t="t" r="r" b="b"/>
              <a:pathLst>
                <a:path w="27491" h="30386" extrusionOk="0">
                  <a:moveTo>
                    <a:pt x="27129" y="0"/>
                  </a:moveTo>
                  <a:lnTo>
                    <a:pt x="1" y="30073"/>
                  </a:lnTo>
                  <a:cubicBezTo>
                    <a:pt x="166" y="30180"/>
                    <a:pt x="334" y="30284"/>
                    <a:pt x="502" y="30385"/>
                  </a:cubicBezTo>
                  <a:lnTo>
                    <a:pt x="27491" y="466"/>
                  </a:lnTo>
                  <a:cubicBezTo>
                    <a:pt x="27372" y="309"/>
                    <a:pt x="27252" y="154"/>
                    <a:pt x="2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6"/>
            <p:cNvSpPr/>
            <p:nvPr/>
          </p:nvSpPr>
          <p:spPr>
            <a:xfrm>
              <a:off x="865050" y="1666775"/>
              <a:ext cx="674725" cy="745825"/>
            </a:xfrm>
            <a:custGeom>
              <a:avLst/>
              <a:gdLst/>
              <a:ahLst/>
              <a:cxnLst/>
              <a:rect l="l" t="t" r="r" b="b"/>
              <a:pathLst>
                <a:path w="26989" h="29833" extrusionOk="0">
                  <a:moveTo>
                    <a:pt x="26660" y="1"/>
                  </a:moveTo>
                  <a:lnTo>
                    <a:pt x="1" y="29559"/>
                  </a:lnTo>
                  <a:cubicBezTo>
                    <a:pt x="177" y="29653"/>
                    <a:pt x="356" y="29746"/>
                    <a:pt x="535" y="29832"/>
                  </a:cubicBezTo>
                  <a:lnTo>
                    <a:pt x="26988" y="504"/>
                  </a:lnTo>
                  <a:cubicBezTo>
                    <a:pt x="26882" y="335"/>
                    <a:pt x="26772" y="167"/>
                    <a:pt x="266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6"/>
            <p:cNvSpPr/>
            <p:nvPr/>
          </p:nvSpPr>
          <p:spPr>
            <a:xfrm>
              <a:off x="904400" y="1704100"/>
              <a:ext cx="657250" cy="726325"/>
            </a:xfrm>
            <a:custGeom>
              <a:avLst/>
              <a:gdLst/>
              <a:ahLst/>
              <a:cxnLst/>
              <a:rect l="l" t="t" r="r" b="b"/>
              <a:pathLst>
                <a:path w="26290" h="29053" extrusionOk="0">
                  <a:moveTo>
                    <a:pt x="25998" y="0"/>
                  </a:moveTo>
                  <a:lnTo>
                    <a:pt x="1" y="28819"/>
                  </a:lnTo>
                  <a:cubicBezTo>
                    <a:pt x="191" y="28899"/>
                    <a:pt x="383" y="28977"/>
                    <a:pt x="575" y="29053"/>
                  </a:cubicBezTo>
                  <a:lnTo>
                    <a:pt x="26289" y="544"/>
                  </a:lnTo>
                  <a:cubicBezTo>
                    <a:pt x="26195" y="362"/>
                    <a:pt x="26099" y="179"/>
                    <a:pt x="25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6"/>
            <p:cNvSpPr/>
            <p:nvPr/>
          </p:nvSpPr>
          <p:spPr>
            <a:xfrm>
              <a:off x="946625" y="1744450"/>
              <a:ext cx="634000" cy="700625"/>
            </a:xfrm>
            <a:custGeom>
              <a:avLst/>
              <a:gdLst/>
              <a:ahLst/>
              <a:cxnLst/>
              <a:rect l="l" t="t" r="r" b="b"/>
              <a:pathLst>
                <a:path w="25360" h="28025" extrusionOk="0">
                  <a:moveTo>
                    <a:pt x="25112" y="0"/>
                  </a:moveTo>
                  <a:lnTo>
                    <a:pt x="1" y="27837"/>
                  </a:lnTo>
                  <a:cubicBezTo>
                    <a:pt x="204" y="27903"/>
                    <a:pt x="409" y="27965"/>
                    <a:pt x="613" y="28024"/>
                  </a:cubicBezTo>
                  <a:lnTo>
                    <a:pt x="25360" y="590"/>
                  </a:lnTo>
                  <a:lnTo>
                    <a:pt x="25360" y="589"/>
                  </a:lnTo>
                  <a:cubicBezTo>
                    <a:pt x="25280" y="392"/>
                    <a:pt x="25198" y="194"/>
                    <a:pt x="251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6"/>
            <p:cNvSpPr/>
            <p:nvPr/>
          </p:nvSpPr>
          <p:spPr>
            <a:xfrm>
              <a:off x="991875" y="1788150"/>
              <a:ext cx="604625" cy="668075"/>
            </a:xfrm>
            <a:custGeom>
              <a:avLst/>
              <a:gdLst/>
              <a:ahLst/>
              <a:cxnLst/>
              <a:rect l="l" t="t" r="r" b="b"/>
              <a:pathLst>
                <a:path w="24185" h="26723" extrusionOk="0">
                  <a:moveTo>
                    <a:pt x="23980" y="0"/>
                  </a:moveTo>
                  <a:lnTo>
                    <a:pt x="0" y="26585"/>
                  </a:lnTo>
                  <a:cubicBezTo>
                    <a:pt x="219" y="26636"/>
                    <a:pt x="438" y="26681"/>
                    <a:pt x="659" y="26722"/>
                  </a:cubicBezTo>
                  <a:lnTo>
                    <a:pt x="24185" y="640"/>
                  </a:lnTo>
                  <a:cubicBezTo>
                    <a:pt x="24121" y="426"/>
                    <a:pt x="24052" y="213"/>
                    <a:pt x="239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6"/>
            <p:cNvSpPr/>
            <p:nvPr/>
          </p:nvSpPr>
          <p:spPr>
            <a:xfrm>
              <a:off x="1040575" y="1835650"/>
              <a:ext cx="568100" cy="627650"/>
            </a:xfrm>
            <a:custGeom>
              <a:avLst/>
              <a:gdLst/>
              <a:ahLst/>
              <a:cxnLst/>
              <a:rect l="l" t="t" r="r" b="b"/>
              <a:pathLst>
                <a:path w="22724" h="25106" extrusionOk="0">
                  <a:moveTo>
                    <a:pt x="22574" y="1"/>
                  </a:moveTo>
                  <a:lnTo>
                    <a:pt x="0" y="25027"/>
                  </a:lnTo>
                  <a:cubicBezTo>
                    <a:pt x="239" y="25058"/>
                    <a:pt x="477" y="25083"/>
                    <a:pt x="714" y="25106"/>
                  </a:cubicBezTo>
                  <a:lnTo>
                    <a:pt x="22723" y="705"/>
                  </a:lnTo>
                  <a:lnTo>
                    <a:pt x="22723" y="703"/>
                  </a:lnTo>
                  <a:cubicBezTo>
                    <a:pt x="22678" y="470"/>
                    <a:pt x="22627" y="234"/>
                    <a:pt x="22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6"/>
            <p:cNvSpPr/>
            <p:nvPr/>
          </p:nvSpPr>
          <p:spPr>
            <a:xfrm>
              <a:off x="1093475" y="1887875"/>
              <a:ext cx="522875" cy="577550"/>
            </a:xfrm>
            <a:custGeom>
              <a:avLst/>
              <a:gdLst/>
              <a:ahLst/>
              <a:cxnLst/>
              <a:rect l="l" t="t" r="r" b="b"/>
              <a:pathLst>
                <a:path w="20915" h="23102" extrusionOk="0">
                  <a:moveTo>
                    <a:pt x="20833" y="1"/>
                  </a:moveTo>
                  <a:lnTo>
                    <a:pt x="1" y="23097"/>
                  </a:lnTo>
                  <a:cubicBezTo>
                    <a:pt x="151" y="23099"/>
                    <a:pt x="302" y="23101"/>
                    <a:pt x="453" y="23101"/>
                  </a:cubicBezTo>
                  <a:cubicBezTo>
                    <a:pt x="562" y="23101"/>
                    <a:pt x="671" y="23100"/>
                    <a:pt x="780" y="23098"/>
                  </a:cubicBezTo>
                  <a:lnTo>
                    <a:pt x="20914" y="777"/>
                  </a:lnTo>
                  <a:cubicBezTo>
                    <a:pt x="20892" y="518"/>
                    <a:pt x="20865" y="258"/>
                    <a:pt x="208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6"/>
            <p:cNvSpPr/>
            <p:nvPr/>
          </p:nvSpPr>
          <p:spPr>
            <a:xfrm>
              <a:off x="1151700" y="1946000"/>
              <a:ext cx="466675" cy="517300"/>
            </a:xfrm>
            <a:custGeom>
              <a:avLst/>
              <a:gdLst/>
              <a:ahLst/>
              <a:cxnLst/>
              <a:rect l="l" t="t" r="r" b="b"/>
              <a:pathLst>
                <a:path w="18667" h="20692" extrusionOk="0">
                  <a:moveTo>
                    <a:pt x="18664" y="0"/>
                  </a:moveTo>
                  <a:lnTo>
                    <a:pt x="1" y="20692"/>
                  </a:lnTo>
                  <a:cubicBezTo>
                    <a:pt x="292" y="20666"/>
                    <a:pt x="581" y="20634"/>
                    <a:pt x="871" y="20594"/>
                  </a:cubicBezTo>
                  <a:lnTo>
                    <a:pt x="18654" y="878"/>
                  </a:lnTo>
                  <a:cubicBezTo>
                    <a:pt x="18664" y="587"/>
                    <a:pt x="18667" y="295"/>
                    <a:pt x="186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6"/>
            <p:cNvSpPr/>
            <p:nvPr/>
          </p:nvSpPr>
          <p:spPr>
            <a:xfrm>
              <a:off x="1217375" y="2012375"/>
              <a:ext cx="397500" cy="440700"/>
            </a:xfrm>
            <a:custGeom>
              <a:avLst/>
              <a:gdLst/>
              <a:ahLst/>
              <a:cxnLst/>
              <a:rect l="l" t="t" r="r" b="b"/>
              <a:pathLst>
                <a:path w="15900" h="17628" extrusionOk="0">
                  <a:moveTo>
                    <a:pt x="15899" y="1"/>
                  </a:moveTo>
                  <a:lnTo>
                    <a:pt x="0" y="17627"/>
                  </a:lnTo>
                  <a:cubicBezTo>
                    <a:pt x="338" y="17552"/>
                    <a:pt x="675" y="17469"/>
                    <a:pt x="1010" y="17374"/>
                  </a:cubicBezTo>
                  <a:lnTo>
                    <a:pt x="1011" y="17374"/>
                  </a:lnTo>
                  <a:lnTo>
                    <a:pt x="15752" y="1032"/>
                  </a:lnTo>
                  <a:lnTo>
                    <a:pt x="15752" y="1031"/>
                  </a:lnTo>
                  <a:cubicBezTo>
                    <a:pt x="15811" y="687"/>
                    <a:pt x="15859" y="345"/>
                    <a:pt x="158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6"/>
            <p:cNvSpPr/>
            <p:nvPr/>
          </p:nvSpPr>
          <p:spPr>
            <a:xfrm>
              <a:off x="1295550" y="2092675"/>
              <a:ext cx="303325" cy="336275"/>
            </a:xfrm>
            <a:custGeom>
              <a:avLst/>
              <a:gdLst/>
              <a:ahLst/>
              <a:cxnLst/>
              <a:rect l="l" t="t" r="r" b="b"/>
              <a:pathLst>
                <a:path w="12133" h="13451" extrusionOk="0">
                  <a:moveTo>
                    <a:pt x="12132" y="1"/>
                  </a:moveTo>
                  <a:lnTo>
                    <a:pt x="1" y="13450"/>
                  </a:lnTo>
                  <a:cubicBezTo>
                    <a:pt x="439" y="13276"/>
                    <a:pt x="869" y="13087"/>
                    <a:pt x="1296" y="12881"/>
                  </a:cubicBezTo>
                  <a:lnTo>
                    <a:pt x="11699" y="1349"/>
                  </a:lnTo>
                  <a:cubicBezTo>
                    <a:pt x="11860" y="903"/>
                    <a:pt x="12004" y="453"/>
                    <a:pt x="12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6"/>
            <p:cNvSpPr/>
            <p:nvPr/>
          </p:nvSpPr>
          <p:spPr>
            <a:xfrm>
              <a:off x="1408400" y="2211425"/>
              <a:ext cx="139850" cy="154975"/>
            </a:xfrm>
            <a:custGeom>
              <a:avLst/>
              <a:gdLst/>
              <a:ahLst/>
              <a:cxnLst/>
              <a:rect l="l" t="t" r="r" b="b"/>
              <a:pathLst>
                <a:path w="5594" h="6199" extrusionOk="0">
                  <a:moveTo>
                    <a:pt x="5593" y="0"/>
                  </a:moveTo>
                  <a:lnTo>
                    <a:pt x="1" y="6199"/>
                  </a:lnTo>
                  <a:cubicBezTo>
                    <a:pt x="1111" y="5384"/>
                    <a:pt x="2156" y="4445"/>
                    <a:pt x="3115" y="3382"/>
                  </a:cubicBezTo>
                  <a:cubicBezTo>
                    <a:pt x="4072" y="2321"/>
                    <a:pt x="4899" y="1187"/>
                    <a:pt x="55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0" name="Google Shape;1850;p26"/>
          <p:cNvGrpSpPr/>
          <p:nvPr/>
        </p:nvGrpSpPr>
        <p:grpSpPr>
          <a:xfrm>
            <a:off x="243213" y="4406675"/>
            <a:ext cx="476775" cy="582775"/>
            <a:chOff x="3680250" y="1069325"/>
            <a:chExt cx="476775" cy="582775"/>
          </a:xfrm>
        </p:grpSpPr>
        <p:sp>
          <p:nvSpPr>
            <p:cNvPr id="1851" name="Google Shape;1851;p26"/>
            <p:cNvSpPr/>
            <p:nvPr/>
          </p:nvSpPr>
          <p:spPr>
            <a:xfrm>
              <a:off x="3743575" y="1156500"/>
              <a:ext cx="97950" cy="153400"/>
            </a:xfrm>
            <a:custGeom>
              <a:avLst/>
              <a:gdLst/>
              <a:ahLst/>
              <a:cxnLst/>
              <a:rect l="l" t="t" r="r" b="b"/>
              <a:pathLst>
                <a:path w="3918" h="6136" extrusionOk="0">
                  <a:moveTo>
                    <a:pt x="941" y="1"/>
                  </a:moveTo>
                  <a:cubicBezTo>
                    <a:pt x="925" y="1"/>
                    <a:pt x="909" y="4"/>
                    <a:pt x="894" y="9"/>
                  </a:cubicBezTo>
                  <a:cubicBezTo>
                    <a:pt x="0" y="339"/>
                    <a:pt x="2422" y="4965"/>
                    <a:pt x="2579" y="5861"/>
                  </a:cubicBezTo>
                  <a:cubicBezTo>
                    <a:pt x="2655" y="6053"/>
                    <a:pt x="2808" y="6135"/>
                    <a:pt x="2962" y="6135"/>
                  </a:cubicBezTo>
                  <a:cubicBezTo>
                    <a:pt x="3015" y="6135"/>
                    <a:pt x="3069" y="6126"/>
                    <a:pt x="3119" y="6107"/>
                  </a:cubicBezTo>
                  <a:cubicBezTo>
                    <a:pt x="3918" y="5774"/>
                    <a:pt x="2294" y="2714"/>
                    <a:pt x="2294" y="2714"/>
                  </a:cubicBezTo>
                  <a:cubicBezTo>
                    <a:pt x="2294" y="2714"/>
                    <a:pt x="1442" y="1"/>
                    <a:pt x="941" y="1"/>
                  </a:cubicBezTo>
                  <a:close/>
                </a:path>
              </a:pathLst>
            </a:custGeom>
            <a:solidFill>
              <a:srgbClr val="0B2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6"/>
            <p:cNvSpPr/>
            <p:nvPr/>
          </p:nvSpPr>
          <p:spPr>
            <a:xfrm>
              <a:off x="3741925" y="1440375"/>
              <a:ext cx="84525" cy="130900"/>
            </a:xfrm>
            <a:custGeom>
              <a:avLst/>
              <a:gdLst/>
              <a:ahLst/>
              <a:cxnLst/>
              <a:rect l="l" t="t" r="r" b="b"/>
              <a:pathLst>
                <a:path w="3381" h="5236" extrusionOk="0">
                  <a:moveTo>
                    <a:pt x="2812" y="0"/>
                  </a:moveTo>
                  <a:cubicBezTo>
                    <a:pt x="2748" y="0"/>
                    <a:pt x="2682" y="16"/>
                    <a:pt x="2616" y="52"/>
                  </a:cubicBezTo>
                  <a:cubicBezTo>
                    <a:pt x="1831" y="1071"/>
                    <a:pt x="1487" y="2435"/>
                    <a:pt x="893" y="3590"/>
                  </a:cubicBezTo>
                  <a:cubicBezTo>
                    <a:pt x="764" y="4078"/>
                    <a:pt x="1" y="4899"/>
                    <a:pt x="690" y="5230"/>
                  </a:cubicBezTo>
                  <a:cubicBezTo>
                    <a:pt x="713" y="5233"/>
                    <a:pt x="736" y="5235"/>
                    <a:pt x="759" y="5235"/>
                  </a:cubicBezTo>
                  <a:cubicBezTo>
                    <a:pt x="1470" y="5235"/>
                    <a:pt x="1737" y="3418"/>
                    <a:pt x="2130" y="2885"/>
                  </a:cubicBezTo>
                  <a:cubicBezTo>
                    <a:pt x="2462" y="2147"/>
                    <a:pt x="2777" y="1400"/>
                    <a:pt x="3150" y="682"/>
                  </a:cubicBezTo>
                  <a:cubicBezTo>
                    <a:pt x="3381" y="392"/>
                    <a:pt x="3129" y="0"/>
                    <a:pt x="2812" y="0"/>
                  </a:cubicBezTo>
                  <a:close/>
                </a:path>
              </a:pathLst>
            </a:custGeom>
            <a:solidFill>
              <a:srgbClr val="0B2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6"/>
            <p:cNvSpPr/>
            <p:nvPr/>
          </p:nvSpPr>
          <p:spPr>
            <a:xfrm>
              <a:off x="3921700" y="1385050"/>
              <a:ext cx="157275" cy="78750"/>
            </a:xfrm>
            <a:custGeom>
              <a:avLst/>
              <a:gdLst/>
              <a:ahLst/>
              <a:cxnLst/>
              <a:rect l="l" t="t" r="r" b="b"/>
              <a:pathLst>
                <a:path w="6291" h="3150" extrusionOk="0">
                  <a:moveTo>
                    <a:pt x="571" y="1"/>
                  </a:moveTo>
                  <a:cubicBezTo>
                    <a:pt x="266" y="1"/>
                    <a:pt x="1" y="371"/>
                    <a:pt x="219" y="673"/>
                  </a:cubicBezTo>
                  <a:cubicBezTo>
                    <a:pt x="1854" y="1671"/>
                    <a:pt x="3777" y="2210"/>
                    <a:pt x="5483" y="3106"/>
                  </a:cubicBezTo>
                  <a:cubicBezTo>
                    <a:pt x="5546" y="3136"/>
                    <a:pt x="5607" y="3150"/>
                    <a:pt x="5665" y="3150"/>
                  </a:cubicBezTo>
                  <a:cubicBezTo>
                    <a:pt x="6046" y="3150"/>
                    <a:pt x="6290" y="2568"/>
                    <a:pt x="5842" y="2340"/>
                  </a:cubicBezTo>
                  <a:cubicBezTo>
                    <a:pt x="4193" y="1540"/>
                    <a:pt x="2481" y="887"/>
                    <a:pt x="829" y="99"/>
                  </a:cubicBezTo>
                  <a:cubicBezTo>
                    <a:pt x="746" y="30"/>
                    <a:pt x="657" y="1"/>
                    <a:pt x="571" y="1"/>
                  </a:cubicBezTo>
                  <a:close/>
                </a:path>
              </a:pathLst>
            </a:custGeom>
            <a:solidFill>
              <a:srgbClr val="0B2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6"/>
            <p:cNvSpPr/>
            <p:nvPr/>
          </p:nvSpPr>
          <p:spPr>
            <a:xfrm>
              <a:off x="3680250" y="1069325"/>
              <a:ext cx="141575" cy="101900"/>
            </a:xfrm>
            <a:custGeom>
              <a:avLst/>
              <a:gdLst/>
              <a:ahLst/>
              <a:cxnLst/>
              <a:rect l="l" t="t" r="r" b="b"/>
              <a:pathLst>
                <a:path w="5663" h="4076" extrusionOk="0">
                  <a:moveTo>
                    <a:pt x="3330" y="0"/>
                  </a:moveTo>
                  <a:cubicBezTo>
                    <a:pt x="2994" y="0"/>
                    <a:pt x="2610" y="92"/>
                    <a:pt x="2180" y="303"/>
                  </a:cubicBezTo>
                  <a:cubicBezTo>
                    <a:pt x="1" y="1290"/>
                    <a:pt x="234" y="3888"/>
                    <a:pt x="2739" y="4075"/>
                  </a:cubicBezTo>
                  <a:cubicBezTo>
                    <a:pt x="2751" y="4075"/>
                    <a:pt x="2762" y="4076"/>
                    <a:pt x="2773" y="4076"/>
                  </a:cubicBezTo>
                  <a:cubicBezTo>
                    <a:pt x="5662" y="4076"/>
                    <a:pt x="5570" y="0"/>
                    <a:pt x="33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6"/>
            <p:cNvSpPr/>
            <p:nvPr/>
          </p:nvSpPr>
          <p:spPr>
            <a:xfrm>
              <a:off x="3684525" y="1555550"/>
              <a:ext cx="131175" cy="96550"/>
            </a:xfrm>
            <a:custGeom>
              <a:avLst/>
              <a:gdLst/>
              <a:ahLst/>
              <a:cxnLst/>
              <a:rect l="l" t="t" r="r" b="b"/>
              <a:pathLst>
                <a:path w="5247" h="3862" extrusionOk="0">
                  <a:moveTo>
                    <a:pt x="2725" y="0"/>
                  </a:moveTo>
                  <a:cubicBezTo>
                    <a:pt x="2570" y="0"/>
                    <a:pt x="2405" y="20"/>
                    <a:pt x="2233" y="61"/>
                  </a:cubicBezTo>
                  <a:cubicBezTo>
                    <a:pt x="2176" y="43"/>
                    <a:pt x="2113" y="34"/>
                    <a:pt x="2046" y="34"/>
                  </a:cubicBezTo>
                  <a:cubicBezTo>
                    <a:pt x="1428" y="34"/>
                    <a:pt x="455" y="766"/>
                    <a:pt x="515" y="1309"/>
                  </a:cubicBezTo>
                  <a:cubicBezTo>
                    <a:pt x="0" y="2891"/>
                    <a:pt x="930" y="3862"/>
                    <a:pt x="2308" y="3862"/>
                  </a:cubicBezTo>
                  <a:cubicBezTo>
                    <a:pt x="2534" y="3862"/>
                    <a:pt x="2771" y="3836"/>
                    <a:pt x="3016" y="3782"/>
                  </a:cubicBezTo>
                  <a:cubicBezTo>
                    <a:pt x="5247" y="3364"/>
                    <a:pt x="4771" y="0"/>
                    <a:pt x="27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6"/>
            <p:cNvSpPr/>
            <p:nvPr/>
          </p:nvSpPr>
          <p:spPr>
            <a:xfrm>
              <a:off x="4041300" y="1429575"/>
              <a:ext cx="115725" cy="98750"/>
            </a:xfrm>
            <a:custGeom>
              <a:avLst/>
              <a:gdLst/>
              <a:ahLst/>
              <a:cxnLst/>
              <a:rect l="l" t="t" r="r" b="b"/>
              <a:pathLst>
                <a:path w="4629" h="3950" extrusionOk="0">
                  <a:moveTo>
                    <a:pt x="2270" y="0"/>
                  </a:moveTo>
                  <a:cubicBezTo>
                    <a:pt x="1701" y="0"/>
                    <a:pt x="1138" y="272"/>
                    <a:pt x="815" y="861"/>
                  </a:cubicBezTo>
                  <a:cubicBezTo>
                    <a:pt x="116" y="1103"/>
                    <a:pt x="0" y="2050"/>
                    <a:pt x="207" y="2670"/>
                  </a:cubicBezTo>
                  <a:cubicBezTo>
                    <a:pt x="477" y="3577"/>
                    <a:pt x="1145" y="3950"/>
                    <a:pt x="1855" y="3950"/>
                  </a:cubicBezTo>
                  <a:cubicBezTo>
                    <a:pt x="3170" y="3950"/>
                    <a:pt x="4629" y="2674"/>
                    <a:pt x="3976" y="1154"/>
                  </a:cubicBezTo>
                  <a:cubicBezTo>
                    <a:pt x="3686" y="414"/>
                    <a:pt x="2972" y="0"/>
                    <a:pt x="22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6"/>
            <p:cNvSpPr/>
            <p:nvPr/>
          </p:nvSpPr>
          <p:spPr>
            <a:xfrm>
              <a:off x="3743925" y="1290750"/>
              <a:ext cx="216325" cy="179100"/>
            </a:xfrm>
            <a:custGeom>
              <a:avLst/>
              <a:gdLst/>
              <a:ahLst/>
              <a:cxnLst/>
              <a:rect l="l" t="t" r="r" b="b"/>
              <a:pathLst>
                <a:path w="8653" h="7164" extrusionOk="0">
                  <a:moveTo>
                    <a:pt x="4321" y="0"/>
                  </a:moveTo>
                  <a:cubicBezTo>
                    <a:pt x="3139" y="0"/>
                    <a:pt x="1973" y="561"/>
                    <a:pt x="1360" y="1721"/>
                  </a:cubicBezTo>
                  <a:cubicBezTo>
                    <a:pt x="0" y="4158"/>
                    <a:pt x="1608" y="7163"/>
                    <a:pt x="4224" y="7163"/>
                  </a:cubicBezTo>
                  <a:cubicBezTo>
                    <a:pt x="4556" y="7163"/>
                    <a:pt x="4904" y="7115"/>
                    <a:pt x="5265" y="7011"/>
                  </a:cubicBezTo>
                  <a:cubicBezTo>
                    <a:pt x="7581" y="6347"/>
                    <a:pt x="8653" y="3538"/>
                    <a:pt x="7304" y="1531"/>
                  </a:cubicBezTo>
                  <a:cubicBezTo>
                    <a:pt x="6616" y="522"/>
                    <a:pt x="5461" y="0"/>
                    <a:pt x="4321" y="0"/>
                  </a:cubicBezTo>
                  <a:close/>
                </a:path>
              </a:pathLst>
            </a:custGeom>
            <a:solidFill>
              <a:srgbClr val="F2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8" name="Google Shape;1858;p26"/>
          <p:cNvSpPr txBox="1">
            <a:spLocks noGrp="1"/>
          </p:cNvSpPr>
          <p:nvPr>
            <p:ph type="title" hasCustomPrompt="1"/>
          </p:nvPr>
        </p:nvSpPr>
        <p:spPr>
          <a:xfrm>
            <a:off x="720537" y="1178668"/>
            <a:ext cx="2286000" cy="828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200"/>
              <a:buNone/>
              <a:defRPr sz="4500">
                <a:solidFill>
                  <a:schemeClr val="dk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859" name="Google Shape;1859;p26"/>
          <p:cNvSpPr txBox="1">
            <a:spLocks noGrp="1"/>
          </p:cNvSpPr>
          <p:nvPr>
            <p:ph type="subTitle" idx="1"/>
          </p:nvPr>
        </p:nvSpPr>
        <p:spPr>
          <a:xfrm>
            <a:off x="720537" y="3887810"/>
            <a:ext cx="2286000" cy="6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60" name="Google Shape;1860;p26"/>
          <p:cNvSpPr txBox="1">
            <a:spLocks noGrp="1"/>
          </p:cNvSpPr>
          <p:nvPr>
            <p:ph type="title" idx="2" hasCustomPrompt="1"/>
          </p:nvPr>
        </p:nvSpPr>
        <p:spPr>
          <a:xfrm>
            <a:off x="3429000" y="1178656"/>
            <a:ext cx="2286000" cy="828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200"/>
              <a:buNone/>
              <a:defRPr sz="4500">
                <a:solidFill>
                  <a:schemeClr val="dk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861" name="Google Shape;1861;p26"/>
          <p:cNvSpPr txBox="1">
            <a:spLocks noGrp="1"/>
          </p:cNvSpPr>
          <p:nvPr>
            <p:ph type="subTitle" idx="3"/>
          </p:nvPr>
        </p:nvSpPr>
        <p:spPr>
          <a:xfrm>
            <a:off x="3429000" y="3887781"/>
            <a:ext cx="2286000" cy="6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62" name="Google Shape;1862;p26"/>
          <p:cNvSpPr txBox="1">
            <a:spLocks noGrp="1"/>
          </p:cNvSpPr>
          <p:nvPr>
            <p:ph type="title" idx="4" hasCustomPrompt="1"/>
          </p:nvPr>
        </p:nvSpPr>
        <p:spPr>
          <a:xfrm>
            <a:off x="6137463" y="1178656"/>
            <a:ext cx="2286000" cy="828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200"/>
              <a:buNone/>
              <a:defRPr sz="4500">
                <a:solidFill>
                  <a:schemeClr val="dk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863" name="Google Shape;1863;p26"/>
          <p:cNvSpPr txBox="1">
            <a:spLocks noGrp="1"/>
          </p:cNvSpPr>
          <p:nvPr>
            <p:ph type="subTitle" idx="5"/>
          </p:nvPr>
        </p:nvSpPr>
        <p:spPr>
          <a:xfrm>
            <a:off x="6137463" y="3887781"/>
            <a:ext cx="2286000" cy="6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64" name="Google Shape;1864;p26"/>
          <p:cNvSpPr txBox="1">
            <a:spLocks noGrp="1"/>
          </p:cNvSpPr>
          <p:nvPr>
            <p:ph type="title" idx="6"/>
          </p:nvPr>
        </p:nvSpPr>
        <p:spPr>
          <a:xfrm>
            <a:off x="720537" y="3430575"/>
            <a:ext cx="2286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65" name="Google Shape;1865;p26"/>
          <p:cNvSpPr txBox="1">
            <a:spLocks noGrp="1"/>
          </p:cNvSpPr>
          <p:nvPr>
            <p:ph type="title" idx="7"/>
          </p:nvPr>
        </p:nvSpPr>
        <p:spPr>
          <a:xfrm>
            <a:off x="3429000" y="3430575"/>
            <a:ext cx="2286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66" name="Google Shape;1866;p26"/>
          <p:cNvSpPr txBox="1">
            <a:spLocks noGrp="1"/>
          </p:cNvSpPr>
          <p:nvPr>
            <p:ph type="title" idx="8"/>
          </p:nvPr>
        </p:nvSpPr>
        <p:spPr>
          <a:xfrm>
            <a:off x="6137463" y="3430575"/>
            <a:ext cx="2286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67" name="Google Shape;1867;p26"/>
          <p:cNvSpPr txBox="1">
            <a:spLocks noGrp="1"/>
          </p:cNvSpPr>
          <p:nvPr>
            <p:ph type="title" idx="9"/>
          </p:nvPr>
        </p:nvSpPr>
        <p:spPr>
          <a:xfrm>
            <a:off x="720000" y="444549"/>
            <a:ext cx="7704000" cy="5667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6"/>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025"/>
        <p:cNvGrpSpPr/>
        <p:nvPr/>
      </p:nvGrpSpPr>
      <p:grpSpPr>
        <a:xfrm>
          <a:off x="0" y="0"/>
          <a:ext cx="0" cy="0"/>
          <a:chOff x="0" y="0"/>
          <a:chExt cx="0" cy="0"/>
        </a:xfrm>
      </p:grpSpPr>
      <p:grpSp>
        <p:nvGrpSpPr>
          <p:cNvPr id="2026" name="Google Shape;2026;p29"/>
          <p:cNvGrpSpPr/>
          <p:nvPr/>
        </p:nvGrpSpPr>
        <p:grpSpPr>
          <a:xfrm flipH="1">
            <a:off x="8401739" y="-554220"/>
            <a:ext cx="1928311" cy="1928029"/>
            <a:chOff x="592350" y="1439550"/>
            <a:chExt cx="1026025" cy="1025875"/>
          </a:xfrm>
        </p:grpSpPr>
        <p:sp>
          <p:nvSpPr>
            <p:cNvPr id="2027" name="Google Shape;2027;p29"/>
            <p:cNvSpPr/>
            <p:nvPr/>
          </p:nvSpPr>
          <p:spPr>
            <a:xfrm>
              <a:off x="637950" y="1509300"/>
              <a:ext cx="208725" cy="231400"/>
            </a:xfrm>
            <a:custGeom>
              <a:avLst/>
              <a:gdLst/>
              <a:ahLst/>
              <a:cxnLst/>
              <a:rect l="l" t="t" r="r" b="b"/>
              <a:pathLst>
                <a:path w="8349" h="9256" extrusionOk="0">
                  <a:moveTo>
                    <a:pt x="8349" y="0"/>
                  </a:moveTo>
                  <a:lnTo>
                    <a:pt x="8349" y="0"/>
                  </a:lnTo>
                  <a:cubicBezTo>
                    <a:pt x="7678" y="390"/>
                    <a:pt x="7026" y="822"/>
                    <a:pt x="6397" y="1296"/>
                  </a:cubicBezTo>
                  <a:lnTo>
                    <a:pt x="1090" y="7179"/>
                  </a:lnTo>
                  <a:cubicBezTo>
                    <a:pt x="683" y="7856"/>
                    <a:pt x="319" y="8549"/>
                    <a:pt x="0" y="9256"/>
                  </a:cubicBezTo>
                  <a:lnTo>
                    <a:pt x="83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9"/>
            <p:cNvSpPr/>
            <p:nvPr/>
          </p:nvSpPr>
          <p:spPr>
            <a:xfrm>
              <a:off x="604700" y="1466025"/>
              <a:ext cx="337400" cy="374050"/>
            </a:xfrm>
            <a:custGeom>
              <a:avLst/>
              <a:gdLst/>
              <a:ahLst/>
              <a:cxnLst/>
              <a:rect l="l" t="t" r="r" b="b"/>
              <a:pathLst>
                <a:path w="13496" h="14962" extrusionOk="0">
                  <a:moveTo>
                    <a:pt x="13495" y="0"/>
                  </a:moveTo>
                  <a:lnTo>
                    <a:pt x="13495" y="0"/>
                  </a:lnTo>
                  <a:cubicBezTo>
                    <a:pt x="13102" y="130"/>
                    <a:pt x="12712" y="274"/>
                    <a:pt x="12325" y="431"/>
                  </a:cubicBezTo>
                  <a:lnTo>
                    <a:pt x="311" y="13751"/>
                  </a:lnTo>
                  <a:cubicBezTo>
                    <a:pt x="194" y="14152"/>
                    <a:pt x="90" y="14555"/>
                    <a:pt x="1" y="14962"/>
                  </a:cubicBezTo>
                  <a:lnTo>
                    <a:pt x="134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9"/>
            <p:cNvSpPr/>
            <p:nvPr/>
          </p:nvSpPr>
          <p:spPr>
            <a:xfrm>
              <a:off x="593700" y="1447350"/>
              <a:ext cx="421750" cy="467525"/>
            </a:xfrm>
            <a:custGeom>
              <a:avLst/>
              <a:gdLst/>
              <a:ahLst/>
              <a:cxnLst/>
              <a:rect l="l" t="t" r="r" b="b"/>
              <a:pathLst>
                <a:path w="16870" h="18701" extrusionOk="0">
                  <a:moveTo>
                    <a:pt x="16869" y="0"/>
                  </a:moveTo>
                  <a:lnTo>
                    <a:pt x="16869" y="0"/>
                  </a:lnTo>
                  <a:cubicBezTo>
                    <a:pt x="16549" y="56"/>
                    <a:pt x="16228" y="120"/>
                    <a:pt x="15911" y="192"/>
                  </a:cubicBezTo>
                  <a:lnTo>
                    <a:pt x="95" y="17728"/>
                  </a:lnTo>
                  <a:cubicBezTo>
                    <a:pt x="55" y="18051"/>
                    <a:pt x="23" y="18375"/>
                    <a:pt x="1" y="18700"/>
                  </a:cubicBezTo>
                  <a:lnTo>
                    <a:pt x="16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29"/>
            <p:cNvSpPr/>
            <p:nvPr/>
          </p:nvSpPr>
          <p:spPr>
            <a:xfrm>
              <a:off x="592350" y="1440150"/>
              <a:ext cx="486000" cy="538050"/>
            </a:xfrm>
            <a:custGeom>
              <a:avLst/>
              <a:gdLst/>
              <a:ahLst/>
              <a:cxnLst/>
              <a:rect l="l" t="t" r="r" b="b"/>
              <a:pathLst>
                <a:path w="19440" h="21522" extrusionOk="0">
                  <a:moveTo>
                    <a:pt x="19439" y="0"/>
                  </a:moveTo>
                  <a:cubicBezTo>
                    <a:pt x="19159" y="13"/>
                    <a:pt x="18880" y="34"/>
                    <a:pt x="18601" y="61"/>
                  </a:cubicBezTo>
                  <a:lnTo>
                    <a:pt x="1" y="20682"/>
                  </a:lnTo>
                  <a:lnTo>
                    <a:pt x="1" y="20684"/>
                  </a:lnTo>
                  <a:cubicBezTo>
                    <a:pt x="4" y="20964"/>
                    <a:pt x="12" y="21244"/>
                    <a:pt x="26" y="21522"/>
                  </a:cubicBezTo>
                  <a:lnTo>
                    <a:pt x="194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29"/>
            <p:cNvSpPr/>
            <p:nvPr/>
          </p:nvSpPr>
          <p:spPr>
            <a:xfrm>
              <a:off x="596200" y="1439550"/>
              <a:ext cx="538425" cy="594700"/>
            </a:xfrm>
            <a:custGeom>
              <a:avLst/>
              <a:gdLst/>
              <a:ahLst/>
              <a:cxnLst/>
              <a:rect l="l" t="t" r="r" b="b"/>
              <a:pathLst>
                <a:path w="21537" h="23788" extrusionOk="0">
                  <a:moveTo>
                    <a:pt x="20781" y="0"/>
                  </a:moveTo>
                  <a:lnTo>
                    <a:pt x="0" y="23037"/>
                  </a:lnTo>
                  <a:cubicBezTo>
                    <a:pt x="32" y="23288"/>
                    <a:pt x="67" y="23537"/>
                    <a:pt x="109" y="23787"/>
                  </a:cubicBezTo>
                  <a:lnTo>
                    <a:pt x="21536" y="29"/>
                  </a:lnTo>
                  <a:cubicBezTo>
                    <a:pt x="21285" y="13"/>
                    <a:pt x="21032" y="4"/>
                    <a:pt x="207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9"/>
            <p:cNvSpPr/>
            <p:nvPr/>
          </p:nvSpPr>
          <p:spPr>
            <a:xfrm>
              <a:off x="605425" y="1443300"/>
              <a:ext cx="580750" cy="641525"/>
            </a:xfrm>
            <a:custGeom>
              <a:avLst/>
              <a:gdLst/>
              <a:ahLst/>
              <a:cxnLst/>
              <a:rect l="l" t="t" r="r" b="b"/>
              <a:pathLst>
                <a:path w="23230" h="25661" extrusionOk="0">
                  <a:moveTo>
                    <a:pt x="22533" y="1"/>
                  </a:moveTo>
                  <a:lnTo>
                    <a:pt x="1" y="24981"/>
                  </a:lnTo>
                  <a:cubicBezTo>
                    <a:pt x="53" y="25209"/>
                    <a:pt x="109" y="25437"/>
                    <a:pt x="170" y="25661"/>
                  </a:cubicBezTo>
                  <a:lnTo>
                    <a:pt x="23229" y="98"/>
                  </a:lnTo>
                  <a:cubicBezTo>
                    <a:pt x="22996" y="62"/>
                    <a:pt x="22767" y="30"/>
                    <a:pt x="22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29"/>
            <p:cNvSpPr/>
            <p:nvPr/>
          </p:nvSpPr>
          <p:spPr>
            <a:xfrm>
              <a:off x="618875" y="1451750"/>
              <a:ext cx="614800" cy="679375"/>
            </a:xfrm>
            <a:custGeom>
              <a:avLst/>
              <a:gdLst/>
              <a:ahLst/>
              <a:cxnLst/>
              <a:rect l="l" t="t" r="r" b="b"/>
              <a:pathLst>
                <a:path w="24592" h="27175" extrusionOk="0">
                  <a:moveTo>
                    <a:pt x="23948" y="0"/>
                  </a:moveTo>
                  <a:lnTo>
                    <a:pt x="0" y="26549"/>
                  </a:lnTo>
                  <a:cubicBezTo>
                    <a:pt x="69" y="26761"/>
                    <a:pt x="143" y="26967"/>
                    <a:pt x="221" y="27175"/>
                  </a:cubicBezTo>
                  <a:lnTo>
                    <a:pt x="24591" y="155"/>
                  </a:lnTo>
                  <a:cubicBezTo>
                    <a:pt x="24377" y="99"/>
                    <a:pt x="24164" y="48"/>
                    <a:pt x="239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9"/>
            <p:cNvSpPr/>
            <p:nvPr/>
          </p:nvSpPr>
          <p:spPr>
            <a:xfrm>
              <a:off x="635825" y="1464100"/>
              <a:ext cx="642050" cy="709625"/>
            </a:xfrm>
            <a:custGeom>
              <a:avLst/>
              <a:gdLst/>
              <a:ahLst/>
              <a:cxnLst/>
              <a:rect l="l" t="t" r="r" b="b"/>
              <a:pathLst>
                <a:path w="25682" h="28385" extrusionOk="0">
                  <a:moveTo>
                    <a:pt x="25083" y="1"/>
                  </a:moveTo>
                  <a:lnTo>
                    <a:pt x="0" y="27807"/>
                  </a:lnTo>
                  <a:lnTo>
                    <a:pt x="0" y="27809"/>
                  </a:lnTo>
                  <a:cubicBezTo>
                    <a:pt x="84" y="28002"/>
                    <a:pt x="172" y="28194"/>
                    <a:pt x="263" y="28385"/>
                  </a:cubicBezTo>
                  <a:lnTo>
                    <a:pt x="25681" y="205"/>
                  </a:lnTo>
                  <a:cubicBezTo>
                    <a:pt x="25483" y="132"/>
                    <a:pt x="25284" y="65"/>
                    <a:pt x="250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9"/>
            <p:cNvSpPr/>
            <p:nvPr/>
          </p:nvSpPr>
          <p:spPr>
            <a:xfrm>
              <a:off x="655750" y="1479825"/>
              <a:ext cx="663425" cy="733225"/>
            </a:xfrm>
            <a:custGeom>
              <a:avLst/>
              <a:gdLst/>
              <a:ahLst/>
              <a:cxnLst/>
              <a:rect l="l" t="t" r="r" b="b"/>
              <a:pathLst>
                <a:path w="26537" h="29329" extrusionOk="0">
                  <a:moveTo>
                    <a:pt x="25977" y="0"/>
                  </a:moveTo>
                  <a:lnTo>
                    <a:pt x="0" y="28795"/>
                  </a:lnTo>
                  <a:lnTo>
                    <a:pt x="0" y="28797"/>
                  </a:lnTo>
                  <a:cubicBezTo>
                    <a:pt x="98" y="28976"/>
                    <a:pt x="198" y="29152"/>
                    <a:pt x="304" y="29328"/>
                  </a:cubicBezTo>
                  <a:lnTo>
                    <a:pt x="26536" y="245"/>
                  </a:lnTo>
                  <a:cubicBezTo>
                    <a:pt x="26349" y="160"/>
                    <a:pt x="26164" y="77"/>
                    <a:pt x="259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29"/>
            <p:cNvSpPr/>
            <p:nvPr/>
          </p:nvSpPr>
          <p:spPr>
            <a:xfrm>
              <a:off x="678500" y="1498575"/>
              <a:ext cx="679275" cy="750850"/>
            </a:xfrm>
            <a:custGeom>
              <a:avLst/>
              <a:gdLst/>
              <a:ahLst/>
              <a:cxnLst/>
              <a:rect l="l" t="t" r="r" b="b"/>
              <a:pathLst>
                <a:path w="27171" h="30034" extrusionOk="0">
                  <a:moveTo>
                    <a:pt x="26645" y="0"/>
                  </a:moveTo>
                  <a:lnTo>
                    <a:pt x="0" y="29543"/>
                  </a:lnTo>
                  <a:cubicBezTo>
                    <a:pt x="111" y="29709"/>
                    <a:pt x="223" y="29872"/>
                    <a:pt x="338" y="30034"/>
                  </a:cubicBezTo>
                  <a:lnTo>
                    <a:pt x="27170" y="287"/>
                  </a:lnTo>
                  <a:cubicBezTo>
                    <a:pt x="26997" y="188"/>
                    <a:pt x="26823" y="92"/>
                    <a:pt x="266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29"/>
            <p:cNvSpPr/>
            <p:nvPr/>
          </p:nvSpPr>
          <p:spPr>
            <a:xfrm>
              <a:off x="703700" y="1520100"/>
              <a:ext cx="690225" cy="763000"/>
            </a:xfrm>
            <a:custGeom>
              <a:avLst/>
              <a:gdLst/>
              <a:ahLst/>
              <a:cxnLst/>
              <a:rect l="l" t="t" r="r" b="b"/>
              <a:pathLst>
                <a:path w="27609" h="30520" extrusionOk="0">
                  <a:moveTo>
                    <a:pt x="27119" y="0"/>
                  </a:moveTo>
                  <a:lnTo>
                    <a:pt x="0" y="30065"/>
                  </a:lnTo>
                  <a:cubicBezTo>
                    <a:pt x="123" y="30217"/>
                    <a:pt x="248" y="30369"/>
                    <a:pt x="374" y="30520"/>
                  </a:cubicBezTo>
                  <a:lnTo>
                    <a:pt x="27608" y="325"/>
                  </a:lnTo>
                  <a:cubicBezTo>
                    <a:pt x="27445" y="214"/>
                    <a:pt x="27282" y="107"/>
                    <a:pt x="27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9"/>
            <p:cNvSpPr/>
            <p:nvPr/>
          </p:nvSpPr>
          <p:spPr>
            <a:xfrm>
              <a:off x="731400" y="1544375"/>
              <a:ext cx="696300" cy="769725"/>
            </a:xfrm>
            <a:custGeom>
              <a:avLst/>
              <a:gdLst/>
              <a:ahLst/>
              <a:cxnLst/>
              <a:rect l="l" t="t" r="r" b="b"/>
              <a:pathLst>
                <a:path w="27852" h="30789" extrusionOk="0">
                  <a:moveTo>
                    <a:pt x="27394" y="0"/>
                  </a:moveTo>
                  <a:lnTo>
                    <a:pt x="1" y="30369"/>
                  </a:lnTo>
                  <a:cubicBezTo>
                    <a:pt x="132" y="30512"/>
                    <a:pt x="266" y="30651"/>
                    <a:pt x="405" y="30788"/>
                  </a:cubicBezTo>
                  <a:lnTo>
                    <a:pt x="27852" y="360"/>
                  </a:lnTo>
                  <a:cubicBezTo>
                    <a:pt x="27700" y="237"/>
                    <a:pt x="27548" y="117"/>
                    <a:pt x="273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9"/>
            <p:cNvSpPr/>
            <p:nvPr/>
          </p:nvSpPr>
          <p:spPr>
            <a:xfrm>
              <a:off x="761325" y="1571125"/>
              <a:ext cx="697850" cy="771450"/>
            </a:xfrm>
            <a:custGeom>
              <a:avLst/>
              <a:gdLst/>
              <a:ahLst/>
              <a:cxnLst/>
              <a:rect l="l" t="t" r="r" b="b"/>
              <a:pathLst>
                <a:path w="27914" h="30858" extrusionOk="0">
                  <a:moveTo>
                    <a:pt x="27488" y="0"/>
                  </a:moveTo>
                  <a:lnTo>
                    <a:pt x="0" y="30475"/>
                  </a:lnTo>
                  <a:cubicBezTo>
                    <a:pt x="6" y="30480"/>
                    <a:pt x="11" y="30485"/>
                    <a:pt x="16" y="30489"/>
                  </a:cubicBezTo>
                  <a:cubicBezTo>
                    <a:pt x="155" y="30614"/>
                    <a:pt x="296" y="30737"/>
                    <a:pt x="437" y="30857"/>
                  </a:cubicBezTo>
                  <a:lnTo>
                    <a:pt x="27914" y="395"/>
                  </a:lnTo>
                  <a:cubicBezTo>
                    <a:pt x="27779" y="266"/>
                    <a:pt x="27642" y="141"/>
                    <a:pt x="27504" y="15"/>
                  </a:cubicBezTo>
                  <a:cubicBezTo>
                    <a:pt x="27498" y="10"/>
                    <a:pt x="27493" y="5"/>
                    <a:pt x="274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9"/>
            <p:cNvSpPr/>
            <p:nvPr/>
          </p:nvSpPr>
          <p:spPr>
            <a:xfrm>
              <a:off x="793575" y="1600425"/>
              <a:ext cx="694850" cy="768100"/>
            </a:xfrm>
            <a:custGeom>
              <a:avLst/>
              <a:gdLst/>
              <a:ahLst/>
              <a:cxnLst/>
              <a:rect l="l" t="t" r="r" b="b"/>
              <a:pathLst>
                <a:path w="27794" h="30724" extrusionOk="0">
                  <a:moveTo>
                    <a:pt x="27398" y="1"/>
                  </a:moveTo>
                  <a:lnTo>
                    <a:pt x="1" y="30375"/>
                  </a:lnTo>
                  <a:cubicBezTo>
                    <a:pt x="155" y="30496"/>
                    <a:pt x="311" y="30611"/>
                    <a:pt x="468" y="30723"/>
                  </a:cubicBezTo>
                  <a:lnTo>
                    <a:pt x="27793" y="429"/>
                  </a:lnTo>
                  <a:cubicBezTo>
                    <a:pt x="27664" y="285"/>
                    <a:pt x="27532" y="142"/>
                    <a:pt x="27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9"/>
            <p:cNvSpPr/>
            <p:nvPr/>
          </p:nvSpPr>
          <p:spPr>
            <a:xfrm>
              <a:off x="828050" y="1632275"/>
              <a:ext cx="687275" cy="759650"/>
            </a:xfrm>
            <a:custGeom>
              <a:avLst/>
              <a:gdLst/>
              <a:ahLst/>
              <a:cxnLst/>
              <a:rect l="l" t="t" r="r" b="b"/>
              <a:pathLst>
                <a:path w="27491" h="30386" extrusionOk="0">
                  <a:moveTo>
                    <a:pt x="27129" y="0"/>
                  </a:moveTo>
                  <a:lnTo>
                    <a:pt x="1" y="30073"/>
                  </a:lnTo>
                  <a:cubicBezTo>
                    <a:pt x="166" y="30180"/>
                    <a:pt x="334" y="30284"/>
                    <a:pt x="502" y="30385"/>
                  </a:cubicBezTo>
                  <a:lnTo>
                    <a:pt x="27491" y="466"/>
                  </a:lnTo>
                  <a:cubicBezTo>
                    <a:pt x="27372" y="309"/>
                    <a:pt x="27252" y="154"/>
                    <a:pt x="27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9"/>
            <p:cNvSpPr/>
            <p:nvPr/>
          </p:nvSpPr>
          <p:spPr>
            <a:xfrm>
              <a:off x="865050" y="1666775"/>
              <a:ext cx="674725" cy="745825"/>
            </a:xfrm>
            <a:custGeom>
              <a:avLst/>
              <a:gdLst/>
              <a:ahLst/>
              <a:cxnLst/>
              <a:rect l="l" t="t" r="r" b="b"/>
              <a:pathLst>
                <a:path w="26989" h="29833" extrusionOk="0">
                  <a:moveTo>
                    <a:pt x="26660" y="1"/>
                  </a:moveTo>
                  <a:lnTo>
                    <a:pt x="1" y="29559"/>
                  </a:lnTo>
                  <a:cubicBezTo>
                    <a:pt x="177" y="29653"/>
                    <a:pt x="356" y="29746"/>
                    <a:pt x="535" y="29832"/>
                  </a:cubicBezTo>
                  <a:lnTo>
                    <a:pt x="26988" y="504"/>
                  </a:lnTo>
                  <a:cubicBezTo>
                    <a:pt x="26882" y="335"/>
                    <a:pt x="26772" y="167"/>
                    <a:pt x="26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9"/>
            <p:cNvSpPr/>
            <p:nvPr/>
          </p:nvSpPr>
          <p:spPr>
            <a:xfrm>
              <a:off x="904400" y="1704100"/>
              <a:ext cx="657250" cy="726325"/>
            </a:xfrm>
            <a:custGeom>
              <a:avLst/>
              <a:gdLst/>
              <a:ahLst/>
              <a:cxnLst/>
              <a:rect l="l" t="t" r="r" b="b"/>
              <a:pathLst>
                <a:path w="26290" h="29053" extrusionOk="0">
                  <a:moveTo>
                    <a:pt x="25998" y="0"/>
                  </a:moveTo>
                  <a:lnTo>
                    <a:pt x="1" y="28819"/>
                  </a:lnTo>
                  <a:cubicBezTo>
                    <a:pt x="191" y="28899"/>
                    <a:pt x="383" y="28977"/>
                    <a:pt x="575" y="29053"/>
                  </a:cubicBezTo>
                  <a:lnTo>
                    <a:pt x="26289" y="544"/>
                  </a:lnTo>
                  <a:cubicBezTo>
                    <a:pt x="26195" y="362"/>
                    <a:pt x="26099" y="179"/>
                    <a:pt x="259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9"/>
            <p:cNvSpPr/>
            <p:nvPr/>
          </p:nvSpPr>
          <p:spPr>
            <a:xfrm>
              <a:off x="946625" y="1744450"/>
              <a:ext cx="634000" cy="700625"/>
            </a:xfrm>
            <a:custGeom>
              <a:avLst/>
              <a:gdLst/>
              <a:ahLst/>
              <a:cxnLst/>
              <a:rect l="l" t="t" r="r" b="b"/>
              <a:pathLst>
                <a:path w="25360" h="28025" extrusionOk="0">
                  <a:moveTo>
                    <a:pt x="25112" y="0"/>
                  </a:moveTo>
                  <a:lnTo>
                    <a:pt x="1" y="27837"/>
                  </a:lnTo>
                  <a:cubicBezTo>
                    <a:pt x="204" y="27903"/>
                    <a:pt x="409" y="27965"/>
                    <a:pt x="613" y="28024"/>
                  </a:cubicBezTo>
                  <a:lnTo>
                    <a:pt x="25360" y="590"/>
                  </a:lnTo>
                  <a:lnTo>
                    <a:pt x="25360" y="589"/>
                  </a:lnTo>
                  <a:cubicBezTo>
                    <a:pt x="25280" y="392"/>
                    <a:pt x="25198" y="194"/>
                    <a:pt x="251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9"/>
            <p:cNvSpPr/>
            <p:nvPr/>
          </p:nvSpPr>
          <p:spPr>
            <a:xfrm>
              <a:off x="991875" y="1788150"/>
              <a:ext cx="604625" cy="668075"/>
            </a:xfrm>
            <a:custGeom>
              <a:avLst/>
              <a:gdLst/>
              <a:ahLst/>
              <a:cxnLst/>
              <a:rect l="l" t="t" r="r" b="b"/>
              <a:pathLst>
                <a:path w="24185" h="26723" extrusionOk="0">
                  <a:moveTo>
                    <a:pt x="23980" y="0"/>
                  </a:moveTo>
                  <a:lnTo>
                    <a:pt x="0" y="26585"/>
                  </a:lnTo>
                  <a:cubicBezTo>
                    <a:pt x="219" y="26636"/>
                    <a:pt x="438" y="26681"/>
                    <a:pt x="659" y="26722"/>
                  </a:cubicBezTo>
                  <a:lnTo>
                    <a:pt x="24185" y="640"/>
                  </a:lnTo>
                  <a:cubicBezTo>
                    <a:pt x="24121" y="426"/>
                    <a:pt x="24052" y="213"/>
                    <a:pt x="239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9"/>
            <p:cNvSpPr/>
            <p:nvPr/>
          </p:nvSpPr>
          <p:spPr>
            <a:xfrm>
              <a:off x="1040575" y="1835650"/>
              <a:ext cx="568100" cy="627650"/>
            </a:xfrm>
            <a:custGeom>
              <a:avLst/>
              <a:gdLst/>
              <a:ahLst/>
              <a:cxnLst/>
              <a:rect l="l" t="t" r="r" b="b"/>
              <a:pathLst>
                <a:path w="22724" h="25106" extrusionOk="0">
                  <a:moveTo>
                    <a:pt x="22574" y="1"/>
                  </a:moveTo>
                  <a:lnTo>
                    <a:pt x="0" y="25027"/>
                  </a:lnTo>
                  <a:cubicBezTo>
                    <a:pt x="239" y="25058"/>
                    <a:pt x="477" y="25083"/>
                    <a:pt x="714" y="25106"/>
                  </a:cubicBezTo>
                  <a:lnTo>
                    <a:pt x="22723" y="705"/>
                  </a:lnTo>
                  <a:lnTo>
                    <a:pt x="22723" y="703"/>
                  </a:lnTo>
                  <a:cubicBezTo>
                    <a:pt x="22678" y="470"/>
                    <a:pt x="22627" y="234"/>
                    <a:pt x="225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9"/>
            <p:cNvSpPr/>
            <p:nvPr/>
          </p:nvSpPr>
          <p:spPr>
            <a:xfrm>
              <a:off x="1093475" y="1887875"/>
              <a:ext cx="522875" cy="577550"/>
            </a:xfrm>
            <a:custGeom>
              <a:avLst/>
              <a:gdLst/>
              <a:ahLst/>
              <a:cxnLst/>
              <a:rect l="l" t="t" r="r" b="b"/>
              <a:pathLst>
                <a:path w="20915" h="23102" extrusionOk="0">
                  <a:moveTo>
                    <a:pt x="20833" y="1"/>
                  </a:moveTo>
                  <a:lnTo>
                    <a:pt x="1" y="23097"/>
                  </a:lnTo>
                  <a:cubicBezTo>
                    <a:pt x="151" y="23099"/>
                    <a:pt x="302" y="23101"/>
                    <a:pt x="453" y="23101"/>
                  </a:cubicBezTo>
                  <a:cubicBezTo>
                    <a:pt x="562" y="23101"/>
                    <a:pt x="671" y="23100"/>
                    <a:pt x="780" y="23098"/>
                  </a:cubicBezTo>
                  <a:lnTo>
                    <a:pt x="20914" y="777"/>
                  </a:lnTo>
                  <a:cubicBezTo>
                    <a:pt x="20892" y="518"/>
                    <a:pt x="20865" y="258"/>
                    <a:pt x="208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29"/>
            <p:cNvSpPr/>
            <p:nvPr/>
          </p:nvSpPr>
          <p:spPr>
            <a:xfrm>
              <a:off x="1151700" y="1946000"/>
              <a:ext cx="466675" cy="517300"/>
            </a:xfrm>
            <a:custGeom>
              <a:avLst/>
              <a:gdLst/>
              <a:ahLst/>
              <a:cxnLst/>
              <a:rect l="l" t="t" r="r" b="b"/>
              <a:pathLst>
                <a:path w="18667" h="20692" extrusionOk="0">
                  <a:moveTo>
                    <a:pt x="18664" y="0"/>
                  </a:moveTo>
                  <a:lnTo>
                    <a:pt x="1" y="20692"/>
                  </a:lnTo>
                  <a:cubicBezTo>
                    <a:pt x="292" y="20666"/>
                    <a:pt x="581" y="20634"/>
                    <a:pt x="871" y="20594"/>
                  </a:cubicBezTo>
                  <a:lnTo>
                    <a:pt x="18654" y="878"/>
                  </a:lnTo>
                  <a:cubicBezTo>
                    <a:pt x="18664" y="587"/>
                    <a:pt x="18667" y="295"/>
                    <a:pt x="18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29"/>
            <p:cNvSpPr/>
            <p:nvPr/>
          </p:nvSpPr>
          <p:spPr>
            <a:xfrm>
              <a:off x="1217375" y="2012375"/>
              <a:ext cx="397500" cy="440700"/>
            </a:xfrm>
            <a:custGeom>
              <a:avLst/>
              <a:gdLst/>
              <a:ahLst/>
              <a:cxnLst/>
              <a:rect l="l" t="t" r="r" b="b"/>
              <a:pathLst>
                <a:path w="15900" h="17628" extrusionOk="0">
                  <a:moveTo>
                    <a:pt x="15899" y="1"/>
                  </a:moveTo>
                  <a:lnTo>
                    <a:pt x="0" y="17627"/>
                  </a:lnTo>
                  <a:cubicBezTo>
                    <a:pt x="338" y="17552"/>
                    <a:pt x="675" y="17469"/>
                    <a:pt x="1010" y="17374"/>
                  </a:cubicBezTo>
                  <a:lnTo>
                    <a:pt x="1011" y="17374"/>
                  </a:lnTo>
                  <a:lnTo>
                    <a:pt x="15752" y="1032"/>
                  </a:lnTo>
                  <a:lnTo>
                    <a:pt x="15752" y="1031"/>
                  </a:lnTo>
                  <a:cubicBezTo>
                    <a:pt x="15811" y="687"/>
                    <a:pt x="15859" y="345"/>
                    <a:pt x="158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9"/>
            <p:cNvSpPr/>
            <p:nvPr/>
          </p:nvSpPr>
          <p:spPr>
            <a:xfrm>
              <a:off x="1295550" y="2092675"/>
              <a:ext cx="303325" cy="336275"/>
            </a:xfrm>
            <a:custGeom>
              <a:avLst/>
              <a:gdLst/>
              <a:ahLst/>
              <a:cxnLst/>
              <a:rect l="l" t="t" r="r" b="b"/>
              <a:pathLst>
                <a:path w="12133" h="13451" extrusionOk="0">
                  <a:moveTo>
                    <a:pt x="12132" y="1"/>
                  </a:moveTo>
                  <a:lnTo>
                    <a:pt x="1" y="13450"/>
                  </a:lnTo>
                  <a:cubicBezTo>
                    <a:pt x="439" y="13276"/>
                    <a:pt x="869" y="13087"/>
                    <a:pt x="1296" y="12881"/>
                  </a:cubicBezTo>
                  <a:lnTo>
                    <a:pt x="11699" y="1349"/>
                  </a:lnTo>
                  <a:cubicBezTo>
                    <a:pt x="11860" y="903"/>
                    <a:pt x="12004" y="453"/>
                    <a:pt x="121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9"/>
            <p:cNvSpPr/>
            <p:nvPr/>
          </p:nvSpPr>
          <p:spPr>
            <a:xfrm>
              <a:off x="1408400" y="2211425"/>
              <a:ext cx="139850" cy="154975"/>
            </a:xfrm>
            <a:custGeom>
              <a:avLst/>
              <a:gdLst/>
              <a:ahLst/>
              <a:cxnLst/>
              <a:rect l="l" t="t" r="r" b="b"/>
              <a:pathLst>
                <a:path w="5594" h="6199" extrusionOk="0">
                  <a:moveTo>
                    <a:pt x="5593" y="0"/>
                  </a:moveTo>
                  <a:lnTo>
                    <a:pt x="1" y="6199"/>
                  </a:lnTo>
                  <a:cubicBezTo>
                    <a:pt x="1111" y="5384"/>
                    <a:pt x="2156" y="4445"/>
                    <a:pt x="3115" y="3382"/>
                  </a:cubicBezTo>
                  <a:cubicBezTo>
                    <a:pt x="4072" y="2321"/>
                    <a:pt x="4899" y="1187"/>
                    <a:pt x="55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2" name="Google Shape;2052;p29"/>
          <p:cNvGrpSpPr/>
          <p:nvPr/>
        </p:nvGrpSpPr>
        <p:grpSpPr>
          <a:xfrm>
            <a:off x="-751829" y="3901266"/>
            <a:ext cx="1928311" cy="1928029"/>
            <a:chOff x="592350" y="1439550"/>
            <a:chExt cx="1026025" cy="1025875"/>
          </a:xfrm>
        </p:grpSpPr>
        <p:sp>
          <p:nvSpPr>
            <p:cNvPr id="2053" name="Google Shape;2053;p29"/>
            <p:cNvSpPr/>
            <p:nvPr/>
          </p:nvSpPr>
          <p:spPr>
            <a:xfrm>
              <a:off x="637950" y="1509300"/>
              <a:ext cx="208725" cy="231400"/>
            </a:xfrm>
            <a:custGeom>
              <a:avLst/>
              <a:gdLst/>
              <a:ahLst/>
              <a:cxnLst/>
              <a:rect l="l" t="t" r="r" b="b"/>
              <a:pathLst>
                <a:path w="8349" h="9256" extrusionOk="0">
                  <a:moveTo>
                    <a:pt x="8349" y="0"/>
                  </a:moveTo>
                  <a:lnTo>
                    <a:pt x="8349" y="0"/>
                  </a:lnTo>
                  <a:cubicBezTo>
                    <a:pt x="7678" y="390"/>
                    <a:pt x="7026" y="822"/>
                    <a:pt x="6397" y="1296"/>
                  </a:cubicBezTo>
                  <a:lnTo>
                    <a:pt x="1090" y="7179"/>
                  </a:lnTo>
                  <a:cubicBezTo>
                    <a:pt x="683" y="7856"/>
                    <a:pt x="319" y="8549"/>
                    <a:pt x="0" y="9256"/>
                  </a:cubicBezTo>
                  <a:lnTo>
                    <a:pt x="8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9"/>
            <p:cNvSpPr/>
            <p:nvPr/>
          </p:nvSpPr>
          <p:spPr>
            <a:xfrm>
              <a:off x="604700" y="1466025"/>
              <a:ext cx="337400" cy="374050"/>
            </a:xfrm>
            <a:custGeom>
              <a:avLst/>
              <a:gdLst/>
              <a:ahLst/>
              <a:cxnLst/>
              <a:rect l="l" t="t" r="r" b="b"/>
              <a:pathLst>
                <a:path w="13496" h="14962" extrusionOk="0">
                  <a:moveTo>
                    <a:pt x="13495" y="0"/>
                  </a:moveTo>
                  <a:lnTo>
                    <a:pt x="13495" y="0"/>
                  </a:lnTo>
                  <a:cubicBezTo>
                    <a:pt x="13102" y="130"/>
                    <a:pt x="12712" y="274"/>
                    <a:pt x="12325" y="431"/>
                  </a:cubicBezTo>
                  <a:lnTo>
                    <a:pt x="311" y="13751"/>
                  </a:lnTo>
                  <a:cubicBezTo>
                    <a:pt x="194" y="14152"/>
                    <a:pt x="90" y="14555"/>
                    <a:pt x="1" y="14962"/>
                  </a:cubicBezTo>
                  <a:lnTo>
                    <a:pt x="134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9"/>
            <p:cNvSpPr/>
            <p:nvPr/>
          </p:nvSpPr>
          <p:spPr>
            <a:xfrm>
              <a:off x="593700" y="1447350"/>
              <a:ext cx="421750" cy="467525"/>
            </a:xfrm>
            <a:custGeom>
              <a:avLst/>
              <a:gdLst/>
              <a:ahLst/>
              <a:cxnLst/>
              <a:rect l="l" t="t" r="r" b="b"/>
              <a:pathLst>
                <a:path w="16870" h="18701" extrusionOk="0">
                  <a:moveTo>
                    <a:pt x="16869" y="0"/>
                  </a:moveTo>
                  <a:lnTo>
                    <a:pt x="16869" y="0"/>
                  </a:lnTo>
                  <a:cubicBezTo>
                    <a:pt x="16549" y="56"/>
                    <a:pt x="16228" y="120"/>
                    <a:pt x="15911" y="192"/>
                  </a:cubicBezTo>
                  <a:lnTo>
                    <a:pt x="95" y="17728"/>
                  </a:lnTo>
                  <a:cubicBezTo>
                    <a:pt x="55" y="18051"/>
                    <a:pt x="23" y="18375"/>
                    <a:pt x="1" y="18700"/>
                  </a:cubicBezTo>
                  <a:lnTo>
                    <a:pt x="168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9"/>
            <p:cNvSpPr/>
            <p:nvPr/>
          </p:nvSpPr>
          <p:spPr>
            <a:xfrm>
              <a:off x="592350" y="1440150"/>
              <a:ext cx="486000" cy="538050"/>
            </a:xfrm>
            <a:custGeom>
              <a:avLst/>
              <a:gdLst/>
              <a:ahLst/>
              <a:cxnLst/>
              <a:rect l="l" t="t" r="r" b="b"/>
              <a:pathLst>
                <a:path w="19440" h="21522" extrusionOk="0">
                  <a:moveTo>
                    <a:pt x="19439" y="0"/>
                  </a:moveTo>
                  <a:cubicBezTo>
                    <a:pt x="19159" y="13"/>
                    <a:pt x="18880" y="34"/>
                    <a:pt x="18601" y="61"/>
                  </a:cubicBezTo>
                  <a:lnTo>
                    <a:pt x="1" y="20682"/>
                  </a:lnTo>
                  <a:lnTo>
                    <a:pt x="1" y="20684"/>
                  </a:lnTo>
                  <a:cubicBezTo>
                    <a:pt x="4" y="20964"/>
                    <a:pt x="12" y="21244"/>
                    <a:pt x="26" y="21522"/>
                  </a:cubicBezTo>
                  <a:lnTo>
                    <a:pt x="194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9"/>
            <p:cNvSpPr/>
            <p:nvPr/>
          </p:nvSpPr>
          <p:spPr>
            <a:xfrm>
              <a:off x="596200" y="1439550"/>
              <a:ext cx="538425" cy="594700"/>
            </a:xfrm>
            <a:custGeom>
              <a:avLst/>
              <a:gdLst/>
              <a:ahLst/>
              <a:cxnLst/>
              <a:rect l="l" t="t" r="r" b="b"/>
              <a:pathLst>
                <a:path w="21537" h="23788" extrusionOk="0">
                  <a:moveTo>
                    <a:pt x="20781" y="0"/>
                  </a:moveTo>
                  <a:lnTo>
                    <a:pt x="0" y="23037"/>
                  </a:lnTo>
                  <a:cubicBezTo>
                    <a:pt x="32" y="23288"/>
                    <a:pt x="67" y="23537"/>
                    <a:pt x="109" y="23787"/>
                  </a:cubicBezTo>
                  <a:lnTo>
                    <a:pt x="21536" y="29"/>
                  </a:lnTo>
                  <a:cubicBezTo>
                    <a:pt x="21285" y="13"/>
                    <a:pt x="21032" y="4"/>
                    <a:pt x="20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9"/>
            <p:cNvSpPr/>
            <p:nvPr/>
          </p:nvSpPr>
          <p:spPr>
            <a:xfrm>
              <a:off x="605425" y="1443300"/>
              <a:ext cx="580750" cy="641525"/>
            </a:xfrm>
            <a:custGeom>
              <a:avLst/>
              <a:gdLst/>
              <a:ahLst/>
              <a:cxnLst/>
              <a:rect l="l" t="t" r="r" b="b"/>
              <a:pathLst>
                <a:path w="23230" h="25661" extrusionOk="0">
                  <a:moveTo>
                    <a:pt x="22533" y="1"/>
                  </a:moveTo>
                  <a:lnTo>
                    <a:pt x="1" y="24981"/>
                  </a:lnTo>
                  <a:cubicBezTo>
                    <a:pt x="53" y="25209"/>
                    <a:pt x="109" y="25437"/>
                    <a:pt x="170" y="25661"/>
                  </a:cubicBezTo>
                  <a:lnTo>
                    <a:pt x="23229" y="98"/>
                  </a:lnTo>
                  <a:cubicBezTo>
                    <a:pt x="22996" y="62"/>
                    <a:pt x="22767" y="30"/>
                    <a:pt x="22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29"/>
            <p:cNvSpPr/>
            <p:nvPr/>
          </p:nvSpPr>
          <p:spPr>
            <a:xfrm>
              <a:off x="618875" y="1451750"/>
              <a:ext cx="614800" cy="679375"/>
            </a:xfrm>
            <a:custGeom>
              <a:avLst/>
              <a:gdLst/>
              <a:ahLst/>
              <a:cxnLst/>
              <a:rect l="l" t="t" r="r" b="b"/>
              <a:pathLst>
                <a:path w="24592" h="27175" extrusionOk="0">
                  <a:moveTo>
                    <a:pt x="23948" y="0"/>
                  </a:moveTo>
                  <a:lnTo>
                    <a:pt x="0" y="26549"/>
                  </a:lnTo>
                  <a:cubicBezTo>
                    <a:pt x="69" y="26761"/>
                    <a:pt x="143" y="26967"/>
                    <a:pt x="221" y="27175"/>
                  </a:cubicBezTo>
                  <a:lnTo>
                    <a:pt x="24591" y="155"/>
                  </a:lnTo>
                  <a:cubicBezTo>
                    <a:pt x="24377" y="99"/>
                    <a:pt x="24164" y="48"/>
                    <a:pt x="23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29"/>
            <p:cNvSpPr/>
            <p:nvPr/>
          </p:nvSpPr>
          <p:spPr>
            <a:xfrm>
              <a:off x="635825" y="1464100"/>
              <a:ext cx="642050" cy="709625"/>
            </a:xfrm>
            <a:custGeom>
              <a:avLst/>
              <a:gdLst/>
              <a:ahLst/>
              <a:cxnLst/>
              <a:rect l="l" t="t" r="r" b="b"/>
              <a:pathLst>
                <a:path w="25682" h="28385" extrusionOk="0">
                  <a:moveTo>
                    <a:pt x="25083" y="1"/>
                  </a:moveTo>
                  <a:lnTo>
                    <a:pt x="0" y="27807"/>
                  </a:lnTo>
                  <a:lnTo>
                    <a:pt x="0" y="27809"/>
                  </a:lnTo>
                  <a:cubicBezTo>
                    <a:pt x="84" y="28002"/>
                    <a:pt x="172" y="28194"/>
                    <a:pt x="263" y="28385"/>
                  </a:cubicBezTo>
                  <a:lnTo>
                    <a:pt x="25681" y="205"/>
                  </a:lnTo>
                  <a:cubicBezTo>
                    <a:pt x="25483" y="132"/>
                    <a:pt x="25284" y="65"/>
                    <a:pt x="250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29"/>
            <p:cNvSpPr/>
            <p:nvPr/>
          </p:nvSpPr>
          <p:spPr>
            <a:xfrm>
              <a:off x="655750" y="1479825"/>
              <a:ext cx="663425" cy="733225"/>
            </a:xfrm>
            <a:custGeom>
              <a:avLst/>
              <a:gdLst/>
              <a:ahLst/>
              <a:cxnLst/>
              <a:rect l="l" t="t" r="r" b="b"/>
              <a:pathLst>
                <a:path w="26537" h="29329" extrusionOk="0">
                  <a:moveTo>
                    <a:pt x="25977" y="0"/>
                  </a:moveTo>
                  <a:lnTo>
                    <a:pt x="0" y="28795"/>
                  </a:lnTo>
                  <a:lnTo>
                    <a:pt x="0" y="28797"/>
                  </a:lnTo>
                  <a:cubicBezTo>
                    <a:pt x="98" y="28976"/>
                    <a:pt x="198" y="29152"/>
                    <a:pt x="304" y="29328"/>
                  </a:cubicBezTo>
                  <a:lnTo>
                    <a:pt x="26536" y="245"/>
                  </a:lnTo>
                  <a:cubicBezTo>
                    <a:pt x="26349" y="160"/>
                    <a:pt x="26164" y="77"/>
                    <a:pt x="25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9"/>
            <p:cNvSpPr/>
            <p:nvPr/>
          </p:nvSpPr>
          <p:spPr>
            <a:xfrm>
              <a:off x="678500" y="1498575"/>
              <a:ext cx="679275" cy="750850"/>
            </a:xfrm>
            <a:custGeom>
              <a:avLst/>
              <a:gdLst/>
              <a:ahLst/>
              <a:cxnLst/>
              <a:rect l="l" t="t" r="r" b="b"/>
              <a:pathLst>
                <a:path w="27171" h="30034" extrusionOk="0">
                  <a:moveTo>
                    <a:pt x="26645" y="0"/>
                  </a:moveTo>
                  <a:lnTo>
                    <a:pt x="0" y="29543"/>
                  </a:lnTo>
                  <a:cubicBezTo>
                    <a:pt x="111" y="29709"/>
                    <a:pt x="223" y="29872"/>
                    <a:pt x="338" y="30034"/>
                  </a:cubicBezTo>
                  <a:lnTo>
                    <a:pt x="27170" y="287"/>
                  </a:lnTo>
                  <a:cubicBezTo>
                    <a:pt x="26997" y="188"/>
                    <a:pt x="26823" y="92"/>
                    <a:pt x="266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9"/>
            <p:cNvSpPr/>
            <p:nvPr/>
          </p:nvSpPr>
          <p:spPr>
            <a:xfrm>
              <a:off x="703700" y="1520100"/>
              <a:ext cx="690225" cy="763000"/>
            </a:xfrm>
            <a:custGeom>
              <a:avLst/>
              <a:gdLst/>
              <a:ahLst/>
              <a:cxnLst/>
              <a:rect l="l" t="t" r="r" b="b"/>
              <a:pathLst>
                <a:path w="27609" h="30520" extrusionOk="0">
                  <a:moveTo>
                    <a:pt x="27119" y="0"/>
                  </a:moveTo>
                  <a:lnTo>
                    <a:pt x="0" y="30065"/>
                  </a:lnTo>
                  <a:cubicBezTo>
                    <a:pt x="123" y="30217"/>
                    <a:pt x="248" y="30369"/>
                    <a:pt x="374" y="30520"/>
                  </a:cubicBezTo>
                  <a:lnTo>
                    <a:pt x="27608" y="325"/>
                  </a:lnTo>
                  <a:cubicBezTo>
                    <a:pt x="27445" y="214"/>
                    <a:pt x="27282" y="107"/>
                    <a:pt x="27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9"/>
            <p:cNvSpPr/>
            <p:nvPr/>
          </p:nvSpPr>
          <p:spPr>
            <a:xfrm>
              <a:off x="731400" y="1544375"/>
              <a:ext cx="696300" cy="769725"/>
            </a:xfrm>
            <a:custGeom>
              <a:avLst/>
              <a:gdLst/>
              <a:ahLst/>
              <a:cxnLst/>
              <a:rect l="l" t="t" r="r" b="b"/>
              <a:pathLst>
                <a:path w="27852" h="30789" extrusionOk="0">
                  <a:moveTo>
                    <a:pt x="27394" y="0"/>
                  </a:moveTo>
                  <a:lnTo>
                    <a:pt x="1" y="30369"/>
                  </a:lnTo>
                  <a:cubicBezTo>
                    <a:pt x="132" y="30512"/>
                    <a:pt x="266" y="30651"/>
                    <a:pt x="405" y="30788"/>
                  </a:cubicBezTo>
                  <a:lnTo>
                    <a:pt x="27852" y="360"/>
                  </a:lnTo>
                  <a:cubicBezTo>
                    <a:pt x="27700" y="237"/>
                    <a:pt x="27548" y="117"/>
                    <a:pt x="273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9"/>
            <p:cNvSpPr/>
            <p:nvPr/>
          </p:nvSpPr>
          <p:spPr>
            <a:xfrm>
              <a:off x="761325" y="1571125"/>
              <a:ext cx="697850" cy="771450"/>
            </a:xfrm>
            <a:custGeom>
              <a:avLst/>
              <a:gdLst/>
              <a:ahLst/>
              <a:cxnLst/>
              <a:rect l="l" t="t" r="r" b="b"/>
              <a:pathLst>
                <a:path w="27914" h="30858" extrusionOk="0">
                  <a:moveTo>
                    <a:pt x="27488" y="0"/>
                  </a:moveTo>
                  <a:lnTo>
                    <a:pt x="0" y="30475"/>
                  </a:lnTo>
                  <a:cubicBezTo>
                    <a:pt x="6" y="30480"/>
                    <a:pt x="11" y="30485"/>
                    <a:pt x="16" y="30489"/>
                  </a:cubicBezTo>
                  <a:cubicBezTo>
                    <a:pt x="155" y="30614"/>
                    <a:pt x="296" y="30737"/>
                    <a:pt x="437" y="30857"/>
                  </a:cubicBezTo>
                  <a:lnTo>
                    <a:pt x="27914" y="395"/>
                  </a:lnTo>
                  <a:cubicBezTo>
                    <a:pt x="27779" y="266"/>
                    <a:pt x="27642" y="141"/>
                    <a:pt x="27504" y="15"/>
                  </a:cubicBezTo>
                  <a:cubicBezTo>
                    <a:pt x="27498" y="10"/>
                    <a:pt x="27493" y="5"/>
                    <a:pt x="274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29"/>
            <p:cNvSpPr/>
            <p:nvPr/>
          </p:nvSpPr>
          <p:spPr>
            <a:xfrm>
              <a:off x="793575" y="1600425"/>
              <a:ext cx="694850" cy="768100"/>
            </a:xfrm>
            <a:custGeom>
              <a:avLst/>
              <a:gdLst/>
              <a:ahLst/>
              <a:cxnLst/>
              <a:rect l="l" t="t" r="r" b="b"/>
              <a:pathLst>
                <a:path w="27794" h="30724" extrusionOk="0">
                  <a:moveTo>
                    <a:pt x="27398" y="1"/>
                  </a:moveTo>
                  <a:lnTo>
                    <a:pt x="1" y="30375"/>
                  </a:lnTo>
                  <a:cubicBezTo>
                    <a:pt x="155" y="30496"/>
                    <a:pt x="311" y="30611"/>
                    <a:pt x="468" y="30723"/>
                  </a:cubicBezTo>
                  <a:lnTo>
                    <a:pt x="27793" y="429"/>
                  </a:lnTo>
                  <a:cubicBezTo>
                    <a:pt x="27664" y="285"/>
                    <a:pt x="27532" y="142"/>
                    <a:pt x="27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29"/>
            <p:cNvSpPr/>
            <p:nvPr/>
          </p:nvSpPr>
          <p:spPr>
            <a:xfrm>
              <a:off x="828050" y="1632275"/>
              <a:ext cx="687275" cy="759650"/>
            </a:xfrm>
            <a:custGeom>
              <a:avLst/>
              <a:gdLst/>
              <a:ahLst/>
              <a:cxnLst/>
              <a:rect l="l" t="t" r="r" b="b"/>
              <a:pathLst>
                <a:path w="27491" h="30386" extrusionOk="0">
                  <a:moveTo>
                    <a:pt x="27129" y="0"/>
                  </a:moveTo>
                  <a:lnTo>
                    <a:pt x="1" y="30073"/>
                  </a:lnTo>
                  <a:cubicBezTo>
                    <a:pt x="166" y="30180"/>
                    <a:pt x="334" y="30284"/>
                    <a:pt x="502" y="30385"/>
                  </a:cubicBezTo>
                  <a:lnTo>
                    <a:pt x="27491" y="466"/>
                  </a:lnTo>
                  <a:cubicBezTo>
                    <a:pt x="27372" y="309"/>
                    <a:pt x="27252" y="154"/>
                    <a:pt x="27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9"/>
            <p:cNvSpPr/>
            <p:nvPr/>
          </p:nvSpPr>
          <p:spPr>
            <a:xfrm>
              <a:off x="865050" y="1666775"/>
              <a:ext cx="674725" cy="745825"/>
            </a:xfrm>
            <a:custGeom>
              <a:avLst/>
              <a:gdLst/>
              <a:ahLst/>
              <a:cxnLst/>
              <a:rect l="l" t="t" r="r" b="b"/>
              <a:pathLst>
                <a:path w="26989" h="29833" extrusionOk="0">
                  <a:moveTo>
                    <a:pt x="26660" y="1"/>
                  </a:moveTo>
                  <a:lnTo>
                    <a:pt x="1" y="29559"/>
                  </a:lnTo>
                  <a:cubicBezTo>
                    <a:pt x="177" y="29653"/>
                    <a:pt x="356" y="29746"/>
                    <a:pt x="535" y="29832"/>
                  </a:cubicBezTo>
                  <a:lnTo>
                    <a:pt x="26988" y="504"/>
                  </a:lnTo>
                  <a:cubicBezTo>
                    <a:pt x="26882" y="335"/>
                    <a:pt x="26772" y="167"/>
                    <a:pt x="266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9"/>
            <p:cNvSpPr/>
            <p:nvPr/>
          </p:nvSpPr>
          <p:spPr>
            <a:xfrm>
              <a:off x="904400" y="1704100"/>
              <a:ext cx="657250" cy="726325"/>
            </a:xfrm>
            <a:custGeom>
              <a:avLst/>
              <a:gdLst/>
              <a:ahLst/>
              <a:cxnLst/>
              <a:rect l="l" t="t" r="r" b="b"/>
              <a:pathLst>
                <a:path w="26290" h="29053" extrusionOk="0">
                  <a:moveTo>
                    <a:pt x="25998" y="0"/>
                  </a:moveTo>
                  <a:lnTo>
                    <a:pt x="1" y="28819"/>
                  </a:lnTo>
                  <a:cubicBezTo>
                    <a:pt x="191" y="28899"/>
                    <a:pt x="383" y="28977"/>
                    <a:pt x="575" y="29053"/>
                  </a:cubicBezTo>
                  <a:lnTo>
                    <a:pt x="26289" y="544"/>
                  </a:lnTo>
                  <a:cubicBezTo>
                    <a:pt x="26195" y="362"/>
                    <a:pt x="26099" y="179"/>
                    <a:pt x="259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9"/>
            <p:cNvSpPr/>
            <p:nvPr/>
          </p:nvSpPr>
          <p:spPr>
            <a:xfrm>
              <a:off x="946625" y="1744450"/>
              <a:ext cx="634000" cy="700625"/>
            </a:xfrm>
            <a:custGeom>
              <a:avLst/>
              <a:gdLst/>
              <a:ahLst/>
              <a:cxnLst/>
              <a:rect l="l" t="t" r="r" b="b"/>
              <a:pathLst>
                <a:path w="25360" h="28025" extrusionOk="0">
                  <a:moveTo>
                    <a:pt x="25112" y="0"/>
                  </a:moveTo>
                  <a:lnTo>
                    <a:pt x="1" y="27837"/>
                  </a:lnTo>
                  <a:cubicBezTo>
                    <a:pt x="204" y="27903"/>
                    <a:pt x="409" y="27965"/>
                    <a:pt x="613" y="28024"/>
                  </a:cubicBezTo>
                  <a:lnTo>
                    <a:pt x="25360" y="590"/>
                  </a:lnTo>
                  <a:lnTo>
                    <a:pt x="25360" y="589"/>
                  </a:lnTo>
                  <a:cubicBezTo>
                    <a:pt x="25280" y="392"/>
                    <a:pt x="25198" y="194"/>
                    <a:pt x="25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9"/>
            <p:cNvSpPr/>
            <p:nvPr/>
          </p:nvSpPr>
          <p:spPr>
            <a:xfrm>
              <a:off x="991875" y="1788150"/>
              <a:ext cx="604625" cy="668075"/>
            </a:xfrm>
            <a:custGeom>
              <a:avLst/>
              <a:gdLst/>
              <a:ahLst/>
              <a:cxnLst/>
              <a:rect l="l" t="t" r="r" b="b"/>
              <a:pathLst>
                <a:path w="24185" h="26723" extrusionOk="0">
                  <a:moveTo>
                    <a:pt x="23980" y="0"/>
                  </a:moveTo>
                  <a:lnTo>
                    <a:pt x="0" y="26585"/>
                  </a:lnTo>
                  <a:cubicBezTo>
                    <a:pt x="219" y="26636"/>
                    <a:pt x="438" y="26681"/>
                    <a:pt x="659" y="26722"/>
                  </a:cubicBezTo>
                  <a:lnTo>
                    <a:pt x="24185" y="640"/>
                  </a:lnTo>
                  <a:cubicBezTo>
                    <a:pt x="24121" y="426"/>
                    <a:pt x="24052" y="213"/>
                    <a:pt x="239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9"/>
            <p:cNvSpPr/>
            <p:nvPr/>
          </p:nvSpPr>
          <p:spPr>
            <a:xfrm>
              <a:off x="1040575" y="1835650"/>
              <a:ext cx="568100" cy="627650"/>
            </a:xfrm>
            <a:custGeom>
              <a:avLst/>
              <a:gdLst/>
              <a:ahLst/>
              <a:cxnLst/>
              <a:rect l="l" t="t" r="r" b="b"/>
              <a:pathLst>
                <a:path w="22724" h="25106" extrusionOk="0">
                  <a:moveTo>
                    <a:pt x="22574" y="1"/>
                  </a:moveTo>
                  <a:lnTo>
                    <a:pt x="0" y="25027"/>
                  </a:lnTo>
                  <a:cubicBezTo>
                    <a:pt x="239" y="25058"/>
                    <a:pt x="477" y="25083"/>
                    <a:pt x="714" y="25106"/>
                  </a:cubicBezTo>
                  <a:lnTo>
                    <a:pt x="22723" y="705"/>
                  </a:lnTo>
                  <a:lnTo>
                    <a:pt x="22723" y="703"/>
                  </a:lnTo>
                  <a:cubicBezTo>
                    <a:pt x="22678" y="470"/>
                    <a:pt x="22627" y="234"/>
                    <a:pt x="225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29"/>
            <p:cNvSpPr/>
            <p:nvPr/>
          </p:nvSpPr>
          <p:spPr>
            <a:xfrm>
              <a:off x="1093475" y="1887875"/>
              <a:ext cx="522875" cy="577550"/>
            </a:xfrm>
            <a:custGeom>
              <a:avLst/>
              <a:gdLst/>
              <a:ahLst/>
              <a:cxnLst/>
              <a:rect l="l" t="t" r="r" b="b"/>
              <a:pathLst>
                <a:path w="20915" h="23102" extrusionOk="0">
                  <a:moveTo>
                    <a:pt x="20833" y="1"/>
                  </a:moveTo>
                  <a:lnTo>
                    <a:pt x="1" y="23097"/>
                  </a:lnTo>
                  <a:cubicBezTo>
                    <a:pt x="151" y="23099"/>
                    <a:pt x="302" y="23101"/>
                    <a:pt x="453" y="23101"/>
                  </a:cubicBezTo>
                  <a:cubicBezTo>
                    <a:pt x="562" y="23101"/>
                    <a:pt x="671" y="23100"/>
                    <a:pt x="780" y="23098"/>
                  </a:cubicBezTo>
                  <a:lnTo>
                    <a:pt x="20914" y="777"/>
                  </a:lnTo>
                  <a:cubicBezTo>
                    <a:pt x="20892" y="518"/>
                    <a:pt x="20865" y="258"/>
                    <a:pt x="208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29"/>
            <p:cNvSpPr/>
            <p:nvPr/>
          </p:nvSpPr>
          <p:spPr>
            <a:xfrm>
              <a:off x="1151700" y="1946000"/>
              <a:ext cx="466675" cy="517300"/>
            </a:xfrm>
            <a:custGeom>
              <a:avLst/>
              <a:gdLst/>
              <a:ahLst/>
              <a:cxnLst/>
              <a:rect l="l" t="t" r="r" b="b"/>
              <a:pathLst>
                <a:path w="18667" h="20692" extrusionOk="0">
                  <a:moveTo>
                    <a:pt x="18664" y="0"/>
                  </a:moveTo>
                  <a:lnTo>
                    <a:pt x="1" y="20692"/>
                  </a:lnTo>
                  <a:cubicBezTo>
                    <a:pt x="292" y="20666"/>
                    <a:pt x="581" y="20634"/>
                    <a:pt x="871" y="20594"/>
                  </a:cubicBezTo>
                  <a:lnTo>
                    <a:pt x="18654" y="878"/>
                  </a:lnTo>
                  <a:cubicBezTo>
                    <a:pt x="18664" y="587"/>
                    <a:pt x="18667" y="295"/>
                    <a:pt x="186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29"/>
            <p:cNvSpPr/>
            <p:nvPr/>
          </p:nvSpPr>
          <p:spPr>
            <a:xfrm>
              <a:off x="1217375" y="2012375"/>
              <a:ext cx="397500" cy="440700"/>
            </a:xfrm>
            <a:custGeom>
              <a:avLst/>
              <a:gdLst/>
              <a:ahLst/>
              <a:cxnLst/>
              <a:rect l="l" t="t" r="r" b="b"/>
              <a:pathLst>
                <a:path w="15900" h="17628" extrusionOk="0">
                  <a:moveTo>
                    <a:pt x="15899" y="1"/>
                  </a:moveTo>
                  <a:lnTo>
                    <a:pt x="0" y="17627"/>
                  </a:lnTo>
                  <a:cubicBezTo>
                    <a:pt x="338" y="17552"/>
                    <a:pt x="675" y="17469"/>
                    <a:pt x="1010" y="17374"/>
                  </a:cubicBezTo>
                  <a:lnTo>
                    <a:pt x="1011" y="17374"/>
                  </a:lnTo>
                  <a:lnTo>
                    <a:pt x="15752" y="1032"/>
                  </a:lnTo>
                  <a:lnTo>
                    <a:pt x="15752" y="1031"/>
                  </a:lnTo>
                  <a:cubicBezTo>
                    <a:pt x="15811" y="687"/>
                    <a:pt x="15859" y="345"/>
                    <a:pt x="158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9"/>
            <p:cNvSpPr/>
            <p:nvPr/>
          </p:nvSpPr>
          <p:spPr>
            <a:xfrm>
              <a:off x="1295550" y="2092675"/>
              <a:ext cx="303325" cy="336275"/>
            </a:xfrm>
            <a:custGeom>
              <a:avLst/>
              <a:gdLst/>
              <a:ahLst/>
              <a:cxnLst/>
              <a:rect l="l" t="t" r="r" b="b"/>
              <a:pathLst>
                <a:path w="12133" h="13451" extrusionOk="0">
                  <a:moveTo>
                    <a:pt x="12132" y="1"/>
                  </a:moveTo>
                  <a:lnTo>
                    <a:pt x="1" y="13450"/>
                  </a:lnTo>
                  <a:cubicBezTo>
                    <a:pt x="439" y="13276"/>
                    <a:pt x="869" y="13087"/>
                    <a:pt x="1296" y="12881"/>
                  </a:cubicBezTo>
                  <a:lnTo>
                    <a:pt x="11699" y="1349"/>
                  </a:lnTo>
                  <a:cubicBezTo>
                    <a:pt x="11860" y="903"/>
                    <a:pt x="12004" y="453"/>
                    <a:pt x="1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9"/>
            <p:cNvSpPr/>
            <p:nvPr/>
          </p:nvSpPr>
          <p:spPr>
            <a:xfrm>
              <a:off x="1408400" y="2211425"/>
              <a:ext cx="139850" cy="154975"/>
            </a:xfrm>
            <a:custGeom>
              <a:avLst/>
              <a:gdLst/>
              <a:ahLst/>
              <a:cxnLst/>
              <a:rect l="l" t="t" r="r" b="b"/>
              <a:pathLst>
                <a:path w="5594" h="6199" extrusionOk="0">
                  <a:moveTo>
                    <a:pt x="5593" y="0"/>
                  </a:moveTo>
                  <a:lnTo>
                    <a:pt x="1" y="6199"/>
                  </a:lnTo>
                  <a:cubicBezTo>
                    <a:pt x="1111" y="5384"/>
                    <a:pt x="2156" y="4445"/>
                    <a:pt x="3115" y="3382"/>
                  </a:cubicBezTo>
                  <a:cubicBezTo>
                    <a:pt x="4072" y="2321"/>
                    <a:pt x="4899" y="1187"/>
                    <a:pt x="5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8" name="Google Shape;2078;p29"/>
          <p:cNvGrpSpPr/>
          <p:nvPr/>
        </p:nvGrpSpPr>
        <p:grpSpPr>
          <a:xfrm rot="-4172310" flipH="1">
            <a:off x="157579" y="-203794"/>
            <a:ext cx="969881" cy="1009721"/>
            <a:chOff x="4752425" y="3159750"/>
            <a:chExt cx="667025" cy="694425"/>
          </a:xfrm>
        </p:grpSpPr>
        <p:sp>
          <p:nvSpPr>
            <p:cNvPr id="2079" name="Google Shape;2079;p29"/>
            <p:cNvSpPr/>
            <p:nvPr/>
          </p:nvSpPr>
          <p:spPr>
            <a:xfrm>
              <a:off x="5235275" y="3189500"/>
              <a:ext cx="115700" cy="44550"/>
            </a:xfrm>
            <a:custGeom>
              <a:avLst/>
              <a:gdLst/>
              <a:ahLst/>
              <a:cxnLst/>
              <a:rect l="l" t="t" r="r" b="b"/>
              <a:pathLst>
                <a:path w="4628" h="1782" extrusionOk="0">
                  <a:moveTo>
                    <a:pt x="4217" y="0"/>
                  </a:moveTo>
                  <a:cubicBezTo>
                    <a:pt x="4188" y="0"/>
                    <a:pt x="4158" y="4"/>
                    <a:pt x="4126" y="12"/>
                  </a:cubicBezTo>
                  <a:cubicBezTo>
                    <a:pt x="2867" y="366"/>
                    <a:pt x="1643" y="826"/>
                    <a:pt x="387" y="1186"/>
                  </a:cubicBezTo>
                  <a:cubicBezTo>
                    <a:pt x="40" y="1196"/>
                    <a:pt x="0" y="1706"/>
                    <a:pt x="333" y="1781"/>
                  </a:cubicBezTo>
                  <a:cubicBezTo>
                    <a:pt x="1680" y="1541"/>
                    <a:pt x="2961" y="921"/>
                    <a:pt x="4297" y="593"/>
                  </a:cubicBezTo>
                  <a:lnTo>
                    <a:pt x="4297" y="591"/>
                  </a:lnTo>
                  <a:cubicBezTo>
                    <a:pt x="4628" y="499"/>
                    <a:pt x="4545" y="0"/>
                    <a:pt x="4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9"/>
            <p:cNvSpPr/>
            <p:nvPr/>
          </p:nvSpPr>
          <p:spPr>
            <a:xfrm>
              <a:off x="5332275" y="3159750"/>
              <a:ext cx="87175" cy="73825"/>
            </a:xfrm>
            <a:custGeom>
              <a:avLst/>
              <a:gdLst/>
              <a:ahLst/>
              <a:cxnLst/>
              <a:rect l="l" t="t" r="r" b="b"/>
              <a:pathLst>
                <a:path w="3487" h="2953" extrusionOk="0">
                  <a:moveTo>
                    <a:pt x="1504" y="0"/>
                  </a:moveTo>
                  <a:cubicBezTo>
                    <a:pt x="757" y="0"/>
                    <a:pt x="72" y="651"/>
                    <a:pt x="260" y="1479"/>
                  </a:cubicBezTo>
                  <a:cubicBezTo>
                    <a:pt x="1" y="1940"/>
                    <a:pt x="385" y="2500"/>
                    <a:pt x="790" y="2735"/>
                  </a:cubicBezTo>
                  <a:cubicBezTo>
                    <a:pt x="1033" y="2886"/>
                    <a:pt x="1270" y="2952"/>
                    <a:pt x="1490" y="2952"/>
                  </a:cubicBezTo>
                  <a:cubicBezTo>
                    <a:pt x="2748" y="2952"/>
                    <a:pt x="3486" y="802"/>
                    <a:pt x="2087" y="142"/>
                  </a:cubicBezTo>
                  <a:cubicBezTo>
                    <a:pt x="1898" y="45"/>
                    <a:pt x="1699" y="0"/>
                    <a:pt x="15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9"/>
            <p:cNvSpPr/>
            <p:nvPr/>
          </p:nvSpPr>
          <p:spPr>
            <a:xfrm>
              <a:off x="4949800" y="3692925"/>
              <a:ext cx="60450" cy="107025"/>
            </a:xfrm>
            <a:custGeom>
              <a:avLst/>
              <a:gdLst/>
              <a:ahLst/>
              <a:cxnLst/>
              <a:rect l="l" t="t" r="r" b="b"/>
              <a:pathLst>
                <a:path w="2418" h="4281" extrusionOk="0">
                  <a:moveTo>
                    <a:pt x="2108" y="0"/>
                  </a:moveTo>
                  <a:cubicBezTo>
                    <a:pt x="1550" y="0"/>
                    <a:pt x="948" y="2177"/>
                    <a:pt x="948" y="2177"/>
                  </a:cubicBezTo>
                  <a:cubicBezTo>
                    <a:pt x="948" y="2177"/>
                    <a:pt x="1" y="4119"/>
                    <a:pt x="346" y="4267"/>
                  </a:cubicBezTo>
                  <a:cubicBezTo>
                    <a:pt x="369" y="4276"/>
                    <a:pt x="392" y="4281"/>
                    <a:pt x="415" y="4281"/>
                  </a:cubicBezTo>
                  <a:cubicBezTo>
                    <a:pt x="1044" y="4281"/>
                    <a:pt x="1997" y="929"/>
                    <a:pt x="2343" y="407"/>
                  </a:cubicBezTo>
                  <a:cubicBezTo>
                    <a:pt x="2418" y="223"/>
                    <a:pt x="2320" y="74"/>
                    <a:pt x="2184" y="15"/>
                  </a:cubicBezTo>
                  <a:cubicBezTo>
                    <a:pt x="2159" y="5"/>
                    <a:pt x="2133" y="0"/>
                    <a:pt x="2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9"/>
            <p:cNvSpPr/>
            <p:nvPr/>
          </p:nvSpPr>
          <p:spPr>
            <a:xfrm>
              <a:off x="5069025" y="3585000"/>
              <a:ext cx="101050" cy="46600"/>
            </a:xfrm>
            <a:custGeom>
              <a:avLst/>
              <a:gdLst/>
              <a:ahLst/>
              <a:cxnLst/>
              <a:rect l="l" t="t" r="r" b="b"/>
              <a:pathLst>
                <a:path w="4042" h="1864" extrusionOk="0">
                  <a:moveTo>
                    <a:pt x="3565" y="0"/>
                  </a:moveTo>
                  <a:cubicBezTo>
                    <a:pt x="3100" y="0"/>
                    <a:pt x="2334" y="564"/>
                    <a:pt x="1950" y="633"/>
                  </a:cubicBezTo>
                  <a:cubicBezTo>
                    <a:pt x="1416" y="852"/>
                    <a:pt x="885" y="1086"/>
                    <a:pt x="340" y="1275"/>
                  </a:cubicBezTo>
                  <a:cubicBezTo>
                    <a:pt x="26" y="1320"/>
                    <a:pt x="0" y="1780"/>
                    <a:pt x="308" y="1863"/>
                  </a:cubicBezTo>
                  <a:cubicBezTo>
                    <a:pt x="1216" y="1721"/>
                    <a:pt x="2062" y="1182"/>
                    <a:pt x="2936" y="875"/>
                  </a:cubicBezTo>
                  <a:cubicBezTo>
                    <a:pt x="3243" y="684"/>
                    <a:pt x="4041" y="633"/>
                    <a:pt x="3846" y="123"/>
                  </a:cubicBezTo>
                  <a:cubicBezTo>
                    <a:pt x="3778" y="36"/>
                    <a:pt x="3681" y="0"/>
                    <a:pt x="3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9"/>
            <p:cNvSpPr/>
            <p:nvPr/>
          </p:nvSpPr>
          <p:spPr>
            <a:xfrm>
              <a:off x="4940475" y="3492675"/>
              <a:ext cx="54625" cy="107150"/>
            </a:xfrm>
            <a:custGeom>
              <a:avLst/>
              <a:gdLst/>
              <a:ahLst/>
              <a:cxnLst/>
              <a:rect l="l" t="t" r="r" b="b"/>
              <a:pathLst>
                <a:path w="2185" h="4286" extrusionOk="0">
                  <a:moveTo>
                    <a:pt x="380" y="1"/>
                  </a:moveTo>
                  <a:cubicBezTo>
                    <a:pt x="192" y="1"/>
                    <a:pt x="0" y="163"/>
                    <a:pt x="88" y="409"/>
                  </a:cubicBezTo>
                  <a:cubicBezTo>
                    <a:pt x="550" y="1631"/>
                    <a:pt x="1118" y="2810"/>
                    <a:pt x="1588" y="4029"/>
                  </a:cubicBezTo>
                  <a:cubicBezTo>
                    <a:pt x="1608" y="4201"/>
                    <a:pt x="1745" y="4286"/>
                    <a:pt x="1883" y="4286"/>
                  </a:cubicBezTo>
                  <a:cubicBezTo>
                    <a:pt x="2022" y="4286"/>
                    <a:pt x="2162" y="4200"/>
                    <a:pt x="2185" y="4030"/>
                  </a:cubicBezTo>
                  <a:cubicBezTo>
                    <a:pt x="1826" y="2711"/>
                    <a:pt x="1095" y="1489"/>
                    <a:pt x="649" y="186"/>
                  </a:cubicBezTo>
                  <a:cubicBezTo>
                    <a:pt x="600" y="57"/>
                    <a:pt x="491" y="1"/>
                    <a:pt x="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9"/>
            <p:cNvSpPr/>
            <p:nvPr/>
          </p:nvSpPr>
          <p:spPr>
            <a:xfrm>
              <a:off x="4902000" y="3787125"/>
              <a:ext cx="91975" cy="67050"/>
            </a:xfrm>
            <a:custGeom>
              <a:avLst/>
              <a:gdLst/>
              <a:ahLst/>
              <a:cxnLst/>
              <a:rect l="l" t="t" r="r" b="b"/>
              <a:pathLst>
                <a:path w="3679" h="2682" extrusionOk="0">
                  <a:moveTo>
                    <a:pt x="1794" y="0"/>
                  </a:moveTo>
                  <a:cubicBezTo>
                    <a:pt x="683" y="0"/>
                    <a:pt x="1" y="1871"/>
                    <a:pt x="1291" y="2575"/>
                  </a:cubicBezTo>
                  <a:cubicBezTo>
                    <a:pt x="1503" y="2648"/>
                    <a:pt x="1708" y="2681"/>
                    <a:pt x="1899" y="2681"/>
                  </a:cubicBezTo>
                  <a:cubicBezTo>
                    <a:pt x="3027" y="2681"/>
                    <a:pt x="3678" y="1514"/>
                    <a:pt x="2748" y="460"/>
                  </a:cubicBezTo>
                  <a:cubicBezTo>
                    <a:pt x="2419" y="134"/>
                    <a:pt x="2091" y="0"/>
                    <a:pt x="1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29"/>
            <p:cNvSpPr/>
            <p:nvPr/>
          </p:nvSpPr>
          <p:spPr>
            <a:xfrm>
              <a:off x="4953650" y="3578350"/>
              <a:ext cx="152500" cy="126650"/>
            </a:xfrm>
            <a:custGeom>
              <a:avLst/>
              <a:gdLst/>
              <a:ahLst/>
              <a:cxnLst/>
              <a:rect l="l" t="t" r="r" b="b"/>
              <a:pathLst>
                <a:path w="6100" h="5066" extrusionOk="0">
                  <a:moveTo>
                    <a:pt x="2813" y="1"/>
                  </a:moveTo>
                  <a:cubicBezTo>
                    <a:pt x="1607" y="1"/>
                    <a:pt x="457" y="844"/>
                    <a:pt x="242" y="2126"/>
                  </a:cubicBezTo>
                  <a:cubicBezTo>
                    <a:pt x="0" y="3632"/>
                    <a:pt x="1231" y="5065"/>
                    <a:pt x="2687" y="5065"/>
                  </a:cubicBezTo>
                  <a:cubicBezTo>
                    <a:pt x="2925" y="5065"/>
                    <a:pt x="3170" y="5026"/>
                    <a:pt x="3416" y="4943"/>
                  </a:cubicBezTo>
                  <a:cubicBezTo>
                    <a:pt x="5558" y="4271"/>
                    <a:pt x="6100" y="1378"/>
                    <a:pt x="3987" y="287"/>
                  </a:cubicBezTo>
                  <a:cubicBezTo>
                    <a:pt x="3610" y="91"/>
                    <a:pt x="3209" y="1"/>
                    <a:pt x="28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29"/>
            <p:cNvSpPr/>
            <p:nvPr/>
          </p:nvSpPr>
          <p:spPr>
            <a:xfrm>
              <a:off x="4966325" y="3408150"/>
              <a:ext cx="110850" cy="57675"/>
            </a:xfrm>
            <a:custGeom>
              <a:avLst/>
              <a:gdLst/>
              <a:ahLst/>
              <a:cxnLst/>
              <a:rect l="l" t="t" r="r" b="b"/>
              <a:pathLst>
                <a:path w="4434" h="2307" extrusionOk="0">
                  <a:moveTo>
                    <a:pt x="4062" y="0"/>
                  </a:moveTo>
                  <a:cubicBezTo>
                    <a:pt x="2762" y="424"/>
                    <a:pt x="1578" y="1218"/>
                    <a:pt x="301" y="1729"/>
                  </a:cubicBezTo>
                  <a:cubicBezTo>
                    <a:pt x="1" y="1860"/>
                    <a:pt x="126" y="2306"/>
                    <a:pt x="419" y="2306"/>
                  </a:cubicBezTo>
                  <a:cubicBezTo>
                    <a:pt x="460" y="2306"/>
                    <a:pt x="504" y="2297"/>
                    <a:pt x="551" y="2278"/>
                  </a:cubicBezTo>
                  <a:cubicBezTo>
                    <a:pt x="1749" y="1753"/>
                    <a:pt x="2896" y="1128"/>
                    <a:pt x="4091" y="597"/>
                  </a:cubicBezTo>
                  <a:cubicBezTo>
                    <a:pt x="4433" y="539"/>
                    <a:pt x="4401" y="27"/>
                    <a:pt x="4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9"/>
            <p:cNvSpPr/>
            <p:nvPr/>
          </p:nvSpPr>
          <p:spPr>
            <a:xfrm>
              <a:off x="5130050" y="3439525"/>
              <a:ext cx="66900" cy="110525"/>
            </a:xfrm>
            <a:custGeom>
              <a:avLst/>
              <a:gdLst/>
              <a:ahLst/>
              <a:cxnLst/>
              <a:rect l="l" t="t" r="r" b="b"/>
              <a:pathLst>
                <a:path w="2676" h="4421" extrusionOk="0">
                  <a:moveTo>
                    <a:pt x="680" y="0"/>
                  </a:moveTo>
                  <a:cubicBezTo>
                    <a:pt x="645" y="0"/>
                    <a:pt x="611" y="6"/>
                    <a:pt x="578" y="17"/>
                  </a:cubicBezTo>
                  <a:cubicBezTo>
                    <a:pt x="1" y="238"/>
                    <a:pt x="1091" y="2455"/>
                    <a:pt x="1091" y="2455"/>
                  </a:cubicBezTo>
                  <a:cubicBezTo>
                    <a:pt x="1091" y="2455"/>
                    <a:pt x="1642" y="4421"/>
                    <a:pt x="2000" y="4421"/>
                  </a:cubicBezTo>
                  <a:cubicBezTo>
                    <a:pt x="2010" y="4421"/>
                    <a:pt x="2020" y="4419"/>
                    <a:pt x="2030" y="4416"/>
                  </a:cubicBezTo>
                  <a:cubicBezTo>
                    <a:pt x="2675" y="4200"/>
                    <a:pt x="1050" y="849"/>
                    <a:pt x="957" y="206"/>
                  </a:cubicBezTo>
                  <a:cubicBezTo>
                    <a:pt x="906" y="62"/>
                    <a:pt x="793" y="0"/>
                    <a:pt x="6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9"/>
            <p:cNvSpPr/>
            <p:nvPr/>
          </p:nvSpPr>
          <p:spPr>
            <a:xfrm>
              <a:off x="5143500" y="3250675"/>
              <a:ext cx="62850" cy="92250"/>
            </a:xfrm>
            <a:custGeom>
              <a:avLst/>
              <a:gdLst/>
              <a:ahLst/>
              <a:cxnLst/>
              <a:rect l="l" t="t" r="r" b="b"/>
              <a:pathLst>
                <a:path w="2514" h="3690" extrusionOk="0">
                  <a:moveTo>
                    <a:pt x="1971" y="1"/>
                  </a:moveTo>
                  <a:cubicBezTo>
                    <a:pt x="1469" y="1"/>
                    <a:pt x="1240" y="1277"/>
                    <a:pt x="950" y="1646"/>
                  </a:cubicBezTo>
                  <a:cubicBezTo>
                    <a:pt x="697" y="2166"/>
                    <a:pt x="456" y="2692"/>
                    <a:pt x="174" y="3196"/>
                  </a:cubicBezTo>
                  <a:cubicBezTo>
                    <a:pt x="1" y="3401"/>
                    <a:pt x="177" y="3689"/>
                    <a:pt x="408" y="3689"/>
                  </a:cubicBezTo>
                  <a:cubicBezTo>
                    <a:pt x="451" y="3689"/>
                    <a:pt x="496" y="3679"/>
                    <a:pt x="541" y="3657"/>
                  </a:cubicBezTo>
                  <a:cubicBezTo>
                    <a:pt x="1125" y="2948"/>
                    <a:pt x="1400" y="1982"/>
                    <a:pt x="1848" y="1172"/>
                  </a:cubicBezTo>
                  <a:cubicBezTo>
                    <a:pt x="1950" y="827"/>
                    <a:pt x="2513" y="257"/>
                    <a:pt x="2028" y="6"/>
                  </a:cubicBezTo>
                  <a:cubicBezTo>
                    <a:pt x="2009" y="3"/>
                    <a:pt x="1990" y="1"/>
                    <a:pt x="1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9"/>
            <p:cNvSpPr/>
            <p:nvPr/>
          </p:nvSpPr>
          <p:spPr>
            <a:xfrm>
              <a:off x="4812225" y="3473125"/>
              <a:ext cx="115900" cy="44025"/>
            </a:xfrm>
            <a:custGeom>
              <a:avLst/>
              <a:gdLst/>
              <a:ahLst/>
              <a:cxnLst/>
              <a:rect l="l" t="t" r="r" b="b"/>
              <a:pathLst>
                <a:path w="4636" h="1761" extrusionOk="0">
                  <a:moveTo>
                    <a:pt x="4304" y="1"/>
                  </a:moveTo>
                  <a:lnTo>
                    <a:pt x="4304" y="1"/>
                  </a:lnTo>
                  <a:cubicBezTo>
                    <a:pt x="2957" y="233"/>
                    <a:pt x="1671" y="847"/>
                    <a:pt x="334" y="1168"/>
                  </a:cubicBezTo>
                  <a:cubicBezTo>
                    <a:pt x="1" y="1260"/>
                    <a:pt x="83" y="1761"/>
                    <a:pt x="412" y="1761"/>
                  </a:cubicBezTo>
                  <a:cubicBezTo>
                    <a:pt x="440" y="1761"/>
                    <a:pt x="470" y="1757"/>
                    <a:pt x="502" y="1749"/>
                  </a:cubicBezTo>
                  <a:cubicBezTo>
                    <a:pt x="1762" y="1402"/>
                    <a:pt x="2988" y="948"/>
                    <a:pt x="4247" y="594"/>
                  </a:cubicBezTo>
                  <a:cubicBezTo>
                    <a:pt x="4594" y="588"/>
                    <a:pt x="4635" y="76"/>
                    <a:pt x="4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9"/>
            <p:cNvSpPr/>
            <p:nvPr/>
          </p:nvSpPr>
          <p:spPr>
            <a:xfrm>
              <a:off x="5135400" y="3536575"/>
              <a:ext cx="102800" cy="71575"/>
            </a:xfrm>
            <a:custGeom>
              <a:avLst/>
              <a:gdLst/>
              <a:ahLst/>
              <a:cxnLst/>
              <a:rect l="l" t="t" r="r" b="b"/>
              <a:pathLst>
                <a:path w="4112" h="2863" extrusionOk="0">
                  <a:moveTo>
                    <a:pt x="2165" y="1"/>
                  </a:moveTo>
                  <a:cubicBezTo>
                    <a:pt x="1" y="1"/>
                    <a:pt x="484" y="2863"/>
                    <a:pt x="2122" y="2863"/>
                  </a:cubicBezTo>
                  <a:cubicBezTo>
                    <a:pt x="2269" y="2863"/>
                    <a:pt x="2425" y="2840"/>
                    <a:pt x="2589" y="2789"/>
                  </a:cubicBezTo>
                  <a:cubicBezTo>
                    <a:pt x="4091" y="2215"/>
                    <a:pt x="4112" y="195"/>
                    <a:pt x="2266" y="3"/>
                  </a:cubicBezTo>
                  <a:cubicBezTo>
                    <a:pt x="2232" y="2"/>
                    <a:pt x="2198" y="1"/>
                    <a:pt x="21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9"/>
            <p:cNvSpPr/>
            <p:nvPr/>
          </p:nvSpPr>
          <p:spPr>
            <a:xfrm>
              <a:off x="5155025" y="3193450"/>
              <a:ext cx="93925" cy="68675"/>
            </a:xfrm>
            <a:custGeom>
              <a:avLst/>
              <a:gdLst/>
              <a:ahLst/>
              <a:cxnLst/>
              <a:rect l="l" t="t" r="r" b="b"/>
              <a:pathLst>
                <a:path w="3757" h="2747" extrusionOk="0">
                  <a:moveTo>
                    <a:pt x="2058" y="1"/>
                  </a:moveTo>
                  <a:cubicBezTo>
                    <a:pt x="1916" y="1"/>
                    <a:pt x="1768" y="14"/>
                    <a:pt x="1615" y="43"/>
                  </a:cubicBezTo>
                  <a:cubicBezTo>
                    <a:pt x="1" y="292"/>
                    <a:pt x="286" y="2746"/>
                    <a:pt x="1782" y="2746"/>
                  </a:cubicBezTo>
                  <a:cubicBezTo>
                    <a:pt x="1881" y="2746"/>
                    <a:pt x="1985" y="2735"/>
                    <a:pt x="2094" y="2713"/>
                  </a:cubicBezTo>
                  <a:cubicBezTo>
                    <a:pt x="2138" y="2729"/>
                    <a:pt x="2189" y="2736"/>
                    <a:pt x="2243" y="2736"/>
                  </a:cubicBezTo>
                  <a:cubicBezTo>
                    <a:pt x="2683" y="2736"/>
                    <a:pt x="3374" y="2244"/>
                    <a:pt x="3345" y="1860"/>
                  </a:cubicBezTo>
                  <a:cubicBezTo>
                    <a:pt x="3756" y="718"/>
                    <a:pt x="3077" y="1"/>
                    <a:pt x="20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9"/>
            <p:cNvSpPr/>
            <p:nvPr/>
          </p:nvSpPr>
          <p:spPr>
            <a:xfrm>
              <a:off x="4752425" y="3480825"/>
              <a:ext cx="77400" cy="65175"/>
            </a:xfrm>
            <a:custGeom>
              <a:avLst/>
              <a:gdLst/>
              <a:ahLst/>
              <a:cxnLst/>
              <a:rect l="l" t="t" r="r" b="b"/>
              <a:pathLst>
                <a:path w="3096" h="2607" extrusionOk="0">
                  <a:moveTo>
                    <a:pt x="1766" y="1"/>
                  </a:moveTo>
                  <a:cubicBezTo>
                    <a:pt x="658" y="1"/>
                    <a:pt x="1" y="1892"/>
                    <a:pt x="1232" y="2481"/>
                  </a:cubicBezTo>
                  <a:cubicBezTo>
                    <a:pt x="1397" y="2567"/>
                    <a:pt x="1564" y="2606"/>
                    <a:pt x="1726" y="2606"/>
                  </a:cubicBezTo>
                  <a:cubicBezTo>
                    <a:pt x="2355" y="2606"/>
                    <a:pt x="2913" y="2017"/>
                    <a:pt x="3027" y="1273"/>
                  </a:cubicBezTo>
                  <a:cubicBezTo>
                    <a:pt x="3095" y="811"/>
                    <a:pt x="2745" y="406"/>
                    <a:pt x="2390" y="197"/>
                  </a:cubicBezTo>
                  <a:cubicBezTo>
                    <a:pt x="2173" y="60"/>
                    <a:pt x="1963" y="1"/>
                    <a:pt x="17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9"/>
            <p:cNvSpPr/>
            <p:nvPr/>
          </p:nvSpPr>
          <p:spPr>
            <a:xfrm>
              <a:off x="5046550" y="3321050"/>
              <a:ext cx="155000" cy="127750"/>
            </a:xfrm>
            <a:custGeom>
              <a:avLst/>
              <a:gdLst/>
              <a:ahLst/>
              <a:cxnLst/>
              <a:rect l="l" t="t" r="r" b="b"/>
              <a:pathLst>
                <a:path w="6200" h="5110" extrusionOk="0">
                  <a:moveTo>
                    <a:pt x="3165" y="1"/>
                  </a:moveTo>
                  <a:cubicBezTo>
                    <a:pt x="2951" y="1"/>
                    <a:pt x="2727" y="29"/>
                    <a:pt x="2494" y="88"/>
                  </a:cubicBezTo>
                  <a:cubicBezTo>
                    <a:pt x="827" y="511"/>
                    <a:pt x="0" y="2491"/>
                    <a:pt x="919" y="3951"/>
                  </a:cubicBezTo>
                  <a:lnTo>
                    <a:pt x="920" y="3951"/>
                  </a:lnTo>
                  <a:cubicBezTo>
                    <a:pt x="1405" y="4711"/>
                    <a:pt x="2256" y="5110"/>
                    <a:pt x="3096" y="5110"/>
                  </a:cubicBezTo>
                  <a:cubicBezTo>
                    <a:pt x="3912" y="5110"/>
                    <a:pt x="4716" y="4734"/>
                    <a:pt x="5164" y="3947"/>
                  </a:cubicBezTo>
                  <a:cubicBezTo>
                    <a:pt x="6200" y="2215"/>
                    <a:pt x="5077" y="1"/>
                    <a:pt x="31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9"/>
            <p:cNvSpPr/>
            <p:nvPr/>
          </p:nvSpPr>
          <p:spPr>
            <a:xfrm>
              <a:off x="4907175" y="3437725"/>
              <a:ext cx="80425" cy="60900"/>
            </a:xfrm>
            <a:custGeom>
              <a:avLst/>
              <a:gdLst/>
              <a:ahLst/>
              <a:cxnLst/>
              <a:rect l="l" t="t" r="r" b="b"/>
              <a:pathLst>
                <a:path w="3217" h="2436" extrusionOk="0">
                  <a:moveTo>
                    <a:pt x="1406" y="1"/>
                  </a:moveTo>
                  <a:cubicBezTo>
                    <a:pt x="960" y="1"/>
                    <a:pt x="535" y="219"/>
                    <a:pt x="345" y="742"/>
                  </a:cubicBezTo>
                  <a:cubicBezTo>
                    <a:pt x="1" y="1596"/>
                    <a:pt x="361" y="2367"/>
                    <a:pt x="1346" y="2432"/>
                  </a:cubicBezTo>
                  <a:cubicBezTo>
                    <a:pt x="1375" y="2434"/>
                    <a:pt x="1405" y="2435"/>
                    <a:pt x="1436" y="2435"/>
                  </a:cubicBezTo>
                  <a:cubicBezTo>
                    <a:pt x="1914" y="2435"/>
                    <a:pt x="2532" y="2194"/>
                    <a:pt x="2699" y="1837"/>
                  </a:cubicBezTo>
                  <a:cubicBezTo>
                    <a:pt x="3216" y="820"/>
                    <a:pt x="2271" y="1"/>
                    <a:pt x="1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095"/>
        <p:cNvGrpSpPr/>
        <p:nvPr/>
      </p:nvGrpSpPr>
      <p:grpSpPr>
        <a:xfrm>
          <a:off x="0" y="0"/>
          <a:ext cx="0" cy="0"/>
          <a:chOff x="0" y="0"/>
          <a:chExt cx="0" cy="0"/>
        </a:xfrm>
      </p:grpSpPr>
      <p:grpSp>
        <p:nvGrpSpPr>
          <p:cNvPr id="2096" name="Google Shape;2096;p30"/>
          <p:cNvGrpSpPr/>
          <p:nvPr/>
        </p:nvGrpSpPr>
        <p:grpSpPr>
          <a:xfrm>
            <a:off x="-751829" y="-554220"/>
            <a:ext cx="1928311" cy="1928029"/>
            <a:chOff x="592350" y="1439550"/>
            <a:chExt cx="1026025" cy="1025875"/>
          </a:xfrm>
        </p:grpSpPr>
        <p:sp>
          <p:nvSpPr>
            <p:cNvPr id="2097" name="Google Shape;2097;p30"/>
            <p:cNvSpPr/>
            <p:nvPr/>
          </p:nvSpPr>
          <p:spPr>
            <a:xfrm>
              <a:off x="637950" y="1509300"/>
              <a:ext cx="208725" cy="231400"/>
            </a:xfrm>
            <a:custGeom>
              <a:avLst/>
              <a:gdLst/>
              <a:ahLst/>
              <a:cxnLst/>
              <a:rect l="l" t="t" r="r" b="b"/>
              <a:pathLst>
                <a:path w="8349" h="9256" extrusionOk="0">
                  <a:moveTo>
                    <a:pt x="8349" y="0"/>
                  </a:moveTo>
                  <a:lnTo>
                    <a:pt x="8349" y="0"/>
                  </a:lnTo>
                  <a:cubicBezTo>
                    <a:pt x="7678" y="390"/>
                    <a:pt x="7026" y="822"/>
                    <a:pt x="6397" y="1296"/>
                  </a:cubicBezTo>
                  <a:lnTo>
                    <a:pt x="1090" y="7179"/>
                  </a:lnTo>
                  <a:cubicBezTo>
                    <a:pt x="683" y="7856"/>
                    <a:pt x="319" y="8549"/>
                    <a:pt x="0" y="9256"/>
                  </a:cubicBezTo>
                  <a:lnTo>
                    <a:pt x="8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0"/>
            <p:cNvSpPr/>
            <p:nvPr/>
          </p:nvSpPr>
          <p:spPr>
            <a:xfrm>
              <a:off x="604700" y="1466025"/>
              <a:ext cx="337400" cy="374050"/>
            </a:xfrm>
            <a:custGeom>
              <a:avLst/>
              <a:gdLst/>
              <a:ahLst/>
              <a:cxnLst/>
              <a:rect l="l" t="t" r="r" b="b"/>
              <a:pathLst>
                <a:path w="13496" h="14962" extrusionOk="0">
                  <a:moveTo>
                    <a:pt x="13495" y="0"/>
                  </a:moveTo>
                  <a:lnTo>
                    <a:pt x="13495" y="0"/>
                  </a:lnTo>
                  <a:cubicBezTo>
                    <a:pt x="13102" y="130"/>
                    <a:pt x="12712" y="274"/>
                    <a:pt x="12325" y="431"/>
                  </a:cubicBezTo>
                  <a:lnTo>
                    <a:pt x="311" y="13751"/>
                  </a:lnTo>
                  <a:cubicBezTo>
                    <a:pt x="194" y="14152"/>
                    <a:pt x="90" y="14555"/>
                    <a:pt x="1" y="14962"/>
                  </a:cubicBezTo>
                  <a:lnTo>
                    <a:pt x="134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0"/>
            <p:cNvSpPr/>
            <p:nvPr/>
          </p:nvSpPr>
          <p:spPr>
            <a:xfrm>
              <a:off x="593700" y="1447350"/>
              <a:ext cx="421750" cy="467525"/>
            </a:xfrm>
            <a:custGeom>
              <a:avLst/>
              <a:gdLst/>
              <a:ahLst/>
              <a:cxnLst/>
              <a:rect l="l" t="t" r="r" b="b"/>
              <a:pathLst>
                <a:path w="16870" h="18701" extrusionOk="0">
                  <a:moveTo>
                    <a:pt x="16869" y="0"/>
                  </a:moveTo>
                  <a:lnTo>
                    <a:pt x="16869" y="0"/>
                  </a:lnTo>
                  <a:cubicBezTo>
                    <a:pt x="16549" y="56"/>
                    <a:pt x="16228" y="120"/>
                    <a:pt x="15911" y="192"/>
                  </a:cubicBezTo>
                  <a:lnTo>
                    <a:pt x="95" y="17728"/>
                  </a:lnTo>
                  <a:cubicBezTo>
                    <a:pt x="55" y="18051"/>
                    <a:pt x="23" y="18375"/>
                    <a:pt x="1" y="18700"/>
                  </a:cubicBezTo>
                  <a:lnTo>
                    <a:pt x="168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0"/>
            <p:cNvSpPr/>
            <p:nvPr/>
          </p:nvSpPr>
          <p:spPr>
            <a:xfrm>
              <a:off x="592350" y="1440150"/>
              <a:ext cx="486000" cy="538050"/>
            </a:xfrm>
            <a:custGeom>
              <a:avLst/>
              <a:gdLst/>
              <a:ahLst/>
              <a:cxnLst/>
              <a:rect l="l" t="t" r="r" b="b"/>
              <a:pathLst>
                <a:path w="19440" h="21522" extrusionOk="0">
                  <a:moveTo>
                    <a:pt x="19439" y="0"/>
                  </a:moveTo>
                  <a:cubicBezTo>
                    <a:pt x="19159" y="13"/>
                    <a:pt x="18880" y="34"/>
                    <a:pt x="18601" y="61"/>
                  </a:cubicBezTo>
                  <a:lnTo>
                    <a:pt x="1" y="20682"/>
                  </a:lnTo>
                  <a:lnTo>
                    <a:pt x="1" y="20684"/>
                  </a:lnTo>
                  <a:cubicBezTo>
                    <a:pt x="4" y="20964"/>
                    <a:pt x="12" y="21244"/>
                    <a:pt x="26" y="21522"/>
                  </a:cubicBezTo>
                  <a:lnTo>
                    <a:pt x="194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0"/>
            <p:cNvSpPr/>
            <p:nvPr/>
          </p:nvSpPr>
          <p:spPr>
            <a:xfrm>
              <a:off x="596200" y="1439550"/>
              <a:ext cx="538425" cy="594700"/>
            </a:xfrm>
            <a:custGeom>
              <a:avLst/>
              <a:gdLst/>
              <a:ahLst/>
              <a:cxnLst/>
              <a:rect l="l" t="t" r="r" b="b"/>
              <a:pathLst>
                <a:path w="21537" h="23788" extrusionOk="0">
                  <a:moveTo>
                    <a:pt x="20781" y="0"/>
                  </a:moveTo>
                  <a:lnTo>
                    <a:pt x="0" y="23037"/>
                  </a:lnTo>
                  <a:cubicBezTo>
                    <a:pt x="32" y="23288"/>
                    <a:pt x="67" y="23537"/>
                    <a:pt x="109" y="23787"/>
                  </a:cubicBezTo>
                  <a:lnTo>
                    <a:pt x="21536" y="29"/>
                  </a:lnTo>
                  <a:cubicBezTo>
                    <a:pt x="21285" y="13"/>
                    <a:pt x="21032" y="4"/>
                    <a:pt x="20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0"/>
            <p:cNvSpPr/>
            <p:nvPr/>
          </p:nvSpPr>
          <p:spPr>
            <a:xfrm>
              <a:off x="605425" y="1443300"/>
              <a:ext cx="580750" cy="641525"/>
            </a:xfrm>
            <a:custGeom>
              <a:avLst/>
              <a:gdLst/>
              <a:ahLst/>
              <a:cxnLst/>
              <a:rect l="l" t="t" r="r" b="b"/>
              <a:pathLst>
                <a:path w="23230" h="25661" extrusionOk="0">
                  <a:moveTo>
                    <a:pt x="22533" y="1"/>
                  </a:moveTo>
                  <a:lnTo>
                    <a:pt x="1" y="24981"/>
                  </a:lnTo>
                  <a:cubicBezTo>
                    <a:pt x="53" y="25209"/>
                    <a:pt x="109" y="25437"/>
                    <a:pt x="170" y="25661"/>
                  </a:cubicBezTo>
                  <a:lnTo>
                    <a:pt x="23229" y="98"/>
                  </a:lnTo>
                  <a:cubicBezTo>
                    <a:pt x="22996" y="62"/>
                    <a:pt x="22767" y="30"/>
                    <a:pt x="22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0"/>
            <p:cNvSpPr/>
            <p:nvPr/>
          </p:nvSpPr>
          <p:spPr>
            <a:xfrm>
              <a:off x="618875" y="1451750"/>
              <a:ext cx="614800" cy="679375"/>
            </a:xfrm>
            <a:custGeom>
              <a:avLst/>
              <a:gdLst/>
              <a:ahLst/>
              <a:cxnLst/>
              <a:rect l="l" t="t" r="r" b="b"/>
              <a:pathLst>
                <a:path w="24592" h="27175" extrusionOk="0">
                  <a:moveTo>
                    <a:pt x="23948" y="0"/>
                  </a:moveTo>
                  <a:lnTo>
                    <a:pt x="0" y="26549"/>
                  </a:lnTo>
                  <a:cubicBezTo>
                    <a:pt x="69" y="26761"/>
                    <a:pt x="143" y="26967"/>
                    <a:pt x="221" y="27175"/>
                  </a:cubicBezTo>
                  <a:lnTo>
                    <a:pt x="24591" y="155"/>
                  </a:lnTo>
                  <a:cubicBezTo>
                    <a:pt x="24377" y="99"/>
                    <a:pt x="24164" y="48"/>
                    <a:pt x="23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0"/>
            <p:cNvSpPr/>
            <p:nvPr/>
          </p:nvSpPr>
          <p:spPr>
            <a:xfrm>
              <a:off x="635825" y="1464100"/>
              <a:ext cx="642050" cy="709625"/>
            </a:xfrm>
            <a:custGeom>
              <a:avLst/>
              <a:gdLst/>
              <a:ahLst/>
              <a:cxnLst/>
              <a:rect l="l" t="t" r="r" b="b"/>
              <a:pathLst>
                <a:path w="25682" h="28385" extrusionOk="0">
                  <a:moveTo>
                    <a:pt x="25083" y="1"/>
                  </a:moveTo>
                  <a:lnTo>
                    <a:pt x="0" y="27807"/>
                  </a:lnTo>
                  <a:lnTo>
                    <a:pt x="0" y="27809"/>
                  </a:lnTo>
                  <a:cubicBezTo>
                    <a:pt x="84" y="28002"/>
                    <a:pt x="172" y="28194"/>
                    <a:pt x="263" y="28385"/>
                  </a:cubicBezTo>
                  <a:lnTo>
                    <a:pt x="25681" y="205"/>
                  </a:lnTo>
                  <a:cubicBezTo>
                    <a:pt x="25483" y="132"/>
                    <a:pt x="25284" y="65"/>
                    <a:pt x="250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0"/>
            <p:cNvSpPr/>
            <p:nvPr/>
          </p:nvSpPr>
          <p:spPr>
            <a:xfrm>
              <a:off x="655750" y="1479825"/>
              <a:ext cx="663425" cy="733225"/>
            </a:xfrm>
            <a:custGeom>
              <a:avLst/>
              <a:gdLst/>
              <a:ahLst/>
              <a:cxnLst/>
              <a:rect l="l" t="t" r="r" b="b"/>
              <a:pathLst>
                <a:path w="26537" h="29329" extrusionOk="0">
                  <a:moveTo>
                    <a:pt x="25977" y="0"/>
                  </a:moveTo>
                  <a:lnTo>
                    <a:pt x="0" y="28795"/>
                  </a:lnTo>
                  <a:lnTo>
                    <a:pt x="0" y="28797"/>
                  </a:lnTo>
                  <a:cubicBezTo>
                    <a:pt x="98" y="28976"/>
                    <a:pt x="198" y="29152"/>
                    <a:pt x="304" y="29328"/>
                  </a:cubicBezTo>
                  <a:lnTo>
                    <a:pt x="26536" y="245"/>
                  </a:lnTo>
                  <a:cubicBezTo>
                    <a:pt x="26349" y="160"/>
                    <a:pt x="26164" y="77"/>
                    <a:pt x="25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0"/>
            <p:cNvSpPr/>
            <p:nvPr/>
          </p:nvSpPr>
          <p:spPr>
            <a:xfrm>
              <a:off x="678500" y="1498575"/>
              <a:ext cx="679275" cy="750850"/>
            </a:xfrm>
            <a:custGeom>
              <a:avLst/>
              <a:gdLst/>
              <a:ahLst/>
              <a:cxnLst/>
              <a:rect l="l" t="t" r="r" b="b"/>
              <a:pathLst>
                <a:path w="27171" h="30034" extrusionOk="0">
                  <a:moveTo>
                    <a:pt x="26645" y="0"/>
                  </a:moveTo>
                  <a:lnTo>
                    <a:pt x="0" y="29543"/>
                  </a:lnTo>
                  <a:cubicBezTo>
                    <a:pt x="111" y="29709"/>
                    <a:pt x="223" y="29872"/>
                    <a:pt x="338" y="30034"/>
                  </a:cubicBezTo>
                  <a:lnTo>
                    <a:pt x="27170" y="287"/>
                  </a:lnTo>
                  <a:cubicBezTo>
                    <a:pt x="26997" y="188"/>
                    <a:pt x="26823" y="92"/>
                    <a:pt x="266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0"/>
            <p:cNvSpPr/>
            <p:nvPr/>
          </p:nvSpPr>
          <p:spPr>
            <a:xfrm>
              <a:off x="703700" y="1520100"/>
              <a:ext cx="690225" cy="763000"/>
            </a:xfrm>
            <a:custGeom>
              <a:avLst/>
              <a:gdLst/>
              <a:ahLst/>
              <a:cxnLst/>
              <a:rect l="l" t="t" r="r" b="b"/>
              <a:pathLst>
                <a:path w="27609" h="30520" extrusionOk="0">
                  <a:moveTo>
                    <a:pt x="27119" y="0"/>
                  </a:moveTo>
                  <a:lnTo>
                    <a:pt x="0" y="30065"/>
                  </a:lnTo>
                  <a:cubicBezTo>
                    <a:pt x="123" y="30217"/>
                    <a:pt x="248" y="30369"/>
                    <a:pt x="374" y="30520"/>
                  </a:cubicBezTo>
                  <a:lnTo>
                    <a:pt x="27608" y="325"/>
                  </a:lnTo>
                  <a:cubicBezTo>
                    <a:pt x="27445" y="214"/>
                    <a:pt x="27282" y="107"/>
                    <a:pt x="27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0"/>
            <p:cNvSpPr/>
            <p:nvPr/>
          </p:nvSpPr>
          <p:spPr>
            <a:xfrm>
              <a:off x="731400" y="1544375"/>
              <a:ext cx="696300" cy="769725"/>
            </a:xfrm>
            <a:custGeom>
              <a:avLst/>
              <a:gdLst/>
              <a:ahLst/>
              <a:cxnLst/>
              <a:rect l="l" t="t" r="r" b="b"/>
              <a:pathLst>
                <a:path w="27852" h="30789" extrusionOk="0">
                  <a:moveTo>
                    <a:pt x="27394" y="0"/>
                  </a:moveTo>
                  <a:lnTo>
                    <a:pt x="1" y="30369"/>
                  </a:lnTo>
                  <a:cubicBezTo>
                    <a:pt x="132" y="30512"/>
                    <a:pt x="266" y="30651"/>
                    <a:pt x="405" y="30788"/>
                  </a:cubicBezTo>
                  <a:lnTo>
                    <a:pt x="27852" y="360"/>
                  </a:lnTo>
                  <a:cubicBezTo>
                    <a:pt x="27700" y="237"/>
                    <a:pt x="27548" y="117"/>
                    <a:pt x="273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0"/>
            <p:cNvSpPr/>
            <p:nvPr/>
          </p:nvSpPr>
          <p:spPr>
            <a:xfrm>
              <a:off x="761325" y="1571125"/>
              <a:ext cx="697850" cy="771450"/>
            </a:xfrm>
            <a:custGeom>
              <a:avLst/>
              <a:gdLst/>
              <a:ahLst/>
              <a:cxnLst/>
              <a:rect l="l" t="t" r="r" b="b"/>
              <a:pathLst>
                <a:path w="27914" h="30858" extrusionOk="0">
                  <a:moveTo>
                    <a:pt x="27488" y="0"/>
                  </a:moveTo>
                  <a:lnTo>
                    <a:pt x="0" y="30475"/>
                  </a:lnTo>
                  <a:cubicBezTo>
                    <a:pt x="6" y="30480"/>
                    <a:pt x="11" y="30485"/>
                    <a:pt x="16" y="30489"/>
                  </a:cubicBezTo>
                  <a:cubicBezTo>
                    <a:pt x="155" y="30614"/>
                    <a:pt x="296" y="30737"/>
                    <a:pt x="437" y="30857"/>
                  </a:cubicBezTo>
                  <a:lnTo>
                    <a:pt x="27914" y="395"/>
                  </a:lnTo>
                  <a:cubicBezTo>
                    <a:pt x="27779" y="266"/>
                    <a:pt x="27642" y="141"/>
                    <a:pt x="27504" y="15"/>
                  </a:cubicBezTo>
                  <a:cubicBezTo>
                    <a:pt x="27498" y="10"/>
                    <a:pt x="27493" y="5"/>
                    <a:pt x="274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0"/>
            <p:cNvSpPr/>
            <p:nvPr/>
          </p:nvSpPr>
          <p:spPr>
            <a:xfrm>
              <a:off x="793575" y="1600425"/>
              <a:ext cx="694850" cy="768100"/>
            </a:xfrm>
            <a:custGeom>
              <a:avLst/>
              <a:gdLst/>
              <a:ahLst/>
              <a:cxnLst/>
              <a:rect l="l" t="t" r="r" b="b"/>
              <a:pathLst>
                <a:path w="27794" h="30724" extrusionOk="0">
                  <a:moveTo>
                    <a:pt x="27398" y="1"/>
                  </a:moveTo>
                  <a:lnTo>
                    <a:pt x="1" y="30375"/>
                  </a:lnTo>
                  <a:cubicBezTo>
                    <a:pt x="155" y="30496"/>
                    <a:pt x="311" y="30611"/>
                    <a:pt x="468" y="30723"/>
                  </a:cubicBezTo>
                  <a:lnTo>
                    <a:pt x="27793" y="429"/>
                  </a:lnTo>
                  <a:cubicBezTo>
                    <a:pt x="27664" y="285"/>
                    <a:pt x="27532" y="142"/>
                    <a:pt x="27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0"/>
            <p:cNvSpPr/>
            <p:nvPr/>
          </p:nvSpPr>
          <p:spPr>
            <a:xfrm>
              <a:off x="828050" y="1632275"/>
              <a:ext cx="687275" cy="759650"/>
            </a:xfrm>
            <a:custGeom>
              <a:avLst/>
              <a:gdLst/>
              <a:ahLst/>
              <a:cxnLst/>
              <a:rect l="l" t="t" r="r" b="b"/>
              <a:pathLst>
                <a:path w="27491" h="30386" extrusionOk="0">
                  <a:moveTo>
                    <a:pt x="27129" y="0"/>
                  </a:moveTo>
                  <a:lnTo>
                    <a:pt x="1" y="30073"/>
                  </a:lnTo>
                  <a:cubicBezTo>
                    <a:pt x="166" y="30180"/>
                    <a:pt x="334" y="30284"/>
                    <a:pt x="502" y="30385"/>
                  </a:cubicBezTo>
                  <a:lnTo>
                    <a:pt x="27491" y="466"/>
                  </a:lnTo>
                  <a:cubicBezTo>
                    <a:pt x="27372" y="309"/>
                    <a:pt x="27252" y="154"/>
                    <a:pt x="27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0"/>
            <p:cNvSpPr/>
            <p:nvPr/>
          </p:nvSpPr>
          <p:spPr>
            <a:xfrm>
              <a:off x="865050" y="1666775"/>
              <a:ext cx="674725" cy="745825"/>
            </a:xfrm>
            <a:custGeom>
              <a:avLst/>
              <a:gdLst/>
              <a:ahLst/>
              <a:cxnLst/>
              <a:rect l="l" t="t" r="r" b="b"/>
              <a:pathLst>
                <a:path w="26989" h="29833" extrusionOk="0">
                  <a:moveTo>
                    <a:pt x="26660" y="1"/>
                  </a:moveTo>
                  <a:lnTo>
                    <a:pt x="1" y="29559"/>
                  </a:lnTo>
                  <a:cubicBezTo>
                    <a:pt x="177" y="29653"/>
                    <a:pt x="356" y="29746"/>
                    <a:pt x="535" y="29832"/>
                  </a:cubicBezTo>
                  <a:lnTo>
                    <a:pt x="26988" y="504"/>
                  </a:lnTo>
                  <a:cubicBezTo>
                    <a:pt x="26882" y="335"/>
                    <a:pt x="26772" y="167"/>
                    <a:pt x="266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0"/>
            <p:cNvSpPr/>
            <p:nvPr/>
          </p:nvSpPr>
          <p:spPr>
            <a:xfrm>
              <a:off x="904400" y="1704100"/>
              <a:ext cx="657250" cy="726325"/>
            </a:xfrm>
            <a:custGeom>
              <a:avLst/>
              <a:gdLst/>
              <a:ahLst/>
              <a:cxnLst/>
              <a:rect l="l" t="t" r="r" b="b"/>
              <a:pathLst>
                <a:path w="26290" h="29053" extrusionOk="0">
                  <a:moveTo>
                    <a:pt x="25998" y="0"/>
                  </a:moveTo>
                  <a:lnTo>
                    <a:pt x="1" y="28819"/>
                  </a:lnTo>
                  <a:cubicBezTo>
                    <a:pt x="191" y="28899"/>
                    <a:pt x="383" y="28977"/>
                    <a:pt x="575" y="29053"/>
                  </a:cubicBezTo>
                  <a:lnTo>
                    <a:pt x="26289" y="544"/>
                  </a:lnTo>
                  <a:cubicBezTo>
                    <a:pt x="26195" y="362"/>
                    <a:pt x="26099" y="179"/>
                    <a:pt x="259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0"/>
            <p:cNvSpPr/>
            <p:nvPr/>
          </p:nvSpPr>
          <p:spPr>
            <a:xfrm>
              <a:off x="946625" y="1744450"/>
              <a:ext cx="634000" cy="700625"/>
            </a:xfrm>
            <a:custGeom>
              <a:avLst/>
              <a:gdLst/>
              <a:ahLst/>
              <a:cxnLst/>
              <a:rect l="l" t="t" r="r" b="b"/>
              <a:pathLst>
                <a:path w="25360" h="28025" extrusionOk="0">
                  <a:moveTo>
                    <a:pt x="25112" y="0"/>
                  </a:moveTo>
                  <a:lnTo>
                    <a:pt x="1" y="27837"/>
                  </a:lnTo>
                  <a:cubicBezTo>
                    <a:pt x="204" y="27903"/>
                    <a:pt x="409" y="27965"/>
                    <a:pt x="613" y="28024"/>
                  </a:cubicBezTo>
                  <a:lnTo>
                    <a:pt x="25360" y="590"/>
                  </a:lnTo>
                  <a:lnTo>
                    <a:pt x="25360" y="589"/>
                  </a:lnTo>
                  <a:cubicBezTo>
                    <a:pt x="25280" y="392"/>
                    <a:pt x="25198" y="194"/>
                    <a:pt x="25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0"/>
            <p:cNvSpPr/>
            <p:nvPr/>
          </p:nvSpPr>
          <p:spPr>
            <a:xfrm>
              <a:off x="991875" y="1788150"/>
              <a:ext cx="604625" cy="668075"/>
            </a:xfrm>
            <a:custGeom>
              <a:avLst/>
              <a:gdLst/>
              <a:ahLst/>
              <a:cxnLst/>
              <a:rect l="l" t="t" r="r" b="b"/>
              <a:pathLst>
                <a:path w="24185" h="26723" extrusionOk="0">
                  <a:moveTo>
                    <a:pt x="23980" y="0"/>
                  </a:moveTo>
                  <a:lnTo>
                    <a:pt x="0" y="26585"/>
                  </a:lnTo>
                  <a:cubicBezTo>
                    <a:pt x="219" y="26636"/>
                    <a:pt x="438" y="26681"/>
                    <a:pt x="659" y="26722"/>
                  </a:cubicBezTo>
                  <a:lnTo>
                    <a:pt x="24185" y="640"/>
                  </a:lnTo>
                  <a:cubicBezTo>
                    <a:pt x="24121" y="426"/>
                    <a:pt x="24052" y="213"/>
                    <a:pt x="239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0"/>
            <p:cNvSpPr/>
            <p:nvPr/>
          </p:nvSpPr>
          <p:spPr>
            <a:xfrm>
              <a:off x="1040575" y="1835650"/>
              <a:ext cx="568100" cy="627650"/>
            </a:xfrm>
            <a:custGeom>
              <a:avLst/>
              <a:gdLst/>
              <a:ahLst/>
              <a:cxnLst/>
              <a:rect l="l" t="t" r="r" b="b"/>
              <a:pathLst>
                <a:path w="22724" h="25106" extrusionOk="0">
                  <a:moveTo>
                    <a:pt x="22574" y="1"/>
                  </a:moveTo>
                  <a:lnTo>
                    <a:pt x="0" y="25027"/>
                  </a:lnTo>
                  <a:cubicBezTo>
                    <a:pt x="239" y="25058"/>
                    <a:pt x="477" y="25083"/>
                    <a:pt x="714" y="25106"/>
                  </a:cubicBezTo>
                  <a:lnTo>
                    <a:pt x="22723" y="705"/>
                  </a:lnTo>
                  <a:lnTo>
                    <a:pt x="22723" y="703"/>
                  </a:lnTo>
                  <a:cubicBezTo>
                    <a:pt x="22678" y="470"/>
                    <a:pt x="22627" y="234"/>
                    <a:pt x="225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0"/>
            <p:cNvSpPr/>
            <p:nvPr/>
          </p:nvSpPr>
          <p:spPr>
            <a:xfrm>
              <a:off x="1093475" y="1887875"/>
              <a:ext cx="522875" cy="577550"/>
            </a:xfrm>
            <a:custGeom>
              <a:avLst/>
              <a:gdLst/>
              <a:ahLst/>
              <a:cxnLst/>
              <a:rect l="l" t="t" r="r" b="b"/>
              <a:pathLst>
                <a:path w="20915" h="23102" extrusionOk="0">
                  <a:moveTo>
                    <a:pt x="20833" y="1"/>
                  </a:moveTo>
                  <a:lnTo>
                    <a:pt x="1" y="23097"/>
                  </a:lnTo>
                  <a:cubicBezTo>
                    <a:pt x="151" y="23099"/>
                    <a:pt x="302" y="23101"/>
                    <a:pt x="453" y="23101"/>
                  </a:cubicBezTo>
                  <a:cubicBezTo>
                    <a:pt x="562" y="23101"/>
                    <a:pt x="671" y="23100"/>
                    <a:pt x="780" y="23098"/>
                  </a:cubicBezTo>
                  <a:lnTo>
                    <a:pt x="20914" y="777"/>
                  </a:lnTo>
                  <a:cubicBezTo>
                    <a:pt x="20892" y="518"/>
                    <a:pt x="20865" y="258"/>
                    <a:pt x="208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0"/>
            <p:cNvSpPr/>
            <p:nvPr/>
          </p:nvSpPr>
          <p:spPr>
            <a:xfrm>
              <a:off x="1151700" y="1946000"/>
              <a:ext cx="466675" cy="517300"/>
            </a:xfrm>
            <a:custGeom>
              <a:avLst/>
              <a:gdLst/>
              <a:ahLst/>
              <a:cxnLst/>
              <a:rect l="l" t="t" r="r" b="b"/>
              <a:pathLst>
                <a:path w="18667" h="20692" extrusionOk="0">
                  <a:moveTo>
                    <a:pt x="18664" y="0"/>
                  </a:moveTo>
                  <a:lnTo>
                    <a:pt x="1" y="20692"/>
                  </a:lnTo>
                  <a:cubicBezTo>
                    <a:pt x="292" y="20666"/>
                    <a:pt x="581" y="20634"/>
                    <a:pt x="871" y="20594"/>
                  </a:cubicBezTo>
                  <a:lnTo>
                    <a:pt x="18654" y="878"/>
                  </a:lnTo>
                  <a:cubicBezTo>
                    <a:pt x="18664" y="587"/>
                    <a:pt x="18667" y="295"/>
                    <a:pt x="186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0"/>
            <p:cNvSpPr/>
            <p:nvPr/>
          </p:nvSpPr>
          <p:spPr>
            <a:xfrm>
              <a:off x="1217375" y="2012375"/>
              <a:ext cx="397500" cy="440700"/>
            </a:xfrm>
            <a:custGeom>
              <a:avLst/>
              <a:gdLst/>
              <a:ahLst/>
              <a:cxnLst/>
              <a:rect l="l" t="t" r="r" b="b"/>
              <a:pathLst>
                <a:path w="15900" h="17628" extrusionOk="0">
                  <a:moveTo>
                    <a:pt x="15899" y="1"/>
                  </a:moveTo>
                  <a:lnTo>
                    <a:pt x="0" y="17627"/>
                  </a:lnTo>
                  <a:cubicBezTo>
                    <a:pt x="338" y="17552"/>
                    <a:pt x="675" y="17469"/>
                    <a:pt x="1010" y="17374"/>
                  </a:cubicBezTo>
                  <a:lnTo>
                    <a:pt x="1011" y="17374"/>
                  </a:lnTo>
                  <a:lnTo>
                    <a:pt x="15752" y="1032"/>
                  </a:lnTo>
                  <a:lnTo>
                    <a:pt x="15752" y="1031"/>
                  </a:lnTo>
                  <a:cubicBezTo>
                    <a:pt x="15811" y="687"/>
                    <a:pt x="15859" y="345"/>
                    <a:pt x="158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0"/>
            <p:cNvSpPr/>
            <p:nvPr/>
          </p:nvSpPr>
          <p:spPr>
            <a:xfrm>
              <a:off x="1295550" y="2092675"/>
              <a:ext cx="303325" cy="336275"/>
            </a:xfrm>
            <a:custGeom>
              <a:avLst/>
              <a:gdLst/>
              <a:ahLst/>
              <a:cxnLst/>
              <a:rect l="l" t="t" r="r" b="b"/>
              <a:pathLst>
                <a:path w="12133" h="13451" extrusionOk="0">
                  <a:moveTo>
                    <a:pt x="12132" y="1"/>
                  </a:moveTo>
                  <a:lnTo>
                    <a:pt x="1" y="13450"/>
                  </a:lnTo>
                  <a:cubicBezTo>
                    <a:pt x="439" y="13276"/>
                    <a:pt x="869" y="13087"/>
                    <a:pt x="1296" y="12881"/>
                  </a:cubicBezTo>
                  <a:lnTo>
                    <a:pt x="11699" y="1349"/>
                  </a:lnTo>
                  <a:cubicBezTo>
                    <a:pt x="11860" y="903"/>
                    <a:pt x="12004" y="453"/>
                    <a:pt x="1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0"/>
            <p:cNvSpPr/>
            <p:nvPr/>
          </p:nvSpPr>
          <p:spPr>
            <a:xfrm>
              <a:off x="1408400" y="2211425"/>
              <a:ext cx="139850" cy="154975"/>
            </a:xfrm>
            <a:custGeom>
              <a:avLst/>
              <a:gdLst/>
              <a:ahLst/>
              <a:cxnLst/>
              <a:rect l="l" t="t" r="r" b="b"/>
              <a:pathLst>
                <a:path w="5594" h="6199" extrusionOk="0">
                  <a:moveTo>
                    <a:pt x="5593" y="0"/>
                  </a:moveTo>
                  <a:lnTo>
                    <a:pt x="1" y="6199"/>
                  </a:lnTo>
                  <a:cubicBezTo>
                    <a:pt x="1111" y="5384"/>
                    <a:pt x="2156" y="4445"/>
                    <a:pt x="3115" y="3382"/>
                  </a:cubicBezTo>
                  <a:cubicBezTo>
                    <a:pt x="4072" y="2321"/>
                    <a:pt x="4899" y="1187"/>
                    <a:pt x="5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2" name="Google Shape;2122;p30"/>
          <p:cNvGrpSpPr/>
          <p:nvPr/>
        </p:nvGrpSpPr>
        <p:grpSpPr>
          <a:xfrm flipH="1">
            <a:off x="8401739" y="3901266"/>
            <a:ext cx="1928311" cy="1928029"/>
            <a:chOff x="592350" y="1439550"/>
            <a:chExt cx="1026025" cy="1025875"/>
          </a:xfrm>
        </p:grpSpPr>
        <p:sp>
          <p:nvSpPr>
            <p:cNvPr id="2123" name="Google Shape;2123;p30"/>
            <p:cNvSpPr/>
            <p:nvPr/>
          </p:nvSpPr>
          <p:spPr>
            <a:xfrm>
              <a:off x="637950" y="1509300"/>
              <a:ext cx="208725" cy="231400"/>
            </a:xfrm>
            <a:custGeom>
              <a:avLst/>
              <a:gdLst/>
              <a:ahLst/>
              <a:cxnLst/>
              <a:rect l="l" t="t" r="r" b="b"/>
              <a:pathLst>
                <a:path w="8349" h="9256" extrusionOk="0">
                  <a:moveTo>
                    <a:pt x="8349" y="0"/>
                  </a:moveTo>
                  <a:lnTo>
                    <a:pt x="8349" y="0"/>
                  </a:lnTo>
                  <a:cubicBezTo>
                    <a:pt x="7678" y="390"/>
                    <a:pt x="7026" y="822"/>
                    <a:pt x="6397" y="1296"/>
                  </a:cubicBezTo>
                  <a:lnTo>
                    <a:pt x="1090" y="7179"/>
                  </a:lnTo>
                  <a:cubicBezTo>
                    <a:pt x="683" y="7856"/>
                    <a:pt x="319" y="8549"/>
                    <a:pt x="0" y="9256"/>
                  </a:cubicBezTo>
                  <a:lnTo>
                    <a:pt x="83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0"/>
            <p:cNvSpPr/>
            <p:nvPr/>
          </p:nvSpPr>
          <p:spPr>
            <a:xfrm>
              <a:off x="604700" y="1466025"/>
              <a:ext cx="337400" cy="374050"/>
            </a:xfrm>
            <a:custGeom>
              <a:avLst/>
              <a:gdLst/>
              <a:ahLst/>
              <a:cxnLst/>
              <a:rect l="l" t="t" r="r" b="b"/>
              <a:pathLst>
                <a:path w="13496" h="14962" extrusionOk="0">
                  <a:moveTo>
                    <a:pt x="13495" y="0"/>
                  </a:moveTo>
                  <a:lnTo>
                    <a:pt x="13495" y="0"/>
                  </a:lnTo>
                  <a:cubicBezTo>
                    <a:pt x="13102" y="130"/>
                    <a:pt x="12712" y="274"/>
                    <a:pt x="12325" y="431"/>
                  </a:cubicBezTo>
                  <a:lnTo>
                    <a:pt x="311" y="13751"/>
                  </a:lnTo>
                  <a:cubicBezTo>
                    <a:pt x="194" y="14152"/>
                    <a:pt x="90" y="14555"/>
                    <a:pt x="1" y="14962"/>
                  </a:cubicBezTo>
                  <a:lnTo>
                    <a:pt x="134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0"/>
            <p:cNvSpPr/>
            <p:nvPr/>
          </p:nvSpPr>
          <p:spPr>
            <a:xfrm>
              <a:off x="593700" y="1447350"/>
              <a:ext cx="421750" cy="467525"/>
            </a:xfrm>
            <a:custGeom>
              <a:avLst/>
              <a:gdLst/>
              <a:ahLst/>
              <a:cxnLst/>
              <a:rect l="l" t="t" r="r" b="b"/>
              <a:pathLst>
                <a:path w="16870" h="18701" extrusionOk="0">
                  <a:moveTo>
                    <a:pt x="16869" y="0"/>
                  </a:moveTo>
                  <a:lnTo>
                    <a:pt x="16869" y="0"/>
                  </a:lnTo>
                  <a:cubicBezTo>
                    <a:pt x="16549" y="56"/>
                    <a:pt x="16228" y="120"/>
                    <a:pt x="15911" y="192"/>
                  </a:cubicBezTo>
                  <a:lnTo>
                    <a:pt x="95" y="17728"/>
                  </a:lnTo>
                  <a:cubicBezTo>
                    <a:pt x="55" y="18051"/>
                    <a:pt x="23" y="18375"/>
                    <a:pt x="1" y="18700"/>
                  </a:cubicBezTo>
                  <a:lnTo>
                    <a:pt x="168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0"/>
            <p:cNvSpPr/>
            <p:nvPr/>
          </p:nvSpPr>
          <p:spPr>
            <a:xfrm>
              <a:off x="592350" y="1440150"/>
              <a:ext cx="486000" cy="538050"/>
            </a:xfrm>
            <a:custGeom>
              <a:avLst/>
              <a:gdLst/>
              <a:ahLst/>
              <a:cxnLst/>
              <a:rect l="l" t="t" r="r" b="b"/>
              <a:pathLst>
                <a:path w="19440" h="21522" extrusionOk="0">
                  <a:moveTo>
                    <a:pt x="19439" y="0"/>
                  </a:moveTo>
                  <a:cubicBezTo>
                    <a:pt x="19159" y="13"/>
                    <a:pt x="18880" y="34"/>
                    <a:pt x="18601" y="61"/>
                  </a:cubicBezTo>
                  <a:lnTo>
                    <a:pt x="1" y="20682"/>
                  </a:lnTo>
                  <a:lnTo>
                    <a:pt x="1" y="20684"/>
                  </a:lnTo>
                  <a:cubicBezTo>
                    <a:pt x="4" y="20964"/>
                    <a:pt x="12" y="21244"/>
                    <a:pt x="26" y="21522"/>
                  </a:cubicBezTo>
                  <a:lnTo>
                    <a:pt x="194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0"/>
            <p:cNvSpPr/>
            <p:nvPr/>
          </p:nvSpPr>
          <p:spPr>
            <a:xfrm>
              <a:off x="596200" y="1439550"/>
              <a:ext cx="538425" cy="594700"/>
            </a:xfrm>
            <a:custGeom>
              <a:avLst/>
              <a:gdLst/>
              <a:ahLst/>
              <a:cxnLst/>
              <a:rect l="l" t="t" r="r" b="b"/>
              <a:pathLst>
                <a:path w="21537" h="23788" extrusionOk="0">
                  <a:moveTo>
                    <a:pt x="20781" y="0"/>
                  </a:moveTo>
                  <a:lnTo>
                    <a:pt x="0" y="23037"/>
                  </a:lnTo>
                  <a:cubicBezTo>
                    <a:pt x="32" y="23288"/>
                    <a:pt x="67" y="23537"/>
                    <a:pt x="109" y="23787"/>
                  </a:cubicBezTo>
                  <a:lnTo>
                    <a:pt x="21536" y="29"/>
                  </a:lnTo>
                  <a:cubicBezTo>
                    <a:pt x="21285" y="13"/>
                    <a:pt x="21032" y="4"/>
                    <a:pt x="207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0"/>
            <p:cNvSpPr/>
            <p:nvPr/>
          </p:nvSpPr>
          <p:spPr>
            <a:xfrm>
              <a:off x="605425" y="1443300"/>
              <a:ext cx="580750" cy="641525"/>
            </a:xfrm>
            <a:custGeom>
              <a:avLst/>
              <a:gdLst/>
              <a:ahLst/>
              <a:cxnLst/>
              <a:rect l="l" t="t" r="r" b="b"/>
              <a:pathLst>
                <a:path w="23230" h="25661" extrusionOk="0">
                  <a:moveTo>
                    <a:pt x="22533" y="1"/>
                  </a:moveTo>
                  <a:lnTo>
                    <a:pt x="1" y="24981"/>
                  </a:lnTo>
                  <a:cubicBezTo>
                    <a:pt x="53" y="25209"/>
                    <a:pt x="109" y="25437"/>
                    <a:pt x="170" y="25661"/>
                  </a:cubicBezTo>
                  <a:lnTo>
                    <a:pt x="23229" y="98"/>
                  </a:lnTo>
                  <a:cubicBezTo>
                    <a:pt x="22996" y="62"/>
                    <a:pt x="22767" y="30"/>
                    <a:pt x="225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0"/>
            <p:cNvSpPr/>
            <p:nvPr/>
          </p:nvSpPr>
          <p:spPr>
            <a:xfrm>
              <a:off x="618875" y="1451750"/>
              <a:ext cx="614800" cy="679375"/>
            </a:xfrm>
            <a:custGeom>
              <a:avLst/>
              <a:gdLst/>
              <a:ahLst/>
              <a:cxnLst/>
              <a:rect l="l" t="t" r="r" b="b"/>
              <a:pathLst>
                <a:path w="24592" h="27175" extrusionOk="0">
                  <a:moveTo>
                    <a:pt x="23948" y="0"/>
                  </a:moveTo>
                  <a:lnTo>
                    <a:pt x="0" y="26549"/>
                  </a:lnTo>
                  <a:cubicBezTo>
                    <a:pt x="69" y="26761"/>
                    <a:pt x="143" y="26967"/>
                    <a:pt x="221" y="27175"/>
                  </a:cubicBezTo>
                  <a:lnTo>
                    <a:pt x="24591" y="155"/>
                  </a:lnTo>
                  <a:cubicBezTo>
                    <a:pt x="24377" y="99"/>
                    <a:pt x="24164" y="48"/>
                    <a:pt x="239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0"/>
            <p:cNvSpPr/>
            <p:nvPr/>
          </p:nvSpPr>
          <p:spPr>
            <a:xfrm>
              <a:off x="635825" y="1464100"/>
              <a:ext cx="642050" cy="709625"/>
            </a:xfrm>
            <a:custGeom>
              <a:avLst/>
              <a:gdLst/>
              <a:ahLst/>
              <a:cxnLst/>
              <a:rect l="l" t="t" r="r" b="b"/>
              <a:pathLst>
                <a:path w="25682" h="28385" extrusionOk="0">
                  <a:moveTo>
                    <a:pt x="25083" y="1"/>
                  </a:moveTo>
                  <a:lnTo>
                    <a:pt x="0" y="27807"/>
                  </a:lnTo>
                  <a:lnTo>
                    <a:pt x="0" y="27809"/>
                  </a:lnTo>
                  <a:cubicBezTo>
                    <a:pt x="84" y="28002"/>
                    <a:pt x="172" y="28194"/>
                    <a:pt x="263" y="28385"/>
                  </a:cubicBezTo>
                  <a:lnTo>
                    <a:pt x="25681" y="205"/>
                  </a:lnTo>
                  <a:cubicBezTo>
                    <a:pt x="25483" y="132"/>
                    <a:pt x="25284" y="65"/>
                    <a:pt x="2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0"/>
            <p:cNvSpPr/>
            <p:nvPr/>
          </p:nvSpPr>
          <p:spPr>
            <a:xfrm>
              <a:off x="655750" y="1479825"/>
              <a:ext cx="663425" cy="733225"/>
            </a:xfrm>
            <a:custGeom>
              <a:avLst/>
              <a:gdLst/>
              <a:ahLst/>
              <a:cxnLst/>
              <a:rect l="l" t="t" r="r" b="b"/>
              <a:pathLst>
                <a:path w="26537" h="29329" extrusionOk="0">
                  <a:moveTo>
                    <a:pt x="25977" y="0"/>
                  </a:moveTo>
                  <a:lnTo>
                    <a:pt x="0" y="28795"/>
                  </a:lnTo>
                  <a:lnTo>
                    <a:pt x="0" y="28797"/>
                  </a:lnTo>
                  <a:cubicBezTo>
                    <a:pt x="98" y="28976"/>
                    <a:pt x="198" y="29152"/>
                    <a:pt x="304" y="29328"/>
                  </a:cubicBezTo>
                  <a:lnTo>
                    <a:pt x="26536" y="245"/>
                  </a:lnTo>
                  <a:cubicBezTo>
                    <a:pt x="26349" y="160"/>
                    <a:pt x="26164" y="77"/>
                    <a:pt x="25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0"/>
            <p:cNvSpPr/>
            <p:nvPr/>
          </p:nvSpPr>
          <p:spPr>
            <a:xfrm>
              <a:off x="678500" y="1498575"/>
              <a:ext cx="679275" cy="750850"/>
            </a:xfrm>
            <a:custGeom>
              <a:avLst/>
              <a:gdLst/>
              <a:ahLst/>
              <a:cxnLst/>
              <a:rect l="l" t="t" r="r" b="b"/>
              <a:pathLst>
                <a:path w="27171" h="30034" extrusionOk="0">
                  <a:moveTo>
                    <a:pt x="26645" y="0"/>
                  </a:moveTo>
                  <a:lnTo>
                    <a:pt x="0" y="29543"/>
                  </a:lnTo>
                  <a:cubicBezTo>
                    <a:pt x="111" y="29709"/>
                    <a:pt x="223" y="29872"/>
                    <a:pt x="338" y="30034"/>
                  </a:cubicBezTo>
                  <a:lnTo>
                    <a:pt x="27170" y="287"/>
                  </a:lnTo>
                  <a:cubicBezTo>
                    <a:pt x="26997" y="188"/>
                    <a:pt x="26823" y="92"/>
                    <a:pt x="266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0"/>
            <p:cNvSpPr/>
            <p:nvPr/>
          </p:nvSpPr>
          <p:spPr>
            <a:xfrm>
              <a:off x="703700" y="1520100"/>
              <a:ext cx="690225" cy="763000"/>
            </a:xfrm>
            <a:custGeom>
              <a:avLst/>
              <a:gdLst/>
              <a:ahLst/>
              <a:cxnLst/>
              <a:rect l="l" t="t" r="r" b="b"/>
              <a:pathLst>
                <a:path w="27609" h="30520" extrusionOk="0">
                  <a:moveTo>
                    <a:pt x="27119" y="0"/>
                  </a:moveTo>
                  <a:lnTo>
                    <a:pt x="0" y="30065"/>
                  </a:lnTo>
                  <a:cubicBezTo>
                    <a:pt x="123" y="30217"/>
                    <a:pt x="248" y="30369"/>
                    <a:pt x="374" y="30520"/>
                  </a:cubicBezTo>
                  <a:lnTo>
                    <a:pt x="27608" y="325"/>
                  </a:lnTo>
                  <a:cubicBezTo>
                    <a:pt x="27445" y="214"/>
                    <a:pt x="27282" y="107"/>
                    <a:pt x="27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0"/>
            <p:cNvSpPr/>
            <p:nvPr/>
          </p:nvSpPr>
          <p:spPr>
            <a:xfrm>
              <a:off x="731400" y="1544375"/>
              <a:ext cx="696300" cy="769725"/>
            </a:xfrm>
            <a:custGeom>
              <a:avLst/>
              <a:gdLst/>
              <a:ahLst/>
              <a:cxnLst/>
              <a:rect l="l" t="t" r="r" b="b"/>
              <a:pathLst>
                <a:path w="27852" h="30789" extrusionOk="0">
                  <a:moveTo>
                    <a:pt x="27394" y="0"/>
                  </a:moveTo>
                  <a:lnTo>
                    <a:pt x="1" y="30369"/>
                  </a:lnTo>
                  <a:cubicBezTo>
                    <a:pt x="132" y="30512"/>
                    <a:pt x="266" y="30651"/>
                    <a:pt x="405" y="30788"/>
                  </a:cubicBezTo>
                  <a:lnTo>
                    <a:pt x="27852" y="360"/>
                  </a:lnTo>
                  <a:cubicBezTo>
                    <a:pt x="27700" y="237"/>
                    <a:pt x="27548" y="117"/>
                    <a:pt x="273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0"/>
            <p:cNvSpPr/>
            <p:nvPr/>
          </p:nvSpPr>
          <p:spPr>
            <a:xfrm>
              <a:off x="761325" y="1571125"/>
              <a:ext cx="697850" cy="771450"/>
            </a:xfrm>
            <a:custGeom>
              <a:avLst/>
              <a:gdLst/>
              <a:ahLst/>
              <a:cxnLst/>
              <a:rect l="l" t="t" r="r" b="b"/>
              <a:pathLst>
                <a:path w="27914" h="30858" extrusionOk="0">
                  <a:moveTo>
                    <a:pt x="27488" y="0"/>
                  </a:moveTo>
                  <a:lnTo>
                    <a:pt x="0" y="30475"/>
                  </a:lnTo>
                  <a:cubicBezTo>
                    <a:pt x="6" y="30480"/>
                    <a:pt x="11" y="30485"/>
                    <a:pt x="16" y="30489"/>
                  </a:cubicBezTo>
                  <a:cubicBezTo>
                    <a:pt x="155" y="30614"/>
                    <a:pt x="296" y="30737"/>
                    <a:pt x="437" y="30857"/>
                  </a:cubicBezTo>
                  <a:lnTo>
                    <a:pt x="27914" y="395"/>
                  </a:lnTo>
                  <a:cubicBezTo>
                    <a:pt x="27779" y="266"/>
                    <a:pt x="27642" y="141"/>
                    <a:pt x="27504" y="15"/>
                  </a:cubicBezTo>
                  <a:cubicBezTo>
                    <a:pt x="27498" y="10"/>
                    <a:pt x="27493" y="5"/>
                    <a:pt x="27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0"/>
            <p:cNvSpPr/>
            <p:nvPr/>
          </p:nvSpPr>
          <p:spPr>
            <a:xfrm>
              <a:off x="793575" y="1600425"/>
              <a:ext cx="694850" cy="768100"/>
            </a:xfrm>
            <a:custGeom>
              <a:avLst/>
              <a:gdLst/>
              <a:ahLst/>
              <a:cxnLst/>
              <a:rect l="l" t="t" r="r" b="b"/>
              <a:pathLst>
                <a:path w="27794" h="30724" extrusionOk="0">
                  <a:moveTo>
                    <a:pt x="27398" y="1"/>
                  </a:moveTo>
                  <a:lnTo>
                    <a:pt x="1" y="30375"/>
                  </a:lnTo>
                  <a:cubicBezTo>
                    <a:pt x="155" y="30496"/>
                    <a:pt x="311" y="30611"/>
                    <a:pt x="468" y="30723"/>
                  </a:cubicBezTo>
                  <a:lnTo>
                    <a:pt x="27793" y="429"/>
                  </a:lnTo>
                  <a:cubicBezTo>
                    <a:pt x="27664" y="285"/>
                    <a:pt x="27532" y="142"/>
                    <a:pt x="27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0"/>
            <p:cNvSpPr/>
            <p:nvPr/>
          </p:nvSpPr>
          <p:spPr>
            <a:xfrm>
              <a:off x="828050" y="1632275"/>
              <a:ext cx="687275" cy="759650"/>
            </a:xfrm>
            <a:custGeom>
              <a:avLst/>
              <a:gdLst/>
              <a:ahLst/>
              <a:cxnLst/>
              <a:rect l="l" t="t" r="r" b="b"/>
              <a:pathLst>
                <a:path w="27491" h="30386" extrusionOk="0">
                  <a:moveTo>
                    <a:pt x="27129" y="0"/>
                  </a:moveTo>
                  <a:lnTo>
                    <a:pt x="1" y="30073"/>
                  </a:lnTo>
                  <a:cubicBezTo>
                    <a:pt x="166" y="30180"/>
                    <a:pt x="334" y="30284"/>
                    <a:pt x="502" y="30385"/>
                  </a:cubicBezTo>
                  <a:lnTo>
                    <a:pt x="27491" y="466"/>
                  </a:lnTo>
                  <a:cubicBezTo>
                    <a:pt x="27372" y="309"/>
                    <a:pt x="27252" y="154"/>
                    <a:pt x="2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0"/>
            <p:cNvSpPr/>
            <p:nvPr/>
          </p:nvSpPr>
          <p:spPr>
            <a:xfrm>
              <a:off x="865050" y="1666775"/>
              <a:ext cx="674725" cy="745825"/>
            </a:xfrm>
            <a:custGeom>
              <a:avLst/>
              <a:gdLst/>
              <a:ahLst/>
              <a:cxnLst/>
              <a:rect l="l" t="t" r="r" b="b"/>
              <a:pathLst>
                <a:path w="26989" h="29833" extrusionOk="0">
                  <a:moveTo>
                    <a:pt x="26660" y="1"/>
                  </a:moveTo>
                  <a:lnTo>
                    <a:pt x="1" y="29559"/>
                  </a:lnTo>
                  <a:cubicBezTo>
                    <a:pt x="177" y="29653"/>
                    <a:pt x="356" y="29746"/>
                    <a:pt x="535" y="29832"/>
                  </a:cubicBezTo>
                  <a:lnTo>
                    <a:pt x="26988" y="504"/>
                  </a:lnTo>
                  <a:cubicBezTo>
                    <a:pt x="26882" y="335"/>
                    <a:pt x="26772" y="167"/>
                    <a:pt x="266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0"/>
            <p:cNvSpPr/>
            <p:nvPr/>
          </p:nvSpPr>
          <p:spPr>
            <a:xfrm>
              <a:off x="904400" y="1704100"/>
              <a:ext cx="657250" cy="726325"/>
            </a:xfrm>
            <a:custGeom>
              <a:avLst/>
              <a:gdLst/>
              <a:ahLst/>
              <a:cxnLst/>
              <a:rect l="l" t="t" r="r" b="b"/>
              <a:pathLst>
                <a:path w="26290" h="29053" extrusionOk="0">
                  <a:moveTo>
                    <a:pt x="25998" y="0"/>
                  </a:moveTo>
                  <a:lnTo>
                    <a:pt x="1" y="28819"/>
                  </a:lnTo>
                  <a:cubicBezTo>
                    <a:pt x="191" y="28899"/>
                    <a:pt x="383" y="28977"/>
                    <a:pt x="575" y="29053"/>
                  </a:cubicBezTo>
                  <a:lnTo>
                    <a:pt x="26289" y="544"/>
                  </a:lnTo>
                  <a:cubicBezTo>
                    <a:pt x="26195" y="362"/>
                    <a:pt x="26099" y="179"/>
                    <a:pt x="25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0"/>
            <p:cNvSpPr/>
            <p:nvPr/>
          </p:nvSpPr>
          <p:spPr>
            <a:xfrm>
              <a:off x="946625" y="1744450"/>
              <a:ext cx="634000" cy="700625"/>
            </a:xfrm>
            <a:custGeom>
              <a:avLst/>
              <a:gdLst/>
              <a:ahLst/>
              <a:cxnLst/>
              <a:rect l="l" t="t" r="r" b="b"/>
              <a:pathLst>
                <a:path w="25360" h="28025" extrusionOk="0">
                  <a:moveTo>
                    <a:pt x="25112" y="0"/>
                  </a:moveTo>
                  <a:lnTo>
                    <a:pt x="1" y="27837"/>
                  </a:lnTo>
                  <a:cubicBezTo>
                    <a:pt x="204" y="27903"/>
                    <a:pt x="409" y="27965"/>
                    <a:pt x="613" y="28024"/>
                  </a:cubicBezTo>
                  <a:lnTo>
                    <a:pt x="25360" y="590"/>
                  </a:lnTo>
                  <a:lnTo>
                    <a:pt x="25360" y="589"/>
                  </a:lnTo>
                  <a:cubicBezTo>
                    <a:pt x="25280" y="392"/>
                    <a:pt x="25198" y="194"/>
                    <a:pt x="251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0"/>
            <p:cNvSpPr/>
            <p:nvPr/>
          </p:nvSpPr>
          <p:spPr>
            <a:xfrm>
              <a:off x="991875" y="1788150"/>
              <a:ext cx="604625" cy="668075"/>
            </a:xfrm>
            <a:custGeom>
              <a:avLst/>
              <a:gdLst/>
              <a:ahLst/>
              <a:cxnLst/>
              <a:rect l="l" t="t" r="r" b="b"/>
              <a:pathLst>
                <a:path w="24185" h="26723" extrusionOk="0">
                  <a:moveTo>
                    <a:pt x="23980" y="0"/>
                  </a:moveTo>
                  <a:lnTo>
                    <a:pt x="0" y="26585"/>
                  </a:lnTo>
                  <a:cubicBezTo>
                    <a:pt x="219" y="26636"/>
                    <a:pt x="438" y="26681"/>
                    <a:pt x="659" y="26722"/>
                  </a:cubicBezTo>
                  <a:lnTo>
                    <a:pt x="24185" y="640"/>
                  </a:lnTo>
                  <a:cubicBezTo>
                    <a:pt x="24121" y="426"/>
                    <a:pt x="24052" y="213"/>
                    <a:pt x="239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0"/>
            <p:cNvSpPr/>
            <p:nvPr/>
          </p:nvSpPr>
          <p:spPr>
            <a:xfrm>
              <a:off x="1040575" y="1835650"/>
              <a:ext cx="568100" cy="627650"/>
            </a:xfrm>
            <a:custGeom>
              <a:avLst/>
              <a:gdLst/>
              <a:ahLst/>
              <a:cxnLst/>
              <a:rect l="l" t="t" r="r" b="b"/>
              <a:pathLst>
                <a:path w="22724" h="25106" extrusionOk="0">
                  <a:moveTo>
                    <a:pt x="22574" y="1"/>
                  </a:moveTo>
                  <a:lnTo>
                    <a:pt x="0" y="25027"/>
                  </a:lnTo>
                  <a:cubicBezTo>
                    <a:pt x="239" y="25058"/>
                    <a:pt x="477" y="25083"/>
                    <a:pt x="714" y="25106"/>
                  </a:cubicBezTo>
                  <a:lnTo>
                    <a:pt x="22723" y="705"/>
                  </a:lnTo>
                  <a:lnTo>
                    <a:pt x="22723" y="703"/>
                  </a:lnTo>
                  <a:cubicBezTo>
                    <a:pt x="22678" y="470"/>
                    <a:pt x="22627" y="234"/>
                    <a:pt x="22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0"/>
            <p:cNvSpPr/>
            <p:nvPr/>
          </p:nvSpPr>
          <p:spPr>
            <a:xfrm>
              <a:off x="1093475" y="1887875"/>
              <a:ext cx="522875" cy="577550"/>
            </a:xfrm>
            <a:custGeom>
              <a:avLst/>
              <a:gdLst/>
              <a:ahLst/>
              <a:cxnLst/>
              <a:rect l="l" t="t" r="r" b="b"/>
              <a:pathLst>
                <a:path w="20915" h="23102" extrusionOk="0">
                  <a:moveTo>
                    <a:pt x="20833" y="1"/>
                  </a:moveTo>
                  <a:lnTo>
                    <a:pt x="1" y="23097"/>
                  </a:lnTo>
                  <a:cubicBezTo>
                    <a:pt x="151" y="23099"/>
                    <a:pt x="302" y="23101"/>
                    <a:pt x="453" y="23101"/>
                  </a:cubicBezTo>
                  <a:cubicBezTo>
                    <a:pt x="562" y="23101"/>
                    <a:pt x="671" y="23100"/>
                    <a:pt x="780" y="23098"/>
                  </a:cubicBezTo>
                  <a:lnTo>
                    <a:pt x="20914" y="777"/>
                  </a:lnTo>
                  <a:cubicBezTo>
                    <a:pt x="20892" y="518"/>
                    <a:pt x="20865" y="258"/>
                    <a:pt x="208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0"/>
            <p:cNvSpPr/>
            <p:nvPr/>
          </p:nvSpPr>
          <p:spPr>
            <a:xfrm>
              <a:off x="1151700" y="1946000"/>
              <a:ext cx="466675" cy="517300"/>
            </a:xfrm>
            <a:custGeom>
              <a:avLst/>
              <a:gdLst/>
              <a:ahLst/>
              <a:cxnLst/>
              <a:rect l="l" t="t" r="r" b="b"/>
              <a:pathLst>
                <a:path w="18667" h="20692" extrusionOk="0">
                  <a:moveTo>
                    <a:pt x="18664" y="0"/>
                  </a:moveTo>
                  <a:lnTo>
                    <a:pt x="1" y="20692"/>
                  </a:lnTo>
                  <a:cubicBezTo>
                    <a:pt x="292" y="20666"/>
                    <a:pt x="581" y="20634"/>
                    <a:pt x="871" y="20594"/>
                  </a:cubicBezTo>
                  <a:lnTo>
                    <a:pt x="18654" y="878"/>
                  </a:lnTo>
                  <a:cubicBezTo>
                    <a:pt x="18664" y="587"/>
                    <a:pt x="18667" y="295"/>
                    <a:pt x="186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0"/>
            <p:cNvSpPr/>
            <p:nvPr/>
          </p:nvSpPr>
          <p:spPr>
            <a:xfrm>
              <a:off x="1217375" y="2012375"/>
              <a:ext cx="397500" cy="440700"/>
            </a:xfrm>
            <a:custGeom>
              <a:avLst/>
              <a:gdLst/>
              <a:ahLst/>
              <a:cxnLst/>
              <a:rect l="l" t="t" r="r" b="b"/>
              <a:pathLst>
                <a:path w="15900" h="17628" extrusionOk="0">
                  <a:moveTo>
                    <a:pt x="15899" y="1"/>
                  </a:moveTo>
                  <a:lnTo>
                    <a:pt x="0" y="17627"/>
                  </a:lnTo>
                  <a:cubicBezTo>
                    <a:pt x="338" y="17552"/>
                    <a:pt x="675" y="17469"/>
                    <a:pt x="1010" y="17374"/>
                  </a:cubicBezTo>
                  <a:lnTo>
                    <a:pt x="1011" y="17374"/>
                  </a:lnTo>
                  <a:lnTo>
                    <a:pt x="15752" y="1032"/>
                  </a:lnTo>
                  <a:lnTo>
                    <a:pt x="15752" y="1031"/>
                  </a:lnTo>
                  <a:cubicBezTo>
                    <a:pt x="15811" y="687"/>
                    <a:pt x="15859" y="345"/>
                    <a:pt x="158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0"/>
            <p:cNvSpPr/>
            <p:nvPr/>
          </p:nvSpPr>
          <p:spPr>
            <a:xfrm>
              <a:off x="1295550" y="2092675"/>
              <a:ext cx="303325" cy="336275"/>
            </a:xfrm>
            <a:custGeom>
              <a:avLst/>
              <a:gdLst/>
              <a:ahLst/>
              <a:cxnLst/>
              <a:rect l="l" t="t" r="r" b="b"/>
              <a:pathLst>
                <a:path w="12133" h="13451" extrusionOk="0">
                  <a:moveTo>
                    <a:pt x="12132" y="1"/>
                  </a:moveTo>
                  <a:lnTo>
                    <a:pt x="1" y="13450"/>
                  </a:lnTo>
                  <a:cubicBezTo>
                    <a:pt x="439" y="13276"/>
                    <a:pt x="869" y="13087"/>
                    <a:pt x="1296" y="12881"/>
                  </a:cubicBezTo>
                  <a:lnTo>
                    <a:pt x="11699" y="1349"/>
                  </a:lnTo>
                  <a:cubicBezTo>
                    <a:pt x="11860" y="903"/>
                    <a:pt x="12004" y="453"/>
                    <a:pt x="12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0"/>
            <p:cNvSpPr/>
            <p:nvPr/>
          </p:nvSpPr>
          <p:spPr>
            <a:xfrm>
              <a:off x="1408400" y="2211425"/>
              <a:ext cx="139850" cy="154975"/>
            </a:xfrm>
            <a:custGeom>
              <a:avLst/>
              <a:gdLst/>
              <a:ahLst/>
              <a:cxnLst/>
              <a:rect l="l" t="t" r="r" b="b"/>
              <a:pathLst>
                <a:path w="5594" h="6199" extrusionOk="0">
                  <a:moveTo>
                    <a:pt x="5593" y="0"/>
                  </a:moveTo>
                  <a:lnTo>
                    <a:pt x="1" y="6199"/>
                  </a:lnTo>
                  <a:cubicBezTo>
                    <a:pt x="1111" y="5384"/>
                    <a:pt x="2156" y="4445"/>
                    <a:pt x="3115" y="3382"/>
                  </a:cubicBezTo>
                  <a:cubicBezTo>
                    <a:pt x="4072" y="2321"/>
                    <a:pt x="4899" y="1187"/>
                    <a:pt x="55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8" name="Google Shape;2148;p30"/>
          <p:cNvGrpSpPr/>
          <p:nvPr/>
        </p:nvGrpSpPr>
        <p:grpSpPr>
          <a:xfrm>
            <a:off x="243213" y="4406675"/>
            <a:ext cx="476775" cy="582775"/>
            <a:chOff x="3680250" y="1069325"/>
            <a:chExt cx="476775" cy="582775"/>
          </a:xfrm>
        </p:grpSpPr>
        <p:sp>
          <p:nvSpPr>
            <p:cNvPr id="2149" name="Google Shape;2149;p30"/>
            <p:cNvSpPr/>
            <p:nvPr/>
          </p:nvSpPr>
          <p:spPr>
            <a:xfrm>
              <a:off x="3743575" y="1156500"/>
              <a:ext cx="97950" cy="153400"/>
            </a:xfrm>
            <a:custGeom>
              <a:avLst/>
              <a:gdLst/>
              <a:ahLst/>
              <a:cxnLst/>
              <a:rect l="l" t="t" r="r" b="b"/>
              <a:pathLst>
                <a:path w="3918" h="6136" extrusionOk="0">
                  <a:moveTo>
                    <a:pt x="941" y="1"/>
                  </a:moveTo>
                  <a:cubicBezTo>
                    <a:pt x="925" y="1"/>
                    <a:pt x="909" y="4"/>
                    <a:pt x="894" y="9"/>
                  </a:cubicBezTo>
                  <a:cubicBezTo>
                    <a:pt x="0" y="339"/>
                    <a:pt x="2422" y="4965"/>
                    <a:pt x="2579" y="5861"/>
                  </a:cubicBezTo>
                  <a:cubicBezTo>
                    <a:pt x="2655" y="6053"/>
                    <a:pt x="2808" y="6135"/>
                    <a:pt x="2962" y="6135"/>
                  </a:cubicBezTo>
                  <a:cubicBezTo>
                    <a:pt x="3015" y="6135"/>
                    <a:pt x="3069" y="6126"/>
                    <a:pt x="3119" y="6107"/>
                  </a:cubicBezTo>
                  <a:cubicBezTo>
                    <a:pt x="3918" y="5774"/>
                    <a:pt x="2294" y="2714"/>
                    <a:pt x="2294" y="2714"/>
                  </a:cubicBezTo>
                  <a:cubicBezTo>
                    <a:pt x="2294" y="2714"/>
                    <a:pt x="1442" y="1"/>
                    <a:pt x="941" y="1"/>
                  </a:cubicBezTo>
                  <a:close/>
                </a:path>
              </a:pathLst>
            </a:custGeom>
            <a:solidFill>
              <a:srgbClr val="0B2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0"/>
            <p:cNvSpPr/>
            <p:nvPr/>
          </p:nvSpPr>
          <p:spPr>
            <a:xfrm>
              <a:off x="3741925" y="1440375"/>
              <a:ext cx="84525" cy="130900"/>
            </a:xfrm>
            <a:custGeom>
              <a:avLst/>
              <a:gdLst/>
              <a:ahLst/>
              <a:cxnLst/>
              <a:rect l="l" t="t" r="r" b="b"/>
              <a:pathLst>
                <a:path w="3381" h="5236" extrusionOk="0">
                  <a:moveTo>
                    <a:pt x="2812" y="0"/>
                  </a:moveTo>
                  <a:cubicBezTo>
                    <a:pt x="2748" y="0"/>
                    <a:pt x="2682" y="16"/>
                    <a:pt x="2616" y="52"/>
                  </a:cubicBezTo>
                  <a:cubicBezTo>
                    <a:pt x="1831" y="1071"/>
                    <a:pt x="1487" y="2435"/>
                    <a:pt x="893" y="3590"/>
                  </a:cubicBezTo>
                  <a:cubicBezTo>
                    <a:pt x="764" y="4078"/>
                    <a:pt x="1" y="4899"/>
                    <a:pt x="690" y="5230"/>
                  </a:cubicBezTo>
                  <a:cubicBezTo>
                    <a:pt x="713" y="5233"/>
                    <a:pt x="736" y="5235"/>
                    <a:pt x="759" y="5235"/>
                  </a:cubicBezTo>
                  <a:cubicBezTo>
                    <a:pt x="1470" y="5235"/>
                    <a:pt x="1737" y="3418"/>
                    <a:pt x="2130" y="2885"/>
                  </a:cubicBezTo>
                  <a:cubicBezTo>
                    <a:pt x="2462" y="2147"/>
                    <a:pt x="2777" y="1400"/>
                    <a:pt x="3150" y="682"/>
                  </a:cubicBezTo>
                  <a:cubicBezTo>
                    <a:pt x="3381" y="392"/>
                    <a:pt x="3129" y="0"/>
                    <a:pt x="2812" y="0"/>
                  </a:cubicBezTo>
                  <a:close/>
                </a:path>
              </a:pathLst>
            </a:custGeom>
            <a:solidFill>
              <a:srgbClr val="0B2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0"/>
            <p:cNvSpPr/>
            <p:nvPr/>
          </p:nvSpPr>
          <p:spPr>
            <a:xfrm>
              <a:off x="3921700" y="1385050"/>
              <a:ext cx="157275" cy="78750"/>
            </a:xfrm>
            <a:custGeom>
              <a:avLst/>
              <a:gdLst/>
              <a:ahLst/>
              <a:cxnLst/>
              <a:rect l="l" t="t" r="r" b="b"/>
              <a:pathLst>
                <a:path w="6291" h="3150" extrusionOk="0">
                  <a:moveTo>
                    <a:pt x="571" y="1"/>
                  </a:moveTo>
                  <a:cubicBezTo>
                    <a:pt x="266" y="1"/>
                    <a:pt x="1" y="371"/>
                    <a:pt x="219" y="673"/>
                  </a:cubicBezTo>
                  <a:cubicBezTo>
                    <a:pt x="1854" y="1671"/>
                    <a:pt x="3777" y="2210"/>
                    <a:pt x="5483" y="3106"/>
                  </a:cubicBezTo>
                  <a:cubicBezTo>
                    <a:pt x="5546" y="3136"/>
                    <a:pt x="5607" y="3150"/>
                    <a:pt x="5665" y="3150"/>
                  </a:cubicBezTo>
                  <a:cubicBezTo>
                    <a:pt x="6046" y="3150"/>
                    <a:pt x="6290" y="2568"/>
                    <a:pt x="5842" y="2340"/>
                  </a:cubicBezTo>
                  <a:cubicBezTo>
                    <a:pt x="4193" y="1540"/>
                    <a:pt x="2481" y="887"/>
                    <a:pt x="829" y="99"/>
                  </a:cubicBezTo>
                  <a:cubicBezTo>
                    <a:pt x="746" y="30"/>
                    <a:pt x="657" y="1"/>
                    <a:pt x="571" y="1"/>
                  </a:cubicBezTo>
                  <a:close/>
                </a:path>
              </a:pathLst>
            </a:custGeom>
            <a:solidFill>
              <a:srgbClr val="0B2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0"/>
            <p:cNvSpPr/>
            <p:nvPr/>
          </p:nvSpPr>
          <p:spPr>
            <a:xfrm>
              <a:off x="3680250" y="1069325"/>
              <a:ext cx="141575" cy="101900"/>
            </a:xfrm>
            <a:custGeom>
              <a:avLst/>
              <a:gdLst/>
              <a:ahLst/>
              <a:cxnLst/>
              <a:rect l="l" t="t" r="r" b="b"/>
              <a:pathLst>
                <a:path w="5663" h="4076" extrusionOk="0">
                  <a:moveTo>
                    <a:pt x="3330" y="0"/>
                  </a:moveTo>
                  <a:cubicBezTo>
                    <a:pt x="2994" y="0"/>
                    <a:pt x="2610" y="92"/>
                    <a:pt x="2180" y="303"/>
                  </a:cubicBezTo>
                  <a:cubicBezTo>
                    <a:pt x="1" y="1290"/>
                    <a:pt x="234" y="3888"/>
                    <a:pt x="2739" y="4075"/>
                  </a:cubicBezTo>
                  <a:cubicBezTo>
                    <a:pt x="2751" y="4075"/>
                    <a:pt x="2762" y="4076"/>
                    <a:pt x="2773" y="4076"/>
                  </a:cubicBezTo>
                  <a:cubicBezTo>
                    <a:pt x="5662" y="4076"/>
                    <a:pt x="5570" y="0"/>
                    <a:pt x="33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0"/>
            <p:cNvSpPr/>
            <p:nvPr/>
          </p:nvSpPr>
          <p:spPr>
            <a:xfrm>
              <a:off x="3684525" y="1555550"/>
              <a:ext cx="131175" cy="96550"/>
            </a:xfrm>
            <a:custGeom>
              <a:avLst/>
              <a:gdLst/>
              <a:ahLst/>
              <a:cxnLst/>
              <a:rect l="l" t="t" r="r" b="b"/>
              <a:pathLst>
                <a:path w="5247" h="3862" extrusionOk="0">
                  <a:moveTo>
                    <a:pt x="2725" y="0"/>
                  </a:moveTo>
                  <a:cubicBezTo>
                    <a:pt x="2570" y="0"/>
                    <a:pt x="2405" y="20"/>
                    <a:pt x="2233" y="61"/>
                  </a:cubicBezTo>
                  <a:cubicBezTo>
                    <a:pt x="2176" y="43"/>
                    <a:pt x="2113" y="34"/>
                    <a:pt x="2046" y="34"/>
                  </a:cubicBezTo>
                  <a:cubicBezTo>
                    <a:pt x="1428" y="34"/>
                    <a:pt x="455" y="766"/>
                    <a:pt x="515" y="1309"/>
                  </a:cubicBezTo>
                  <a:cubicBezTo>
                    <a:pt x="0" y="2891"/>
                    <a:pt x="930" y="3862"/>
                    <a:pt x="2308" y="3862"/>
                  </a:cubicBezTo>
                  <a:cubicBezTo>
                    <a:pt x="2534" y="3862"/>
                    <a:pt x="2771" y="3836"/>
                    <a:pt x="3016" y="3782"/>
                  </a:cubicBezTo>
                  <a:cubicBezTo>
                    <a:pt x="5247" y="3364"/>
                    <a:pt x="4771" y="0"/>
                    <a:pt x="27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0"/>
            <p:cNvSpPr/>
            <p:nvPr/>
          </p:nvSpPr>
          <p:spPr>
            <a:xfrm>
              <a:off x="4041300" y="1429575"/>
              <a:ext cx="115725" cy="98750"/>
            </a:xfrm>
            <a:custGeom>
              <a:avLst/>
              <a:gdLst/>
              <a:ahLst/>
              <a:cxnLst/>
              <a:rect l="l" t="t" r="r" b="b"/>
              <a:pathLst>
                <a:path w="4629" h="3950" extrusionOk="0">
                  <a:moveTo>
                    <a:pt x="2270" y="0"/>
                  </a:moveTo>
                  <a:cubicBezTo>
                    <a:pt x="1701" y="0"/>
                    <a:pt x="1138" y="272"/>
                    <a:pt x="815" y="861"/>
                  </a:cubicBezTo>
                  <a:cubicBezTo>
                    <a:pt x="116" y="1103"/>
                    <a:pt x="0" y="2050"/>
                    <a:pt x="207" y="2670"/>
                  </a:cubicBezTo>
                  <a:cubicBezTo>
                    <a:pt x="477" y="3577"/>
                    <a:pt x="1145" y="3950"/>
                    <a:pt x="1855" y="3950"/>
                  </a:cubicBezTo>
                  <a:cubicBezTo>
                    <a:pt x="3170" y="3950"/>
                    <a:pt x="4629" y="2674"/>
                    <a:pt x="3976" y="1154"/>
                  </a:cubicBezTo>
                  <a:cubicBezTo>
                    <a:pt x="3686" y="414"/>
                    <a:pt x="2972" y="0"/>
                    <a:pt x="22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0"/>
            <p:cNvSpPr/>
            <p:nvPr/>
          </p:nvSpPr>
          <p:spPr>
            <a:xfrm>
              <a:off x="3743925" y="1290750"/>
              <a:ext cx="216325" cy="179100"/>
            </a:xfrm>
            <a:custGeom>
              <a:avLst/>
              <a:gdLst/>
              <a:ahLst/>
              <a:cxnLst/>
              <a:rect l="l" t="t" r="r" b="b"/>
              <a:pathLst>
                <a:path w="8653" h="7164" extrusionOk="0">
                  <a:moveTo>
                    <a:pt x="4321" y="0"/>
                  </a:moveTo>
                  <a:cubicBezTo>
                    <a:pt x="3139" y="0"/>
                    <a:pt x="1973" y="561"/>
                    <a:pt x="1360" y="1721"/>
                  </a:cubicBezTo>
                  <a:cubicBezTo>
                    <a:pt x="0" y="4158"/>
                    <a:pt x="1608" y="7163"/>
                    <a:pt x="4224" y="7163"/>
                  </a:cubicBezTo>
                  <a:cubicBezTo>
                    <a:pt x="4556" y="7163"/>
                    <a:pt x="4904" y="7115"/>
                    <a:pt x="5265" y="7011"/>
                  </a:cubicBezTo>
                  <a:cubicBezTo>
                    <a:pt x="7581" y="6347"/>
                    <a:pt x="8653" y="3538"/>
                    <a:pt x="7304" y="1531"/>
                  </a:cubicBezTo>
                  <a:cubicBezTo>
                    <a:pt x="6616" y="522"/>
                    <a:pt x="5461" y="0"/>
                    <a:pt x="4321" y="0"/>
                  </a:cubicBezTo>
                  <a:close/>
                </a:path>
              </a:pathLst>
            </a:custGeom>
            <a:solidFill>
              <a:srgbClr val="F2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6"/>
        <p:cNvGrpSpPr/>
        <p:nvPr/>
      </p:nvGrpSpPr>
      <p:grpSpPr>
        <a:xfrm>
          <a:off x="0" y="0"/>
          <a:ext cx="0" cy="0"/>
          <a:chOff x="0" y="0"/>
          <a:chExt cx="0" cy="0"/>
        </a:xfrm>
      </p:grpSpPr>
      <p:grpSp>
        <p:nvGrpSpPr>
          <p:cNvPr id="197" name="Google Shape;197;p4"/>
          <p:cNvGrpSpPr/>
          <p:nvPr/>
        </p:nvGrpSpPr>
        <p:grpSpPr>
          <a:xfrm>
            <a:off x="-751829" y="-554220"/>
            <a:ext cx="1928311" cy="1928029"/>
            <a:chOff x="592350" y="1439550"/>
            <a:chExt cx="1026025" cy="1025875"/>
          </a:xfrm>
        </p:grpSpPr>
        <p:sp>
          <p:nvSpPr>
            <p:cNvPr id="198" name="Google Shape;198;p4"/>
            <p:cNvSpPr/>
            <p:nvPr/>
          </p:nvSpPr>
          <p:spPr>
            <a:xfrm>
              <a:off x="637950" y="1509300"/>
              <a:ext cx="208725" cy="231400"/>
            </a:xfrm>
            <a:custGeom>
              <a:avLst/>
              <a:gdLst/>
              <a:ahLst/>
              <a:cxnLst/>
              <a:rect l="l" t="t" r="r" b="b"/>
              <a:pathLst>
                <a:path w="8349" h="9256" extrusionOk="0">
                  <a:moveTo>
                    <a:pt x="8349" y="0"/>
                  </a:moveTo>
                  <a:lnTo>
                    <a:pt x="8349" y="0"/>
                  </a:lnTo>
                  <a:cubicBezTo>
                    <a:pt x="7678" y="390"/>
                    <a:pt x="7026" y="822"/>
                    <a:pt x="6397" y="1296"/>
                  </a:cubicBezTo>
                  <a:lnTo>
                    <a:pt x="1090" y="7179"/>
                  </a:lnTo>
                  <a:cubicBezTo>
                    <a:pt x="683" y="7856"/>
                    <a:pt x="319" y="8549"/>
                    <a:pt x="0" y="9256"/>
                  </a:cubicBezTo>
                  <a:lnTo>
                    <a:pt x="83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604700" y="1466025"/>
              <a:ext cx="337400" cy="374050"/>
            </a:xfrm>
            <a:custGeom>
              <a:avLst/>
              <a:gdLst/>
              <a:ahLst/>
              <a:cxnLst/>
              <a:rect l="l" t="t" r="r" b="b"/>
              <a:pathLst>
                <a:path w="13496" h="14962" extrusionOk="0">
                  <a:moveTo>
                    <a:pt x="13495" y="0"/>
                  </a:moveTo>
                  <a:lnTo>
                    <a:pt x="13495" y="0"/>
                  </a:lnTo>
                  <a:cubicBezTo>
                    <a:pt x="13102" y="130"/>
                    <a:pt x="12712" y="274"/>
                    <a:pt x="12325" y="431"/>
                  </a:cubicBezTo>
                  <a:lnTo>
                    <a:pt x="311" y="13751"/>
                  </a:lnTo>
                  <a:cubicBezTo>
                    <a:pt x="194" y="14152"/>
                    <a:pt x="90" y="14555"/>
                    <a:pt x="1" y="14962"/>
                  </a:cubicBezTo>
                  <a:lnTo>
                    <a:pt x="134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593700" y="1447350"/>
              <a:ext cx="421750" cy="467525"/>
            </a:xfrm>
            <a:custGeom>
              <a:avLst/>
              <a:gdLst/>
              <a:ahLst/>
              <a:cxnLst/>
              <a:rect l="l" t="t" r="r" b="b"/>
              <a:pathLst>
                <a:path w="16870" h="18701" extrusionOk="0">
                  <a:moveTo>
                    <a:pt x="16869" y="0"/>
                  </a:moveTo>
                  <a:lnTo>
                    <a:pt x="16869" y="0"/>
                  </a:lnTo>
                  <a:cubicBezTo>
                    <a:pt x="16549" y="56"/>
                    <a:pt x="16228" y="120"/>
                    <a:pt x="15911" y="192"/>
                  </a:cubicBezTo>
                  <a:lnTo>
                    <a:pt x="95" y="17728"/>
                  </a:lnTo>
                  <a:cubicBezTo>
                    <a:pt x="55" y="18051"/>
                    <a:pt x="23" y="18375"/>
                    <a:pt x="1" y="18700"/>
                  </a:cubicBezTo>
                  <a:lnTo>
                    <a:pt x="168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592350" y="1440150"/>
              <a:ext cx="486000" cy="538050"/>
            </a:xfrm>
            <a:custGeom>
              <a:avLst/>
              <a:gdLst/>
              <a:ahLst/>
              <a:cxnLst/>
              <a:rect l="l" t="t" r="r" b="b"/>
              <a:pathLst>
                <a:path w="19440" h="21522" extrusionOk="0">
                  <a:moveTo>
                    <a:pt x="19439" y="0"/>
                  </a:moveTo>
                  <a:cubicBezTo>
                    <a:pt x="19159" y="13"/>
                    <a:pt x="18880" y="34"/>
                    <a:pt x="18601" y="61"/>
                  </a:cubicBezTo>
                  <a:lnTo>
                    <a:pt x="1" y="20682"/>
                  </a:lnTo>
                  <a:lnTo>
                    <a:pt x="1" y="20684"/>
                  </a:lnTo>
                  <a:cubicBezTo>
                    <a:pt x="4" y="20964"/>
                    <a:pt x="12" y="21244"/>
                    <a:pt x="26" y="21522"/>
                  </a:cubicBezTo>
                  <a:lnTo>
                    <a:pt x="194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596200" y="1439550"/>
              <a:ext cx="538425" cy="594700"/>
            </a:xfrm>
            <a:custGeom>
              <a:avLst/>
              <a:gdLst/>
              <a:ahLst/>
              <a:cxnLst/>
              <a:rect l="l" t="t" r="r" b="b"/>
              <a:pathLst>
                <a:path w="21537" h="23788" extrusionOk="0">
                  <a:moveTo>
                    <a:pt x="20781" y="0"/>
                  </a:moveTo>
                  <a:lnTo>
                    <a:pt x="0" y="23037"/>
                  </a:lnTo>
                  <a:cubicBezTo>
                    <a:pt x="32" y="23288"/>
                    <a:pt x="67" y="23537"/>
                    <a:pt x="109" y="23787"/>
                  </a:cubicBezTo>
                  <a:lnTo>
                    <a:pt x="21536" y="29"/>
                  </a:lnTo>
                  <a:cubicBezTo>
                    <a:pt x="21285" y="13"/>
                    <a:pt x="21032" y="4"/>
                    <a:pt x="207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605425" y="1443300"/>
              <a:ext cx="580750" cy="641525"/>
            </a:xfrm>
            <a:custGeom>
              <a:avLst/>
              <a:gdLst/>
              <a:ahLst/>
              <a:cxnLst/>
              <a:rect l="l" t="t" r="r" b="b"/>
              <a:pathLst>
                <a:path w="23230" h="25661" extrusionOk="0">
                  <a:moveTo>
                    <a:pt x="22533" y="1"/>
                  </a:moveTo>
                  <a:lnTo>
                    <a:pt x="1" y="24981"/>
                  </a:lnTo>
                  <a:cubicBezTo>
                    <a:pt x="53" y="25209"/>
                    <a:pt x="109" y="25437"/>
                    <a:pt x="170" y="25661"/>
                  </a:cubicBezTo>
                  <a:lnTo>
                    <a:pt x="23229" y="98"/>
                  </a:lnTo>
                  <a:cubicBezTo>
                    <a:pt x="22996" y="62"/>
                    <a:pt x="22767" y="30"/>
                    <a:pt x="225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618875" y="1451750"/>
              <a:ext cx="614800" cy="679375"/>
            </a:xfrm>
            <a:custGeom>
              <a:avLst/>
              <a:gdLst/>
              <a:ahLst/>
              <a:cxnLst/>
              <a:rect l="l" t="t" r="r" b="b"/>
              <a:pathLst>
                <a:path w="24592" h="27175" extrusionOk="0">
                  <a:moveTo>
                    <a:pt x="23948" y="0"/>
                  </a:moveTo>
                  <a:lnTo>
                    <a:pt x="0" y="26549"/>
                  </a:lnTo>
                  <a:cubicBezTo>
                    <a:pt x="69" y="26761"/>
                    <a:pt x="143" y="26967"/>
                    <a:pt x="221" y="27175"/>
                  </a:cubicBezTo>
                  <a:lnTo>
                    <a:pt x="24591" y="155"/>
                  </a:lnTo>
                  <a:cubicBezTo>
                    <a:pt x="24377" y="99"/>
                    <a:pt x="24164" y="48"/>
                    <a:pt x="239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635825" y="1464100"/>
              <a:ext cx="642050" cy="709625"/>
            </a:xfrm>
            <a:custGeom>
              <a:avLst/>
              <a:gdLst/>
              <a:ahLst/>
              <a:cxnLst/>
              <a:rect l="l" t="t" r="r" b="b"/>
              <a:pathLst>
                <a:path w="25682" h="28385" extrusionOk="0">
                  <a:moveTo>
                    <a:pt x="25083" y="1"/>
                  </a:moveTo>
                  <a:lnTo>
                    <a:pt x="0" y="27807"/>
                  </a:lnTo>
                  <a:lnTo>
                    <a:pt x="0" y="27809"/>
                  </a:lnTo>
                  <a:cubicBezTo>
                    <a:pt x="84" y="28002"/>
                    <a:pt x="172" y="28194"/>
                    <a:pt x="263" y="28385"/>
                  </a:cubicBezTo>
                  <a:lnTo>
                    <a:pt x="25681" y="205"/>
                  </a:lnTo>
                  <a:cubicBezTo>
                    <a:pt x="25483" y="132"/>
                    <a:pt x="25284" y="65"/>
                    <a:pt x="2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655750" y="1479825"/>
              <a:ext cx="663425" cy="733225"/>
            </a:xfrm>
            <a:custGeom>
              <a:avLst/>
              <a:gdLst/>
              <a:ahLst/>
              <a:cxnLst/>
              <a:rect l="l" t="t" r="r" b="b"/>
              <a:pathLst>
                <a:path w="26537" h="29329" extrusionOk="0">
                  <a:moveTo>
                    <a:pt x="25977" y="0"/>
                  </a:moveTo>
                  <a:lnTo>
                    <a:pt x="0" y="28795"/>
                  </a:lnTo>
                  <a:lnTo>
                    <a:pt x="0" y="28797"/>
                  </a:lnTo>
                  <a:cubicBezTo>
                    <a:pt x="98" y="28976"/>
                    <a:pt x="198" y="29152"/>
                    <a:pt x="304" y="29328"/>
                  </a:cubicBezTo>
                  <a:lnTo>
                    <a:pt x="26536" y="245"/>
                  </a:lnTo>
                  <a:cubicBezTo>
                    <a:pt x="26349" y="160"/>
                    <a:pt x="26164" y="77"/>
                    <a:pt x="25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678500" y="1498575"/>
              <a:ext cx="679275" cy="750850"/>
            </a:xfrm>
            <a:custGeom>
              <a:avLst/>
              <a:gdLst/>
              <a:ahLst/>
              <a:cxnLst/>
              <a:rect l="l" t="t" r="r" b="b"/>
              <a:pathLst>
                <a:path w="27171" h="30034" extrusionOk="0">
                  <a:moveTo>
                    <a:pt x="26645" y="0"/>
                  </a:moveTo>
                  <a:lnTo>
                    <a:pt x="0" y="29543"/>
                  </a:lnTo>
                  <a:cubicBezTo>
                    <a:pt x="111" y="29709"/>
                    <a:pt x="223" y="29872"/>
                    <a:pt x="338" y="30034"/>
                  </a:cubicBezTo>
                  <a:lnTo>
                    <a:pt x="27170" y="287"/>
                  </a:lnTo>
                  <a:cubicBezTo>
                    <a:pt x="26997" y="188"/>
                    <a:pt x="26823" y="92"/>
                    <a:pt x="266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703700" y="1520100"/>
              <a:ext cx="690225" cy="763000"/>
            </a:xfrm>
            <a:custGeom>
              <a:avLst/>
              <a:gdLst/>
              <a:ahLst/>
              <a:cxnLst/>
              <a:rect l="l" t="t" r="r" b="b"/>
              <a:pathLst>
                <a:path w="27609" h="30520" extrusionOk="0">
                  <a:moveTo>
                    <a:pt x="27119" y="0"/>
                  </a:moveTo>
                  <a:lnTo>
                    <a:pt x="0" y="30065"/>
                  </a:lnTo>
                  <a:cubicBezTo>
                    <a:pt x="123" y="30217"/>
                    <a:pt x="248" y="30369"/>
                    <a:pt x="374" y="30520"/>
                  </a:cubicBezTo>
                  <a:lnTo>
                    <a:pt x="27608" y="325"/>
                  </a:lnTo>
                  <a:cubicBezTo>
                    <a:pt x="27445" y="214"/>
                    <a:pt x="27282" y="107"/>
                    <a:pt x="27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731400" y="1544375"/>
              <a:ext cx="696300" cy="769725"/>
            </a:xfrm>
            <a:custGeom>
              <a:avLst/>
              <a:gdLst/>
              <a:ahLst/>
              <a:cxnLst/>
              <a:rect l="l" t="t" r="r" b="b"/>
              <a:pathLst>
                <a:path w="27852" h="30789" extrusionOk="0">
                  <a:moveTo>
                    <a:pt x="27394" y="0"/>
                  </a:moveTo>
                  <a:lnTo>
                    <a:pt x="1" y="30369"/>
                  </a:lnTo>
                  <a:cubicBezTo>
                    <a:pt x="132" y="30512"/>
                    <a:pt x="266" y="30651"/>
                    <a:pt x="405" y="30788"/>
                  </a:cubicBezTo>
                  <a:lnTo>
                    <a:pt x="27852" y="360"/>
                  </a:lnTo>
                  <a:cubicBezTo>
                    <a:pt x="27700" y="237"/>
                    <a:pt x="27548" y="117"/>
                    <a:pt x="273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761325" y="1571125"/>
              <a:ext cx="697850" cy="771450"/>
            </a:xfrm>
            <a:custGeom>
              <a:avLst/>
              <a:gdLst/>
              <a:ahLst/>
              <a:cxnLst/>
              <a:rect l="l" t="t" r="r" b="b"/>
              <a:pathLst>
                <a:path w="27914" h="30858" extrusionOk="0">
                  <a:moveTo>
                    <a:pt x="27488" y="0"/>
                  </a:moveTo>
                  <a:lnTo>
                    <a:pt x="0" y="30475"/>
                  </a:lnTo>
                  <a:cubicBezTo>
                    <a:pt x="6" y="30480"/>
                    <a:pt x="11" y="30485"/>
                    <a:pt x="16" y="30489"/>
                  </a:cubicBezTo>
                  <a:cubicBezTo>
                    <a:pt x="155" y="30614"/>
                    <a:pt x="296" y="30737"/>
                    <a:pt x="437" y="30857"/>
                  </a:cubicBezTo>
                  <a:lnTo>
                    <a:pt x="27914" y="395"/>
                  </a:lnTo>
                  <a:cubicBezTo>
                    <a:pt x="27779" y="266"/>
                    <a:pt x="27642" y="141"/>
                    <a:pt x="27504" y="15"/>
                  </a:cubicBezTo>
                  <a:cubicBezTo>
                    <a:pt x="27498" y="10"/>
                    <a:pt x="27493" y="5"/>
                    <a:pt x="27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793575" y="1600425"/>
              <a:ext cx="694850" cy="768100"/>
            </a:xfrm>
            <a:custGeom>
              <a:avLst/>
              <a:gdLst/>
              <a:ahLst/>
              <a:cxnLst/>
              <a:rect l="l" t="t" r="r" b="b"/>
              <a:pathLst>
                <a:path w="27794" h="30724" extrusionOk="0">
                  <a:moveTo>
                    <a:pt x="27398" y="1"/>
                  </a:moveTo>
                  <a:lnTo>
                    <a:pt x="1" y="30375"/>
                  </a:lnTo>
                  <a:cubicBezTo>
                    <a:pt x="155" y="30496"/>
                    <a:pt x="311" y="30611"/>
                    <a:pt x="468" y="30723"/>
                  </a:cubicBezTo>
                  <a:lnTo>
                    <a:pt x="27793" y="429"/>
                  </a:lnTo>
                  <a:cubicBezTo>
                    <a:pt x="27664" y="285"/>
                    <a:pt x="27532" y="142"/>
                    <a:pt x="27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828050" y="1632275"/>
              <a:ext cx="687275" cy="759650"/>
            </a:xfrm>
            <a:custGeom>
              <a:avLst/>
              <a:gdLst/>
              <a:ahLst/>
              <a:cxnLst/>
              <a:rect l="l" t="t" r="r" b="b"/>
              <a:pathLst>
                <a:path w="27491" h="30386" extrusionOk="0">
                  <a:moveTo>
                    <a:pt x="27129" y="0"/>
                  </a:moveTo>
                  <a:lnTo>
                    <a:pt x="1" y="30073"/>
                  </a:lnTo>
                  <a:cubicBezTo>
                    <a:pt x="166" y="30180"/>
                    <a:pt x="334" y="30284"/>
                    <a:pt x="502" y="30385"/>
                  </a:cubicBezTo>
                  <a:lnTo>
                    <a:pt x="27491" y="466"/>
                  </a:lnTo>
                  <a:cubicBezTo>
                    <a:pt x="27372" y="309"/>
                    <a:pt x="27252" y="154"/>
                    <a:pt x="2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865050" y="1666775"/>
              <a:ext cx="674725" cy="745825"/>
            </a:xfrm>
            <a:custGeom>
              <a:avLst/>
              <a:gdLst/>
              <a:ahLst/>
              <a:cxnLst/>
              <a:rect l="l" t="t" r="r" b="b"/>
              <a:pathLst>
                <a:path w="26989" h="29833" extrusionOk="0">
                  <a:moveTo>
                    <a:pt x="26660" y="1"/>
                  </a:moveTo>
                  <a:lnTo>
                    <a:pt x="1" y="29559"/>
                  </a:lnTo>
                  <a:cubicBezTo>
                    <a:pt x="177" y="29653"/>
                    <a:pt x="356" y="29746"/>
                    <a:pt x="535" y="29832"/>
                  </a:cubicBezTo>
                  <a:lnTo>
                    <a:pt x="26988" y="504"/>
                  </a:lnTo>
                  <a:cubicBezTo>
                    <a:pt x="26882" y="335"/>
                    <a:pt x="26772" y="167"/>
                    <a:pt x="266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904400" y="1704100"/>
              <a:ext cx="657250" cy="726325"/>
            </a:xfrm>
            <a:custGeom>
              <a:avLst/>
              <a:gdLst/>
              <a:ahLst/>
              <a:cxnLst/>
              <a:rect l="l" t="t" r="r" b="b"/>
              <a:pathLst>
                <a:path w="26290" h="29053" extrusionOk="0">
                  <a:moveTo>
                    <a:pt x="25998" y="0"/>
                  </a:moveTo>
                  <a:lnTo>
                    <a:pt x="1" y="28819"/>
                  </a:lnTo>
                  <a:cubicBezTo>
                    <a:pt x="191" y="28899"/>
                    <a:pt x="383" y="28977"/>
                    <a:pt x="575" y="29053"/>
                  </a:cubicBezTo>
                  <a:lnTo>
                    <a:pt x="26289" y="544"/>
                  </a:lnTo>
                  <a:cubicBezTo>
                    <a:pt x="26195" y="362"/>
                    <a:pt x="26099" y="179"/>
                    <a:pt x="25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a:off x="946625" y="1744450"/>
              <a:ext cx="634000" cy="700625"/>
            </a:xfrm>
            <a:custGeom>
              <a:avLst/>
              <a:gdLst/>
              <a:ahLst/>
              <a:cxnLst/>
              <a:rect l="l" t="t" r="r" b="b"/>
              <a:pathLst>
                <a:path w="25360" h="28025" extrusionOk="0">
                  <a:moveTo>
                    <a:pt x="25112" y="0"/>
                  </a:moveTo>
                  <a:lnTo>
                    <a:pt x="1" y="27837"/>
                  </a:lnTo>
                  <a:cubicBezTo>
                    <a:pt x="204" y="27903"/>
                    <a:pt x="409" y="27965"/>
                    <a:pt x="613" y="28024"/>
                  </a:cubicBezTo>
                  <a:lnTo>
                    <a:pt x="25360" y="590"/>
                  </a:lnTo>
                  <a:lnTo>
                    <a:pt x="25360" y="589"/>
                  </a:lnTo>
                  <a:cubicBezTo>
                    <a:pt x="25280" y="392"/>
                    <a:pt x="25198" y="194"/>
                    <a:pt x="251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991875" y="1788150"/>
              <a:ext cx="604625" cy="668075"/>
            </a:xfrm>
            <a:custGeom>
              <a:avLst/>
              <a:gdLst/>
              <a:ahLst/>
              <a:cxnLst/>
              <a:rect l="l" t="t" r="r" b="b"/>
              <a:pathLst>
                <a:path w="24185" h="26723" extrusionOk="0">
                  <a:moveTo>
                    <a:pt x="23980" y="0"/>
                  </a:moveTo>
                  <a:lnTo>
                    <a:pt x="0" y="26585"/>
                  </a:lnTo>
                  <a:cubicBezTo>
                    <a:pt x="219" y="26636"/>
                    <a:pt x="438" y="26681"/>
                    <a:pt x="659" y="26722"/>
                  </a:cubicBezTo>
                  <a:lnTo>
                    <a:pt x="24185" y="640"/>
                  </a:lnTo>
                  <a:cubicBezTo>
                    <a:pt x="24121" y="426"/>
                    <a:pt x="24052" y="213"/>
                    <a:pt x="239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1040575" y="1835650"/>
              <a:ext cx="568100" cy="627650"/>
            </a:xfrm>
            <a:custGeom>
              <a:avLst/>
              <a:gdLst/>
              <a:ahLst/>
              <a:cxnLst/>
              <a:rect l="l" t="t" r="r" b="b"/>
              <a:pathLst>
                <a:path w="22724" h="25106" extrusionOk="0">
                  <a:moveTo>
                    <a:pt x="22574" y="1"/>
                  </a:moveTo>
                  <a:lnTo>
                    <a:pt x="0" y="25027"/>
                  </a:lnTo>
                  <a:cubicBezTo>
                    <a:pt x="239" y="25058"/>
                    <a:pt x="477" y="25083"/>
                    <a:pt x="714" y="25106"/>
                  </a:cubicBezTo>
                  <a:lnTo>
                    <a:pt x="22723" y="705"/>
                  </a:lnTo>
                  <a:lnTo>
                    <a:pt x="22723" y="703"/>
                  </a:lnTo>
                  <a:cubicBezTo>
                    <a:pt x="22678" y="470"/>
                    <a:pt x="22627" y="234"/>
                    <a:pt x="22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1093475" y="1887875"/>
              <a:ext cx="522875" cy="577550"/>
            </a:xfrm>
            <a:custGeom>
              <a:avLst/>
              <a:gdLst/>
              <a:ahLst/>
              <a:cxnLst/>
              <a:rect l="l" t="t" r="r" b="b"/>
              <a:pathLst>
                <a:path w="20915" h="23102" extrusionOk="0">
                  <a:moveTo>
                    <a:pt x="20833" y="1"/>
                  </a:moveTo>
                  <a:lnTo>
                    <a:pt x="1" y="23097"/>
                  </a:lnTo>
                  <a:cubicBezTo>
                    <a:pt x="151" y="23099"/>
                    <a:pt x="302" y="23101"/>
                    <a:pt x="453" y="23101"/>
                  </a:cubicBezTo>
                  <a:cubicBezTo>
                    <a:pt x="562" y="23101"/>
                    <a:pt x="671" y="23100"/>
                    <a:pt x="780" y="23098"/>
                  </a:cubicBezTo>
                  <a:lnTo>
                    <a:pt x="20914" y="777"/>
                  </a:lnTo>
                  <a:cubicBezTo>
                    <a:pt x="20892" y="518"/>
                    <a:pt x="20865" y="258"/>
                    <a:pt x="208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1151700" y="1946000"/>
              <a:ext cx="466675" cy="517300"/>
            </a:xfrm>
            <a:custGeom>
              <a:avLst/>
              <a:gdLst/>
              <a:ahLst/>
              <a:cxnLst/>
              <a:rect l="l" t="t" r="r" b="b"/>
              <a:pathLst>
                <a:path w="18667" h="20692" extrusionOk="0">
                  <a:moveTo>
                    <a:pt x="18664" y="0"/>
                  </a:moveTo>
                  <a:lnTo>
                    <a:pt x="1" y="20692"/>
                  </a:lnTo>
                  <a:cubicBezTo>
                    <a:pt x="292" y="20666"/>
                    <a:pt x="581" y="20634"/>
                    <a:pt x="871" y="20594"/>
                  </a:cubicBezTo>
                  <a:lnTo>
                    <a:pt x="18654" y="878"/>
                  </a:lnTo>
                  <a:cubicBezTo>
                    <a:pt x="18664" y="587"/>
                    <a:pt x="18667" y="295"/>
                    <a:pt x="186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1217375" y="2012375"/>
              <a:ext cx="397500" cy="440700"/>
            </a:xfrm>
            <a:custGeom>
              <a:avLst/>
              <a:gdLst/>
              <a:ahLst/>
              <a:cxnLst/>
              <a:rect l="l" t="t" r="r" b="b"/>
              <a:pathLst>
                <a:path w="15900" h="17628" extrusionOk="0">
                  <a:moveTo>
                    <a:pt x="15899" y="1"/>
                  </a:moveTo>
                  <a:lnTo>
                    <a:pt x="0" y="17627"/>
                  </a:lnTo>
                  <a:cubicBezTo>
                    <a:pt x="338" y="17552"/>
                    <a:pt x="675" y="17469"/>
                    <a:pt x="1010" y="17374"/>
                  </a:cubicBezTo>
                  <a:lnTo>
                    <a:pt x="1011" y="17374"/>
                  </a:lnTo>
                  <a:lnTo>
                    <a:pt x="15752" y="1032"/>
                  </a:lnTo>
                  <a:lnTo>
                    <a:pt x="15752" y="1031"/>
                  </a:lnTo>
                  <a:cubicBezTo>
                    <a:pt x="15811" y="687"/>
                    <a:pt x="15859" y="345"/>
                    <a:pt x="158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1295550" y="2092675"/>
              <a:ext cx="303325" cy="336275"/>
            </a:xfrm>
            <a:custGeom>
              <a:avLst/>
              <a:gdLst/>
              <a:ahLst/>
              <a:cxnLst/>
              <a:rect l="l" t="t" r="r" b="b"/>
              <a:pathLst>
                <a:path w="12133" h="13451" extrusionOk="0">
                  <a:moveTo>
                    <a:pt x="12132" y="1"/>
                  </a:moveTo>
                  <a:lnTo>
                    <a:pt x="1" y="13450"/>
                  </a:lnTo>
                  <a:cubicBezTo>
                    <a:pt x="439" y="13276"/>
                    <a:pt x="869" y="13087"/>
                    <a:pt x="1296" y="12881"/>
                  </a:cubicBezTo>
                  <a:lnTo>
                    <a:pt x="11699" y="1349"/>
                  </a:lnTo>
                  <a:cubicBezTo>
                    <a:pt x="11860" y="903"/>
                    <a:pt x="12004" y="453"/>
                    <a:pt x="12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1408400" y="2211425"/>
              <a:ext cx="139850" cy="154975"/>
            </a:xfrm>
            <a:custGeom>
              <a:avLst/>
              <a:gdLst/>
              <a:ahLst/>
              <a:cxnLst/>
              <a:rect l="l" t="t" r="r" b="b"/>
              <a:pathLst>
                <a:path w="5594" h="6199" extrusionOk="0">
                  <a:moveTo>
                    <a:pt x="5593" y="0"/>
                  </a:moveTo>
                  <a:lnTo>
                    <a:pt x="1" y="6199"/>
                  </a:lnTo>
                  <a:cubicBezTo>
                    <a:pt x="1111" y="5384"/>
                    <a:pt x="2156" y="4445"/>
                    <a:pt x="3115" y="3382"/>
                  </a:cubicBezTo>
                  <a:cubicBezTo>
                    <a:pt x="4072" y="2321"/>
                    <a:pt x="4899" y="1187"/>
                    <a:pt x="55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4"/>
          <p:cNvGrpSpPr/>
          <p:nvPr/>
        </p:nvGrpSpPr>
        <p:grpSpPr>
          <a:xfrm flipH="1">
            <a:off x="8401739" y="3901266"/>
            <a:ext cx="1928311" cy="1928029"/>
            <a:chOff x="592350" y="1439550"/>
            <a:chExt cx="1026025" cy="1025875"/>
          </a:xfrm>
        </p:grpSpPr>
        <p:sp>
          <p:nvSpPr>
            <p:cNvPr id="224" name="Google Shape;224;p4"/>
            <p:cNvSpPr/>
            <p:nvPr/>
          </p:nvSpPr>
          <p:spPr>
            <a:xfrm>
              <a:off x="637950" y="1509300"/>
              <a:ext cx="208725" cy="231400"/>
            </a:xfrm>
            <a:custGeom>
              <a:avLst/>
              <a:gdLst/>
              <a:ahLst/>
              <a:cxnLst/>
              <a:rect l="l" t="t" r="r" b="b"/>
              <a:pathLst>
                <a:path w="8349" h="9256" extrusionOk="0">
                  <a:moveTo>
                    <a:pt x="8349" y="0"/>
                  </a:moveTo>
                  <a:lnTo>
                    <a:pt x="8349" y="0"/>
                  </a:lnTo>
                  <a:cubicBezTo>
                    <a:pt x="7678" y="390"/>
                    <a:pt x="7026" y="822"/>
                    <a:pt x="6397" y="1296"/>
                  </a:cubicBezTo>
                  <a:lnTo>
                    <a:pt x="1090" y="7179"/>
                  </a:lnTo>
                  <a:cubicBezTo>
                    <a:pt x="683" y="7856"/>
                    <a:pt x="319" y="8549"/>
                    <a:pt x="0" y="9256"/>
                  </a:cubicBezTo>
                  <a:lnTo>
                    <a:pt x="8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604700" y="1466025"/>
              <a:ext cx="337400" cy="374050"/>
            </a:xfrm>
            <a:custGeom>
              <a:avLst/>
              <a:gdLst/>
              <a:ahLst/>
              <a:cxnLst/>
              <a:rect l="l" t="t" r="r" b="b"/>
              <a:pathLst>
                <a:path w="13496" h="14962" extrusionOk="0">
                  <a:moveTo>
                    <a:pt x="13495" y="0"/>
                  </a:moveTo>
                  <a:lnTo>
                    <a:pt x="13495" y="0"/>
                  </a:lnTo>
                  <a:cubicBezTo>
                    <a:pt x="13102" y="130"/>
                    <a:pt x="12712" y="274"/>
                    <a:pt x="12325" y="431"/>
                  </a:cubicBezTo>
                  <a:lnTo>
                    <a:pt x="311" y="13751"/>
                  </a:lnTo>
                  <a:cubicBezTo>
                    <a:pt x="194" y="14152"/>
                    <a:pt x="90" y="14555"/>
                    <a:pt x="1" y="14962"/>
                  </a:cubicBezTo>
                  <a:lnTo>
                    <a:pt x="134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593700" y="1447350"/>
              <a:ext cx="421750" cy="467525"/>
            </a:xfrm>
            <a:custGeom>
              <a:avLst/>
              <a:gdLst/>
              <a:ahLst/>
              <a:cxnLst/>
              <a:rect l="l" t="t" r="r" b="b"/>
              <a:pathLst>
                <a:path w="16870" h="18701" extrusionOk="0">
                  <a:moveTo>
                    <a:pt x="16869" y="0"/>
                  </a:moveTo>
                  <a:lnTo>
                    <a:pt x="16869" y="0"/>
                  </a:lnTo>
                  <a:cubicBezTo>
                    <a:pt x="16549" y="56"/>
                    <a:pt x="16228" y="120"/>
                    <a:pt x="15911" y="192"/>
                  </a:cubicBezTo>
                  <a:lnTo>
                    <a:pt x="95" y="17728"/>
                  </a:lnTo>
                  <a:cubicBezTo>
                    <a:pt x="55" y="18051"/>
                    <a:pt x="23" y="18375"/>
                    <a:pt x="1" y="18700"/>
                  </a:cubicBezTo>
                  <a:lnTo>
                    <a:pt x="168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592350" y="1440150"/>
              <a:ext cx="486000" cy="538050"/>
            </a:xfrm>
            <a:custGeom>
              <a:avLst/>
              <a:gdLst/>
              <a:ahLst/>
              <a:cxnLst/>
              <a:rect l="l" t="t" r="r" b="b"/>
              <a:pathLst>
                <a:path w="19440" h="21522" extrusionOk="0">
                  <a:moveTo>
                    <a:pt x="19439" y="0"/>
                  </a:moveTo>
                  <a:cubicBezTo>
                    <a:pt x="19159" y="13"/>
                    <a:pt x="18880" y="34"/>
                    <a:pt x="18601" y="61"/>
                  </a:cubicBezTo>
                  <a:lnTo>
                    <a:pt x="1" y="20682"/>
                  </a:lnTo>
                  <a:lnTo>
                    <a:pt x="1" y="20684"/>
                  </a:lnTo>
                  <a:cubicBezTo>
                    <a:pt x="4" y="20964"/>
                    <a:pt x="12" y="21244"/>
                    <a:pt x="26" y="21522"/>
                  </a:cubicBezTo>
                  <a:lnTo>
                    <a:pt x="194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596200" y="1439550"/>
              <a:ext cx="538425" cy="594700"/>
            </a:xfrm>
            <a:custGeom>
              <a:avLst/>
              <a:gdLst/>
              <a:ahLst/>
              <a:cxnLst/>
              <a:rect l="l" t="t" r="r" b="b"/>
              <a:pathLst>
                <a:path w="21537" h="23788" extrusionOk="0">
                  <a:moveTo>
                    <a:pt x="20781" y="0"/>
                  </a:moveTo>
                  <a:lnTo>
                    <a:pt x="0" y="23037"/>
                  </a:lnTo>
                  <a:cubicBezTo>
                    <a:pt x="32" y="23288"/>
                    <a:pt x="67" y="23537"/>
                    <a:pt x="109" y="23787"/>
                  </a:cubicBezTo>
                  <a:lnTo>
                    <a:pt x="21536" y="29"/>
                  </a:lnTo>
                  <a:cubicBezTo>
                    <a:pt x="21285" y="13"/>
                    <a:pt x="21032" y="4"/>
                    <a:pt x="20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605425" y="1443300"/>
              <a:ext cx="580750" cy="641525"/>
            </a:xfrm>
            <a:custGeom>
              <a:avLst/>
              <a:gdLst/>
              <a:ahLst/>
              <a:cxnLst/>
              <a:rect l="l" t="t" r="r" b="b"/>
              <a:pathLst>
                <a:path w="23230" h="25661" extrusionOk="0">
                  <a:moveTo>
                    <a:pt x="22533" y="1"/>
                  </a:moveTo>
                  <a:lnTo>
                    <a:pt x="1" y="24981"/>
                  </a:lnTo>
                  <a:cubicBezTo>
                    <a:pt x="53" y="25209"/>
                    <a:pt x="109" y="25437"/>
                    <a:pt x="170" y="25661"/>
                  </a:cubicBezTo>
                  <a:lnTo>
                    <a:pt x="23229" y="98"/>
                  </a:lnTo>
                  <a:cubicBezTo>
                    <a:pt x="22996" y="62"/>
                    <a:pt x="22767" y="30"/>
                    <a:pt x="22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618875" y="1451750"/>
              <a:ext cx="614800" cy="679375"/>
            </a:xfrm>
            <a:custGeom>
              <a:avLst/>
              <a:gdLst/>
              <a:ahLst/>
              <a:cxnLst/>
              <a:rect l="l" t="t" r="r" b="b"/>
              <a:pathLst>
                <a:path w="24592" h="27175" extrusionOk="0">
                  <a:moveTo>
                    <a:pt x="23948" y="0"/>
                  </a:moveTo>
                  <a:lnTo>
                    <a:pt x="0" y="26549"/>
                  </a:lnTo>
                  <a:cubicBezTo>
                    <a:pt x="69" y="26761"/>
                    <a:pt x="143" y="26967"/>
                    <a:pt x="221" y="27175"/>
                  </a:cubicBezTo>
                  <a:lnTo>
                    <a:pt x="24591" y="155"/>
                  </a:lnTo>
                  <a:cubicBezTo>
                    <a:pt x="24377" y="99"/>
                    <a:pt x="24164" y="48"/>
                    <a:pt x="23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635825" y="1464100"/>
              <a:ext cx="642050" cy="709625"/>
            </a:xfrm>
            <a:custGeom>
              <a:avLst/>
              <a:gdLst/>
              <a:ahLst/>
              <a:cxnLst/>
              <a:rect l="l" t="t" r="r" b="b"/>
              <a:pathLst>
                <a:path w="25682" h="28385" extrusionOk="0">
                  <a:moveTo>
                    <a:pt x="25083" y="1"/>
                  </a:moveTo>
                  <a:lnTo>
                    <a:pt x="0" y="27807"/>
                  </a:lnTo>
                  <a:lnTo>
                    <a:pt x="0" y="27809"/>
                  </a:lnTo>
                  <a:cubicBezTo>
                    <a:pt x="84" y="28002"/>
                    <a:pt x="172" y="28194"/>
                    <a:pt x="263" y="28385"/>
                  </a:cubicBezTo>
                  <a:lnTo>
                    <a:pt x="25681" y="205"/>
                  </a:lnTo>
                  <a:cubicBezTo>
                    <a:pt x="25483" y="132"/>
                    <a:pt x="25284" y="65"/>
                    <a:pt x="250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655750" y="1479825"/>
              <a:ext cx="663425" cy="733225"/>
            </a:xfrm>
            <a:custGeom>
              <a:avLst/>
              <a:gdLst/>
              <a:ahLst/>
              <a:cxnLst/>
              <a:rect l="l" t="t" r="r" b="b"/>
              <a:pathLst>
                <a:path w="26537" h="29329" extrusionOk="0">
                  <a:moveTo>
                    <a:pt x="25977" y="0"/>
                  </a:moveTo>
                  <a:lnTo>
                    <a:pt x="0" y="28795"/>
                  </a:lnTo>
                  <a:lnTo>
                    <a:pt x="0" y="28797"/>
                  </a:lnTo>
                  <a:cubicBezTo>
                    <a:pt x="98" y="28976"/>
                    <a:pt x="198" y="29152"/>
                    <a:pt x="304" y="29328"/>
                  </a:cubicBezTo>
                  <a:lnTo>
                    <a:pt x="26536" y="245"/>
                  </a:lnTo>
                  <a:cubicBezTo>
                    <a:pt x="26349" y="160"/>
                    <a:pt x="26164" y="77"/>
                    <a:pt x="25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678500" y="1498575"/>
              <a:ext cx="679275" cy="750850"/>
            </a:xfrm>
            <a:custGeom>
              <a:avLst/>
              <a:gdLst/>
              <a:ahLst/>
              <a:cxnLst/>
              <a:rect l="l" t="t" r="r" b="b"/>
              <a:pathLst>
                <a:path w="27171" h="30034" extrusionOk="0">
                  <a:moveTo>
                    <a:pt x="26645" y="0"/>
                  </a:moveTo>
                  <a:lnTo>
                    <a:pt x="0" y="29543"/>
                  </a:lnTo>
                  <a:cubicBezTo>
                    <a:pt x="111" y="29709"/>
                    <a:pt x="223" y="29872"/>
                    <a:pt x="338" y="30034"/>
                  </a:cubicBezTo>
                  <a:lnTo>
                    <a:pt x="27170" y="287"/>
                  </a:lnTo>
                  <a:cubicBezTo>
                    <a:pt x="26997" y="188"/>
                    <a:pt x="26823" y="92"/>
                    <a:pt x="266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703700" y="1520100"/>
              <a:ext cx="690225" cy="763000"/>
            </a:xfrm>
            <a:custGeom>
              <a:avLst/>
              <a:gdLst/>
              <a:ahLst/>
              <a:cxnLst/>
              <a:rect l="l" t="t" r="r" b="b"/>
              <a:pathLst>
                <a:path w="27609" h="30520" extrusionOk="0">
                  <a:moveTo>
                    <a:pt x="27119" y="0"/>
                  </a:moveTo>
                  <a:lnTo>
                    <a:pt x="0" y="30065"/>
                  </a:lnTo>
                  <a:cubicBezTo>
                    <a:pt x="123" y="30217"/>
                    <a:pt x="248" y="30369"/>
                    <a:pt x="374" y="30520"/>
                  </a:cubicBezTo>
                  <a:lnTo>
                    <a:pt x="27608" y="325"/>
                  </a:lnTo>
                  <a:cubicBezTo>
                    <a:pt x="27445" y="214"/>
                    <a:pt x="27282" y="107"/>
                    <a:pt x="27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731400" y="1544375"/>
              <a:ext cx="696300" cy="769725"/>
            </a:xfrm>
            <a:custGeom>
              <a:avLst/>
              <a:gdLst/>
              <a:ahLst/>
              <a:cxnLst/>
              <a:rect l="l" t="t" r="r" b="b"/>
              <a:pathLst>
                <a:path w="27852" h="30789" extrusionOk="0">
                  <a:moveTo>
                    <a:pt x="27394" y="0"/>
                  </a:moveTo>
                  <a:lnTo>
                    <a:pt x="1" y="30369"/>
                  </a:lnTo>
                  <a:cubicBezTo>
                    <a:pt x="132" y="30512"/>
                    <a:pt x="266" y="30651"/>
                    <a:pt x="405" y="30788"/>
                  </a:cubicBezTo>
                  <a:lnTo>
                    <a:pt x="27852" y="360"/>
                  </a:lnTo>
                  <a:cubicBezTo>
                    <a:pt x="27700" y="237"/>
                    <a:pt x="27548" y="117"/>
                    <a:pt x="273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761325" y="1571125"/>
              <a:ext cx="697850" cy="771450"/>
            </a:xfrm>
            <a:custGeom>
              <a:avLst/>
              <a:gdLst/>
              <a:ahLst/>
              <a:cxnLst/>
              <a:rect l="l" t="t" r="r" b="b"/>
              <a:pathLst>
                <a:path w="27914" h="30858" extrusionOk="0">
                  <a:moveTo>
                    <a:pt x="27488" y="0"/>
                  </a:moveTo>
                  <a:lnTo>
                    <a:pt x="0" y="30475"/>
                  </a:lnTo>
                  <a:cubicBezTo>
                    <a:pt x="6" y="30480"/>
                    <a:pt x="11" y="30485"/>
                    <a:pt x="16" y="30489"/>
                  </a:cubicBezTo>
                  <a:cubicBezTo>
                    <a:pt x="155" y="30614"/>
                    <a:pt x="296" y="30737"/>
                    <a:pt x="437" y="30857"/>
                  </a:cubicBezTo>
                  <a:lnTo>
                    <a:pt x="27914" y="395"/>
                  </a:lnTo>
                  <a:cubicBezTo>
                    <a:pt x="27779" y="266"/>
                    <a:pt x="27642" y="141"/>
                    <a:pt x="27504" y="15"/>
                  </a:cubicBezTo>
                  <a:cubicBezTo>
                    <a:pt x="27498" y="10"/>
                    <a:pt x="27493" y="5"/>
                    <a:pt x="274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793575" y="1600425"/>
              <a:ext cx="694850" cy="768100"/>
            </a:xfrm>
            <a:custGeom>
              <a:avLst/>
              <a:gdLst/>
              <a:ahLst/>
              <a:cxnLst/>
              <a:rect l="l" t="t" r="r" b="b"/>
              <a:pathLst>
                <a:path w="27794" h="30724" extrusionOk="0">
                  <a:moveTo>
                    <a:pt x="27398" y="1"/>
                  </a:moveTo>
                  <a:lnTo>
                    <a:pt x="1" y="30375"/>
                  </a:lnTo>
                  <a:cubicBezTo>
                    <a:pt x="155" y="30496"/>
                    <a:pt x="311" y="30611"/>
                    <a:pt x="468" y="30723"/>
                  </a:cubicBezTo>
                  <a:lnTo>
                    <a:pt x="27793" y="429"/>
                  </a:lnTo>
                  <a:cubicBezTo>
                    <a:pt x="27664" y="285"/>
                    <a:pt x="27532" y="142"/>
                    <a:pt x="27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828050" y="1632275"/>
              <a:ext cx="687275" cy="759650"/>
            </a:xfrm>
            <a:custGeom>
              <a:avLst/>
              <a:gdLst/>
              <a:ahLst/>
              <a:cxnLst/>
              <a:rect l="l" t="t" r="r" b="b"/>
              <a:pathLst>
                <a:path w="27491" h="30386" extrusionOk="0">
                  <a:moveTo>
                    <a:pt x="27129" y="0"/>
                  </a:moveTo>
                  <a:lnTo>
                    <a:pt x="1" y="30073"/>
                  </a:lnTo>
                  <a:cubicBezTo>
                    <a:pt x="166" y="30180"/>
                    <a:pt x="334" y="30284"/>
                    <a:pt x="502" y="30385"/>
                  </a:cubicBezTo>
                  <a:lnTo>
                    <a:pt x="27491" y="466"/>
                  </a:lnTo>
                  <a:cubicBezTo>
                    <a:pt x="27372" y="309"/>
                    <a:pt x="27252" y="154"/>
                    <a:pt x="27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865050" y="1666775"/>
              <a:ext cx="674725" cy="745825"/>
            </a:xfrm>
            <a:custGeom>
              <a:avLst/>
              <a:gdLst/>
              <a:ahLst/>
              <a:cxnLst/>
              <a:rect l="l" t="t" r="r" b="b"/>
              <a:pathLst>
                <a:path w="26989" h="29833" extrusionOk="0">
                  <a:moveTo>
                    <a:pt x="26660" y="1"/>
                  </a:moveTo>
                  <a:lnTo>
                    <a:pt x="1" y="29559"/>
                  </a:lnTo>
                  <a:cubicBezTo>
                    <a:pt x="177" y="29653"/>
                    <a:pt x="356" y="29746"/>
                    <a:pt x="535" y="29832"/>
                  </a:cubicBezTo>
                  <a:lnTo>
                    <a:pt x="26988" y="504"/>
                  </a:lnTo>
                  <a:cubicBezTo>
                    <a:pt x="26882" y="335"/>
                    <a:pt x="26772" y="167"/>
                    <a:pt x="266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904400" y="1704100"/>
              <a:ext cx="657250" cy="726325"/>
            </a:xfrm>
            <a:custGeom>
              <a:avLst/>
              <a:gdLst/>
              <a:ahLst/>
              <a:cxnLst/>
              <a:rect l="l" t="t" r="r" b="b"/>
              <a:pathLst>
                <a:path w="26290" h="29053" extrusionOk="0">
                  <a:moveTo>
                    <a:pt x="25998" y="0"/>
                  </a:moveTo>
                  <a:lnTo>
                    <a:pt x="1" y="28819"/>
                  </a:lnTo>
                  <a:cubicBezTo>
                    <a:pt x="191" y="28899"/>
                    <a:pt x="383" y="28977"/>
                    <a:pt x="575" y="29053"/>
                  </a:cubicBezTo>
                  <a:lnTo>
                    <a:pt x="26289" y="544"/>
                  </a:lnTo>
                  <a:cubicBezTo>
                    <a:pt x="26195" y="362"/>
                    <a:pt x="26099" y="179"/>
                    <a:pt x="259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946625" y="1744450"/>
              <a:ext cx="634000" cy="700625"/>
            </a:xfrm>
            <a:custGeom>
              <a:avLst/>
              <a:gdLst/>
              <a:ahLst/>
              <a:cxnLst/>
              <a:rect l="l" t="t" r="r" b="b"/>
              <a:pathLst>
                <a:path w="25360" h="28025" extrusionOk="0">
                  <a:moveTo>
                    <a:pt x="25112" y="0"/>
                  </a:moveTo>
                  <a:lnTo>
                    <a:pt x="1" y="27837"/>
                  </a:lnTo>
                  <a:cubicBezTo>
                    <a:pt x="204" y="27903"/>
                    <a:pt x="409" y="27965"/>
                    <a:pt x="613" y="28024"/>
                  </a:cubicBezTo>
                  <a:lnTo>
                    <a:pt x="25360" y="590"/>
                  </a:lnTo>
                  <a:lnTo>
                    <a:pt x="25360" y="589"/>
                  </a:lnTo>
                  <a:cubicBezTo>
                    <a:pt x="25280" y="392"/>
                    <a:pt x="25198" y="194"/>
                    <a:pt x="25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991875" y="1788150"/>
              <a:ext cx="604625" cy="668075"/>
            </a:xfrm>
            <a:custGeom>
              <a:avLst/>
              <a:gdLst/>
              <a:ahLst/>
              <a:cxnLst/>
              <a:rect l="l" t="t" r="r" b="b"/>
              <a:pathLst>
                <a:path w="24185" h="26723" extrusionOk="0">
                  <a:moveTo>
                    <a:pt x="23980" y="0"/>
                  </a:moveTo>
                  <a:lnTo>
                    <a:pt x="0" y="26585"/>
                  </a:lnTo>
                  <a:cubicBezTo>
                    <a:pt x="219" y="26636"/>
                    <a:pt x="438" y="26681"/>
                    <a:pt x="659" y="26722"/>
                  </a:cubicBezTo>
                  <a:lnTo>
                    <a:pt x="24185" y="640"/>
                  </a:lnTo>
                  <a:cubicBezTo>
                    <a:pt x="24121" y="426"/>
                    <a:pt x="24052" y="213"/>
                    <a:pt x="239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1040575" y="1835650"/>
              <a:ext cx="568100" cy="627650"/>
            </a:xfrm>
            <a:custGeom>
              <a:avLst/>
              <a:gdLst/>
              <a:ahLst/>
              <a:cxnLst/>
              <a:rect l="l" t="t" r="r" b="b"/>
              <a:pathLst>
                <a:path w="22724" h="25106" extrusionOk="0">
                  <a:moveTo>
                    <a:pt x="22574" y="1"/>
                  </a:moveTo>
                  <a:lnTo>
                    <a:pt x="0" y="25027"/>
                  </a:lnTo>
                  <a:cubicBezTo>
                    <a:pt x="239" y="25058"/>
                    <a:pt x="477" y="25083"/>
                    <a:pt x="714" y="25106"/>
                  </a:cubicBezTo>
                  <a:lnTo>
                    <a:pt x="22723" y="705"/>
                  </a:lnTo>
                  <a:lnTo>
                    <a:pt x="22723" y="703"/>
                  </a:lnTo>
                  <a:cubicBezTo>
                    <a:pt x="22678" y="470"/>
                    <a:pt x="22627" y="234"/>
                    <a:pt x="225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1093475" y="1887875"/>
              <a:ext cx="522875" cy="577550"/>
            </a:xfrm>
            <a:custGeom>
              <a:avLst/>
              <a:gdLst/>
              <a:ahLst/>
              <a:cxnLst/>
              <a:rect l="l" t="t" r="r" b="b"/>
              <a:pathLst>
                <a:path w="20915" h="23102" extrusionOk="0">
                  <a:moveTo>
                    <a:pt x="20833" y="1"/>
                  </a:moveTo>
                  <a:lnTo>
                    <a:pt x="1" y="23097"/>
                  </a:lnTo>
                  <a:cubicBezTo>
                    <a:pt x="151" y="23099"/>
                    <a:pt x="302" y="23101"/>
                    <a:pt x="453" y="23101"/>
                  </a:cubicBezTo>
                  <a:cubicBezTo>
                    <a:pt x="562" y="23101"/>
                    <a:pt x="671" y="23100"/>
                    <a:pt x="780" y="23098"/>
                  </a:cubicBezTo>
                  <a:lnTo>
                    <a:pt x="20914" y="777"/>
                  </a:lnTo>
                  <a:cubicBezTo>
                    <a:pt x="20892" y="518"/>
                    <a:pt x="20865" y="258"/>
                    <a:pt x="208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1151700" y="1946000"/>
              <a:ext cx="466675" cy="517300"/>
            </a:xfrm>
            <a:custGeom>
              <a:avLst/>
              <a:gdLst/>
              <a:ahLst/>
              <a:cxnLst/>
              <a:rect l="l" t="t" r="r" b="b"/>
              <a:pathLst>
                <a:path w="18667" h="20692" extrusionOk="0">
                  <a:moveTo>
                    <a:pt x="18664" y="0"/>
                  </a:moveTo>
                  <a:lnTo>
                    <a:pt x="1" y="20692"/>
                  </a:lnTo>
                  <a:cubicBezTo>
                    <a:pt x="292" y="20666"/>
                    <a:pt x="581" y="20634"/>
                    <a:pt x="871" y="20594"/>
                  </a:cubicBezTo>
                  <a:lnTo>
                    <a:pt x="18654" y="878"/>
                  </a:lnTo>
                  <a:cubicBezTo>
                    <a:pt x="18664" y="587"/>
                    <a:pt x="18667" y="295"/>
                    <a:pt x="186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1217375" y="2012375"/>
              <a:ext cx="397500" cy="440700"/>
            </a:xfrm>
            <a:custGeom>
              <a:avLst/>
              <a:gdLst/>
              <a:ahLst/>
              <a:cxnLst/>
              <a:rect l="l" t="t" r="r" b="b"/>
              <a:pathLst>
                <a:path w="15900" h="17628" extrusionOk="0">
                  <a:moveTo>
                    <a:pt x="15899" y="1"/>
                  </a:moveTo>
                  <a:lnTo>
                    <a:pt x="0" y="17627"/>
                  </a:lnTo>
                  <a:cubicBezTo>
                    <a:pt x="338" y="17552"/>
                    <a:pt x="675" y="17469"/>
                    <a:pt x="1010" y="17374"/>
                  </a:cubicBezTo>
                  <a:lnTo>
                    <a:pt x="1011" y="17374"/>
                  </a:lnTo>
                  <a:lnTo>
                    <a:pt x="15752" y="1032"/>
                  </a:lnTo>
                  <a:lnTo>
                    <a:pt x="15752" y="1031"/>
                  </a:lnTo>
                  <a:cubicBezTo>
                    <a:pt x="15811" y="687"/>
                    <a:pt x="15859" y="345"/>
                    <a:pt x="158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1295550" y="2092675"/>
              <a:ext cx="303325" cy="336275"/>
            </a:xfrm>
            <a:custGeom>
              <a:avLst/>
              <a:gdLst/>
              <a:ahLst/>
              <a:cxnLst/>
              <a:rect l="l" t="t" r="r" b="b"/>
              <a:pathLst>
                <a:path w="12133" h="13451" extrusionOk="0">
                  <a:moveTo>
                    <a:pt x="12132" y="1"/>
                  </a:moveTo>
                  <a:lnTo>
                    <a:pt x="1" y="13450"/>
                  </a:lnTo>
                  <a:cubicBezTo>
                    <a:pt x="439" y="13276"/>
                    <a:pt x="869" y="13087"/>
                    <a:pt x="1296" y="12881"/>
                  </a:cubicBezTo>
                  <a:lnTo>
                    <a:pt x="11699" y="1349"/>
                  </a:lnTo>
                  <a:cubicBezTo>
                    <a:pt x="11860" y="903"/>
                    <a:pt x="12004" y="453"/>
                    <a:pt x="1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1408400" y="2211425"/>
              <a:ext cx="139850" cy="154975"/>
            </a:xfrm>
            <a:custGeom>
              <a:avLst/>
              <a:gdLst/>
              <a:ahLst/>
              <a:cxnLst/>
              <a:rect l="l" t="t" r="r" b="b"/>
              <a:pathLst>
                <a:path w="5594" h="6199" extrusionOk="0">
                  <a:moveTo>
                    <a:pt x="5593" y="0"/>
                  </a:moveTo>
                  <a:lnTo>
                    <a:pt x="1" y="6199"/>
                  </a:lnTo>
                  <a:cubicBezTo>
                    <a:pt x="1111" y="5384"/>
                    <a:pt x="2156" y="4445"/>
                    <a:pt x="3115" y="3382"/>
                  </a:cubicBezTo>
                  <a:cubicBezTo>
                    <a:pt x="4072" y="2321"/>
                    <a:pt x="4899" y="1187"/>
                    <a:pt x="5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 name="Google Shape;249;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5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250" name="Google Shape;250;p4"/>
          <p:cNvSpPr txBox="1">
            <a:spLocks noGrp="1"/>
          </p:cNvSpPr>
          <p:nvPr>
            <p:ph type="title"/>
          </p:nvPr>
        </p:nvSpPr>
        <p:spPr>
          <a:xfrm>
            <a:off x="720000" y="444549"/>
            <a:ext cx="7704000" cy="5667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a:solidFill>
                  <a:schemeClr val="accent6"/>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1"/>
        <p:cNvGrpSpPr/>
        <p:nvPr/>
      </p:nvGrpSpPr>
      <p:grpSpPr>
        <a:xfrm>
          <a:off x="0" y="0"/>
          <a:ext cx="0" cy="0"/>
          <a:chOff x="0" y="0"/>
          <a:chExt cx="0" cy="0"/>
        </a:xfrm>
      </p:grpSpPr>
      <p:grpSp>
        <p:nvGrpSpPr>
          <p:cNvPr id="252" name="Google Shape;252;p5"/>
          <p:cNvGrpSpPr/>
          <p:nvPr/>
        </p:nvGrpSpPr>
        <p:grpSpPr>
          <a:xfrm>
            <a:off x="-751829" y="-554220"/>
            <a:ext cx="1928311" cy="1928029"/>
            <a:chOff x="592350" y="1439550"/>
            <a:chExt cx="1026025" cy="1025875"/>
          </a:xfrm>
        </p:grpSpPr>
        <p:sp>
          <p:nvSpPr>
            <p:cNvPr id="253" name="Google Shape;253;p5"/>
            <p:cNvSpPr/>
            <p:nvPr/>
          </p:nvSpPr>
          <p:spPr>
            <a:xfrm>
              <a:off x="637950" y="1509300"/>
              <a:ext cx="208725" cy="231400"/>
            </a:xfrm>
            <a:custGeom>
              <a:avLst/>
              <a:gdLst/>
              <a:ahLst/>
              <a:cxnLst/>
              <a:rect l="l" t="t" r="r" b="b"/>
              <a:pathLst>
                <a:path w="8349" h="9256" extrusionOk="0">
                  <a:moveTo>
                    <a:pt x="8349" y="0"/>
                  </a:moveTo>
                  <a:lnTo>
                    <a:pt x="8349" y="0"/>
                  </a:lnTo>
                  <a:cubicBezTo>
                    <a:pt x="7678" y="390"/>
                    <a:pt x="7026" y="822"/>
                    <a:pt x="6397" y="1296"/>
                  </a:cubicBezTo>
                  <a:lnTo>
                    <a:pt x="1090" y="7179"/>
                  </a:lnTo>
                  <a:cubicBezTo>
                    <a:pt x="683" y="7856"/>
                    <a:pt x="319" y="8549"/>
                    <a:pt x="0" y="9256"/>
                  </a:cubicBezTo>
                  <a:lnTo>
                    <a:pt x="83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604700" y="1466025"/>
              <a:ext cx="337400" cy="374050"/>
            </a:xfrm>
            <a:custGeom>
              <a:avLst/>
              <a:gdLst/>
              <a:ahLst/>
              <a:cxnLst/>
              <a:rect l="l" t="t" r="r" b="b"/>
              <a:pathLst>
                <a:path w="13496" h="14962" extrusionOk="0">
                  <a:moveTo>
                    <a:pt x="13495" y="0"/>
                  </a:moveTo>
                  <a:lnTo>
                    <a:pt x="13495" y="0"/>
                  </a:lnTo>
                  <a:cubicBezTo>
                    <a:pt x="13102" y="130"/>
                    <a:pt x="12712" y="274"/>
                    <a:pt x="12325" y="431"/>
                  </a:cubicBezTo>
                  <a:lnTo>
                    <a:pt x="311" y="13751"/>
                  </a:lnTo>
                  <a:cubicBezTo>
                    <a:pt x="194" y="14152"/>
                    <a:pt x="90" y="14555"/>
                    <a:pt x="1" y="14962"/>
                  </a:cubicBezTo>
                  <a:lnTo>
                    <a:pt x="134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593700" y="1447350"/>
              <a:ext cx="421750" cy="467525"/>
            </a:xfrm>
            <a:custGeom>
              <a:avLst/>
              <a:gdLst/>
              <a:ahLst/>
              <a:cxnLst/>
              <a:rect l="l" t="t" r="r" b="b"/>
              <a:pathLst>
                <a:path w="16870" h="18701" extrusionOk="0">
                  <a:moveTo>
                    <a:pt x="16869" y="0"/>
                  </a:moveTo>
                  <a:lnTo>
                    <a:pt x="16869" y="0"/>
                  </a:lnTo>
                  <a:cubicBezTo>
                    <a:pt x="16549" y="56"/>
                    <a:pt x="16228" y="120"/>
                    <a:pt x="15911" y="192"/>
                  </a:cubicBezTo>
                  <a:lnTo>
                    <a:pt x="95" y="17728"/>
                  </a:lnTo>
                  <a:cubicBezTo>
                    <a:pt x="55" y="18051"/>
                    <a:pt x="23" y="18375"/>
                    <a:pt x="1" y="18700"/>
                  </a:cubicBezTo>
                  <a:lnTo>
                    <a:pt x="168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592350" y="1440150"/>
              <a:ext cx="486000" cy="538050"/>
            </a:xfrm>
            <a:custGeom>
              <a:avLst/>
              <a:gdLst/>
              <a:ahLst/>
              <a:cxnLst/>
              <a:rect l="l" t="t" r="r" b="b"/>
              <a:pathLst>
                <a:path w="19440" h="21522" extrusionOk="0">
                  <a:moveTo>
                    <a:pt x="19439" y="0"/>
                  </a:moveTo>
                  <a:cubicBezTo>
                    <a:pt x="19159" y="13"/>
                    <a:pt x="18880" y="34"/>
                    <a:pt x="18601" y="61"/>
                  </a:cubicBezTo>
                  <a:lnTo>
                    <a:pt x="1" y="20682"/>
                  </a:lnTo>
                  <a:lnTo>
                    <a:pt x="1" y="20684"/>
                  </a:lnTo>
                  <a:cubicBezTo>
                    <a:pt x="4" y="20964"/>
                    <a:pt x="12" y="21244"/>
                    <a:pt x="26" y="21522"/>
                  </a:cubicBezTo>
                  <a:lnTo>
                    <a:pt x="194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596200" y="1439550"/>
              <a:ext cx="538425" cy="594700"/>
            </a:xfrm>
            <a:custGeom>
              <a:avLst/>
              <a:gdLst/>
              <a:ahLst/>
              <a:cxnLst/>
              <a:rect l="l" t="t" r="r" b="b"/>
              <a:pathLst>
                <a:path w="21537" h="23788" extrusionOk="0">
                  <a:moveTo>
                    <a:pt x="20781" y="0"/>
                  </a:moveTo>
                  <a:lnTo>
                    <a:pt x="0" y="23037"/>
                  </a:lnTo>
                  <a:cubicBezTo>
                    <a:pt x="32" y="23288"/>
                    <a:pt x="67" y="23537"/>
                    <a:pt x="109" y="23787"/>
                  </a:cubicBezTo>
                  <a:lnTo>
                    <a:pt x="21536" y="29"/>
                  </a:lnTo>
                  <a:cubicBezTo>
                    <a:pt x="21285" y="13"/>
                    <a:pt x="21032" y="4"/>
                    <a:pt x="207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605425" y="1443300"/>
              <a:ext cx="580750" cy="641525"/>
            </a:xfrm>
            <a:custGeom>
              <a:avLst/>
              <a:gdLst/>
              <a:ahLst/>
              <a:cxnLst/>
              <a:rect l="l" t="t" r="r" b="b"/>
              <a:pathLst>
                <a:path w="23230" h="25661" extrusionOk="0">
                  <a:moveTo>
                    <a:pt x="22533" y="1"/>
                  </a:moveTo>
                  <a:lnTo>
                    <a:pt x="1" y="24981"/>
                  </a:lnTo>
                  <a:cubicBezTo>
                    <a:pt x="53" y="25209"/>
                    <a:pt x="109" y="25437"/>
                    <a:pt x="170" y="25661"/>
                  </a:cubicBezTo>
                  <a:lnTo>
                    <a:pt x="23229" y="98"/>
                  </a:lnTo>
                  <a:cubicBezTo>
                    <a:pt x="22996" y="62"/>
                    <a:pt x="22767" y="30"/>
                    <a:pt x="225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618875" y="1451750"/>
              <a:ext cx="614800" cy="679375"/>
            </a:xfrm>
            <a:custGeom>
              <a:avLst/>
              <a:gdLst/>
              <a:ahLst/>
              <a:cxnLst/>
              <a:rect l="l" t="t" r="r" b="b"/>
              <a:pathLst>
                <a:path w="24592" h="27175" extrusionOk="0">
                  <a:moveTo>
                    <a:pt x="23948" y="0"/>
                  </a:moveTo>
                  <a:lnTo>
                    <a:pt x="0" y="26549"/>
                  </a:lnTo>
                  <a:cubicBezTo>
                    <a:pt x="69" y="26761"/>
                    <a:pt x="143" y="26967"/>
                    <a:pt x="221" y="27175"/>
                  </a:cubicBezTo>
                  <a:lnTo>
                    <a:pt x="24591" y="155"/>
                  </a:lnTo>
                  <a:cubicBezTo>
                    <a:pt x="24377" y="99"/>
                    <a:pt x="24164" y="48"/>
                    <a:pt x="239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635825" y="1464100"/>
              <a:ext cx="642050" cy="709625"/>
            </a:xfrm>
            <a:custGeom>
              <a:avLst/>
              <a:gdLst/>
              <a:ahLst/>
              <a:cxnLst/>
              <a:rect l="l" t="t" r="r" b="b"/>
              <a:pathLst>
                <a:path w="25682" h="28385" extrusionOk="0">
                  <a:moveTo>
                    <a:pt x="25083" y="1"/>
                  </a:moveTo>
                  <a:lnTo>
                    <a:pt x="0" y="27807"/>
                  </a:lnTo>
                  <a:lnTo>
                    <a:pt x="0" y="27809"/>
                  </a:lnTo>
                  <a:cubicBezTo>
                    <a:pt x="84" y="28002"/>
                    <a:pt x="172" y="28194"/>
                    <a:pt x="263" y="28385"/>
                  </a:cubicBezTo>
                  <a:lnTo>
                    <a:pt x="25681" y="205"/>
                  </a:lnTo>
                  <a:cubicBezTo>
                    <a:pt x="25483" y="132"/>
                    <a:pt x="25284" y="65"/>
                    <a:pt x="2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655750" y="1479825"/>
              <a:ext cx="663425" cy="733225"/>
            </a:xfrm>
            <a:custGeom>
              <a:avLst/>
              <a:gdLst/>
              <a:ahLst/>
              <a:cxnLst/>
              <a:rect l="l" t="t" r="r" b="b"/>
              <a:pathLst>
                <a:path w="26537" h="29329" extrusionOk="0">
                  <a:moveTo>
                    <a:pt x="25977" y="0"/>
                  </a:moveTo>
                  <a:lnTo>
                    <a:pt x="0" y="28795"/>
                  </a:lnTo>
                  <a:lnTo>
                    <a:pt x="0" y="28797"/>
                  </a:lnTo>
                  <a:cubicBezTo>
                    <a:pt x="98" y="28976"/>
                    <a:pt x="198" y="29152"/>
                    <a:pt x="304" y="29328"/>
                  </a:cubicBezTo>
                  <a:lnTo>
                    <a:pt x="26536" y="245"/>
                  </a:lnTo>
                  <a:cubicBezTo>
                    <a:pt x="26349" y="160"/>
                    <a:pt x="26164" y="77"/>
                    <a:pt x="25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678500" y="1498575"/>
              <a:ext cx="679275" cy="750850"/>
            </a:xfrm>
            <a:custGeom>
              <a:avLst/>
              <a:gdLst/>
              <a:ahLst/>
              <a:cxnLst/>
              <a:rect l="l" t="t" r="r" b="b"/>
              <a:pathLst>
                <a:path w="27171" h="30034" extrusionOk="0">
                  <a:moveTo>
                    <a:pt x="26645" y="0"/>
                  </a:moveTo>
                  <a:lnTo>
                    <a:pt x="0" y="29543"/>
                  </a:lnTo>
                  <a:cubicBezTo>
                    <a:pt x="111" y="29709"/>
                    <a:pt x="223" y="29872"/>
                    <a:pt x="338" y="30034"/>
                  </a:cubicBezTo>
                  <a:lnTo>
                    <a:pt x="27170" y="287"/>
                  </a:lnTo>
                  <a:cubicBezTo>
                    <a:pt x="26997" y="188"/>
                    <a:pt x="26823" y="92"/>
                    <a:pt x="266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703700" y="1520100"/>
              <a:ext cx="690225" cy="763000"/>
            </a:xfrm>
            <a:custGeom>
              <a:avLst/>
              <a:gdLst/>
              <a:ahLst/>
              <a:cxnLst/>
              <a:rect l="l" t="t" r="r" b="b"/>
              <a:pathLst>
                <a:path w="27609" h="30520" extrusionOk="0">
                  <a:moveTo>
                    <a:pt x="27119" y="0"/>
                  </a:moveTo>
                  <a:lnTo>
                    <a:pt x="0" y="30065"/>
                  </a:lnTo>
                  <a:cubicBezTo>
                    <a:pt x="123" y="30217"/>
                    <a:pt x="248" y="30369"/>
                    <a:pt x="374" y="30520"/>
                  </a:cubicBezTo>
                  <a:lnTo>
                    <a:pt x="27608" y="325"/>
                  </a:lnTo>
                  <a:cubicBezTo>
                    <a:pt x="27445" y="214"/>
                    <a:pt x="27282" y="107"/>
                    <a:pt x="27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731400" y="1544375"/>
              <a:ext cx="696300" cy="769725"/>
            </a:xfrm>
            <a:custGeom>
              <a:avLst/>
              <a:gdLst/>
              <a:ahLst/>
              <a:cxnLst/>
              <a:rect l="l" t="t" r="r" b="b"/>
              <a:pathLst>
                <a:path w="27852" h="30789" extrusionOk="0">
                  <a:moveTo>
                    <a:pt x="27394" y="0"/>
                  </a:moveTo>
                  <a:lnTo>
                    <a:pt x="1" y="30369"/>
                  </a:lnTo>
                  <a:cubicBezTo>
                    <a:pt x="132" y="30512"/>
                    <a:pt x="266" y="30651"/>
                    <a:pt x="405" y="30788"/>
                  </a:cubicBezTo>
                  <a:lnTo>
                    <a:pt x="27852" y="360"/>
                  </a:lnTo>
                  <a:cubicBezTo>
                    <a:pt x="27700" y="237"/>
                    <a:pt x="27548" y="117"/>
                    <a:pt x="273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761325" y="1571125"/>
              <a:ext cx="697850" cy="771450"/>
            </a:xfrm>
            <a:custGeom>
              <a:avLst/>
              <a:gdLst/>
              <a:ahLst/>
              <a:cxnLst/>
              <a:rect l="l" t="t" r="r" b="b"/>
              <a:pathLst>
                <a:path w="27914" h="30858" extrusionOk="0">
                  <a:moveTo>
                    <a:pt x="27488" y="0"/>
                  </a:moveTo>
                  <a:lnTo>
                    <a:pt x="0" y="30475"/>
                  </a:lnTo>
                  <a:cubicBezTo>
                    <a:pt x="6" y="30480"/>
                    <a:pt x="11" y="30485"/>
                    <a:pt x="16" y="30489"/>
                  </a:cubicBezTo>
                  <a:cubicBezTo>
                    <a:pt x="155" y="30614"/>
                    <a:pt x="296" y="30737"/>
                    <a:pt x="437" y="30857"/>
                  </a:cubicBezTo>
                  <a:lnTo>
                    <a:pt x="27914" y="395"/>
                  </a:lnTo>
                  <a:cubicBezTo>
                    <a:pt x="27779" y="266"/>
                    <a:pt x="27642" y="141"/>
                    <a:pt x="27504" y="15"/>
                  </a:cubicBezTo>
                  <a:cubicBezTo>
                    <a:pt x="27498" y="10"/>
                    <a:pt x="27493" y="5"/>
                    <a:pt x="27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793575" y="1600425"/>
              <a:ext cx="694850" cy="768100"/>
            </a:xfrm>
            <a:custGeom>
              <a:avLst/>
              <a:gdLst/>
              <a:ahLst/>
              <a:cxnLst/>
              <a:rect l="l" t="t" r="r" b="b"/>
              <a:pathLst>
                <a:path w="27794" h="30724" extrusionOk="0">
                  <a:moveTo>
                    <a:pt x="27398" y="1"/>
                  </a:moveTo>
                  <a:lnTo>
                    <a:pt x="1" y="30375"/>
                  </a:lnTo>
                  <a:cubicBezTo>
                    <a:pt x="155" y="30496"/>
                    <a:pt x="311" y="30611"/>
                    <a:pt x="468" y="30723"/>
                  </a:cubicBezTo>
                  <a:lnTo>
                    <a:pt x="27793" y="429"/>
                  </a:lnTo>
                  <a:cubicBezTo>
                    <a:pt x="27664" y="285"/>
                    <a:pt x="27532" y="142"/>
                    <a:pt x="27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828050" y="1632275"/>
              <a:ext cx="687275" cy="759650"/>
            </a:xfrm>
            <a:custGeom>
              <a:avLst/>
              <a:gdLst/>
              <a:ahLst/>
              <a:cxnLst/>
              <a:rect l="l" t="t" r="r" b="b"/>
              <a:pathLst>
                <a:path w="27491" h="30386" extrusionOk="0">
                  <a:moveTo>
                    <a:pt x="27129" y="0"/>
                  </a:moveTo>
                  <a:lnTo>
                    <a:pt x="1" y="30073"/>
                  </a:lnTo>
                  <a:cubicBezTo>
                    <a:pt x="166" y="30180"/>
                    <a:pt x="334" y="30284"/>
                    <a:pt x="502" y="30385"/>
                  </a:cubicBezTo>
                  <a:lnTo>
                    <a:pt x="27491" y="466"/>
                  </a:lnTo>
                  <a:cubicBezTo>
                    <a:pt x="27372" y="309"/>
                    <a:pt x="27252" y="154"/>
                    <a:pt x="2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865050" y="1666775"/>
              <a:ext cx="674725" cy="745825"/>
            </a:xfrm>
            <a:custGeom>
              <a:avLst/>
              <a:gdLst/>
              <a:ahLst/>
              <a:cxnLst/>
              <a:rect l="l" t="t" r="r" b="b"/>
              <a:pathLst>
                <a:path w="26989" h="29833" extrusionOk="0">
                  <a:moveTo>
                    <a:pt x="26660" y="1"/>
                  </a:moveTo>
                  <a:lnTo>
                    <a:pt x="1" y="29559"/>
                  </a:lnTo>
                  <a:cubicBezTo>
                    <a:pt x="177" y="29653"/>
                    <a:pt x="356" y="29746"/>
                    <a:pt x="535" y="29832"/>
                  </a:cubicBezTo>
                  <a:lnTo>
                    <a:pt x="26988" y="504"/>
                  </a:lnTo>
                  <a:cubicBezTo>
                    <a:pt x="26882" y="335"/>
                    <a:pt x="26772" y="167"/>
                    <a:pt x="266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904400" y="1704100"/>
              <a:ext cx="657250" cy="726325"/>
            </a:xfrm>
            <a:custGeom>
              <a:avLst/>
              <a:gdLst/>
              <a:ahLst/>
              <a:cxnLst/>
              <a:rect l="l" t="t" r="r" b="b"/>
              <a:pathLst>
                <a:path w="26290" h="29053" extrusionOk="0">
                  <a:moveTo>
                    <a:pt x="25998" y="0"/>
                  </a:moveTo>
                  <a:lnTo>
                    <a:pt x="1" y="28819"/>
                  </a:lnTo>
                  <a:cubicBezTo>
                    <a:pt x="191" y="28899"/>
                    <a:pt x="383" y="28977"/>
                    <a:pt x="575" y="29053"/>
                  </a:cubicBezTo>
                  <a:lnTo>
                    <a:pt x="26289" y="544"/>
                  </a:lnTo>
                  <a:cubicBezTo>
                    <a:pt x="26195" y="362"/>
                    <a:pt x="26099" y="179"/>
                    <a:pt x="25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946625" y="1744450"/>
              <a:ext cx="634000" cy="700625"/>
            </a:xfrm>
            <a:custGeom>
              <a:avLst/>
              <a:gdLst/>
              <a:ahLst/>
              <a:cxnLst/>
              <a:rect l="l" t="t" r="r" b="b"/>
              <a:pathLst>
                <a:path w="25360" h="28025" extrusionOk="0">
                  <a:moveTo>
                    <a:pt x="25112" y="0"/>
                  </a:moveTo>
                  <a:lnTo>
                    <a:pt x="1" y="27837"/>
                  </a:lnTo>
                  <a:cubicBezTo>
                    <a:pt x="204" y="27903"/>
                    <a:pt x="409" y="27965"/>
                    <a:pt x="613" y="28024"/>
                  </a:cubicBezTo>
                  <a:lnTo>
                    <a:pt x="25360" y="590"/>
                  </a:lnTo>
                  <a:lnTo>
                    <a:pt x="25360" y="589"/>
                  </a:lnTo>
                  <a:cubicBezTo>
                    <a:pt x="25280" y="392"/>
                    <a:pt x="25198" y="194"/>
                    <a:pt x="251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991875" y="1788150"/>
              <a:ext cx="604625" cy="668075"/>
            </a:xfrm>
            <a:custGeom>
              <a:avLst/>
              <a:gdLst/>
              <a:ahLst/>
              <a:cxnLst/>
              <a:rect l="l" t="t" r="r" b="b"/>
              <a:pathLst>
                <a:path w="24185" h="26723" extrusionOk="0">
                  <a:moveTo>
                    <a:pt x="23980" y="0"/>
                  </a:moveTo>
                  <a:lnTo>
                    <a:pt x="0" y="26585"/>
                  </a:lnTo>
                  <a:cubicBezTo>
                    <a:pt x="219" y="26636"/>
                    <a:pt x="438" y="26681"/>
                    <a:pt x="659" y="26722"/>
                  </a:cubicBezTo>
                  <a:lnTo>
                    <a:pt x="24185" y="640"/>
                  </a:lnTo>
                  <a:cubicBezTo>
                    <a:pt x="24121" y="426"/>
                    <a:pt x="24052" y="213"/>
                    <a:pt x="239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1040575" y="1835650"/>
              <a:ext cx="568100" cy="627650"/>
            </a:xfrm>
            <a:custGeom>
              <a:avLst/>
              <a:gdLst/>
              <a:ahLst/>
              <a:cxnLst/>
              <a:rect l="l" t="t" r="r" b="b"/>
              <a:pathLst>
                <a:path w="22724" h="25106" extrusionOk="0">
                  <a:moveTo>
                    <a:pt x="22574" y="1"/>
                  </a:moveTo>
                  <a:lnTo>
                    <a:pt x="0" y="25027"/>
                  </a:lnTo>
                  <a:cubicBezTo>
                    <a:pt x="239" y="25058"/>
                    <a:pt x="477" y="25083"/>
                    <a:pt x="714" y="25106"/>
                  </a:cubicBezTo>
                  <a:lnTo>
                    <a:pt x="22723" y="705"/>
                  </a:lnTo>
                  <a:lnTo>
                    <a:pt x="22723" y="703"/>
                  </a:lnTo>
                  <a:cubicBezTo>
                    <a:pt x="22678" y="470"/>
                    <a:pt x="22627" y="234"/>
                    <a:pt x="22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1093475" y="1887875"/>
              <a:ext cx="522875" cy="577550"/>
            </a:xfrm>
            <a:custGeom>
              <a:avLst/>
              <a:gdLst/>
              <a:ahLst/>
              <a:cxnLst/>
              <a:rect l="l" t="t" r="r" b="b"/>
              <a:pathLst>
                <a:path w="20915" h="23102" extrusionOk="0">
                  <a:moveTo>
                    <a:pt x="20833" y="1"/>
                  </a:moveTo>
                  <a:lnTo>
                    <a:pt x="1" y="23097"/>
                  </a:lnTo>
                  <a:cubicBezTo>
                    <a:pt x="151" y="23099"/>
                    <a:pt x="302" y="23101"/>
                    <a:pt x="453" y="23101"/>
                  </a:cubicBezTo>
                  <a:cubicBezTo>
                    <a:pt x="562" y="23101"/>
                    <a:pt x="671" y="23100"/>
                    <a:pt x="780" y="23098"/>
                  </a:cubicBezTo>
                  <a:lnTo>
                    <a:pt x="20914" y="777"/>
                  </a:lnTo>
                  <a:cubicBezTo>
                    <a:pt x="20892" y="518"/>
                    <a:pt x="20865" y="258"/>
                    <a:pt x="208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1151700" y="1946000"/>
              <a:ext cx="466675" cy="517300"/>
            </a:xfrm>
            <a:custGeom>
              <a:avLst/>
              <a:gdLst/>
              <a:ahLst/>
              <a:cxnLst/>
              <a:rect l="l" t="t" r="r" b="b"/>
              <a:pathLst>
                <a:path w="18667" h="20692" extrusionOk="0">
                  <a:moveTo>
                    <a:pt x="18664" y="0"/>
                  </a:moveTo>
                  <a:lnTo>
                    <a:pt x="1" y="20692"/>
                  </a:lnTo>
                  <a:cubicBezTo>
                    <a:pt x="292" y="20666"/>
                    <a:pt x="581" y="20634"/>
                    <a:pt x="871" y="20594"/>
                  </a:cubicBezTo>
                  <a:lnTo>
                    <a:pt x="18654" y="878"/>
                  </a:lnTo>
                  <a:cubicBezTo>
                    <a:pt x="18664" y="587"/>
                    <a:pt x="18667" y="295"/>
                    <a:pt x="186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1217375" y="2012375"/>
              <a:ext cx="397500" cy="440700"/>
            </a:xfrm>
            <a:custGeom>
              <a:avLst/>
              <a:gdLst/>
              <a:ahLst/>
              <a:cxnLst/>
              <a:rect l="l" t="t" r="r" b="b"/>
              <a:pathLst>
                <a:path w="15900" h="17628" extrusionOk="0">
                  <a:moveTo>
                    <a:pt x="15899" y="1"/>
                  </a:moveTo>
                  <a:lnTo>
                    <a:pt x="0" y="17627"/>
                  </a:lnTo>
                  <a:cubicBezTo>
                    <a:pt x="338" y="17552"/>
                    <a:pt x="675" y="17469"/>
                    <a:pt x="1010" y="17374"/>
                  </a:cubicBezTo>
                  <a:lnTo>
                    <a:pt x="1011" y="17374"/>
                  </a:lnTo>
                  <a:lnTo>
                    <a:pt x="15752" y="1032"/>
                  </a:lnTo>
                  <a:lnTo>
                    <a:pt x="15752" y="1031"/>
                  </a:lnTo>
                  <a:cubicBezTo>
                    <a:pt x="15811" y="687"/>
                    <a:pt x="15859" y="345"/>
                    <a:pt x="158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1295550" y="2092675"/>
              <a:ext cx="303325" cy="336275"/>
            </a:xfrm>
            <a:custGeom>
              <a:avLst/>
              <a:gdLst/>
              <a:ahLst/>
              <a:cxnLst/>
              <a:rect l="l" t="t" r="r" b="b"/>
              <a:pathLst>
                <a:path w="12133" h="13451" extrusionOk="0">
                  <a:moveTo>
                    <a:pt x="12132" y="1"/>
                  </a:moveTo>
                  <a:lnTo>
                    <a:pt x="1" y="13450"/>
                  </a:lnTo>
                  <a:cubicBezTo>
                    <a:pt x="439" y="13276"/>
                    <a:pt x="869" y="13087"/>
                    <a:pt x="1296" y="12881"/>
                  </a:cubicBezTo>
                  <a:lnTo>
                    <a:pt x="11699" y="1349"/>
                  </a:lnTo>
                  <a:cubicBezTo>
                    <a:pt x="11860" y="903"/>
                    <a:pt x="12004" y="453"/>
                    <a:pt x="12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1408400" y="2211425"/>
              <a:ext cx="139850" cy="154975"/>
            </a:xfrm>
            <a:custGeom>
              <a:avLst/>
              <a:gdLst/>
              <a:ahLst/>
              <a:cxnLst/>
              <a:rect l="l" t="t" r="r" b="b"/>
              <a:pathLst>
                <a:path w="5594" h="6199" extrusionOk="0">
                  <a:moveTo>
                    <a:pt x="5593" y="0"/>
                  </a:moveTo>
                  <a:lnTo>
                    <a:pt x="1" y="6199"/>
                  </a:lnTo>
                  <a:cubicBezTo>
                    <a:pt x="1111" y="5384"/>
                    <a:pt x="2156" y="4445"/>
                    <a:pt x="3115" y="3382"/>
                  </a:cubicBezTo>
                  <a:cubicBezTo>
                    <a:pt x="4072" y="2321"/>
                    <a:pt x="4899" y="1187"/>
                    <a:pt x="55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 name="Google Shape;278;p5"/>
          <p:cNvGrpSpPr/>
          <p:nvPr/>
        </p:nvGrpSpPr>
        <p:grpSpPr>
          <a:xfrm flipH="1">
            <a:off x="8401739" y="3901266"/>
            <a:ext cx="1928311" cy="1928029"/>
            <a:chOff x="592350" y="1439550"/>
            <a:chExt cx="1026025" cy="1025875"/>
          </a:xfrm>
        </p:grpSpPr>
        <p:sp>
          <p:nvSpPr>
            <p:cNvPr id="279" name="Google Shape;279;p5"/>
            <p:cNvSpPr/>
            <p:nvPr/>
          </p:nvSpPr>
          <p:spPr>
            <a:xfrm>
              <a:off x="637950" y="1509300"/>
              <a:ext cx="208725" cy="231400"/>
            </a:xfrm>
            <a:custGeom>
              <a:avLst/>
              <a:gdLst/>
              <a:ahLst/>
              <a:cxnLst/>
              <a:rect l="l" t="t" r="r" b="b"/>
              <a:pathLst>
                <a:path w="8349" h="9256" extrusionOk="0">
                  <a:moveTo>
                    <a:pt x="8349" y="0"/>
                  </a:moveTo>
                  <a:lnTo>
                    <a:pt x="8349" y="0"/>
                  </a:lnTo>
                  <a:cubicBezTo>
                    <a:pt x="7678" y="390"/>
                    <a:pt x="7026" y="822"/>
                    <a:pt x="6397" y="1296"/>
                  </a:cubicBezTo>
                  <a:lnTo>
                    <a:pt x="1090" y="7179"/>
                  </a:lnTo>
                  <a:cubicBezTo>
                    <a:pt x="683" y="7856"/>
                    <a:pt x="319" y="8549"/>
                    <a:pt x="0" y="9256"/>
                  </a:cubicBezTo>
                  <a:lnTo>
                    <a:pt x="8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604700" y="1466025"/>
              <a:ext cx="337400" cy="374050"/>
            </a:xfrm>
            <a:custGeom>
              <a:avLst/>
              <a:gdLst/>
              <a:ahLst/>
              <a:cxnLst/>
              <a:rect l="l" t="t" r="r" b="b"/>
              <a:pathLst>
                <a:path w="13496" h="14962" extrusionOk="0">
                  <a:moveTo>
                    <a:pt x="13495" y="0"/>
                  </a:moveTo>
                  <a:lnTo>
                    <a:pt x="13495" y="0"/>
                  </a:lnTo>
                  <a:cubicBezTo>
                    <a:pt x="13102" y="130"/>
                    <a:pt x="12712" y="274"/>
                    <a:pt x="12325" y="431"/>
                  </a:cubicBezTo>
                  <a:lnTo>
                    <a:pt x="311" y="13751"/>
                  </a:lnTo>
                  <a:cubicBezTo>
                    <a:pt x="194" y="14152"/>
                    <a:pt x="90" y="14555"/>
                    <a:pt x="1" y="14962"/>
                  </a:cubicBezTo>
                  <a:lnTo>
                    <a:pt x="134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593700" y="1447350"/>
              <a:ext cx="421750" cy="467525"/>
            </a:xfrm>
            <a:custGeom>
              <a:avLst/>
              <a:gdLst/>
              <a:ahLst/>
              <a:cxnLst/>
              <a:rect l="l" t="t" r="r" b="b"/>
              <a:pathLst>
                <a:path w="16870" h="18701" extrusionOk="0">
                  <a:moveTo>
                    <a:pt x="16869" y="0"/>
                  </a:moveTo>
                  <a:lnTo>
                    <a:pt x="16869" y="0"/>
                  </a:lnTo>
                  <a:cubicBezTo>
                    <a:pt x="16549" y="56"/>
                    <a:pt x="16228" y="120"/>
                    <a:pt x="15911" y="192"/>
                  </a:cubicBezTo>
                  <a:lnTo>
                    <a:pt x="95" y="17728"/>
                  </a:lnTo>
                  <a:cubicBezTo>
                    <a:pt x="55" y="18051"/>
                    <a:pt x="23" y="18375"/>
                    <a:pt x="1" y="18700"/>
                  </a:cubicBezTo>
                  <a:lnTo>
                    <a:pt x="168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592350" y="1440150"/>
              <a:ext cx="486000" cy="538050"/>
            </a:xfrm>
            <a:custGeom>
              <a:avLst/>
              <a:gdLst/>
              <a:ahLst/>
              <a:cxnLst/>
              <a:rect l="l" t="t" r="r" b="b"/>
              <a:pathLst>
                <a:path w="19440" h="21522" extrusionOk="0">
                  <a:moveTo>
                    <a:pt x="19439" y="0"/>
                  </a:moveTo>
                  <a:cubicBezTo>
                    <a:pt x="19159" y="13"/>
                    <a:pt x="18880" y="34"/>
                    <a:pt x="18601" y="61"/>
                  </a:cubicBezTo>
                  <a:lnTo>
                    <a:pt x="1" y="20682"/>
                  </a:lnTo>
                  <a:lnTo>
                    <a:pt x="1" y="20684"/>
                  </a:lnTo>
                  <a:cubicBezTo>
                    <a:pt x="4" y="20964"/>
                    <a:pt x="12" y="21244"/>
                    <a:pt x="26" y="21522"/>
                  </a:cubicBezTo>
                  <a:lnTo>
                    <a:pt x="194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596200" y="1439550"/>
              <a:ext cx="538425" cy="594700"/>
            </a:xfrm>
            <a:custGeom>
              <a:avLst/>
              <a:gdLst/>
              <a:ahLst/>
              <a:cxnLst/>
              <a:rect l="l" t="t" r="r" b="b"/>
              <a:pathLst>
                <a:path w="21537" h="23788" extrusionOk="0">
                  <a:moveTo>
                    <a:pt x="20781" y="0"/>
                  </a:moveTo>
                  <a:lnTo>
                    <a:pt x="0" y="23037"/>
                  </a:lnTo>
                  <a:cubicBezTo>
                    <a:pt x="32" y="23288"/>
                    <a:pt x="67" y="23537"/>
                    <a:pt x="109" y="23787"/>
                  </a:cubicBezTo>
                  <a:lnTo>
                    <a:pt x="21536" y="29"/>
                  </a:lnTo>
                  <a:cubicBezTo>
                    <a:pt x="21285" y="13"/>
                    <a:pt x="21032" y="4"/>
                    <a:pt x="20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605425" y="1443300"/>
              <a:ext cx="580750" cy="641525"/>
            </a:xfrm>
            <a:custGeom>
              <a:avLst/>
              <a:gdLst/>
              <a:ahLst/>
              <a:cxnLst/>
              <a:rect l="l" t="t" r="r" b="b"/>
              <a:pathLst>
                <a:path w="23230" h="25661" extrusionOk="0">
                  <a:moveTo>
                    <a:pt x="22533" y="1"/>
                  </a:moveTo>
                  <a:lnTo>
                    <a:pt x="1" y="24981"/>
                  </a:lnTo>
                  <a:cubicBezTo>
                    <a:pt x="53" y="25209"/>
                    <a:pt x="109" y="25437"/>
                    <a:pt x="170" y="25661"/>
                  </a:cubicBezTo>
                  <a:lnTo>
                    <a:pt x="23229" y="98"/>
                  </a:lnTo>
                  <a:cubicBezTo>
                    <a:pt x="22996" y="62"/>
                    <a:pt x="22767" y="30"/>
                    <a:pt x="22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618875" y="1451750"/>
              <a:ext cx="614800" cy="679375"/>
            </a:xfrm>
            <a:custGeom>
              <a:avLst/>
              <a:gdLst/>
              <a:ahLst/>
              <a:cxnLst/>
              <a:rect l="l" t="t" r="r" b="b"/>
              <a:pathLst>
                <a:path w="24592" h="27175" extrusionOk="0">
                  <a:moveTo>
                    <a:pt x="23948" y="0"/>
                  </a:moveTo>
                  <a:lnTo>
                    <a:pt x="0" y="26549"/>
                  </a:lnTo>
                  <a:cubicBezTo>
                    <a:pt x="69" y="26761"/>
                    <a:pt x="143" y="26967"/>
                    <a:pt x="221" y="27175"/>
                  </a:cubicBezTo>
                  <a:lnTo>
                    <a:pt x="24591" y="155"/>
                  </a:lnTo>
                  <a:cubicBezTo>
                    <a:pt x="24377" y="99"/>
                    <a:pt x="24164" y="48"/>
                    <a:pt x="23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635825" y="1464100"/>
              <a:ext cx="642050" cy="709625"/>
            </a:xfrm>
            <a:custGeom>
              <a:avLst/>
              <a:gdLst/>
              <a:ahLst/>
              <a:cxnLst/>
              <a:rect l="l" t="t" r="r" b="b"/>
              <a:pathLst>
                <a:path w="25682" h="28385" extrusionOk="0">
                  <a:moveTo>
                    <a:pt x="25083" y="1"/>
                  </a:moveTo>
                  <a:lnTo>
                    <a:pt x="0" y="27807"/>
                  </a:lnTo>
                  <a:lnTo>
                    <a:pt x="0" y="27809"/>
                  </a:lnTo>
                  <a:cubicBezTo>
                    <a:pt x="84" y="28002"/>
                    <a:pt x="172" y="28194"/>
                    <a:pt x="263" y="28385"/>
                  </a:cubicBezTo>
                  <a:lnTo>
                    <a:pt x="25681" y="205"/>
                  </a:lnTo>
                  <a:cubicBezTo>
                    <a:pt x="25483" y="132"/>
                    <a:pt x="25284" y="65"/>
                    <a:pt x="250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655750" y="1479825"/>
              <a:ext cx="663425" cy="733225"/>
            </a:xfrm>
            <a:custGeom>
              <a:avLst/>
              <a:gdLst/>
              <a:ahLst/>
              <a:cxnLst/>
              <a:rect l="l" t="t" r="r" b="b"/>
              <a:pathLst>
                <a:path w="26537" h="29329" extrusionOk="0">
                  <a:moveTo>
                    <a:pt x="25977" y="0"/>
                  </a:moveTo>
                  <a:lnTo>
                    <a:pt x="0" y="28795"/>
                  </a:lnTo>
                  <a:lnTo>
                    <a:pt x="0" y="28797"/>
                  </a:lnTo>
                  <a:cubicBezTo>
                    <a:pt x="98" y="28976"/>
                    <a:pt x="198" y="29152"/>
                    <a:pt x="304" y="29328"/>
                  </a:cubicBezTo>
                  <a:lnTo>
                    <a:pt x="26536" y="245"/>
                  </a:lnTo>
                  <a:cubicBezTo>
                    <a:pt x="26349" y="160"/>
                    <a:pt x="26164" y="77"/>
                    <a:pt x="25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678500" y="1498575"/>
              <a:ext cx="679275" cy="750850"/>
            </a:xfrm>
            <a:custGeom>
              <a:avLst/>
              <a:gdLst/>
              <a:ahLst/>
              <a:cxnLst/>
              <a:rect l="l" t="t" r="r" b="b"/>
              <a:pathLst>
                <a:path w="27171" h="30034" extrusionOk="0">
                  <a:moveTo>
                    <a:pt x="26645" y="0"/>
                  </a:moveTo>
                  <a:lnTo>
                    <a:pt x="0" y="29543"/>
                  </a:lnTo>
                  <a:cubicBezTo>
                    <a:pt x="111" y="29709"/>
                    <a:pt x="223" y="29872"/>
                    <a:pt x="338" y="30034"/>
                  </a:cubicBezTo>
                  <a:lnTo>
                    <a:pt x="27170" y="287"/>
                  </a:lnTo>
                  <a:cubicBezTo>
                    <a:pt x="26997" y="188"/>
                    <a:pt x="26823" y="92"/>
                    <a:pt x="266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703700" y="1520100"/>
              <a:ext cx="690225" cy="763000"/>
            </a:xfrm>
            <a:custGeom>
              <a:avLst/>
              <a:gdLst/>
              <a:ahLst/>
              <a:cxnLst/>
              <a:rect l="l" t="t" r="r" b="b"/>
              <a:pathLst>
                <a:path w="27609" h="30520" extrusionOk="0">
                  <a:moveTo>
                    <a:pt x="27119" y="0"/>
                  </a:moveTo>
                  <a:lnTo>
                    <a:pt x="0" y="30065"/>
                  </a:lnTo>
                  <a:cubicBezTo>
                    <a:pt x="123" y="30217"/>
                    <a:pt x="248" y="30369"/>
                    <a:pt x="374" y="30520"/>
                  </a:cubicBezTo>
                  <a:lnTo>
                    <a:pt x="27608" y="325"/>
                  </a:lnTo>
                  <a:cubicBezTo>
                    <a:pt x="27445" y="214"/>
                    <a:pt x="27282" y="107"/>
                    <a:pt x="27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731400" y="1544375"/>
              <a:ext cx="696300" cy="769725"/>
            </a:xfrm>
            <a:custGeom>
              <a:avLst/>
              <a:gdLst/>
              <a:ahLst/>
              <a:cxnLst/>
              <a:rect l="l" t="t" r="r" b="b"/>
              <a:pathLst>
                <a:path w="27852" h="30789" extrusionOk="0">
                  <a:moveTo>
                    <a:pt x="27394" y="0"/>
                  </a:moveTo>
                  <a:lnTo>
                    <a:pt x="1" y="30369"/>
                  </a:lnTo>
                  <a:cubicBezTo>
                    <a:pt x="132" y="30512"/>
                    <a:pt x="266" y="30651"/>
                    <a:pt x="405" y="30788"/>
                  </a:cubicBezTo>
                  <a:lnTo>
                    <a:pt x="27852" y="360"/>
                  </a:lnTo>
                  <a:cubicBezTo>
                    <a:pt x="27700" y="237"/>
                    <a:pt x="27548" y="117"/>
                    <a:pt x="273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761325" y="1571125"/>
              <a:ext cx="697850" cy="771450"/>
            </a:xfrm>
            <a:custGeom>
              <a:avLst/>
              <a:gdLst/>
              <a:ahLst/>
              <a:cxnLst/>
              <a:rect l="l" t="t" r="r" b="b"/>
              <a:pathLst>
                <a:path w="27914" h="30858" extrusionOk="0">
                  <a:moveTo>
                    <a:pt x="27488" y="0"/>
                  </a:moveTo>
                  <a:lnTo>
                    <a:pt x="0" y="30475"/>
                  </a:lnTo>
                  <a:cubicBezTo>
                    <a:pt x="6" y="30480"/>
                    <a:pt x="11" y="30485"/>
                    <a:pt x="16" y="30489"/>
                  </a:cubicBezTo>
                  <a:cubicBezTo>
                    <a:pt x="155" y="30614"/>
                    <a:pt x="296" y="30737"/>
                    <a:pt x="437" y="30857"/>
                  </a:cubicBezTo>
                  <a:lnTo>
                    <a:pt x="27914" y="395"/>
                  </a:lnTo>
                  <a:cubicBezTo>
                    <a:pt x="27779" y="266"/>
                    <a:pt x="27642" y="141"/>
                    <a:pt x="27504" y="15"/>
                  </a:cubicBezTo>
                  <a:cubicBezTo>
                    <a:pt x="27498" y="10"/>
                    <a:pt x="27493" y="5"/>
                    <a:pt x="274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793575" y="1600425"/>
              <a:ext cx="694850" cy="768100"/>
            </a:xfrm>
            <a:custGeom>
              <a:avLst/>
              <a:gdLst/>
              <a:ahLst/>
              <a:cxnLst/>
              <a:rect l="l" t="t" r="r" b="b"/>
              <a:pathLst>
                <a:path w="27794" h="30724" extrusionOk="0">
                  <a:moveTo>
                    <a:pt x="27398" y="1"/>
                  </a:moveTo>
                  <a:lnTo>
                    <a:pt x="1" y="30375"/>
                  </a:lnTo>
                  <a:cubicBezTo>
                    <a:pt x="155" y="30496"/>
                    <a:pt x="311" y="30611"/>
                    <a:pt x="468" y="30723"/>
                  </a:cubicBezTo>
                  <a:lnTo>
                    <a:pt x="27793" y="429"/>
                  </a:lnTo>
                  <a:cubicBezTo>
                    <a:pt x="27664" y="285"/>
                    <a:pt x="27532" y="142"/>
                    <a:pt x="27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828050" y="1632275"/>
              <a:ext cx="687275" cy="759650"/>
            </a:xfrm>
            <a:custGeom>
              <a:avLst/>
              <a:gdLst/>
              <a:ahLst/>
              <a:cxnLst/>
              <a:rect l="l" t="t" r="r" b="b"/>
              <a:pathLst>
                <a:path w="27491" h="30386" extrusionOk="0">
                  <a:moveTo>
                    <a:pt x="27129" y="0"/>
                  </a:moveTo>
                  <a:lnTo>
                    <a:pt x="1" y="30073"/>
                  </a:lnTo>
                  <a:cubicBezTo>
                    <a:pt x="166" y="30180"/>
                    <a:pt x="334" y="30284"/>
                    <a:pt x="502" y="30385"/>
                  </a:cubicBezTo>
                  <a:lnTo>
                    <a:pt x="27491" y="466"/>
                  </a:lnTo>
                  <a:cubicBezTo>
                    <a:pt x="27372" y="309"/>
                    <a:pt x="27252" y="154"/>
                    <a:pt x="27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865050" y="1666775"/>
              <a:ext cx="674725" cy="745825"/>
            </a:xfrm>
            <a:custGeom>
              <a:avLst/>
              <a:gdLst/>
              <a:ahLst/>
              <a:cxnLst/>
              <a:rect l="l" t="t" r="r" b="b"/>
              <a:pathLst>
                <a:path w="26989" h="29833" extrusionOk="0">
                  <a:moveTo>
                    <a:pt x="26660" y="1"/>
                  </a:moveTo>
                  <a:lnTo>
                    <a:pt x="1" y="29559"/>
                  </a:lnTo>
                  <a:cubicBezTo>
                    <a:pt x="177" y="29653"/>
                    <a:pt x="356" y="29746"/>
                    <a:pt x="535" y="29832"/>
                  </a:cubicBezTo>
                  <a:lnTo>
                    <a:pt x="26988" y="504"/>
                  </a:lnTo>
                  <a:cubicBezTo>
                    <a:pt x="26882" y="335"/>
                    <a:pt x="26772" y="167"/>
                    <a:pt x="266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904400" y="1704100"/>
              <a:ext cx="657250" cy="726325"/>
            </a:xfrm>
            <a:custGeom>
              <a:avLst/>
              <a:gdLst/>
              <a:ahLst/>
              <a:cxnLst/>
              <a:rect l="l" t="t" r="r" b="b"/>
              <a:pathLst>
                <a:path w="26290" h="29053" extrusionOk="0">
                  <a:moveTo>
                    <a:pt x="25998" y="0"/>
                  </a:moveTo>
                  <a:lnTo>
                    <a:pt x="1" y="28819"/>
                  </a:lnTo>
                  <a:cubicBezTo>
                    <a:pt x="191" y="28899"/>
                    <a:pt x="383" y="28977"/>
                    <a:pt x="575" y="29053"/>
                  </a:cubicBezTo>
                  <a:lnTo>
                    <a:pt x="26289" y="544"/>
                  </a:lnTo>
                  <a:cubicBezTo>
                    <a:pt x="26195" y="362"/>
                    <a:pt x="26099" y="179"/>
                    <a:pt x="259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946625" y="1744450"/>
              <a:ext cx="634000" cy="700625"/>
            </a:xfrm>
            <a:custGeom>
              <a:avLst/>
              <a:gdLst/>
              <a:ahLst/>
              <a:cxnLst/>
              <a:rect l="l" t="t" r="r" b="b"/>
              <a:pathLst>
                <a:path w="25360" h="28025" extrusionOk="0">
                  <a:moveTo>
                    <a:pt x="25112" y="0"/>
                  </a:moveTo>
                  <a:lnTo>
                    <a:pt x="1" y="27837"/>
                  </a:lnTo>
                  <a:cubicBezTo>
                    <a:pt x="204" y="27903"/>
                    <a:pt x="409" y="27965"/>
                    <a:pt x="613" y="28024"/>
                  </a:cubicBezTo>
                  <a:lnTo>
                    <a:pt x="25360" y="590"/>
                  </a:lnTo>
                  <a:lnTo>
                    <a:pt x="25360" y="589"/>
                  </a:lnTo>
                  <a:cubicBezTo>
                    <a:pt x="25280" y="392"/>
                    <a:pt x="25198" y="194"/>
                    <a:pt x="25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991875" y="1788150"/>
              <a:ext cx="604625" cy="668075"/>
            </a:xfrm>
            <a:custGeom>
              <a:avLst/>
              <a:gdLst/>
              <a:ahLst/>
              <a:cxnLst/>
              <a:rect l="l" t="t" r="r" b="b"/>
              <a:pathLst>
                <a:path w="24185" h="26723" extrusionOk="0">
                  <a:moveTo>
                    <a:pt x="23980" y="0"/>
                  </a:moveTo>
                  <a:lnTo>
                    <a:pt x="0" y="26585"/>
                  </a:lnTo>
                  <a:cubicBezTo>
                    <a:pt x="219" y="26636"/>
                    <a:pt x="438" y="26681"/>
                    <a:pt x="659" y="26722"/>
                  </a:cubicBezTo>
                  <a:lnTo>
                    <a:pt x="24185" y="640"/>
                  </a:lnTo>
                  <a:cubicBezTo>
                    <a:pt x="24121" y="426"/>
                    <a:pt x="24052" y="213"/>
                    <a:pt x="239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1040575" y="1835650"/>
              <a:ext cx="568100" cy="627650"/>
            </a:xfrm>
            <a:custGeom>
              <a:avLst/>
              <a:gdLst/>
              <a:ahLst/>
              <a:cxnLst/>
              <a:rect l="l" t="t" r="r" b="b"/>
              <a:pathLst>
                <a:path w="22724" h="25106" extrusionOk="0">
                  <a:moveTo>
                    <a:pt x="22574" y="1"/>
                  </a:moveTo>
                  <a:lnTo>
                    <a:pt x="0" y="25027"/>
                  </a:lnTo>
                  <a:cubicBezTo>
                    <a:pt x="239" y="25058"/>
                    <a:pt x="477" y="25083"/>
                    <a:pt x="714" y="25106"/>
                  </a:cubicBezTo>
                  <a:lnTo>
                    <a:pt x="22723" y="705"/>
                  </a:lnTo>
                  <a:lnTo>
                    <a:pt x="22723" y="703"/>
                  </a:lnTo>
                  <a:cubicBezTo>
                    <a:pt x="22678" y="470"/>
                    <a:pt x="22627" y="234"/>
                    <a:pt x="225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1093475" y="1887875"/>
              <a:ext cx="522875" cy="577550"/>
            </a:xfrm>
            <a:custGeom>
              <a:avLst/>
              <a:gdLst/>
              <a:ahLst/>
              <a:cxnLst/>
              <a:rect l="l" t="t" r="r" b="b"/>
              <a:pathLst>
                <a:path w="20915" h="23102" extrusionOk="0">
                  <a:moveTo>
                    <a:pt x="20833" y="1"/>
                  </a:moveTo>
                  <a:lnTo>
                    <a:pt x="1" y="23097"/>
                  </a:lnTo>
                  <a:cubicBezTo>
                    <a:pt x="151" y="23099"/>
                    <a:pt x="302" y="23101"/>
                    <a:pt x="453" y="23101"/>
                  </a:cubicBezTo>
                  <a:cubicBezTo>
                    <a:pt x="562" y="23101"/>
                    <a:pt x="671" y="23100"/>
                    <a:pt x="780" y="23098"/>
                  </a:cubicBezTo>
                  <a:lnTo>
                    <a:pt x="20914" y="777"/>
                  </a:lnTo>
                  <a:cubicBezTo>
                    <a:pt x="20892" y="518"/>
                    <a:pt x="20865" y="258"/>
                    <a:pt x="208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1151700" y="1946000"/>
              <a:ext cx="466675" cy="517300"/>
            </a:xfrm>
            <a:custGeom>
              <a:avLst/>
              <a:gdLst/>
              <a:ahLst/>
              <a:cxnLst/>
              <a:rect l="l" t="t" r="r" b="b"/>
              <a:pathLst>
                <a:path w="18667" h="20692" extrusionOk="0">
                  <a:moveTo>
                    <a:pt x="18664" y="0"/>
                  </a:moveTo>
                  <a:lnTo>
                    <a:pt x="1" y="20692"/>
                  </a:lnTo>
                  <a:cubicBezTo>
                    <a:pt x="292" y="20666"/>
                    <a:pt x="581" y="20634"/>
                    <a:pt x="871" y="20594"/>
                  </a:cubicBezTo>
                  <a:lnTo>
                    <a:pt x="18654" y="878"/>
                  </a:lnTo>
                  <a:cubicBezTo>
                    <a:pt x="18664" y="587"/>
                    <a:pt x="18667" y="295"/>
                    <a:pt x="186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1217375" y="2012375"/>
              <a:ext cx="397500" cy="440700"/>
            </a:xfrm>
            <a:custGeom>
              <a:avLst/>
              <a:gdLst/>
              <a:ahLst/>
              <a:cxnLst/>
              <a:rect l="l" t="t" r="r" b="b"/>
              <a:pathLst>
                <a:path w="15900" h="17628" extrusionOk="0">
                  <a:moveTo>
                    <a:pt x="15899" y="1"/>
                  </a:moveTo>
                  <a:lnTo>
                    <a:pt x="0" y="17627"/>
                  </a:lnTo>
                  <a:cubicBezTo>
                    <a:pt x="338" y="17552"/>
                    <a:pt x="675" y="17469"/>
                    <a:pt x="1010" y="17374"/>
                  </a:cubicBezTo>
                  <a:lnTo>
                    <a:pt x="1011" y="17374"/>
                  </a:lnTo>
                  <a:lnTo>
                    <a:pt x="15752" y="1032"/>
                  </a:lnTo>
                  <a:lnTo>
                    <a:pt x="15752" y="1031"/>
                  </a:lnTo>
                  <a:cubicBezTo>
                    <a:pt x="15811" y="687"/>
                    <a:pt x="15859" y="345"/>
                    <a:pt x="158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1295550" y="2092675"/>
              <a:ext cx="303325" cy="336275"/>
            </a:xfrm>
            <a:custGeom>
              <a:avLst/>
              <a:gdLst/>
              <a:ahLst/>
              <a:cxnLst/>
              <a:rect l="l" t="t" r="r" b="b"/>
              <a:pathLst>
                <a:path w="12133" h="13451" extrusionOk="0">
                  <a:moveTo>
                    <a:pt x="12132" y="1"/>
                  </a:moveTo>
                  <a:lnTo>
                    <a:pt x="1" y="13450"/>
                  </a:lnTo>
                  <a:cubicBezTo>
                    <a:pt x="439" y="13276"/>
                    <a:pt x="869" y="13087"/>
                    <a:pt x="1296" y="12881"/>
                  </a:cubicBezTo>
                  <a:lnTo>
                    <a:pt x="11699" y="1349"/>
                  </a:lnTo>
                  <a:cubicBezTo>
                    <a:pt x="11860" y="903"/>
                    <a:pt x="12004" y="453"/>
                    <a:pt x="1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1408400" y="2211425"/>
              <a:ext cx="139850" cy="154975"/>
            </a:xfrm>
            <a:custGeom>
              <a:avLst/>
              <a:gdLst/>
              <a:ahLst/>
              <a:cxnLst/>
              <a:rect l="l" t="t" r="r" b="b"/>
              <a:pathLst>
                <a:path w="5594" h="6199" extrusionOk="0">
                  <a:moveTo>
                    <a:pt x="5593" y="0"/>
                  </a:moveTo>
                  <a:lnTo>
                    <a:pt x="1" y="6199"/>
                  </a:lnTo>
                  <a:cubicBezTo>
                    <a:pt x="1111" y="5384"/>
                    <a:pt x="2156" y="4445"/>
                    <a:pt x="3115" y="3382"/>
                  </a:cubicBezTo>
                  <a:cubicBezTo>
                    <a:pt x="4072" y="2321"/>
                    <a:pt x="4899" y="1187"/>
                    <a:pt x="5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5"/>
          <p:cNvGrpSpPr/>
          <p:nvPr/>
        </p:nvGrpSpPr>
        <p:grpSpPr>
          <a:xfrm flipH="1">
            <a:off x="6161321" y="3858375"/>
            <a:ext cx="3254325" cy="1584625"/>
            <a:chOff x="238125" y="2780050"/>
            <a:chExt cx="3254325" cy="1584625"/>
          </a:xfrm>
        </p:grpSpPr>
        <p:sp>
          <p:nvSpPr>
            <p:cNvPr id="305" name="Google Shape;305;p5"/>
            <p:cNvSpPr/>
            <p:nvPr/>
          </p:nvSpPr>
          <p:spPr>
            <a:xfrm>
              <a:off x="238125" y="3653325"/>
              <a:ext cx="612200" cy="702950"/>
            </a:xfrm>
            <a:custGeom>
              <a:avLst/>
              <a:gdLst/>
              <a:ahLst/>
              <a:cxnLst/>
              <a:rect l="l" t="t" r="r" b="b"/>
              <a:pathLst>
                <a:path w="24488" h="28118" extrusionOk="0">
                  <a:moveTo>
                    <a:pt x="12244" y="1100"/>
                  </a:moveTo>
                  <a:lnTo>
                    <a:pt x="23467" y="7580"/>
                  </a:lnTo>
                  <a:lnTo>
                    <a:pt x="23467" y="20538"/>
                  </a:lnTo>
                  <a:lnTo>
                    <a:pt x="12244" y="27019"/>
                  </a:lnTo>
                  <a:lnTo>
                    <a:pt x="1021" y="20538"/>
                  </a:lnTo>
                  <a:lnTo>
                    <a:pt x="1021" y="7580"/>
                  </a:lnTo>
                  <a:lnTo>
                    <a:pt x="12244" y="1100"/>
                  </a:lnTo>
                  <a:close/>
                  <a:moveTo>
                    <a:pt x="12243" y="1"/>
                  </a:moveTo>
                  <a:cubicBezTo>
                    <a:pt x="12155" y="1"/>
                    <a:pt x="12067" y="23"/>
                    <a:pt x="11988" y="68"/>
                  </a:cubicBezTo>
                  <a:lnTo>
                    <a:pt x="256" y="6842"/>
                  </a:lnTo>
                  <a:cubicBezTo>
                    <a:pt x="98" y="6933"/>
                    <a:pt x="0" y="7103"/>
                    <a:pt x="0" y="7285"/>
                  </a:cubicBezTo>
                  <a:lnTo>
                    <a:pt x="0" y="20833"/>
                  </a:lnTo>
                  <a:cubicBezTo>
                    <a:pt x="0" y="21015"/>
                    <a:pt x="98" y="21183"/>
                    <a:pt x="256" y="21274"/>
                  </a:cubicBezTo>
                  <a:lnTo>
                    <a:pt x="11988" y="28049"/>
                  </a:lnTo>
                  <a:cubicBezTo>
                    <a:pt x="12067" y="28094"/>
                    <a:pt x="12155" y="28117"/>
                    <a:pt x="12243" y="28117"/>
                  </a:cubicBezTo>
                  <a:cubicBezTo>
                    <a:pt x="12332" y="28117"/>
                    <a:pt x="12420" y="28094"/>
                    <a:pt x="12498" y="28049"/>
                  </a:cubicBezTo>
                  <a:lnTo>
                    <a:pt x="24231" y="21274"/>
                  </a:lnTo>
                  <a:cubicBezTo>
                    <a:pt x="24390" y="21183"/>
                    <a:pt x="24487" y="21015"/>
                    <a:pt x="24487" y="20833"/>
                  </a:cubicBezTo>
                  <a:lnTo>
                    <a:pt x="24487" y="7285"/>
                  </a:lnTo>
                  <a:cubicBezTo>
                    <a:pt x="24487" y="7103"/>
                    <a:pt x="24390" y="6933"/>
                    <a:pt x="24231" y="6842"/>
                  </a:cubicBezTo>
                  <a:lnTo>
                    <a:pt x="12498" y="68"/>
                  </a:lnTo>
                  <a:cubicBezTo>
                    <a:pt x="12420" y="23"/>
                    <a:pt x="12332" y="1"/>
                    <a:pt x="12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531450" y="3145825"/>
              <a:ext cx="612200" cy="702950"/>
            </a:xfrm>
            <a:custGeom>
              <a:avLst/>
              <a:gdLst/>
              <a:ahLst/>
              <a:cxnLst/>
              <a:rect l="l" t="t" r="r" b="b"/>
              <a:pathLst>
                <a:path w="24488" h="28118" extrusionOk="0">
                  <a:moveTo>
                    <a:pt x="12244" y="1100"/>
                  </a:moveTo>
                  <a:lnTo>
                    <a:pt x="23467" y="7580"/>
                  </a:lnTo>
                  <a:lnTo>
                    <a:pt x="23467" y="20539"/>
                  </a:lnTo>
                  <a:lnTo>
                    <a:pt x="12244" y="27018"/>
                  </a:lnTo>
                  <a:lnTo>
                    <a:pt x="1021" y="20539"/>
                  </a:lnTo>
                  <a:lnTo>
                    <a:pt x="1021" y="7580"/>
                  </a:lnTo>
                  <a:lnTo>
                    <a:pt x="12244" y="1100"/>
                  </a:lnTo>
                  <a:close/>
                  <a:moveTo>
                    <a:pt x="12244" y="0"/>
                  </a:moveTo>
                  <a:cubicBezTo>
                    <a:pt x="12156" y="0"/>
                    <a:pt x="12067" y="23"/>
                    <a:pt x="11988" y="68"/>
                  </a:cubicBezTo>
                  <a:lnTo>
                    <a:pt x="255" y="6843"/>
                  </a:lnTo>
                  <a:cubicBezTo>
                    <a:pt x="98" y="6934"/>
                    <a:pt x="0" y="7102"/>
                    <a:pt x="0" y="7284"/>
                  </a:cubicBezTo>
                  <a:lnTo>
                    <a:pt x="0" y="20833"/>
                  </a:lnTo>
                  <a:cubicBezTo>
                    <a:pt x="0" y="21016"/>
                    <a:pt x="98" y="21184"/>
                    <a:pt x="255" y="21275"/>
                  </a:cubicBezTo>
                  <a:lnTo>
                    <a:pt x="11988" y="28049"/>
                  </a:lnTo>
                  <a:cubicBezTo>
                    <a:pt x="12067" y="28095"/>
                    <a:pt x="12156" y="28118"/>
                    <a:pt x="12244" y="28118"/>
                  </a:cubicBezTo>
                  <a:cubicBezTo>
                    <a:pt x="12332" y="28118"/>
                    <a:pt x="12420" y="28095"/>
                    <a:pt x="12498" y="28049"/>
                  </a:cubicBezTo>
                  <a:lnTo>
                    <a:pt x="24232" y="21275"/>
                  </a:lnTo>
                  <a:cubicBezTo>
                    <a:pt x="24390" y="21184"/>
                    <a:pt x="24488" y="21016"/>
                    <a:pt x="24488" y="20833"/>
                  </a:cubicBezTo>
                  <a:lnTo>
                    <a:pt x="24488" y="7284"/>
                  </a:lnTo>
                  <a:cubicBezTo>
                    <a:pt x="24488" y="7102"/>
                    <a:pt x="24390" y="6934"/>
                    <a:pt x="24232" y="6843"/>
                  </a:cubicBezTo>
                  <a:lnTo>
                    <a:pt x="12498" y="68"/>
                  </a:lnTo>
                  <a:cubicBezTo>
                    <a:pt x="12420" y="23"/>
                    <a:pt x="12332" y="0"/>
                    <a:pt x="12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1118125" y="3151175"/>
              <a:ext cx="612200" cy="702975"/>
            </a:xfrm>
            <a:custGeom>
              <a:avLst/>
              <a:gdLst/>
              <a:ahLst/>
              <a:cxnLst/>
              <a:rect l="l" t="t" r="r" b="b"/>
              <a:pathLst>
                <a:path w="24488" h="28119" extrusionOk="0">
                  <a:moveTo>
                    <a:pt x="12244" y="1101"/>
                  </a:moveTo>
                  <a:lnTo>
                    <a:pt x="23465" y="7579"/>
                  </a:lnTo>
                  <a:lnTo>
                    <a:pt x="23465" y="20539"/>
                  </a:lnTo>
                  <a:lnTo>
                    <a:pt x="12244" y="27018"/>
                  </a:lnTo>
                  <a:lnTo>
                    <a:pt x="1021" y="20539"/>
                  </a:lnTo>
                  <a:lnTo>
                    <a:pt x="1021" y="7579"/>
                  </a:lnTo>
                  <a:lnTo>
                    <a:pt x="12244" y="1101"/>
                  </a:lnTo>
                  <a:close/>
                  <a:moveTo>
                    <a:pt x="12244" y="0"/>
                  </a:moveTo>
                  <a:cubicBezTo>
                    <a:pt x="12155" y="0"/>
                    <a:pt x="12067" y="23"/>
                    <a:pt x="11988" y="69"/>
                  </a:cubicBezTo>
                  <a:lnTo>
                    <a:pt x="254" y="6843"/>
                  </a:lnTo>
                  <a:cubicBezTo>
                    <a:pt x="98" y="6934"/>
                    <a:pt x="0" y="7102"/>
                    <a:pt x="0" y="7285"/>
                  </a:cubicBezTo>
                  <a:lnTo>
                    <a:pt x="0" y="20834"/>
                  </a:lnTo>
                  <a:cubicBezTo>
                    <a:pt x="0" y="21016"/>
                    <a:pt x="98" y="21184"/>
                    <a:pt x="254" y="21275"/>
                  </a:cubicBezTo>
                  <a:lnTo>
                    <a:pt x="11988" y="28050"/>
                  </a:lnTo>
                  <a:cubicBezTo>
                    <a:pt x="12067" y="28095"/>
                    <a:pt x="12155" y="28118"/>
                    <a:pt x="12244" y="28118"/>
                  </a:cubicBezTo>
                  <a:cubicBezTo>
                    <a:pt x="12332" y="28118"/>
                    <a:pt x="12420" y="28095"/>
                    <a:pt x="12498" y="28050"/>
                  </a:cubicBezTo>
                  <a:lnTo>
                    <a:pt x="24231" y="21275"/>
                  </a:lnTo>
                  <a:cubicBezTo>
                    <a:pt x="24390" y="21184"/>
                    <a:pt x="24487" y="21016"/>
                    <a:pt x="24487" y="20834"/>
                  </a:cubicBezTo>
                  <a:lnTo>
                    <a:pt x="24487" y="7285"/>
                  </a:lnTo>
                  <a:cubicBezTo>
                    <a:pt x="24487" y="7102"/>
                    <a:pt x="24390" y="6934"/>
                    <a:pt x="24231" y="6843"/>
                  </a:cubicBezTo>
                  <a:lnTo>
                    <a:pt x="12498" y="69"/>
                  </a:lnTo>
                  <a:cubicBezTo>
                    <a:pt x="12420" y="23"/>
                    <a:pt x="12332" y="0"/>
                    <a:pt x="12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824775" y="3657250"/>
              <a:ext cx="612200" cy="702975"/>
            </a:xfrm>
            <a:custGeom>
              <a:avLst/>
              <a:gdLst/>
              <a:ahLst/>
              <a:cxnLst/>
              <a:rect l="l" t="t" r="r" b="b"/>
              <a:pathLst>
                <a:path w="24488" h="28119" extrusionOk="0">
                  <a:moveTo>
                    <a:pt x="12244" y="1099"/>
                  </a:moveTo>
                  <a:lnTo>
                    <a:pt x="23467" y="7579"/>
                  </a:lnTo>
                  <a:lnTo>
                    <a:pt x="23467" y="20538"/>
                  </a:lnTo>
                  <a:lnTo>
                    <a:pt x="12244" y="27018"/>
                  </a:lnTo>
                  <a:lnTo>
                    <a:pt x="1021" y="20538"/>
                  </a:lnTo>
                  <a:lnTo>
                    <a:pt x="1021" y="7579"/>
                  </a:lnTo>
                  <a:lnTo>
                    <a:pt x="12244" y="1099"/>
                  </a:lnTo>
                  <a:close/>
                  <a:moveTo>
                    <a:pt x="12244" y="1"/>
                  </a:moveTo>
                  <a:cubicBezTo>
                    <a:pt x="12156" y="1"/>
                    <a:pt x="12068" y="24"/>
                    <a:pt x="11988" y="69"/>
                  </a:cubicBezTo>
                  <a:lnTo>
                    <a:pt x="255" y="6844"/>
                  </a:lnTo>
                  <a:cubicBezTo>
                    <a:pt x="98" y="6935"/>
                    <a:pt x="1" y="7103"/>
                    <a:pt x="1" y="7285"/>
                  </a:cubicBezTo>
                  <a:lnTo>
                    <a:pt x="1" y="20834"/>
                  </a:lnTo>
                  <a:cubicBezTo>
                    <a:pt x="1" y="21016"/>
                    <a:pt x="98" y="21184"/>
                    <a:pt x="255" y="21276"/>
                  </a:cubicBezTo>
                  <a:lnTo>
                    <a:pt x="11988" y="28050"/>
                  </a:lnTo>
                  <a:cubicBezTo>
                    <a:pt x="12068" y="28096"/>
                    <a:pt x="12156" y="28118"/>
                    <a:pt x="12244" y="28118"/>
                  </a:cubicBezTo>
                  <a:cubicBezTo>
                    <a:pt x="12332" y="28118"/>
                    <a:pt x="12420" y="28096"/>
                    <a:pt x="12499" y="28050"/>
                  </a:cubicBezTo>
                  <a:lnTo>
                    <a:pt x="24232" y="21276"/>
                  </a:lnTo>
                  <a:cubicBezTo>
                    <a:pt x="24390" y="21184"/>
                    <a:pt x="24488" y="21016"/>
                    <a:pt x="24488" y="20834"/>
                  </a:cubicBezTo>
                  <a:lnTo>
                    <a:pt x="24488" y="7285"/>
                  </a:lnTo>
                  <a:cubicBezTo>
                    <a:pt x="24488" y="7103"/>
                    <a:pt x="24390" y="6935"/>
                    <a:pt x="24232" y="6844"/>
                  </a:cubicBezTo>
                  <a:lnTo>
                    <a:pt x="12499" y="69"/>
                  </a:lnTo>
                  <a:cubicBezTo>
                    <a:pt x="12420" y="24"/>
                    <a:pt x="12332" y="1"/>
                    <a:pt x="12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1411450" y="3657250"/>
              <a:ext cx="612200" cy="702975"/>
            </a:xfrm>
            <a:custGeom>
              <a:avLst/>
              <a:gdLst/>
              <a:ahLst/>
              <a:cxnLst/>
              <a:rect l="l" t="t" r="r" b="b"/>
              <a:pathLst>
                <a:path w="24488" h="28119" extrusionOk="0">
                  <a:moveTo>
                    <a:pt x="12244" y="1099"/>
                  </a:moveTo>
                  <a:lnTo>
                    <a:pt x="23467" y="7579"/>
                  </a:lnTo>
                  <a:lnTo>
                    <a:pt x="23467" y="20538"/>
                  </a:lnTo>
                  <a:lnTo>
                    <a:pt x="12244" y="27018"/>
                  </a:lnTo>
                  <a:lnTo>
                    <a:pt x="1021" y="20538"/>
                  </a:lnTo>
                  <a:lnTo>
                    <a:pt x="1021" y="7579"/>
                  </a:lnTo>
                  <a:lnTo>
                    <a:pt x="12244" y="1099"/>
                  </a:lnTo>
                  <a:close/>
                  <a:moveTo>
                    <a:pt x="12243" y="1"/>
                  </a:moveTo>
                  <a:cubicBezTo>
                    <a:pt x="12155" y="1"/>
                    <a:pt x="12067" y="24"/>
                    <a:pt x="11988" y="69"/>
                  </a:cubicBezTo>
                  <a:lnTo>
                    <a:pt x="255" y="6844"/>
                  </a:lnTo>
                  <a:cubicBezTo>
                    <a:pt x="96" y="6935"/>
                    <a:pt x="0" y="7103"/>
                    <a:pt x="0" y="7285"/>
                  </a:cubicBezTo>
                  <a:lnTo>
                    <a:pt x="0" y="20834"/>
                  </a:lnTo>
                  <a:cubicBezTo>
                    <a:pt x="0" y="21016"/>
                    <a:pt x="96" y="21184"/>
                    <a:pt x="255" y="21276"/>
                  </a:cubicBezTo>
                  <a:lnTo>
                    <a:pt x="11988" y="28050"/>
                  </a:lnTo>
                  <a:cubicBezTo>
                    <a:pt x="12067" y="28096"/>
                    <a:pt x="12156" y="28118"/>
                    <a:pt x="12244" y="28118"/>
                  </a:cubicBezTo>
                  <a:cubicBezTo>
                    <a:pt x="12332" y="28118"/>
                    <a:pt x="12420" y="28096"/>
                    <a:pt x="12498" y="28050"/>
                  </a:cubicBezTo>
                  <a:lnTo>
                    <a:pt x="24232" y="21276"/>
                  </a:lnTo>
                  <a:cubicBezTo>
                    <a:pt x="24390" y="21184"/>
                    <a:pt x="24488" y="21016"/>
                    <a:pt x="24488" y="20834"/>
                  </a:cubicBezTo>
                  <a:lnTo>
                    <a:pt x="24488" y="7285"/>
                  </a:lnTo>
                  <a:cubicBezTo>
                    <a:pt x="24488" y="7103"/>
                    <a:pt x="24390" y="6935"/>
                    <a:pt x="24232" y="6844"/>
                  </a:cubicBezTo>
                  <a:lnTo>
                    <a:pt x="12498" y="69"/>
                  </a:lnTo>
                  <a:cubicBezTo>
                    <a:pt x="12419" y="24"/>
                    <a:pt x="12331" y="1"/>
                    <a:pt x="12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1998125" y="3661725"/>
              <a:ext cx="612150" cy="702950"/>
            </a:xfrm>
            <a:custGeom>
              <a:avLst/>
              <a:gdLst/>
              <a:ahLst/>
              <a:cxnLst/>
              <a:rect l="l" t="t" r="r" b="b"/>
              <a:pathLst>
                <a:path w="24486" h="28118" extrusionOk="0">
                  <a:moveTo>
                    <a:pt x="12242" y="1100"/>
                  </a:moveTo>
                  <a:lnTo>
                    <a:pt x="23465" y="7580"/>
                  </a:lnTo>
                  <a:lnTo>
                    <a:pt x="23465" y="20538"/>
                  </a:lnTo>
                  <a:lnTo>
                    <a:pt x="12242" y="27018"/>
                  </a:lnTo>
                  <a:lnTo>
                    <a:pt x="1021" y="20538"/>
                  </a:lnTo>
                  <a:lnTo>
                    <a:pt x="1021" y="7580"/>
                  </a:lnTo>
                  <a:lnTo>
                    <a:pt x="12242" y="1100"/>
                  </a:lnTo>
                  <a:close/>
                  <a:moveTo>
                    <a:pt x="12243" y="1"/>
                  </a:moveTo>
                  <a:cubicBezTo>
                    <a:pt x="12155" y="1"/>
                    <a:pt x="12067" y="24"/>
                    <a:pt x="11988" y="69"/>
                  </a:cubicBezTo>
                  <a:lnTo>
                    <a:pt x="254" y="6842"/>
                  </a:lnTo>
                  <a:cubicBezTo>
                    <a:pt x="96" y="6933"/>
                    <a:pt x="0" y="7103"/>
                    <a:pt x="0" y="7285"/>
                  </a:cubicBezTo>
                  <a:lnTo>
                    <a:pt x="0" y="20833"/>
                  </a:lnTo>
                  <a:cubicBezTo>
                    <a:pt x="0" y="21015"/>
                    <a:pt x="96" y="21185"/>
                    <a:pt x="254" y="21276"/>
                  </a:cubicBezTo>
                  <a:lnTo>
                    <a:pt x="11988" y="28049"/>
                  </a:lnTo>
                  <a:cubicBezTo>
                    <a:pt x="12067" y="28094"/>
                    <a:pt x="12155" y="28117"/>
                    <a:pt x="12243" y="28117"/>
                  </a:cubicBezTo>
                  <a:cubicBezTo>
                    <a:pt x="12331" y="28117"/>
                    <a:pt x="12419" y="28094"/>
                    <a:pt x="12498" y="28049"/>
                  </a:cubicBezTo>
                  <a:lnTo>
                    <a:pt x="24231" y="21276"/>
                  </a:lnTo>
                  <a:cubicBezTo>
                    <a:pt x="24390" y="21185"/>
                    <a:pt x="24486" y="21015"/>
                    <a:pt x="24486" y="20833"/>
                  </a:cubicBezTo>
                  <a:lnTo>
                    <a:pt x="24486" y="7285"/>
                  </a:lnTo>
                  <a:cubicBezTo>
                    <a:pt x="24486" y="7103"/>
                    <a:pt x="24390" y="6933"/>
                    <a:pt x="24231" y="6842"/>
                  </a:cubicBezTo>
                  <a:lnTo>
                    <a:pt x="12498" y="69"/>
                  </a:lnTo>
                  <a:cubicBezTo>
                    <a:pt x="12419" y="24"/>
                    <a:pt x="12331" y="1"/>
                    <a:pt x="12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2584750" y="3661725"/>
              <a:ext cx="612200" cy="702950"/>
            </a:xfrm>
            <a:custGeom>
              <a:avLst/>
              <a:gdLst/>
              <a:ahLst/>
              <a:cxnLst/>
              <a:rect l="l" t="t" r="r" b="b"/>
              <a:pathLst>
                <a:path w="24488" h="28118" extrusionOk="0">
                  <a:moveTo>
                    <a:pt x="12244" y="1100"/>
                  </a:moveTo>
                  <a:lnTo>
                    <a:pt x="23467" y="7580"/>
                  </a:lnTo>
                  <a:lnTo>
                    <a:pt x="23467" y="20538"/>
                  </a:lnTo>
                  <a:lnTo>
                    <a:pt x="12244" y="27018"/>
                  </a:lnTo>
                  <a:lnTo>
                    <a:pt x="1021" y="20538"/>
                  </a:lnTo>
                  <a:lnTo>
                    <a:pt x="1021" y="7580"/>
                  </a:lnTo>
                  <a:lnTo>
                    <a:pt x="12244" y="1100"/>
                  </a:lnTo>
                  <a:close/>
                  <a:moveTo>
                    <a:pt x="12244" y="1"/>
                  </a:moveTo>
                  <a:cubicBezTo>
                    <a:pt x="12156" y="1"/>
                    <a:pt x="12068" y="24"/>
                    <a:pt x="11990" y="69"/>
                  </a:cubicBezTo>
                  <a:lnTo>
                    <a:pt x="256" y="6842"/>
                  </a:lnTo>
                  <a:cubicBezTo>
                    <a:pt x="98" y="6933"/>
                    <a:pt x="0" y="7103"/>
                    <a:pt x="0" y="7285"/>
                  </a:cubicBezTo>
                  <a:lnTo>
                    <a:pt x="0" y="20833"/>
                  </a:lnTo>
                  <a:cubicBezTo>
                    <a:pt x="0" y="21015"/>
                    <a:pt x="98" y="21185"/>
                    <a:pt x="256" y="21276"/>
                  </a:cubicBezTo>
                  <a:lnTo>
                    <a:pt x="11990" y="28049"/>
                  </a:lnTo>
                  <a:cubicBezTo>
                    <a:pt x="12068" y="28094"/>
                    <a:pt x="12156" y="28117"/>
                    <a:pt x="12244" y="28117"/>
                  </a:cubicBezTo>
                  <a:cubicBezTo>
                    <a:pt x="12332" y="28117"/>
                    <a:pt x="12421" y="28094"/>
                    <a:pt x="12500" y="28049"/>
                  </a:cubicBezTo>
                  <a:lnTo>
                    <a:pt x="24233" y="21276"/>
                  </a:lnTo>
                  <a:cubicBezTo>
                    <a:pt x="24390" y="21185"/>
                    <a:pt x="24488" y="21015"/>
                    <a:pt x="24488" y="20833"/>
                  </a:cubicBezTo>
                  <a:lnTo>
                    <a:pt x="24488" y="7285"/>
                  </a:lnTo>
                  <a:cubicBezTo>
                    <a:pt x="24488" y="7103"/>
                    <a:pt x="24390" y="6933"/>
                    <a:pt x="24233" y="6842"/>
                  </a:cubicBezTo>
                  <a:lnTo>
                    <a:pt x="12500" y="69"/>
                  </a:lnTo>
                  <a:cubicBezTo>
                    <a:pt x="12421" y="24"/>
                    <a:pt x="12332" y="1"/>
                    <a:pt x="12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1704750" y="3123250"/>
              <a:ext cx="271025" cy="224100"/>
            </a:xfrm>
            <a:custGeom>
              <a:avLst/>
              <a:gdLst/>
              <a:ahLst/>
              <a:cxnLst/>
              <a:rect l="l" t="t" r="r" b="b"/>
              <a:pathLst>
                <a:path w="10841" h="8964" extrusionOk="0">
                  <a:moveTo>
                    <a:pt x="10372" y="0"/>
                  </a:moveTo>
                  <a:lnTo>
                    <a:pt x="0" y="8384"/>
                  </a:lnTo>
                  <a:lnTo>
                    <a:pt x="469" y="8963"/>
                  </a:lnTo>
                  <a:lnTo>
                    <a:pt x="10841" y="579"/>
                  </a:lnTo>
                  <a:lnTo>
                    <a:pt x="10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2293125" y="3347275"/>
              <a:ext cx="22100" cy="333625"/>
            </a:xfrm>
            <a:custGeom>
              <a:avLst/>
              <a:gdLst/>
              <a:ahLst/>
              <a:cxnLst/>
              <a:rect l="l" t="t" r="r" b="b"/>
              <a:pathLst>
                <a:path w="884" h="13345" extrusionOk="0">
                  <a:moveTo>
                    <a:pt x="746" y="1"/>
                  </a:moveTo>
                  <a:lnTo>
                    <a:pt x="1" y="9"/>
                  </a:lnTo>
                  <a:lnTo>
                    <a:pt x="138" y="13345"/>
                  </a:lnTo>
                  <a:lnTo>
                    <a:pt x="884" y="13337"/>
                  </a:lnTo>
                  <a:lnTo>
                    <a:pt x="7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1929175" y="3076575"/>
              <a:ext cx="93250" cy="93200"/>
            </a:xfrm>
            <a:custGeom>
              <a:avLst/>
              <a:gdLst/>
              <a:ahLst/>
              <a:cxnLst/>
              <a:rect l="l" t="t" r="r" b="b"/>
              <a:pathLst>
                <a:path w="3730" h="3728" extrusionOk="0">
                  <a:moveTo>
                    <a:pt x="1864" y="1"/>
                  </a:moveTo>
                  <a:cubicBezTo>
                    <a:pt x="835" y="1"/>
                    <a:pt x="0" y="836"/>
                    <a:pt x="0" y="1864"/>
                  </a:cubicBezTo>
                  <a:cubicBezTo>
                    <a:pt x="0" y="2894"/>
                    <a:pt x="835" y="3728"/>
                    <a:pt x="1864" y="3728"/>
                  </a:cubicBezTo>
                  <a:cubicBezTo>
                    <a:pt x="2894" y="3728"/>
                    <a:pt x="3729" y="2894"/>
                    <a:pt x="3729" y="1864"/>
                  </a:cubicBezTo>
                  <a:cubicBezTo>
                    <a:pt x="3729" y="836"/>
                    <a:pt x="2894" y="1"/>
                    <a:pt x="18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3174775" y="3630025"/>
              <a:ext cx="271050" cy="224075"/>
            </a:xfrm>
            <a:custGeom>
              <a:avLst/>
              <a:gdLst/>
              <a:ahLst/>
              <a:cxnLst/>
              <a:rect l="l" t="t" r="r" b="b"/>
              <a:pathLst>
                <a:path w="10842" h="8963" extrusionOk="0">
                  <a:moveTo>
                    <a:pt x="10372" y="0"/>
                  </a:moveTo>
                  <a:lnTo>
                    <a:pt x="0" y="8384"/>
                  </a:lnTo>
                  <a:lnTo>
                    <a:pt x="469" y="8963"/>
                  </a:lnTo>
                  <a:lnTo>
                    <a:pt x="10841" y="579"/>
                  </a:lnTo>
                  <a:lnTo>
                    <a:pt x="10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3399250" y="3583300"/>
              <a:ext cx="93200" cy="93200"/>
            </a:xfrm>
            <a:custGeom>
              <a:avLst/>
              <a:gdLst/>
              <a:ahLst/>
              <a:cxnLst/>
              <a:rect l="l" t="t" r="r" b="b"/>
              <a:pathLst>
                <a:path w="3728" h="3728" extrusionOk="0">
                  <a:moveTo>
                    <a:pt x="1864" y="1"/>
                  </a:moveTo>
                  <a:cubicBezTo>
                    <a:pt x="834" y="1"/>
                    <a:pt x="0" y="836"/>
                    <a:pt x="0" y="1864"/>
                  </a:cubicBezTo>
                  <a:cubicBezTo>
                    <a:pt x="0" y="2894"/>
                    <a:pt x="834" y="3728"/>
                    <a:pt x="1864" y="3728"/>
                  </a:cubicBezTo>
                  <a:cubicBezTo>
                    <a:pt x="2892" y="3728"/>
                    <a:pt x="3727" y="2894"/>
                    <a:pt x="3727" y="1864"/>
                  </a:cubicBezTo>
                  <a:cubicBezTo>
                    <a:pt x="3727" y="836"/>
                    <a:pt x="2892" y="1"/>
                    <a:pt x="18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2251850" y="3291650"/>
              <a:ext cx="104700" cy="93200"/>
            </a:xfrm>
            <a:custGeom>
              <a:avLst/>
              <a:gdLst/>
              <a:ahLst/>
              <a:cxnLst/>
              <a:rect l="l" t="t" r="r" b="b"/>
              <a:pathLst>
                <a:path w="4188" h="3728" extrusionOk="0">
                  <a:moveTo>
                    <a:pt x="2094" y="0"/>
                  </a:moveTo>
                  <a:cubicBezTo>
                    <a:pt x="1676" y="0"/>
                    <a:pt x="1255" y="140"/>
                    <a:pt x="908" y="428"/>
                  </a:cubicBezTo>
                  <a:cubicBezTo>
                    <a:pt x="114" y="1082"/>
                    <a:pt x="1" y="2258"/>
                    <a:pt x="657" y="3051"/>
                  </a:cubicBezTo>
                  <a:cubicBezTo>
                    <a:pt x="1026" y="3497"/>
                    <a:pt x="1558" y="3728"/>
                    <a:pt x="2095" y="3728"/>
                  </a:cubicBezTo>
                  <a:cubicBezTo>
                    <a:pt x="2513" y="3728"/>
                    <a:pt x="2933" y="3588"/>
                    <a:pt x="3280" y="3302"/>
                  </a:cubicBezTo>
                  <a:cubicBezTo>
                    <a:pt x="4074" y="2646"/>
                    <a:pt x="4187" y="1472"/>
                    <a:pt x="3531" y="677"/>
                  </a:cubicBezTo>
                  <a:cubicBezTo>
                    <a:pt x="3163" y="231"/>
                    <a:pt x="2630" y="0"/>
                    <a:pt x="2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826500" y="2835675"/>
              <a:ext cx="22100" cy="333625"/>
            </a:xfrm>
            <a:custGeom>
              <a:avLst/>
              <a:gdLst/>
              <a:ahLst/>
              <a:cxnLst/>
              <a:rect l="l" t="t" r="r" b="b"/>
              <a:pathLst>
                <a:path w="884" h="13345" extrusionOk="0">
                  <a:moveTo>
                    <a:pt x="746" y="0"/>
                  </a:moveTo>
                  <a:lnTo>
                    <a:pt x="0" y="8"/>
                  </a:lnTo>
                  <a:lnTo>
                    <a:pt x="138" y="13345"/>
                  </a:lnTo>
                  <a:lnTo>
                    <a:pt x="883" y="13337"/>
                  </a:lnTo>
                  <a:lnTo>
                    <a:pt x="7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785225" y="2780050"/>
              <a:ext cx="104650" cy="93200"/>
            </a:xfrm>
            <a:custGeom>
              <a:avLst/>
              <a:gdLst/>
              <a:ahLst/>
              <a:cxnLst/>
              <a:rect l="l" t="t" r="r" b="b"/>
              <a:pathLst>
                <a:path w="4186" h="3728" extrusionOk="0">
                  <a:moveTo>
                    <a:pt x="2093" y="0"/>
                  </a:moveTo>
                  <a:cubicBezTo>
                    <a:pt x="1675" y="0"/>
                    <a:pt x="1254" y="140"/>
                    <a:pt x="906" y="427"/>
                  </a:cubicBezTo>
                  <a:cubicBezTo>
                    <a:pt x="113" y="1082"/>
                    <a:pt x="1" y="2256"/>
                    <a:pt x="657" y="3051"/>
                  </a:cubicBezTo>
                  <a:cubicBezTo>
                    <a:pt x="1024" y="3497"/>
                    <a:pt x="1556" y="3727"/>
                    <a:pt x="2093" y="3727"/>
                  </a:cubicBezTo>
                  <a:cubicBezTo>
                    <a:pt x="2511" y="3727"/>
                    <a:pt x="2932" y="3588"/>
                    <a:pt x="3280" y="3300"/>
                  </a:cubicBezTo>
                  <a:cubicBezTo>
                    <a:pt x="4073" y="2646"/>
                    <a:pt x="4185" y="1472"/>
                    <a:pt x="3529" y="677"/>
                  </a:cubicBezTo>
                  <a:cubicBezTo>
                    <a:pt x="3162" y="231"/>
                    <a:pt x="2630" y="0"/>
                    <a:pt x="2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 name="Google Shape;320;p5"/>
          <p:cNvSpPr txBox="1">
            <a:spLocks noGrp="1"/>
          </p:cNvSpPr>
          <p:nvPr>
            <p:ph type="subTitle" idx="1"/>
          </p:nvPr>
        </p:nvSpPr>
        <p:spPr>
          <a:xfrm>
            <a:off x="1266085" y="1382825"/>
            <a:ext cx="3052200" cy="29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1" name="Google Shape;321;p5"/>
          <p:cNvSpPr txBox="1">
            <a:spLocks noGrp="1"/>
          </p:cNvSpPr>
          <p:nvPr>
            <p:ph type="subTitle" idx="2"/>
          </p:nvPr>
        </p:nvSpPr>
        <p:spPr>
          <a:xfrm>
            <a:off x="4825715" y="1382825"/>
            <a:ext cx="3052200" cy="29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2" name="Google Shape;322;p5"/>
          <p:cNvSpPr txBox="1">
            <a:spLocks noGrp="1"/>
          </p:cNvSpPr>
          <p:nvPr>
            <p:ph type="title"/>
          </p:nvPr>
        </p:nvSpPr>
        <p:spPr>
          <a:xfrm>
            <a:off x="720000" y="444549"/>
            <a:ext cx="7704000" cy="5667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a:solidFill>
                  <a:schemeClr val="accent6"/>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3"/>
        <p:cNvGrpSpPr/>
        <p:nvPr/>
      </p:nvGrpSpPr>
      <p:grpSpPr>
        <a:xfrm>
          <a:off x="0" y="0"/>
          <a:ext cx="0" cy="0"/>
          <a:chOff x="0" y="0"/>
          <a:chExt cx="0" cy="0"/>
        </a:xfrm>
      </p:grpSpPr>
      <p:grpSp>
        <p:nvGrpSpPr>
          <p:cNvPr id="324" name="Google Shape;324;p6"/>
          <p:cNvGrpSpPr/>
          <p:nvPr/>
        </p:nvGrpSpPr>
        <p:grpSpPr>
          <a:xfrm>
            <a:off x="7944546" y="-554220"/>
            <a:ext cx="1928311" cy="1928029"/>
            <a:chOff x="592350" y="1439550"/>
            <a:chExt cx="1026025" cy="1025875"/>
          </a:xfrm>
        </p:grpSpPr>
        <p:sp>
          <p:nvSpPr>
            <p:cNvPr id="325" name="Google Shape;325;p6"/>
            <p:cNvSpPr/>
            <p:nvPr/>
          </p:nvSpPr>
          <p:spPr>
            <a:xfrm>
              <a:off x="637950" y="1509300"/>
              <a:ext cx="208725" cy="231400"/>
            </a:xfrm>
            <a:custGeom>
              <a:avLst/>
              <a:gdLst/>
              <a:ahLst/>
              <a:cxnLst/>
              <a:rect l="l" t="t" r="r" b="b"/>
              <a:pathLst>
                <a:path w="8349" h="9256" extrusionOk="0">
                  <a:moveTo>
                    <a:pt x="8349" y="0"/>
                  </a:moveTo>
                  <a:lnTo>
                    <a:pt x="8349" y="0"/>
                  </a:lnTo>
                  <a:cubicBezTo>
                    <a:pt x="7678" y="390"/>
                    <a:pt x="7026" y="822"/>
                    <a:pt x="6397" y="1296"/>
                  </a:cubicBezTo>
                  <a:lnTo>
                    <a:pt x="1090" y="7179"/>
                  </a:lnTo>
                  <a:cubicBezTo>
                    <a:pt x="683" y="7856"/>
                    <a:pt x="319" y="8549"/>
                    <a:pt x="0" y="9256"/>
                  </a:cubicBezTo>
                  <a:lnTo>
                    <a:pt x="8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6"/>
            <p:cNvSpPr/>
            <p:nvPr/>
          </p:nvSpPr>
          <p:spPr>
            <a:xfrm>
              <a:off x="604700" y="1466025"/>
              <a:ext cx="337400" cy="374050"/>
            </a:xfrm>
            <a:custGeom>
              <a:avLst/>
              <a:gdLst/>
              <a:ahLst/>
              <a:cxnLst/>
              <a:rect l="l" t="t" r="r" b="b"/>
              <a:pathLst>
                <a:path w="13496" h="14962" extrusionOk="0">
                  <a:moveTo>
                    <a:pt x="13495" y="0"/>
                  </a:moveTo>
                  <a:lnTo>
                    <a:pt x="13495" y="0"/>
                  </a:lnTo>
                  <a:cubicBezTo>
                    <a:pt x="13102" y="130"/>
                    <a:pt x="12712" y="274"/>
                    <a:pt x="12325" y="431"/>
                  </a:cubicBezTo>
                  <a:lnTo>
                    <a:pt x="311" y="13751"/>
                  </a:lnTo>
                  <a:cubicBezTo>
                    <a:pt x="194" y="14152"/>
                    <a:pt x="90" y="14555"/>
                    <a:pt x="1" y="14962"/>
                  </a:cubicBezTo>
                  <a:lnTo>
                    <a:pt x="134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6"/>
            <p:cNvSpPr/>
            <p:nvPr/>
          </p:nvSpPr>
          <p:spPr>
            <a:xfrm>
              <a:off x="593700" y="1447350"/>
              <a:ext cx="421750" cy="467525"/>
            </a:xfrm>
            <a:custGeom>
              <a:avLst/>
              <a:gdLst/>
              <a:ahLst/>
              <a:cxnLst/>
              <a:rect l="l" t="t" r="r" b="b"/>
              <a:pathLst>
                <a:path w="16870" h="18701" extrusionOk="0">
                  <a:moveTo>
                    <a:pt x="16869" y="0"/>
                  </a:moveTo>
                  <a:lnTo>
                    <a:pt x="16869" y="0"/>
                  </a:lnTo>
                  <a:cubicBezTo>
                    <a:pt x="16549" y="56"/>
                    <a:pt x="16228" y="120"/>
                    <a:pt x="15911" y="192"/>
                  </a:cubicBezTo>
                  <a:lnTo>
                    <a:pt x="95" y="17728"/>
                  </a:lnTo>
                  <a:cubicBezTo>
                    <a:pt x="55" y="18051"/>
                    <a:pt x="23" y="18375"/>
                    <a:pt x="1" y="18700"/>
                  </a:cubicBezTo>
                  <a:lnTo>
                    <a:pt x="168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6"/>
            <p:cNvSpPr/>
            <p:nvPr/>
          </p:nvSpPr>
          <p:spPr>
            <a:xfrm>
              <a:off x="592350" y="1440150"/>
              <a:ext cx="486000" cy="538050"/>
            </a:xfrm>
            <a:custGeom>
              <a:avLst/>
              <a:gdLst/>
              <a:ahLst/>
              <a:cxnLst/>
              <a:rect l="l" t="t" r="r" b="b"/>
              <a:pathLst>
                <a:path w="19440" h="21522" extrusionOk="0">
                  <a:moveTo>
                    <a:pt x="19439" y="0"/>
                  </a:moveTo>
                  <a:cubicBezTo>
                    <a:pt x="19159" y="13"/>
                    <a:pt x="18880" y="34"/>
                    <a:pt x="18601" y="61"/>
                  </a:cubicBezTo>
                  <a:lnTo>
                    <a:pt x="1" y="20682"/>
                  </a:lnTo>
                  <a:lnTo>
                    <a:pt x="1" y="20684"/>
                  </a:lnTo>
                  <a:cubicBezTo>
                    <a:pt x="4" y="20964"/>
                    <a:pt x="12" y="21244"/>
                    <a:pt x="26" y="21522"/>
                  </a:cubicBezTo>
                  <a:lnTo>
                    <a:pt x="194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6"/>
            <p:cNvSpPr/>
            <p:nvPr/>
          </p:nvSpPr>
          <p:spPr>
            <a:xfrm>
              <a:off x="596200" y="1439550"/>
              <a:ext cx="538425" cy="594700"/>
            </a:xfrm>
            <a:custGeom>
              <a:avLst/>
              <a:gdLst/>
              <a:ahLst/>
              <a:cxnLst/>
              <a:rect l="l" t="t" r="r" b="b"/>
              <a:pathLst>
                <a:path w="21537" h="23788" extrusionOk="0">
                  <a:moveTo>
                    <a:pt x="20781" y="0"/>
                  </a:moveTo>
                  <a:lnTo>
                    <a:pt x="0" y="23037"/>
                  </a:lnTo>
                  <a:cubicBezTo>
                    <a:pt x="32" y="23288"/>
                    <a:pt x="67" y="23537"/>
                    <a:pt x="109" y="23787"/>
                  </a:cubicBezTo>
                  <a:lnTo>
                    <a:pt x="21536" y="29"/>
                  </a:lnTo>
                  <a:cubicBezTo>
                    <a:pt x="21285" y="13"/>
                    <a:pt x="21032" y="4"/>
                    <a:pt x="20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6"/>
            <p:cNvSpPr/>
            <p:nvPr/>
          </p:nvSpPr>
          <p:spPr>
            <a:xfrm>
              <a:off x="605425" y="1443300"/>
              <a:ext cx="580750" cy="641525"/>
            </a:xfrm>
            <a:custGeom>
              <a:avLst/>
              <a:gdLst/>
              <a:ahLst/>
              <a:cxnLst/>
              <a:rect l="l" t="t" r="r" b="b"/>
              <a:pathLst>
                <a:path w="23230" h="25661" extrusionOk="0">
                  <a:moveTo>
                    <a:pt x="22533" y="1"/>
                  </a:moveTo>
                  <a:lnTo>
                    <a:pt x="1" y="24981"/>
                  </a:lnTo>
                  <a:cubicBezTo>
                    <a:pt x="53" y="25209"/>
                    <a:pt x="109" y="25437"/>
                    <a:pt x="170" y="25661"/>
                  </a:cubicBezTo>
                  <a:lnTo>
                    <a:pt x="23229" y="98"/>
                  </a:lnTo>
                  <a:cubicBezTo>
                    <a:pt x="22996" y="62"/>
                    <a:pt x="22767" y="30"/>
                    <a:pt x="22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6"/>
            <p:cNvSpPr/>
            <p:nvPr/>
          </p:nvSpPr>
          <p:spPr>
            <a:xfrm>
              <a:off x="618875" y="1451750"/>
              <a:ext cx="614800" cy="679375"/>
            </a:xfrm>
            <a:custGeom>
              <a:avLst/>
              <a:gdLst/>
              <a:ahLst/>
              <a:cxnLst/>
              <a:rect l="l" t="t" r="r" b="b"/>
              <a:pathLst>
                <a:path w="24592" h="27175" extrusionOk="0">
                  <a:moveTo>
                    <a:pt x="23948" y="0"/>
                  </a:moveTo>
                  <a:lnTo>
                    <a:pt x="0" y="26549"/>
                  </a:lnTo>
                  <a:cubicBezTo>
                    <a:pt x="69" y="26761"/>
                    <a:pt x="143" y="26967"/>
                    <a:pt x="221" y="27175"/>
                  </a:cubicBezTo>
                  <a:lnTo>
                    <a:pt x="24591" y="155"/>
                  </a:lnTo>
                  <a:cubicBezTo>
                    <a:pt x="24377" y="99"/>
                    <a:pt x="24164" y="48"/>
                    <a:pt x="23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p:nvPr/>
          </p:nvSpPr>
          <p:spPr>
            <a:xfrm>
              <a:off x="635825" y="1464100"/>
              <a:ext cx="642050" cy="709625"/>
            </a:xfrm>
            <a:custGeom>
              <a:avLst/>
              <a:gdLst/>
              <a:ahLst/>
              <a:cxnLst/>
              <a:rect l="l" t="t" r="r" b="b"/>
              <a:pathLst>
                <a:path w="25682" h="28385" extrusionOk="0">
                  <a:moveTo>
                    <a:pt x="25083" y="1"/>
                  </a:moveTo>
                  <a:lnTo>
                    <a:pt x="0" y="27807"/>
                  </a:lnTo>
                  <a:lnTo>
                    <a:pt x="0" y="27809"/>
                  </a:lnTo>
                  <a:cubicBezTo>
                    <a:pt x="84" y="28002"/>
                    <a:pt x="172" y="28194"/>
                    <a:pt x="263" y="28385"/>
                  </a:cubicBezTo>
                  <a:lnTo>
                    <a:pt x="25681" y="205"/>
                  </a:lnTo>
                  <a:cubicBezTo>
                    <a:pt x="25483" y="132"/>
                    <a:pt x="25284" y="65"/>
                    <a:pt x="250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6"/>
            <p:cNvSpPr/>
            <p:nvPr/>
          </p:nvSpPr>
          <p:spPr>
            <a:xfrm>
              <a:off x="655750" y="1479825"/>
              <a:ext cx="663425" cy="733225"/>
            </a:xfrm>
            <a:custGeom>
              <a:avLst/>
              <a:gdLst/>
              <a:ahLst/>
              <a:cxnLst/>
              <a:rect l="l" t="t" r="r" b="b"/>
              <a:pathLst>
                <a:path w="26537" h="29329" extrusionOk="0">
                  <a:moveTo>
                    <a:pt x="25977" y="0"/>
                  </a:moveTo>
                  <a:lnTo>
                    <a:pt x="0" y="28795"/>
                  </a:lnTo>
                  <a:lnTo>
                    <a:pt x="0" y="28797"/>
                  </a:lnTo>
                  <a:cubicBezTo>
                    <a:pt x="98" y="28976"/>
                    <a:pt x="198" y="29152"/>
                    <a:pt x="304" y="29328"/>
                  </a:cubicBezTo>
                  <a:lnTo>
                    <a:pt x="26536" y="245"/>
                  </a:lnTo>
                  <a:cubicBezTo>
                    <a:pt x="26349" y="160"/>
                    <a:pt x="26164" y="77"/>
                    <a:pt x="25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6"/>
            <p:cNvSpPr/>
            <p:nvPr/>
          </p:nvSpPr>
          <p:spPr>
            <a:xfrm>
              <a:off x="678500" y="1498575"/>
              <a:ext cx="679275" cy="750850"/>
            </a:xfrm>
            <a:custGeom>
              <a:avLst/>
              <a:gdLst/>
              <a:ahLst/>
              <a:cxnLst/>
              <a:rect l="l" t="t" r="r" b="b"/>
              <a:pathLst>
                <a:path w="27171" h="30034" extrusionOk="0">
                  <a:moveTo>
                    <a:pt x="26645" y="0"/>
                  </a:moveTo>
                  <a:lnTo>
                    <a:pt x="0" y="29543"/>
                  </a:lnTo>
                  <a:cubicBezTo>
                    <a:pt x="111" y="29709"/>
                    <a:pt x="223" y="29872"/>
                    <a:pt x="338" y="30034"/>
                  </a:cubicBezTo>
                  <a:lnTo>
                    <a:pt x="27170" y="287"/>
                  </a:lnTo>
                  <a:cubicBezTo>
                    <a:pt x="26997" y="188"/>
                    <a:pt x="26823" y="92"/>
                    <a:pt x="266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6"/>
            <p:cNvSpPr/>
            <p:nvPr/>
          </p:nvSpPr>
          <p:spPr>
            <a:xfrm>
              <a:off x="703700" y="1520100"/>
              <a:ext cx="690225" cy="763000"/>
            </a:xfrm>
            <a:custGeom>
              <a:avLst/>
              <a:gdLst/>
              <a:ahLst/>
              <a:cxnLst/>
              <a:rect l="l" t="t" r="r" b="b"/>
              <a:pathLst>
                <a:path w="27609" h="30520" extrusionOk="0">
                  <a:moveTo>
                    <a:pt x="27119" y="0"/>
                  </a:moveTo>
                  <a:lnTo>
                    <a:pt x="0" y="30065"/>
                  </a:lnTo>
                  <a:cubicBezTo>
                    <a:pt x="123" y="30217"/>
                    <a:pt x="248" y="30369"/>
                    <a:pt x="374" y="30520"/>
                  </a:cubicBezTo>
                  <a:lnTo>
                    <a:pt x="27608" y="325"/>
                  </a:lnTo>
                  <a:cubicBezTo>
                    <a:pt x="27445" y="214"/>
                    <a:pt x="27282" y="107"/>
                    <a:pt x="27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6"/>
            <p:cNvSpPr/>
            <p:nvPr/>
          </p:nvSpPr>
          <p:spPr>
            <a:xfrm>
              <a:off x="731400" y="1544375"/>
              <a:ext cx="696300" cy="769725"/>
            </a:xfrm>
            <a:custGeom>
              <a:avLst/>
              <a:gdLst/>
              <a:ahLst/>
              <a:cxnLst/>
              <a:rect l="l" t="t" r="r" b="b"/>
              <a:pathLst>
                <a:path w="27852" h="30789" extrusionOk="0">
                  <a:moveTo>
                    <a:pt x="27394" y="0"/>
                  </a:moveTo>
                  <a:lnTo>
                    <a:pt x="1" y="30369"/>
                  </a:lnTo>
                  <a:cubicBezTo>
                    <a:pt x="132" y="30512"/>
                    <a:pt x="266" y="30651"/>
                    <a:pt x="405" y="30788"/>
                  </a:cubicBezTo>
                  <a:lnTo>
                    <a:pt x="27852" y="360"/>
                  </a:lnTo>
                  <a:cubicBezTo>
                    <a:pt x="27700" y="237"/>
                    <a:pt x="27548" y="117"/>
                    <a:pt x="273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6"/>
            <p:cNvSpPr/>
            <p:nvPr/>
          </p:nvSpPr>
          <p:spPr>
            <a:xfrm>
              <a:off x="761325" y="1571125"/>
              <a:ext cx="697850" cy="771450"/>
            </a:xfrm>
            <a:custGeom>
              <a:avLst/>
              <a:gdLst/>
              <a:ahLst/>
              <a:cxnLst/>
              <a:rect l="l" t="t" r="r" b="b"/>
              <a:pathLst>
                <a:path w="27914" h="30858" extrusionOk="0">
                  <a:moveTo>
                    <a:pt x="27488" y="0"/>
                  </a:moveTo>
                  <a:lnTo>
                    <a:pt x="0" y="30475"/>
                  </a:lnTo>
                  <a:cubicBezTo>
                    <a:pt x="6" y="30480"/>
                    <a:pt x="11" y="30485"/>
                    <a:pt x="16" y="30489"/>
                  </a:cubicBezTo>
                  <a:cubicBezTo>
                    <a:pt x="155" y="30614"/>
                    <a:pt x="296" y="30737"/>
                    <a:pt x="437" y="30857"/>
                  </a:cubicBezTo>
                  <a:lnTo>
                    <a:pt x="27914" y="395"/>
                  </a:lnTo>
                  <a:cubicBezTo>
                    <a:pt x="27779" y="266"/>
                    <a:pt x="27642" y="141"/>
                    <a:pt x="27504" y="15"/>
                  </a:cubicBezTo>
                  <a:cubicBezTo>
                    <a:pt x="27498" y="10"/>
                    <a:pt x="27493" y="5"/>
                    <a:pt x="274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6"/>
            <p:cNvSpPr/>
            <p:nvPr/>
          </p:nvSpPr>
          <p:spPr>
            <a:xfrm>
              <a:off x="793575" y="1600425"/>
              <a:ext cx="694850" cy="768100"/>
            </a:xfrm>
            <a:custGeom>
              <a:avLst/>
              <a:gdLst/>
              <a:ahLst/>
              <a:cxnLst/>
              <a:rect l="l" t="t" r="r" b="b"/>
              <a:pathLst>
                <a:path w="27794" h="30724" extrusionOk="0">
                  <a:moveTo>
                    <a:pt x="27398" y="1"/>
                  </a:moveTo>
                  <a:lnTo>
                    <a:pt x="1" y="30375"/>
                  </a:lnTo>
                  <a:cubicBezTo>
                    <a:pt x="155" y="30496"/>
                    <a:pt x="311" y="30611"/>
                    <a:pt x="468" y="30723"/>
                  </a:cubicBezTo>
                  <a:lnTo>
                    <a:pt x="27793" y="429"/>
                  </a:lnTo>
                  <a:cubicBezTo>
                    <a:pt x="27664" y="285"/>
                    <a:pt x="27532" y="142"/>
                    <a:pt x="27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6"/>
            <p:cNvSpPr/>
            <p:nvPr/>
          </p:nvSpPr>
          <p:spPr>
            <a:xfrm>
              <a:off x="828050" y="1632275"/>
              <a:ext cx="687275" cy="759650"/>
            </a:xfrm>
            <a:custGeom>
              <a:avLst/>
              <a:gdLst/>
              <a:ahLst/>
              <a:cxnLst/>
              <a:rect l="l" t="t" r="r" b="b"/>
              <a:pathLst>
                <a:path w="27491" h="30386" extrusionOk="0">
                  <a:moveTo>
                    <a:pt x="27129" y="0"/>
                  </a:moveTo>
                  <a:lnTo>
                    <a:pt x="1" y="30073"/>
                  </a:lnTo>
                  <a:cubicBezTo>
                    <a:pt x="166" y="30180"/>
                    <a:pt x="334" y="30284"/>
                    <a:pt x="502" y="30385"/>
                  </a:cubicBezTo>
                  <a:lnTo>
                    <a:pt x="27491" y="466"/>
                  </a:lnTo>
                  <a:cubicBezTo>
                    <a:pt x="27372" y="309"/>
                    <a:pt x="27252" y="154"/>
                    <a:pt x="27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6"/>
            <p:cNvSpPr/>
            <p:nvPr/>
          </p:nvSpPr>
          <p:spPr>
            <a:xfrm>
              <a:off x="865050" y="1666775"/>
              <a:ext cx="674725" cy="745825"/>
            </a:xfrm>
            <a:custGeom>
              <a:avLst/>
              <a:gdLst/>
              <a:ahLst/>
              <a:cxnLst/>
              <a:rect l="l" t="t" r="r" b="b"/>
              <a:pathLst>
                <a:path w="26989" h="29833" extrusionOk="0">
                  <a:moveTo>
                    <a:pt x="26660" y="1"/>
                  </a:moveTo>
                  <a:lnTo>
                    <a:pt x="1" y="29559"/>
                  </a:lnTo>
                  <a:cubicBezTo>
                    <a:pt x="177" y="29653"/>
                    <a:pt x="356" y="29746"/>
                    <a:pt x="535" y="29832"/>
                  </a:cubicBezTo>
                  <a:lnTo>
                    <a:pt x="26988" y="504"/>
                  </a:lnTo>
                  <a:cubicBezTo>
                    <a:pt x="26882" y="335"/>
                    <a:pt x="26772" y="167"/>
                    <a:pt x="266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6"/>
            <p:cNvSpPr/>
            <p:nvPr/>
          </p:nvSpPr>
          <p:spPr>
            <a:xfrm>
              <a:off x="904400" y="1704100"/>
              <a:ext cx="657250" cy="726325"/>
            </a:xfrm>
            <a:custGeom>
              <a:avLst/>
              <a:gdLst/>
              <a:ahLst/>
              <a:cxnLst/>
              <a:rect l="l" t="t" r="r" b="b"/>
              <a:pathLst>
                <a:path w="26290" h="29053" extrusionOk="0">
                  <a:moveTo>
                    <a:pt x="25998" y="0"/>
                  </a:moveTo>
                  <a:lnTo>
                    <a:pt x="1" y="28819"/>
                  </a:lnTo>
                  <a:cubicBezTo>
                    <a:pt x="191" y="28899"/>
                    <a:pt x="383" y="28977"/>
                    <a:pt x="575" y="29053"/>
                  </a:cubicBezTo>
                  <a:lnTo>
                    <a:pt x="26289" y="544"/>
                  </a:lnTo>
                  <a:cubicBezTo>
                    <a:pt x="26195" y="362"/>
                    <a:pt x="26099" y="179"/>
                    <a:pt x="259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6"/>
            <p:cNvSpPr/>
            <p:nvPr/>
          </p:nvSpPr>
          <p:spPr>
            <a:xfrm>
              <a:off x="946625" y="1744450"/>
              <a:ext cx="634000" cy="700625"/>
            </a:xfrm>
            <a:custGeom>
              <a:avLst/>
              <a:gdLst/>
              <a:ahLst/>
              <a:cxnLst/>
              <a:rect l="l" t="t" r="r" b="b"/>
              <a:pathLst>
                <a:path w="25360" h="28025" extrusionOk="0">
                  <a:moveTo>
                    <a:pt x="25112" y="0"/>
                  </a:moveTo>
                  <a:lnTo>
                    <a:pt x="1" y="27837"/>
                  </a:lnTo>
                  <a:cubicBezTo>
                    <a:pt x="204" y="27903"/>
                    <a:pt x="409" y="27965"/>
                    <a:pt x="613" y="28024"/>
                  </a:cubicBezTo>
                  <a:lnTo>
                    <a:pt x="25360" y="590"/>
                  </a:lnTo>
                  <a:lnTo>
                    <a:pt x="25360" y="589"/>
                  </a:lnTo>
                  <a:cubicBezTo>
                    <a:pt x="25280" y="392"/>
                    <a:pt x="25198" y="194"/>
                    <a:pt x="25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6"/>
            <p:cNvSpPr/>
            <p:nvPr/>
          </p:nvSpPr>
          <p:spPr>
            <a:xfrm>
              <a:off x="991875" y="1788150"/>
              <a:ext cx="604625" cy="668075"/>
            </a:xfrm>
            <a:custGeom>
              <a:avLst/>
              <a:gdLst/>
              <a:ahLst/>
              <a:cxnLst/>
              <a:rect l="l" t="t" r="r" b="b"/>
              <a:pathLst>
                <a:path w="24185" h="26723" extrusionOk="0">
                  <a:moveTo>
                    <a:pt x="23980" y="0"/>
                  </a:moveTo>
                  <a:lnTo>
                    <a:pt x="0" y="26585"/>
                  </a:lnTo>
                  <a:cubicBezTo>
                    <a:pt x="219" y="26636"/>
                    <a:pt x="438" y="26681"/>
                    <a:pt x="659" y="26722"/>
                  </a:cubicBezTo>
                  <a:lnTo>
                    <a:pt x="24185" y="640"/>
                  </a:lnTo>
                  <a:cubicBezTo>
                    <a:pt x="24121" y="426"/>
                    <a:pt x="24052" y="213"/>
                    <a:pt x="239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6"/>
            <p:cNvSpPr/>
            <p:nvPr/>
          </p:nvSpPr>
          <p:spPr>
            <a:xfrm>
              <a:off x="1040575" y="1835650"/>
              <a:ext cx="568100" cy="627650"/>
            </a:xfrm>
            <a:custGeom>
              <a:avLst/>
              <a:gdLst/>
              <a:ahLst/>
              <a:cxnLst/>
              <a:rect l="l" t="t" r="r" b="b"/>
              <a:pathLst>
                <a:path w="22724" h="25106" extrusionOk="0">
                  <a:moveTo>
                    <a:pt x="22574" y="1"/>
                  </a:moveTo>
                  <a:lnTo>
                    <a:pt x="0" y="25027"/>
                  </a:lnTo>
                  <a:cubicBezTo>
                    <a:pt x="239" y="25058"/>
                    <a:pt x="477" y="25083"/>
                    <a:pt x="714" y="25106"/>
                  </a:cubicBezTo>
                  <a:lnTo>
                    <a:pt x="22723" y="705"/>
                  </a:lnTo>
                  <a:lnTo>
                    <a:pt x="22723" y="703"/>
                  </a:lnTo>
                  <a:cubicBezTo>
                    <a:pt x="22678" y="470"/>
                    <a:pt x="22627" y="234"/>
                    <a:pt x="225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6"/>
            <p:cNvSpPr/>
            <p:nvPr/>
          </p:nvSpPr>
          <p:spPr>
            <a:xfrm>
              <a:off x="1093475" y="1887875"/>
              <a:ext cx="522875" cy="577550"/>
            </a:xfrm>
            <a:custGeom>
              <a:avLst/>
              <a:gdLst/>
              <a:ahLst/>
              <a:cxnLst/>
              <a:rect l="l" t="t" r="r" b="b"/>
              <a:pathLst>
                <a:path w="20915" h="23102" extrusionOk="0">
                  <a:moveTo>
                    <a:pt x="20833" y="1"/>
                  </a:moveTo>
                  <a:lnTo>
                    <a:pt x="1" y="23097"/>
                  </a:lnTo>
                  <a:cubicBezTo>
                    <a:pt x="151" y="23099"/>
                    <a:pt x="302" y="23101"/>
                    <a:pt x="453" y="23101"/>
                  </a:cubicBezTo>
                  <a:cubicBezTo>
                    <a:pt x="562" y="23101"/>
                    <a:pt x="671" y="23100"/>
                    <a:pt x="780" y="23098"/>
                  </a:cubicBezTo>
                  <a:lnTo>
                    <a:pt x="20914" y="777"/>
                  </a:lnTo>
                  <a:cubicBezTo>
                    <a:pt x="20892" y="518"/>
                    <a:pt x="20865" y="258"/>
                    <a:pt x="208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6"/>
            <p:cNvSpPr/>
            <p:nvPr/>
          </p:nvSpPr>
          <p:spPr>
            <a:xfrm>
              <a:off x="1151700" y="1946000"/>
              <a:ext cx="466675" cy="517300"/>
            </a:xfrm>
            <a:custGeom>
              <a:avLst/>
              <a:gdLst/>
              <a:ahLst/>
              <a:cxnLst/>
              <a:rect l="l" t="t" r="r" b="b"/>
              <a:pathLst>
                <a:path w="18667" h="20692" extrusionOk="0">
                  <a:moveTo>
                    <a:pt x="18664" y="0"/>
                  </a:moveTo>
                  <a:lnTo>
                    <a:pt x="1" y="20692"/>
                  </a:lnTo>
                  <a:cubicBezTo>
                    <a:pt x="292" y="20666"/>
                    <a:pt x="581" y="20634"/>
                    <a:pt x="871" y="20594"/>
                  </a:cubicBezTo>
                  <a:lnTo>
                    <a:pt x="18654" y="878"/>
                  </a:lnTo>
                  <a:cubicBezTo>
                    <a:pt x="18664" y="587"/>
                    <a:pt x="18667" y="295"/>
                    <a:pt x="186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6"/>
            <p:cNvSpPr/>
            <p:nvPr/>
          </p:nvSpPr>
          <p:spPr>
            <a:xfrm>
              <a:off x="1217375" y="2012375"/>
              <a:ext cx="397500" cy="440700"/>
            </a:xfrm>
            <a:custGeom>
              <a:avLst/>
              <a:gdLst/>
              <a:ahLst/>
              <a:cxnLst/>
              <a:rect l="l" t="t" r="r" b="b"/>
              <a:pathLst>
                <a:path w="15900" h="17628" extrusionOk="0">
                  <a:moveTo>
                    <a:pt x="15899" y="1"/>
                  </a:moveTo>
                  <a:lnTo>
                    <a:pt x="0" y="17627"/>
                  </a:lnTo>
                  <a:cubicBezTo>
                    <a:pt x="338" y="17552"/>
                    <a:pt x="675" y="17469"/>
                    <a:pt x="1010" y="17374"/>
                  </a:cubicBezTo>
                  <a:lnTo>
                    <a:pt x="1011" y="17374"/>
                  </a:lnTo>
                  <a:lnTo>
                    <a:pt x="15752" y="1032"/>
                  </a:lnTo>
                  <a:lnTo>
                    <a:pt x="15752" y="1031"/>
                  </a:lnTo>
                  <a:cubicBezTo>
                    <a:pt x="15811" y="687"/>
                    <a:pt x="15859" y="345"/>
                    <a:pt x="158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6"/>
            <p:cNvSpPr/>
            <p:nvPr/>
          </p:nvSpPr>
          <p:spPr>
            <a:xfrm>
              <a:off x="1295550" y="2092675"/>
              <a:ext cx="303325" cy="336275"/>
            </a:xfrm>
            <a:custGeom>
              <a:avLst/>
              <a:gdLst/>
              <a:ahLst/>
              <a:cxnLst/>
              <a:rect l="l" t="t" r="r" b="b"/>
              <a:pathLst>
                <a:path w="12133" h="13451" extrusionOk="0">
                  <a:moveTo>
                    <a:pt x="12132" y="1"/>
                  </a:moveTo>
                  <a:lnTo>
                    <a:pt x="1" y="13450"/>
                  </a:lnTo>
                  <a:cubicBezTo>
                    <a:pt x="439" y="13276"/>
                    <a:pt x="869" y="13087"/>
                    <a:pt x="1296" y="12881"/>
                  </a:cubicBezTo>
                  <a:lnTo>
                    <a:pt x="11699" y="1349"/>
                  </a:lnTo>
                  <a:cubicBezTo>
                    <a:pt x="11860" y="903"/>
                    <a:pt x="12004" y="453"/>
                    <a:pt x="1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6"/>
            <p:cNvSpPr/>
            <p:nvPr/>
          </p:nvSpPr>
          <p:spPr>
            <a:xfrm>
              <a:off x="1408400" y="2211425"/>
              <a:ext cx="139850" cy="154975"/>
            </a:xfrm>
            <a:custGeom>
              <a:avLst/>
              <a:gdLst/>
              <a:ahLst/>
              <a:cxnLst/>
              <a:rect l="l" t="t" r="r" b="b"/>
              <a:pathLst>
                <a:path w="5594" h="6199" extrusionOk="0">
                  <a:moveTo>
                    <a:pt x="5593" y="0"/>
                  </a:moveTo>
                  <a:lnTo>
                    <a:pt x="1" y="6199"/>
                  </a:lnTo>
                  <a:cubicBezTo>
                    <a:pt x="1111" y="5384"/>
                    <a:pt x="2156" y="4445"/>
                    <a:pt x="3115" y="3382"/>
                  </a:cubicBezTo>
                  <a:cubicBezTo>
                    <a:pt x="4072" y="2321"/>
                    <a:pt x="4899" y="1187"/>
                    <a:pt x="5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 name="Google Shape;350;p6"/>
          <p:cNvSpPr/>
          <p:nvPr/>
        </p:nvSpPr>
        <p:spPr>
          <a:xfrm>
            <a:off x="24158" y="4127425"/>
            <a:ext cx="612200" cy="702950"/>
          </a:xfrm>
          <a:custGeom>
            <a:avLst/>
            <a:gdLst/>
            <a:ahLst/>
            <a:cxnLst/>
            <a:rect l="l" t="t" r="r" b="b"/>
            <a:pathLst>
              <a:path w="24488" h="28118" extrusionOk="0">
                <a:moveTo>
                  <a:pt x="12244" y="1100"/>
                </a:moveTo>
                <a:lnTo>
                  <a:pt x="23467" y="7580"/>
                </a:lnTo>
                <a:lnTo>
                  <a:pt x="23467" y="20539"/>
                </a:lnTo>
                <a:lnTo>
                  <a:pt x="12244" y="27018"/>
                </a:lnTo>
                <a:lnTo>
                  <a:pt x="1021" y="20539"/>
                </a:lnTo>
                <a:lnTo>
                  <a:pt x="1021" y="7580"/>
                </a:lnTo>
                <a:lnTo>
                  <a:pt x="12244" y="1100"/>
                </a:lnTo>
                <a:close/>
                <a:moveTo>
                  <a:pt x="12244" y="0"/>
                </a:moveTo>
                <a:cubicBezTo>
                  <a:pt x="12156" y="0"/>
                  <a:pt x="12067" y="23"/>
                  <a:pt x="11988" y="68"/>
                </a:cubicBezTo>
                <a:lnTo>
                  <a:pt x="255" y="6843"/>
                </a:lnTo>
                <a:cubicBezTo>
                  <a:pt x="98" y="6934"/>
                  <a:pt x="0" y="7102"/>
                  <a:pt x="0" y="7284"/>
                </a:cubicBezTo>
                <a:lnTo>
                  <a:pt x="0" y="20833"/>
                </a:lnTo>
                <a:cubicBezTo>
                  <a:pt x="0" y="21016"/>
                  <a:pt x="98" y="21184"/>
                  <a:pt x="255" y="21275"/>
                </a:cubicBezTo>
                <a:lnTo>
                  <a:pt x="11988" y="28049"/>
                </a:lnTo>
                <a:cubicBezTo>
                  <a:pt x="12067" y="28095"/>
                  <a:pt x="12156" y="28118"/>
                  <a:pt x="12244" y="28118"/>
                </a:cubicBezTo>
                <a:cubicBezTo>
                  <a:pt x="12332" y="28118"/>
                  <a:pt x="12420" y="28095"/>
                  <a:pt x="12498" y="28049"/>
                </a:cubicBezTo>
                <a:lnTo>
                  <a:pt x="24232" y="21275"/>
                </a:lnTo>
                <a:cubicBezTo>
                  <a:pt x="24390" y="21184"/>
                  <a:pt x="24488" y="21016"/>
                  <a:pt x="24488" y="20833"/>
                </a:cubicBezTo>
                <a:lnTo>
                  <a:pt x="24488" y="7284"/>
                </a:lnTo>
                <a:cubicBezTo>
                  <a:pt x="24488" y="7102"/>
                  <a:pt x="24390" y="6934"/>
                  <a:pt x="24232" y="6843"/>
                </a:cubicBezTo>
                <a:lnTo>
                  <a:pt x="12498" y="68"/>
                </a:lnTo>
                <a:cubicBezTo>
                  <a:pt x="12420" y="23"/>
                  <a:pt x="12332" y="0"/>
                  <a:pt x="12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6"/>
          <p:cNvSpPr/>
          <p:nvPr/>
        </p:nvSpPr>
        <p:spPr>
          <a:xfrm>
            <a:off x="319208" y="3817275"/>
            <a:ext cx="22100" cy="333625"/>
          </a:xfrm>
          <a:custGeom>
            <a:avLst/>
            <a:gdLst/>
            <a:ahLst/>
            <a:cxnLst/>
            <a:rect l="l" t="t" r="r" b="b"/>
            <a:pathLst>
              <a:path w="884" h="13345" extrusionOk="0">
                <a:moveTo>
                  <a:pt x="746" y="0"/>
                </a:moveTo>
                <a:lnTo>
                  <a:pt x="0" y="8"/>
                </a:lnTo>
                <a:lnTo>
                  <a:pt x="138" y="13345"/>
                </a:lnTo>
                <a:lnTo>
                  <a:pt x="883" y="13337"/>
                </a:lnTo>
                <a:lnTo>
                  <a:pt x="7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6"/>
          <p:cNvSpPr/>
          <p:nvPr/>
        </p:nvSpPr>
        <p:spPr>
          <a:xfrm>
            <a:off x="277933" y="3761650"/>
            <a:ext cx="104650" cy="93200"/>
          </a:xfrm>
          <a:custGeom>
            <a:avLst/>
            <a:gdLst/>
            <a:ahLst/>
            <a:cxnLst/>
            <a:rect l="l" t="t" r="r" b="b"/>
            <a:pathLst>
              <a:path w="4186" h="3728" extrusionOk="0">
                <a:moveTo>
                  <a:pt x="2093" y="0"/>
                </a:moveTo>
                <a:cubicBezTo>
                  <a:pt x="1675" y="0"/>
                  <a:pt x="1254" y="140"/>
                  <a:pt x="906" y="427"/>
                </a:cubicBezTo>
                <a:cubicBezTo>
                  <a:pt x="113" y="1082"/>
                  <a:pt x="1" y="2256"/>
                  <a:pt x="657" y="3051"/>
                </a:cubicBezTo>
                <a:cubicBezTo>
                  <a:pt x="1024" y="3497"/>
                  <a:pt x="1556" y="3727"/>
                  <a:pt x="2093" y="3727"/>
                </a:cubicBezTo>
                <a:cubicBezTo>
                  <a:pt x="2511" y="3727"/>
                  <a:pt x="2932" y="3588"/>
                  <a:pt x="3280" y="3300"/>
                </a:cubicBezTo>
                <a:cubicBezTo>
                  <a:pt x="4073" y="2646"/>
                  <a:pt x="4185" y="1472"/>
                  <a:pt x="3529" y="677"/>
                </a:cubicBezTo>
                <a:cubicBezTo>
                  <a:pt x="3162" y="231"/>
                  <a:pt x="2630" y="0"/>
                  <a:pt x="2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6"/>
          <p:cNvSpPr/>
          <p:nvPr/>
        </p:nvSpPr>
        <p:spPr>
          <a:xfrm>
            <a:off x="-275527" y="4629167"/>
            <a:ext cx="612200" cy="702950"/>
          </a:xfrm>
          <a:custGeom>
            <a:avLst/>
            <a:gdLst/>
            <a:ahLst/>
            <a:cxnLst/>
            <a:rect l="l" t="t" r="r" b="b"/>
            <a:pathLst>
              <a:path w="24488" h="28118" extrusionOk="0">
                <a:moveTo>
                  <a:pt x="12244" y="1100"/>
                </a:moveTo>
                <a:lnTo>
                  <a:pt x="23467" y="7580"/>
                </a:lnTo>
                <a:lnTo>
                  <a:pt x="23467" y="20539"/>
                </a:lnTo>
                <a:lnTo>
                  <a:pt x="12244" y="27018"/>
                </a:lnTo>
                <a:lnTo>
                  <a:pt x="1021" y="20539"/>
                </a:lnTo>
                <a:lnTo>
                  <a:pt x="1021" y="7580"/>
                </a:lnTo>
                <a:lnTo>
                  <a:pt x="12244" y="1100"/>
                </a:lnTo>
                <a:close/>
                <a:moveTo>
                  <a:pt x="12244" y="0"/>
                </a:moveTo>
                <a:cubicBezTo>
                  <a:pt x="12156" y="0"/>
                  <a:pt x="12067" y="23"/>
                  <a:pt x="11988" y="68"/>
                </a:cubicBezTo>
                <a:lnTo>
                  <a:pt x="255" y="6843"/>
                </a:lnTo>
                <a:cubicBezTo>
                  <a:pt x="98" y="6934"/>
                  <a:pt x="0" y="7102"/>
                  <a:pt x="0" y="7284"/>
                </a:cubicBezTo>
                <a:lnTo>
                  <a:pt x="0" y="20833"/>
                </a:lnTo>
                <a:cubicBezTo>
                  <a:pt x="0" y="21016"/>
                  <a:pt x="98" y="21184"/>
                  <a:pt x="255" y="21275"/>
                </a:cubicBezTo>
                <a:lnTo>
                  <a:pt x="11988" y="28049"/>
                </a:lnTo>
                <a:cubicBezTo>
                  <a:pt x="12067" y="28095"/>
                  <a:pt x="12156" y="28118"/>
                  <a:pt x="12244" y="28118"/>
                </a:cubicBezTo>
                <a:cubicBezTo>
                  <a:pt x="12332" y="28118"/>
                  <a:pt x="12420" y="28095"/>
                  <a:pt x="12498" y="28049"/>
                </a:cubicBezTo>
                <a:lnTo>
                  <a:pt x="24232" y="21275"/>
                </a:lnTo>
                <a:cubicBezTo>
                  <a:pt x="24390" y="21184"/>
                  <a:pt x="24488" y="21016"/>
                  <a:pt x="24488" y="20833"/>
                </a:cubicBezTo>
                <a:lnTo>
                  <a:pt x="24488" y="7284"/>
                </a:lnTo>
                <a:cubicBezTo>
                  <a:pt x="24488" y="7102"/>
                  <a:pt x="24390" y="6934"/>
                  <a:pt x="24232" y="6843"/>
                </a:cubicBezTo>
                <a:lnTo>
                  <a:pt x="12498" y="68"/>
                </a:lnTo>
                <a:cubicBezTo>
                  <a:pt x="12420" y="23"/>
                  <a:pt x="12332" y="0"/>
                  <a:pt x="12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6"/>
          <p:cNvSpPr/>
          <p:nvPr/>
        </p:nvSpPr>
        <p:spPr>
          <a:xfrm>
            <a:off x="148988" y="165887"/>
            <a:ext cx="433016" cy="374118"/>
          </a:xfrm>
          <a:custGeom>
            <a:avLst/>
            <a:gdLst/>
            <a:ahLst/>
            <a:cxnLst/>
            <a:rect l="l" t="t" r="r" b="b"/>
            <a:pathLst>
              <a:path w="36782" h="31779" extrusionOk="0">
                <a:moveTo>
                  <a:pt x="35916" y="1"/>
                </a:moveTo>
                <a:cubicBezTo>
                  <a:pt x="35847" y="1"/>
                  <a:pt x="35773" y="14"/>
                  <a:pt x="35696" y="43"/>
                </a:cubicBezTo>
                <a:cubicBezTo>
                  <a:pt x="29317" y="2284"/>
                  <a:pt x="22802" y="4255"/>
                  <a:pt x="16640" y="7067"/>
                </a:cubicBezTo>
                <a:cubicBezTo>
                  <a:pt x="12107" y="8774"/>
                  <a:pt x="21804" y="11179"/>
                  <a:pt x="23090" y="12032"/>
                </a:cubicBezTo>
                <a:cubicBezTo>
                  <a:pt x="18380" y="14316"/>
                  <a:pt x="13381" y="15986"/>
                  <a:pt x="8747" y="18426"/>
                </a:cubicBezTo>
                <a:cubicBezTo>
                  <a:pt x="5359" y="20171"/>
                  <a:pt x="15677" y="21320"/>
                  <a:pt x="16634" y="21801"/>
                </a:cubicBezTo>
                <a:cubicBezTo>
                  <a:pt x="12982" y="23924"/>
                  <a:pt x="9317" y="26027"/>
                  <a:pt x="5676" y="28166"/>
                </a:cubicBezTo>
                <a:cubicBezTo>
                  <a:pt x="4787" y="28931"/>
                  <a:pt x="0" y="31097"/>
                  <a:pt x="1288" y="31692"/>
                </a:cubicBezTo>
                <a:cubicBezTo>
                  <a:pt x="1417" y="31751"/>
                  <a:pt x="1593" y="31779"/>
                  <a:pt x="1809" y="31779"/>
                </a:cubicBezTo>
                <a:cubicBezTo>
                  <a:pt x="3932" y="31779"/>
                  <a:pt x="9865" y="29131"/>
                  <a:pt x="11870" y="28368"/>
                </a:cubicBezTo>
                <a:cubicBezTo>
                  <a:pt x="16864" y="26147"/>
                  <a:pt x="27222" y="22319"/>
                  <a:pt x="27326" y="20868"/>
                </a:cubicBezTo>
                <a:lnTo>
                  <a:pt x="27326" y="20867"/>
                </a:lnTo>
                <a:cubicBezTo>
                  <a:pt x="27612" y="19861"/>
                  <a:pt x="19548" y="18499"/>
                  <a:pt x="18430" y="18141"/>
                </a:cubicBezTo>
                <a:cubicBezTo>
                  <a:pt x="20364" y="16938"/>
                  <a:pt x="32823" y="12624"/>
                  <a:pt x="31841" y="11434"/>
                </a:cubicBezTo>
                <a:cubicBezTo>
                  <a:pt x="30549" y="9869"/>
                  <a:pt x="26023" y="9748"/>
                  <a:pt x="23171" y="8394"/>
                </a:cubicBezTo>
                <a:cubicBezTo>
                  <a:pt x="27343" y="5953"/>
                  <a:pt x="31757" y="3228"/>
                  <a:pt x="36116" y="1183"/>
                </a:cubicBezTo>
                <a:cubicBezTo>
                  <a:pt x="36781" y="944"/>
                  <a:pt x="36505" y="1"/>
                  <a:pt x="35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5" name="Google Shape;355;p6"/>
          <p:cNvGrpSpPr/>
          <p:nvPr/>
        </p:nvGrpSpPr>
        <p:grpSpPr>
          <a:xfrm rot="4172310">
            <a:off x="8423754" y="4276868"/>
            <a:ext cx="969881" cy="1009721"/>
            <a:chOff x="4752425" y="3159750"/>
            <a:chExt cx="667025" cy="694425"/>
          </a:xfrm>
        </p:grpSpPr>
        <p:sp>
          <p:nvSpPr>
            <p:cNvPr id="356" name="Google Shape;356;p6"/>
            <p:cNvSpPr/>
            <p:nvPr/>
          </p:nvSpPr>
          <p:spPr>
            <a:xfrm>
              <a:off x="5235275" y="3189500"/>
              <a:ext cx="115700" cy="44550"/>
            </a:xfrm>
            <a:custGeom>
              <a:avLst/>
              <a:gdLst/>
              <a:ahLst/>
              <a:cxnLst/>
              <a:rect l="l" t="t" r="r" b="b"/>
              <a:pathLst>
                <a:path w="4628" h="1782" extrusionOk="0">
                  <a:moveTo>
                    <a:pt x="4217" y="0"/>
                  </a:moveTo>
                  <a:cubicBezTo>
                    <a:pt x="4188" y="0"/>
                    <a:pt x="4158" y="4"/>
                    <a:pt x="4126" y="12"/>
                  </a:cubicBezTo>
                  <a:cubicBezTo>
                    <a:pt x="2867" y="366"/>
                    <a:pt x="1643" y="826"/>
                    <a:pt x="387" y="1186"/>
                  </a:cubicBezTo>
                  <a:cubicBezTo>
                    <a:pt x="40" y="1196"/>
                    <a:pt x="0" y="1706"/>
                    <a:pt x="333" y="1781"/>
                  </a:cubicBezTo>
                  <a:cubicBezTo>
                    <a:pt x="1680" y="1541"/>
                    <a:pt x="2961" y="921"/>
                    <a:pt x="4297" y="593"/>
                  </a:cubicBezTo>
                  <a:lnTo>
                    <a:pt x="4297" y="591"/>
                  </a:lnTo>
                  <a:cubicBezTo>
                    <a:pt x="4628" y="499"/>
                    <a:pt x="4545" y="0"/>
                    <a:pt x="4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6"/>
            <p:cNvSpPr/>
            <p:nvPr/>
          </p:nvSpPr>
          <p:spPr>
            <a:xfrm>
              <a:off x="5332275" y="3159750"/>
              <a:ext cx="87175" cy="73825"/>
            </a:xfrm>
            <a:custGeom>
              <a:avLst/>
              <a:gdLst/>
              <a:ahLst/>
              <a:cxnLst/>
              <a:rect l="l" t="t" r="r" b="b"/>
              <a:pathLst>
                <a:path w="3487" h="2953" extrusionOk="0">
                  <a:moveTo>
                    <a:pt x="1504" y="0"/>
                  </a:moveTo>
                  <a:cubicBezTo>
                    <a:pt x="757" y="0"/>
                    <a:pt x="72" y="651"/>
                    <a:pt x="260" y="1479"/>
                  </a:cubicBezTo>
                  <a:cubicBezTo>
                    <a:pt x="1" y="1940"/>
                    <a:pt x="385" y="2500"/>
                    <a:pt x="790" y="2735"/>
                  </a:cubicBezTo>
                  <a:cubicBezTo>
                    <a:pt x="1033" y="2886"/>
                    <a:pt x="1270" y="2952"/>
                    <a:pt x="1490" y="2952"/>
                  </a:cubicBezTo>
                  <a:cubicBezTo>
                    <a:pt x="2748" y="2952"/>
                    <a:pt x="3486" y="802"/>
                    <a:pt x="2087" y="142"/>
                  </a:cubicBezTo>
                  <a:cubicBezTo>
                    <a:pt x="1898" y="45"/>
                    <a:pt x="1699" y="0"/>
                    <a:pt x="15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6"/>
            <p:cNvSpPr/>
            <p:nvPr/>
          </p:nvSpPr>
          <p:spPr>
            <a:xfrm>
              <a:off x="4949800" y="3692925"/>
              <a:ext cx="60450" cy="107025"/>
            </a:xfrm>
            <a:custGeom>
              <a:avLst/>
              <a:gdLst/>
              <a:ahLst/>
              <a:cxnLst/>
              <a:rect l="l" t="t" r="r" b="b"/>
              <a:pathLst>
                <a:path w="2418" h="4281" extrusionOk="0">
                  <a:moveTo>
                    <a:pt x="2108" y="0"/>
                  </a:moveTo>
                  <a:cubicBezTo>
                    <a:pt x="1550" y="0"/>
                    <a:pt x="948" y="2177"/>
                    <a:pt x="948" y="2177"/>
                  </a:cubicBezTo>
                  <a:cubicBezTo>
                    <a:pt x="948" y="2177"/>
                    <a:pt x="1" y="4119"/>
                    <a:pt x="346" y="4267"/>
                  </a:cubicBezTo>
                  <a:cubicBezTo>
                    <a:pt x="369" y="4276"/>
                    <a:pt x="392" y="4281"/>
                    <a:pt x="415" y="4281"/>
                  </a:cubicBezTo>
                  <a:cubicBezTo>
                    <a:pt x="1044" y="4281"/>
                    <a:pt x="1997" y="929"/>
                    <a:pt x="2343" y="407"/>
                  </a:cubicBezTo>
                  <a:cubicBezTo>
                    <a:pt x="2418" y="223"/>
                    <a:pt x="2320" y="74"/>
                    <a:pt x="2184" y="15"/>
                  </a:cubicBezTo>
                  <a:cubicBezTo>
                    <a:pt x="2159" y="5"/>
                    <a:pt x="2133" y="0"/>
                    <a:pt x="2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6"/>
            <p:cNvSpPr/>
            <p:nvPr/>
          </p:nvSpPr>
          <p:spPr>
            <a:xfrm>
              <a:off x="5069025" y="3585000"/>
              <a:ext cx="101050" cy="46600"/>
            </a:xfrm>
            <a:custGeom>
              <a:avLst/>
              <a:gdLst/>
              <a:ahLst/>
              <a:cxnLst/>
              <a:rect l="l" t="t" r="r" b="b"/>
              <a:pathLst>
                <a:path w="4042" h="1864" extrusionOk="0">
                  <a:moveTo>
                    <a:pt x="3565" y="0"/>
                  </a:moveTo>
                  <a:cubicBezTo>
                    <a:pt x="3100" y="0"/>
                    <a:pt x="2334" y="564"/>
                    <a:pt x="1950" y="633"/>
                  </a:cubicBezTo>
                  <a:cubicBezTo>
                    <a:pt x="1416" y="852"/>
                    <a:pt x="885" y="1086"/>
                    <a:pt x="340" y="1275"/>
                  </a:cubicBezTo>
                  <a:cubicBezTo>
                    <a:pt x="26" y="1320"/>
                    <a:pt x="0" y="1780"/>
                    <a:pt x="308" y="1863"/>
                  </a:cubicBezTo>
                  <a:cubicBezTo>
                    <a:pt x="1216" y="1721"/>
                    <a:pt x="2062" y="1182"/>
                    <a:pt x="2936" y="875"/>
                  </a:cubicBezTo>
                  <a:cubicBezTo>
                    <a:pt x="3243" y="684"/>
                    <a:pt x="4041" y="633"/>
                    <a:pt x="3846" y="123"/>
                  </a:cubicBezTo>
                  <a:cubicBezTo>
                    <a:pt x="3778" y="36"/>
                    <a:pt x="3681" y="0"/>
                    <a:pt x="3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6"/>
            <p:cNvSpPr/>
            <p:nvPr/>
          </p:nvSpPr>
          <p:spPr>
            <a:xfrm>
              <a:off x="4940475" y="3492675"/>
              <a:ext cx="54625" cy="107150"/>
            </a:xfrm>
            <a:custGeom>
              <a:avLst/>
              <a:gdLst/>
              <a:ahLst/>
              <a:cxnLst/>
              <a:rect l="l" t="t" r="r" b="b"/>
              <a:pathLst>
                <a:path w="2185" h="4286" extrusionOk="0">
                  <a:moveTo>
                    <a:pt x="380" y="1"/>
                  </a:moveTo>
                  <a:cubicBezTo>
                    <a:pt x="192" y="1"/>
                    <a:pt x="0" y="163"/>
                    <a:pt x="88" y="409"/>
                  </a:cubicBezTo>
                  <a:cubicBezTo>
                    <a:pt x="550" y="1631"/>
                    <a:pt x="1118" y="2810"/>
                    <a:pt x="1588" y="4029"/>
                  </a:cubicBezTo>
                  <a:cubicBezTo>
                    <a:pt x="1608" y="4201"/>
                    <a:pt x="1745" y="4286"/>
                    <a:pt x="1883" y="4286"/>
                  </a:cubicBezTo>
                  <a:cubicBezTo>
                    <a:pt x="2022" y="4286"/>
                    <a:pt x="2162" y="4200"/>
                    <a:pt x="2185" y="4030"/>
                  </a:cubicBezTo>
                  <a:cubicBezTo>
                    <a:pt x="1826" y="2711"/>
                    <a:pt x="1095" y="1489"/>
                    <a:pt x="649" y="186"/>
                  </a:cubicBezTo>
                  <a:cubicBezTo>
                    <a:pt x="600" y="57"/>
                    <a:pt x="491" y="1"/>
                    <a:pt x="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6"/>
            <p:cNvSpPr/>
            <p:nvPr/>
          </p:nvSpPr>
          <p:spPr>
            <a:xfrm>
              <a:off x="4902000" y="3787125"/>
              <a:ext cx="91975" cy="67050"/>
            </a:xfrm>
            <a:custGeom>
              <a:avLst/>
              <a:gdLst/>
              <a:ahLst/>
              <a:cxnLst/>
              <a:rect l="l" t="t" r="r" b="b"/>
              <a:pathLst>
                <a:path w="3679" h="2682" extrusionOk="0">
                  <a:moveTo>
                    <a:pt x="1794" y="0"/>
                  </a:moveTo>
                  <a:cubicBezTo>
                    <a:pt x="683" y="0"/>
                    <a:pt x="1" y="1871"/>
                    <a:pt x="1291" y="2575"/>
                  </a:cubicBezTo>
                  <a:cubicBezTo>
                    <a:pt x="1503" y="2648"/>
                    <a:pt x="1708" y="2681"/>
                    <a:pt x="1899" y="2681"/>
                  </a:cubicBezTo>
                  <a:cubicBezTo>
                    <a:pt x="3027" y="2681"/>
                    <a:pt x="3678" y="1514"/>
                    <a:pt x="2748" y="460"/>
                  </a:cubicBezTo>
                  <a:cubicBezTo>
                    <a:pt x="2419" y="134"/>
                    <a:pt x="2091" y="0"/>
                    <a:pt x="1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6"/>
            <p:cNvSpPr/>
            <p:nvPr/>
          </p:nvSpPr>
          <p:spPr>
            <a:xfrm>
              <a:off x="4953650" y="3578350"/>
              <a:ext cx="152500" cy="126650"/>
            </a:xfrm>
            <a:custGeom>
              <a:avLst/>
              <a:gdLst/>
              <a:ahLst/>
              <a:cxnLst/>
              <a:rect l="l" t="t" r="r" b="b"/>
              <a:pathLst>
                <a:path w="6100" h="5066" extrusionOk="0">
                  <a:moveTo>
                    <a:pt x="2813" y="1"/>
                  </a:moveTo>
                  <a:cubicBezTo>
                    <a:pt x="1607" y="1"/>
                    <a:pt x="457" y="844"/>
                    <a:pt x="242" y="2126"/>
                  </a:cubicBezTo>
                  <a:cubicBezTo>
                    <a:pt x="0" y="3632"/>
                    <a:pt x="1231" y="5065"/>
                    <a:pt x="2687" y="5065"/>
                  </a:cubicBezTo>
                  <a:cubicBezTo>
                    <a:pt x="2925" y="5065"/>
                    <a:pt x="3170" y="5026"/>
                    <a:pt x="3416" y="4943"/>
                  </a:cubicBezTo>
                  <a:cubicBezTo>
                    <a:pt x="5558" y="4271"/>
                    <a:pt x="6100" y="1378"/>
                    <a:pt x="3987" y="287"/>
                  </a:cubicBezTo>
                  <a:cubicBezTo>
                    <a:pt x="3610" y="91"/>
                    <a:pt x="3209" y="1"/>
                    <a:pt x="28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6"/>
            <p:cNvSpPr/>
            <p:nvPr/>
          </p:nvSpPr>
          <p:spPr>
            <a:xfrm>
              <a:off x="4966325" y="3408150"/>
              <a:ext cx="110850" cy="57675"/>
            </a:xfrm>
            <a:custGeom>
              <a:avLst/>
              <a:gdLst/>
              <a:ahLst/>
              <a:cxnLst/>
              <a:rect l="l" t="t" r="r" b="b"/>
              <a:pathLst>
                <a:path w="4434" h="2307" extrusionOk="0">
                  <a:moveTo>
                    <a:pt x="4062" y="0"/>
                  </a:moveTo>
                  <a:cubicBezTo>
                    <a:pt x="2762" y="424"/>
                    <a:pt x="1578" y="1218"/>
                    <a:pt x="301" y="1729"/>
                  </a:cubicBezTo>
                  <a:cubicBezTo>
                    <a:pt x="1" y="1860"/>
                    <a:pt x="126" y="2306"/>
                    <a:pt x="419" y="2306"/>
                  </a:cubicBezTo>
                  <a:cubicBezTo>
                    <a:pt x="460" y="2306"/>
                    <a:pt x="504" y="2297"/>
                    <a:pt x="551" y="2278"/>
                  </a:cubicBezTo>
                  <a:cubicBezTo>
                    <a:pt x="1749" y="1753"/>
                    <a:pt x="2896" y="1128"/>
                    <a:pt x="4091" y="597"/>
                  </a:cubicBezTo>
                  <a:cubicBezTo>
                    <a:pt x="4433" y="539"/>
                    <a:pt x="4401" y="27"/>
                    <a:pt x="4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6"/>
            <p:cNvSpPr/>
            <p:nvPr/>
          </p:nvSpPr>
          <p:spPr>
            <a:xfrm>
              <a:off x="5130050" y="3439525"/>
              <a:ext cx="66900" cy="110525"/>
            </a:xfrm>
            <a:custGeom>
              <a:avLst/>
              <a:gdLst/>
              <a:ahLst/>
              <a:cxnLst/>
              <a:rect l="l" t="t" r="r" b="b"/>
              <a:pathLst>
                <a:path w="2676" h="4421" extrusionOk="0">
                  <a:moveTo>
                    <a:pt x="680" y="0"/>
                  </a:moveTo>
                  <a:cubicBezTo>
                    <a:pt x="645" y="0"/>
                    <a:pt x="611" y="6"/>
                    <a:pt x="578" y="17"/>
                  </a:cubicBezTo>
                  <a:cubicBezTo>
                    <a:pt x="1" y="238"/>
                    <a:pt x="1091" y="2455"/>
                    <a:pt x="1091" y="2455"/>
                  </a:cubicBezTo>
                  <a:cubicBezTo>
                    <a:pt x="1091" y="2455"/>
                    <a:pt x="1642" y="4421"/>
                    <a:pt x="2000" y="4421"/>
                  </a:cubicBezTo>
                  <a:cubicBezTo>
                    <a:pt x="2010" y="4421"/>
                    <a:pt x="2020" y="4419"/>
                    <a:pt x="2030" y="4416"/>
                  </a:cubicBezTo>
                  <a:cubicBezTo>
                    <a:pt x="2675" y="4200"/>
                    <a:pt x="1050" y="849"/>
                    <a:pt x="957" y="206"/>
                  </a:cubicBezTo>
                  <a:cubicBezTo>
                    <a:pt x="906" y="62"/>
                    <a:pt x="793" y="0"/>
                    <a:pt x="6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6"/>
            <p:cNvSpPr/>
            <p:nvPr/>
          </p:nvSpPr>
          <p:spPr>
            <a:xfrm>
              <a:off x="5143500" y="3250675"/>
              <a:ext cx="62850" cy="92250"/>
            </a:xfrm>
            <a:custGeom>
              <a:avLst/>
              <a:gdLst/>
              <a:ahLst/>
              <a:cxnLst/>
              <a:rect l="l" t="t" r="r" b="b"/>
              <a:pathLst>
                <a:path w="2514" h="3690" extrusionOk="0">
                  <a:moveTo>
                    <a:pt x="1971" y="1"/>
                  </a:moveTo>
                  <a:cubicBezTo>
                    <a:pt x="1469" y="1"/>
                    <a:pt x="1240" y="1277"/>
                    <a:pt x="950" y="1646"/>
                  </a:cubicBezTo>
                  <a:cubicBezTo>
                    <a:pt x="697" y="2166"/>
                    <a:pt x="456" y="2692"/>
                    <a:pt x="174" y="3196"/>
                  </a:cubicBezTo>
                  <a:cubicBezTo>
                    <a:pt x="1" y="3401"/>
                    <a:pt x="177" y="3689"/>
                    <a:pt x="408" y="3689"/>
                  </a:cubicBezTo>
                  <a:cubicBezTo>
                    <a:pt x="451" y="3689"/>
                    <a:pt x="496" y="3679"/>
                    <a:pt x="541" y="3657"/>
                  </a:cubicBezTo>
                  <a:cubicBezTo>
                    <a:pt x="1125" y="2948"/>
                    <a:pt x="1400" y="1982"/>
                    <a:pt x="1848" y="1172"/>
                  </a:cubicBezTo>
                  <a:cubicBezTo>
                    <a:pt x="1950" y="827"/>
                    <a:pt x="2513" y="257"/>
                    <a:pt x="2028" y="6"/>
                  </a:cubicBezTo>
                  <a:cubicBezTo>
                    <a:pt x="2009" y="3"/>
                    <a:pt x="1990" y="1"/>
                    <a:pt x="1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6"/>
            <p:cNvSpPr/>
            <p:nvPr/>
          </p:nvSpPr>
          <p:spPr>
            <a:xfrm>
              <a:off x="4812225" y="3473125"/>
              <a:ext cx="115900" cy="44025"/>
            </a:xfrm>
            <a:custGeom>
              <a:avLst/>
              <a:gdLst/>
              <a:ahLst/>
              <a:cxnLst/>
              <a:rect l="l" t="t" r="r" b="b"/>
              <a:pathLst>
                <a:path w="4636" h="1761" extrusionOk="0">
                  <a:moveTo>
                    <a:pt x="4304" y="1"/>
                  </a:moveTo>
                  <a:lnTo>
                    <a:pt x="4304" y="1"/>
                  </a:lnTo>
                  <a:cubicBezTo>
                    <a:pt x="2957" y="233"/>
                    <a:pt x="1671" y="847"/>
                    <a:pt x="334" y="1168"/>
                  </a:cubicBezTo>
                  <a:cubicBezTo>
                    <a:pt x="1" y="1260"/>
                    <a:pt x="83" y="1761"/>
                    <a:pt x="412" y="1761"/>
                  </a:cubicBezTo>
                  <a:cubicBezTo>
                    <a:pt x="440" y="1761"/>
                    <a:pt x="470" y="1757"/>
                    <a:pt x="502" y="1749"/>
                  </a:cubicBezTo>
                  <a:cubicBezTo>
                    <a:pt x="1762" y="1402"/>
                    <a:pt x="2988" y="948"/>
                    <a:pt x="4247" y="594"/>
                  </a:cubicBezTo>
                  <a:cubicBezTo>
                    <a:pt x="4594" y="588"/>
                    <a:pt x="4635" y="76"/>
                    <a:pt x="4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6"/>
            <p:cNvSpPr/>
            <p:nvPr/>
          </p:nvSpPr>
          <p:spPr>
            <a:xfrm>
              <a:off x="5135400" y="3536575"/>
              <a:ext cx="102800" cy="71575"/>
            </a:xfrm>
            <a:custGeom>
              <a:avLst/>
              <a:gdLst/>
              <a:ahLst/>
              <a:cxnLst/>
              <a:rect l="l" t="t" r="r" b="b"/>
              <a:pathLst>
                <a:path w="4112" h="2863" extrusionOk="0">
                  <a:moveTo>
                    <a:pt x="2165" y="1"/>
                  </a:moveTo>
                  <a:cubicBezTo>
                    <a:pt x="1" y="1"/>
                    <a:pt x="484" y="2863"/>
                    <a:pt x="2122" y="2863"/>
                  </a:cubicBezTo>
                  <a:cubicBezTo>
                    <a:pt x="2269" y="2863"/>
                    <a:pt x="2425" y="2840"/>
                    <a:pt x="2589" y="2789"/>
                  </a:cubicBezTo>
                  <a:cubicBezTo>
                    <a:pt x="4091" y="2215"/>
                    <a:pt x="4112" y="195"/>
                    <a:pt x="2266" y="3"/>
                  </a:cubicBezTo>
                  <a:cubicBezTo>
                    <a:pt x="2232" y="2"/>
                    <a:pt x="2198" y="1"/>
                    <a:pt x="21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6"/>
            <p:cNvSpPr/>
            <p:nvPr/>
          </p:nvSpPr>
          <p:spPr>
            <a:xfrm>
              <a:off x="5155025" y="3193450"/>
              <a:ext cx="93925" cy="68675"/>
            </a:xfrm>
            <a:custGeom>
              <a:avLst/>
              <a:gdLst/>
              <a:ahLst/>
              <a:cxnLst/>
              <a:rect l="l" t="t" r="r" b="b"/>
              <a:pathLst>
                <a:path w="3757" h="2747" extrusionOk="0">
                  <a:moveTo>
                    <a:pt x="2058" y="1"/>
                  </a:moveTo>
                  <a:cubicBezTo>
                    <a:pt x="1916" y="1"/>
                    <a:pt x="1768" y="14"/>
                    <a:pt x="1615" y="43"/>
                  </a:cubicBezTo>
                  <a:cubicBezTo>
                    <a:pt x="1" y="292"/>
                    <a:pt x="286" y="2746"/>
                    <a:pt x="1782" y="2746"/>
                  </a:cubicBezTo>
                  <a:cubicBezTo>
                    <a:pt x="1881" y="2746"/>
                    <a:pt x="1985" y="2735"/>
                    <a:pt x="2094" y="2713"/>
                  </a:cubicBezTo>
                  <a:cubicBezTo>
                    <a:pt x="2138" y="2729"/>
                    <a:pt x="2189" y="2736"/>
                    <a:pt x="2243" y="2736"/>
                  </a:cubicBezTo>
                  <a:cubicBezTo>
                    <a:pt x="2683" y="2736"/>
                    <a:pt x="3374" y="2244"/>
                    <a:pt x="3345" y="1860"/>
                  </a:cubicBezTo>
                  <a:cubicBezTo>
                    <a:pt x="3756" y="718"/>
                    <a:pt x="3077" y="1"/>
                    <a:pt x="20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6"/>
            <p:cNvSpPr/>
            <p:nvPr/>
          </p:nvSpPr>
          <p:spPr>
            <a:xfrm>
              <a:off x="4752425" y="3480825"/>
              <a:ext cx="77400" cy="65175"/>
            </a:xfrm>
            <a:custGeom>
              <a:avLst/>
              <a:gdLst/>
              <a:ahLst/>
              <a:cxnLst/>
              <a:rect l="l" t="t" r="r" b="b"/>
              <a:pathLst>
                <a:path w="3096" h="2607" extrusionOk="0">
                  <a:moveTo>
                    <a:pt x="1766" y="1"/>
                  </a:moveTo>
                  <a:cubicBezTo>
                    <a:pt x="658" y="1"/>
                    <a:pt x="1" y="1892"/>
                    <a:pt x="1232" y="2481"/>
                  </a:cubicBezTo>
                  <a:cubicBezTo>
                    <a:pt x="1397" y="2567"/>
                    <a:pt x="1564" y="2606"/>
                    <a:pt x="1726" y="2606"/>
                  </a:cubicBezTo>
                  <a:cubicBezTo>
                    <a:pt x="2355" y="2606"/>
                    <a:pt x="2913" y="2017"/>
                    <a:pt x="3027" y="1273"/>
                  </a:cubicBezTo>
                  <a:cubicBezTo>
                    <a:pt x="3095" y="811"/>
                    <a:pt x="2745" y="406"/>
                    <a:pt x="2390" y="197"/>
                  </a:cubicBezTo>
                  <a:cubicBezTo>
                    <a:pt x="2173" y="60"/>
                    <a:pt x="1963" y="1"/>
                    <a:pt x="17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6"/>
            <p:cNvSpPr/>
            <p:nvPr/>
          </p:nvSpPr>
          <p:spPr>
            <a:xfrm>
              <a:off x="5046550" y="3321050"/>
              <a:ext cx="155000" cy="127750"/>
            </a:xfrm>
            <a:custGeom>
              <a:avLst/>
              <a:gdLst/>
              <a:ahLst/>
              <a:cxnLst/>
              <a:rect l="l" t="t" r="r" b="b"/>
              <a:pathLst>
                <a:path w="6200" h="5110" extrusionOk="0">
                  <a:moveTo>
                    <a:pt x="3165" y="1"/>
                  </a:moveTo>
                  <a:cubicBezTo>
                    <a:pt x="2951" y="1"/>
                    <a:pt x="2727" y="29"/>
                    <a:pt x="2494" y="88"/>
                  </a:cubicBezTo>
                  <a:cubicBezTo>
                    <a:pt x="827" y="511"/>
                    <a:pt x="0" y="2491"/>
                    <a:pt x="919" y="3951"/>
                  </a:cubicBezTo>
                  <a:lnTo>
                    <a:pt x="920" y="3951"/>
                  </a:lnTo>
                  <a:cubicBezTo>
                    <a:pt x="1405" y="4711"/>
                    <a:pt x="2256" y="5110"/>
                    <a:pt x="3096" y="5110"/>
                  </a:cubicBezTo>
                  <a:cubicBezTo>
                    <a:pt x="3912" y="5110"/>
                    <a:pt x="4716" y="4734"/>
                    <a:pt x="5164" y="3947"/>
                  </a:cubicBezTo>
                  <a:cubicBezTo>
                    <a:pt x="6200" y="2215"/>
                    <a:pt x="5077" y="1"/>
                    <a:pt x="31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6"/>
            <p:cNvSpPr/>
            <p:nvPr/>
          </p:nvSpPr>
          <p:spPr>
            <a:xfrm>
              <a:off x="4907175" y="3437725"/>
              <a:ext cx="80425" cy="60900"/>
            </a:xfrm>
            <a:custGeom>
              <a:avLst/>
              <a:gdLst/>
              <a:ahLst/>
              <a:cxnLst/>
              <a:rect l="l" t="t" r="r" b="b"/>
              <a:pathLst>
                <a:path w="3217" h="2436" extrusionOk="0">
                  <a:moveTo>
                    <a:pt x="1406" y="1"/>
                  </a:moveTo>
                  <a:cubicBezTo>
                    <a:pt x="960" y="1"/>
                    <a:pt x="535" y="219"/>
                    <a:pt x="345" y="742"/>
                  </a:cubicBezTo>
                  <a:cubicBezTo>
                    <a:pt x="1" y="1596"/>
                    <a:pt x="361" y="2367"/>
                    <a:pt x="1346" y="2432"/>
                  </a:cubicBezTo>
                  <a:cubicBezTo>
                    <a:pt x="1375" y="2434"/>
                    <a:pt x="1405" y="2435"/>
                    <a:pt x="1436" y="2435"/>
                  </a:cubicBezTo>
                  <a:cubicBezTo>
                    <a:pt x="1914" y="2435"/>
                    <a:pt x="2532" y="2194"/>
                    <a:pt x="2699" y="1837"/>
                  </a:cubicBezTo>
                  <a:cubicBezTo>
                    <a:pt x="3216" y="820"/>
                    <a:pt x="2271" y="1"/>
                    <a:pt x="1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372;p6"/>
          <p:cNvSpPr/>
          <p:nvPr/>
        </p:nvSpPr>
        <p:spPr>
          <a:xfrm>
            <a:off x="315491" y="4636600"/>
            <a:ext cx="612200" cy="702950"/>
          </a:xfrm>
          <a:custGeom>
            <a:avLst/>
            <a:gdLst/>
            <a:ahLst/>
            <a:cxnLst/>
            <a:rect l="l" t="t" r="r" b="b"/>
            <a:pathLst>
              <a:path w="24488" h="28118" extrusionOk="0">
                <a:moveTo>
                  <a:pt x="12244" y="1100"/>
                </a:moveTo>
                <a:lnTo>
                  <a:pt x="23467" y="7580"/>
                </a:lnTo>
                <a:lnTo>
                  <a:pt x="23467" y="20539"/>
                </a:lnTo>
                <a:lnTo>
                  <a:pt x="12244" y="27018"/>
                </a:lnTo>
                <a:lnTo>
                  <a:pt x="1021" y="20539"/>
                </a:lnTo>
                <a:lnTo>
                  <a:pt x="1021" y="7580"/>
                </a:lnTo>
                <a:lnTo>
                  <a:pt x="12244" y="1100"/>
                </a:lnTo>
                <a:close/>
                <a:moveTo>
                  <a:pt x="12244" y="0"/>
                </a:moveTo>
                <a:cubicBezTo>
                  <a:pt x="12156" y="0"/>
                  <a:pt x="12067" y="23"/>
                  <a:pt x="11988" y="68"/>
                </a:cubicBezTo>
                <a:lnTo>
                  <a:pt x="255" y="6843"/>
                </a:lnTo>
                <a:cubicBezTo>
                  <a:pt x="98" y="6934"/>
                  <a:pt x="0" y="7102"/>
                  <a:pt x="0" y="7284"/>
                </a:cubicBezTo>
                <a:lnTo>
                  <a:pt x="0" y="20833"/>
                </a:lnTo>
                <a:cubicBezTo>
                  <a:pt x="0" y="21016"/>
                  <a:pt x="98" y="21184"/>
                  <a:pt x="255" y="21275"/>
                </a:cubicBezTo>
                <a:lnTo>
                  <a:pt x="11988" y="28049"/>
                </a:lnTo>
                <a:cubicBezTo>
                  <a:pt x="12067" y="28095"/>
                  <a:pt x="12156" y="28118"/>
                  <a:pt x="12244" y="28118"/>
                </a:cubicBezTo>
                <a:cubicBezTo>
                  <a:pt x="12332" y="28118"/>
                  <a:pt x="12420" y="28095"/>
                  <a:pt x="12498" y="28049"/>
                </a:cubicBezTo>
                <a:lnTo>
                  <a:pt x="24232" y="21275"/>
                </a:lnTo>
                <a:cubicBezTo>
                  <a:pt x="24390" y="21184"/>
                  <a:pt x="24488" y="21016"/>
                  <a:pt x="24488" y="20833"/>
                </a:cubicBezTo>
                <a:lnTo>
                  <a:pt x="24488" y="7284"/>
                </a:lnTo>
                <a:cubicBezTo>
                  <a:pt x="24488" y="7102"/>
                  <a:pt x="24390" y="6934"/>
                  <a:pt x="24232" y="6843"/>
                </a:cubicBezTo>
                <a:lnTo>
                  <a:pt x="12498" y="68"/>
                </a:lnTo>
                <a:cubicBezTo>
                  <a:pt x="12420" y="23"/>
                  <a:pt x="12332" y="0"/>
                  <a:pt x="12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6"/>
          <p:cNvSpPr txBox="1">
            <a:spLocks noGrp="1"/>
          </p:cNvSpPr>
          <p:nvPr>
            <p:ph type="title"/>
          </p:nvPr>
        </p:nvSpPr>
        <p:spPr>
          <a:xfrm>
            <a:off x="720000" y="444549"/>
            <a:ext cx="7704000" cy="5667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a:solidFill>
                  <a:schemeClr val="accent6"/>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4"/>
        <p:cNvGrpSpPr/>
        <p:nvPr/>
      </p:nvGrpSpPr>
      <p:grpSpPr>
        <a:xfrm>
          <a:off x="0" y="0"/>
          <a:ext cx="0" cy="0"/>
          <a:chOff x="0" y="0"/>
          <a:chExt cx="0" cy="0"/>
        </a:xfrm>
      </p:grpSpPr>
      <p:grpSp>
        <p:nvGrpSpPr>
          <p:cNvPr id="375" name="Google Shape;375;p7"/>
          <p:cNvGrpSpPr/>
          <p:nvPr/>
        </p:nvGrpSpPr>
        <p:grpSpPr>
          <a:xfrm>
            <a:off x="8096946" y="-401820"/>
            <a:ext cx="1928311" cy="1928029"/>
            <a:chOff x="592350" y="1439550"/>
            <a:chExt cx="1026025" cy="1025875"/>
          </a:xfrm>
        </p:grpSpPr>
        <p:sp>
          <p:nvSpPr>
            <p:cNvPr id="376" name="Google Shape;376;p7"/>
            <p:cNvSpPr/>
            <p:nvPr/>
          </p:nvSpPr>
          <p:spPr>
            <a:xfrm>
              <a:off x="637950" y="1509300"/>
              <a:ext cx="208725" cy="231400"/>
            </a:xfrm>
            <a:custGeom>
              <a:avLst/>
              <a:gdLst/>
              <a:ahLst/>
              <a:cxnLst/>
              <a:rect l="l" t="t" r="r" b="b"/>
              <a:pathLst>
                <a:path w="8349" h="9256" extrusionOk="0">
                  <a:moveTo>
                    <a:pt x="8349" y="0"/>
                  </a:moveTo>
                  <a:lnTo>
                    <a:pt x="8349" y="0"/>
                  </a:lnTo>
                  <a:cubicBezTo>
                    <a:pt x="7678" y="390"/>
                    <a:pt x="7026" y="822"/>
                    <a:pt x="6397" y="1296"/>
                  </a:cubicBezTo>
                  <a:lnTo>
                    <a:pt x="1090" y="7179"/>
                  </a:lnTo>
                  <a:cubicBezTo>
                    <a:pt x="683" y="7856"/>
                    <a:pt x="319" y="8549"/>
                    <a:pt x="0" y="9256"/>
                  </a:cubicBezTo>
                  <a:lnTo>
                    <a:pt x="83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7"/>
            <p:cNvSpPr/>
            <p:nvPr/>
          </p:nvSpPr>
          <p:spPr>
            <a:xfrm>
              <a:off x="604700" y="1466025"/>
              <a:ext cx="337400" cy="374050"/>
            </a:xfrm>
            <a:custGeom>
              <a:avLst/>
              <a:gdLst/>
              <a:ahLst/>
              <a:cxnLst/>
              <a:rect l="l" t="t" r="r" b="b"/>
              <a:pathLst>
                <a:path w="13496" h="14962" extrusionOk="0">
                  <a:moveTo>
                    <a:pt x="13495" y="0"/>
                  </a:moveTo>
                  <a:lnTo>
                    <a:pt x="13495" y="0"/>
                  </a:lnTo>
                  <a:cubicBezTo>
                    <a:pt x="13102" y="130"/>
                    <a:pt x="12712" y="274"/>
                    <a:pt x="12325" y="431"/>
                  </a:cubicBezTo>
                  <a:lnTo>
                    <a:pt x="311" y="13751"/>
                  </a:lnTo>
                  <a:cubicBezTo>
                    <a:pt x="194" y="14152"/>
                    <a:pt x="90" y="14555"/>
                    <a:pt x="1" y="14962"/>
                  </a:cubicBezTo>
                  <a:lnTo>
                    <a:pt x="134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7"/>
            <p:cNvSpPr/>
            <p:nvPr/>
          </p:nvSpPr>
          <p:spPr>
            <a:xfrm>
              <a:off x="593700" y="1447350"/>
              <a:ext cx="421750" cy="467525"/>
            </a:xfrm>
            <a:custGeom>
              <a:avLst/>
              <a:gdLst/>
              <a:ahLst/>
              <a:cxnLst/>
              <a:rect l="l" t="t" r="r" b="b"/>
              <a:pathLst>
                <a:path w="16870" h="18701" extrusionOk="0">
                  <a:moveTo>
                    <a:pt x="16869" y="0"/>
                  </a:moveTo>
                  <a:lnTo>
                    <a:pt x="16869" y="0"/>
                  </a:lnTo>
                  <a:cubicBezTo>
                    <a:pt x="16549" y="56"/>
                    <a:pt x="16228" y="120"/>
                    <a:pt x="15911" y="192"/>
                  </a:cubicBezTo>
                  <a:lnTo>
                    <a:pt x="95" y="17728"/>
                  </a:lnTo>
                  <a:cubicBezTo>
                    <a:pt x="55" y="18051"/>
                    <a:pt x="23" y="18375"/>
                    <a:pt x="1" y="18700"/>
                  </a:cubicBezTo>
                  <a:lnTo>
                    <a:pt x="16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7"/>
            <p:cNvSpPr/>
            <p:nvPr/>
          </p:nvSpPr>
          <p:spPr>
            <a:xfrm>
              <a:off x="592350" y="1440150"/>
              <a:ext cx="486000" cy="538050"/>
            </a:xfrm>
            <a:custGeom>
              <a:avLst/>
              <a:gdLst/>
              <a:ahLst/>
              <a:cxnLst/>
              <a:rect l="l" t="t" r="r" b="b"/>
              <a:pathLst>
                <a:path w="19440" h="21522" extrusionOk="0">
                  <a:moveTo>
                    <a:pt x="19439" y="0"/>
                  </a:moveTo>
                  <a:cubicBezTo>
                    <a:pt x="19159" y="13"/>
                    <a:pt x="18880" y="34"/>
                    <a:pt x="18601" y="61"/>
                  </a:cubicBezTo>
                  <a:lnTo>
                    <a:pt x="1" y="20682"/>
                  </a:lnTo>
                  <a:lnTo>
                    <a:pt x="1" y="20684"/>
                  </a:lnTo>
                  <a:cubicBezTo>
                    <a:pt x="4" y="20964"/>
                    <a:pt x="12" y="21244"/>
                    <a:pt x="26" y="21522"/>
                  </a:cubicBezTo>
                  <a:lnTo>
                    <a:pt x="194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7"/>
            <p:cNvSpPr/>
            <p:nvPr/>
          </p:nvSpPr>
          <p:spPr>
            <a:xfrm>
              <a:off x="596200" y="1439550"/>
              <a:ext cx="538425" cy="594700"/>
            </a:xfrm>
            <a:custGeom>
              <a:avLst/>
              <a:gdLst/>
              <a:ahLst/>
              <a:cxnLst/>
              <a:rect l="l" t="t" r="r" b="b"/>
              <a:pathLst>
                <a:path w="21537" h="23788" extrusionOk="0">
                  <a:moveTo>
                    <a:pt x="20781" y="0"/>
                  </a:moveTo>
                  <a:lnTo>
                    <a:pt x="0" y="23037"/>
                  </a:lnTo>
                  <a:cubicBezTo>
                    <a:pt x="32" y="23288"/>
                    <a:pt x="67" y="23537"/>
                    <a:pt x="109" y="23787"/>
                  </a:cubicBezTo>
                  <a:lnTo>
                    <a:pt x="21536" y="29"/>
                  </a:lnTo>
                  <a:cubicBezTo>
                    <a:pt x="21285" y="13"/>
                    <a:pt x="21032" y="4"/>
                    <a:pt x="207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7"/>
            <p:cNvSpPr/>
            <p:nvPr/>
          </p:nvSpPr>
          <p:spPr>
            <a:xfrm>
              <a:off x="605425" y="1443300"/>
              <a:ext cx="580750" cy="641525"/>
            </a:xfrm>
            <a:custGeom>
              <a:avLst/>
              <a:gdLst/>
              <a:ahLst/>
              <a:cxnLst/>
              <a:rect l="l" t="t" r="r" b="b"/>
              <a:pathLst>
                <a:path w="23230" h="25661" extrusionOk="0">
                  <a:moveTo>
                    <a:pt x="22533" y="1"/>
                  </a:moveTo>
                  <a:lnTo>
                    <a:pt x="1" y="24981"/>
                  </a:lnTo>
                  <a:cubicBezTo>
                    <a:pt x="53" y="25209"/>
                    <a:pt x="109" y="25437"/>
                    <a:pt x="170" y="25661"/>
                  </a:cubicBezTo>
                  <a:lnTo>
                    <a:pt x="23229" y="98"/>
                  </a:lnTo>
                  <a:cubicBezTo>
                    <a:pt x="22996" y="62"/>
                    <a:pt x="22767" y="30"/>
                    <a:pt x="22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7"/>
            <p:cNvSpPr/>
            <p:nvPr/>
          </p:nvSpPr>
          <p:spPr>
            <a:xfrm>
              <a:off x="618875" y="1451750"/>
              <a:ext cx="614800" cy="679375"/>
            </a:xfrm>
            <a:custGeom>
              <a:avLst/>
              <a:gdLst/>
              <a:ahLst/>
              <a:cxnLst/>
              <a:rect l="l" t="t" r="r" b="b"/>
              <a:pathLst>
                <a:path w="24592" h="27175" extrusionOk="0">
                  <a:moveTo>
                    <a:pt x="23948" y="0"/>
                  </a:moveTo>
                  <a:lnTo>
                    <a:pt x="0" y="26549"/>
                  </a:lnTo>
                  <a:cubicBezTo>
                    <a:pt x="69" y="26761"/>
                    <a:pt x="143" y="26967"/>
                    <a:pt x="221" y="27175"/>
                  </a:cubicBezTo>
                  <a:lnTo>
                    <a:pt x="24591" y="155"/>
                  </a:lnTo>
                  <a:cubicBezTo>
                    <a:pt x="24377" y="99"/>
                    <a:pt x="24164" y="48"/>
                    <a:pt x="239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a:off x="635825" y="1464100"/>
              <a:ext cx="642050" cy="709625"/>
            </a:xfrm>
            <a:custGeom>
              <a:avLst/>
              <a:gdLst/>
              <a:ahLst/>
              <a:cxnLst/>
              <a:rect l="l" t="t" r="r" b="b"/>
              <a:pathLst>
                <a:path w="25682" h="28385" extrusionOk="0">
                  <a:moveTo>
                    <a:pt x="25083" y="1"/>
                  </a:moveTo>
                  <a:lnTo>
                    <a:pt x="0" y="27807"/>
                  </a:lnTo>
                  <a:lnTo>
                    <a:pt x="0" y="27809"/>
                  </a:lnTo>
                  <a:cubicBezTo>
                    <a:pt x="84" y="28002"/>
                    <a:pt x="172" y="28194"/>
                    <a:pt x="263" y="28385"/>
                  </a:cubicBezTo>
                  <a:lnTo>
                    <a:pt x="25681" y="205"/>
                  </a:lnTo>
                  <a:cubicBezTo>
                    <a:pt x="25483" y="132"/>
                    <a:pt x="25284" y="65"/>
                    <a:pt x="250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a:off x="655750" y="1479825"/>
              <a:ext cx="663425" cy="733225"/>
            </a:xfrm>
            <a:custGeom>
              <a:avLst/>
              <a:gdLst/>
              <a:ahLst/>
              <a:cxnLst/>
              <a:rect l="l" t="t" r="r" b="b"/>
              <a:pathLst>
                <a:path w="26537" h="29329" extrusionOk="0">
                  <a:moveTo>
                    <a:pt x="25977" y="0"/>
                  </a:moveTo>
                  <a:lnTo>
                    <a:pt x="0" y="28795"/>
                  </a:lnTo>
                  <a:lnTo>
                    <a:pt x="0" y="28797"/>
                  </a:lnTo>
                  <a:cubicBezTo>
                    <a:pt x="98" y="28976"/>
                    <a:pt x="198" y="29152"/>
                    <a:pt x="304" y="29328"/>
                  </a:cubicBezTo>
                  <a:lnTo>
                    <a:pt x="26536" y="245"/>
                  </a:lnTo>
                  <a:cubicBezTo>
                    <a:pt x="26349" y="160"/>
                    <a:pt x="26164" y="77"/>
                    <a:pt x="259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678500" y="1498575"/>
              <a:ext cx="679275" cy="750850"/>
            </a:xfrm>
            <a:custGeom>
              <a:avLst/>
              <a:gdLst/>
              <a:ahLst/>
              <a:cxnLst/>
              <a:rect l="l" t="t" r="r" b="b"/>
              <a:pathLst>
                <a:path w="27171" h="30034" extrusionOk="0">
                  <a:moveTo>
                    <a:pt x="26645" y="0"/>
                  </a:moveTo>
                  <a:lnTo>
                    <a:pt x="0" y="29543"/>
                  </a:lnTo>
                  <a:cubicBezTo>
                    <a:pt x="111" y="29709"/>
                    <a:pt x="223" y="29872"/>
                    <a:pt x="338" y="30034"/>
                  </a:cubicBezTo>
                  <a:lnTo>
                    <a:pt x="27170" y="287"/>
                  </a:lnTo>
                  <a:cubicBezTo>
                    <a:pt x="26997" y="188"/>
                    <a:pt x="26823" y="92"/>
                    <a:pt x="266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703700" y="1520100"/>
              <a:ext cx="690225" cy="763000"/>
            </a:xfrm>
            <a:custGeom>
              <a:avLst/>
              <a:gdLst/>
              <a:ahLst/>
              <a:cxnLst/>
              <a:rect l="l" t="t" r="r" b="b"/>
              <a:pathLst>
                <a:path w="27609" h="30520" extrusionOk="0">
                  <a:moveTo>
                    <a:pt x="27119" y="0"/>
                  </a:moveTo>
                  <a:lnTo>
                    <a:pt x="0" y="30065"/>
                  </a:lnTo>
                  <a:cubicBezTo>
                    <a:pt x="123" y="30217"/>
                    <a:pt x="248" y="30369"/>
                    <a:pt x="374" y="30520"/>
                  </a:cubicBezTo>
                  <a:lnTo>
                    <a:pt x="27608" y="325"/>
                  </a:lnTo>
                  <a:cubicBezTo>
                    <a:pt x="27445" y="214"/>
                    <a:pt x="27282" y="107"/>
                    <a:pt x="27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731400" y="1544375"/>
              <a:ext cx="696300" cy="769725"/>
            </a:xfrm>
            <a:custGeom>
              <a:avLst/>
              <a:gdLst/>
              <a:ahLst/>
              <a:cxnLst/>
              <a:rect l="l" t="t" r="r" b="b"/>
              <a:pathLst>
                <a:path w="27852" h="30789" extrusionOk="0">
                  <a:moveTo>
                    <a:pt x="27394" y="0"/>
                  </a:moveTo>
                  <a:lnTo>
                    <a:pt x="1" y="30369"/>
                  </a:lnTo>
                  <a:cubicBezTo>
                    <a:pt x="132" y="30512"/>
                    <a:pt x="266" y="30651"/>
                    <a:pt x="405" y="30788"/>
                  </a:cubicBezTo>
                  <a:lnTo>
                    <a:pt x="27852" y="360"/>
                  </a:lnTo>
                  <a:cubicBezTo>
                    <a:pt x="27700" y="237"/>
                    <a:pt x="27548" y="117"/>
                    <a:pt x="273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a:off x="761325" y="1571125"/>
              <a:ext cx="697850" cy="771450"/>
            </a:xfrm>
            <a:custGeom>
              <a:avLst/>
              <a:gdLst/>
              <a:ahLst/>
              <a:cxnLst/>
              <a:rect l="l" t="t" r="r" b="b"/>
              <a:pathLst>
                <a:path w="27914" h="30858" extrusionOk="0">
                  <a:moveTo>
                    <a:pt x="27488" y="0"/>
                  </a:moveTo>
                  <a:lnTo>
                    <a:pt x="0" y="30475"/>
                  </a:lnTo>
                  <a:cubicBezTo>
                    <a:pt x="6" y="30480"/>
                    <a:pt x="11" y="30485"/>
                    <a:pt x="16" y="30489"/>
                  </a:cubicBezTo>
                  <a:cubicBezTo>
                    <a:pt x="155" y="30614"/>
                    <a:pt x="296" y="30737"/>
                    <a:pt x="437" y="30857"/>
                  </a:cubicBezTo>
                  <a:lnTo>
                    <a:pt x="27914" y="395"/>
                  </a:lnTo>
                  <a:cubicBezTo>
                    <a:pt x="27779" y="266"/>
                    <a:pt x="27642" y="141"/>
                    <a:pt x="27504" y="15"/>
                  </a:cubicBezTo>
                  <a:cubicBezTo>
                    <a:pt x="27498" y="10"/>
                    <a:pt x="27493" y="5"/>
                    <a:pt x="274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a:off x="793575" y="1600425"/>
              <a:ext cx="694850" cy="768100"/>
            </a:xfrm>
            <a:custGeom>
              <a:avLst/>
              <a:gdLst/>
              <a:ahLst/>
              <a:cxnLst/>
              <a:rect l="l" t="t" r="r" b="b"/>
              <a:pathLst>
                <a:path w="27794" h="30724" extrusionOk="0">
                  <a:moveTo>
                    <a:pt x="27398" y="1"/>
                  </a:moveTo>
                  <a:lnTo>
                    <a:pt x="1" y="30375"/>
                  </a:lnTo>
                  <a:cubicBezTo>
                    <a:pt x="155" y="30496"/>
                    <a:pt x="311" y="30611"/>
                    <a:pt x="468" y="30723"/>
                  </a:cubicBezTo>
                  <a:lnTo>
                    <a:pt x="27793" y="429"/>
                  </a:lnTo>
                  <a:cubicBezTo>
                    <a:pt x="27664" y="285"/>
                    <a:pt x="27532" y="142"/>
                    <a:pt x="27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a:off x="828050" y="1632275"/>
              <a:ext cx="687275" cy="759650"/>
            </a:xfrm>
            <a:custGeom>
              <a:avLst/>
              <a:gdLst/>
              <a:ahLst/>
              <a:cxnLst/>
              <a:rect l="l" t="t" r="r" b="b"/>
              <a:pathLst>
                <a:path w="27491" h="30386" extrusionOk="0">
                  <a:moveTo>
                    <a:pt x="27129" y="0"/>
                  </a:moveTo>
                  <a:lnTo>
                    <a:pt x="1" y="30073"/>
                  </a:lnTo>
                  <a:cubicBezTo>
                    <a:pt x="166" y="30180"/>
                    <a:pt x="334" y="30284"/>
                    <a:pt x="502" y="30385"/>
                  </a:cubicBezTo>
                  <a:lnTo>
                    <a:pt x="27491" y="466"/>
                  </a:lnTo>
                  <a:cubicBezTo>
                    <a:pt x="27372" y="309"/>
                    <a:pt x="27252" y="154"/>
                    <a:pt x="27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a:off x="865050" y="1666775"/>
              <a:ext cx="674725" cy="745825"/>
            </a:xfrm>
            <a:custGeom>
              <a:avLst/>
              <a:gdLst/>
              <a:ahLst/>
              <a:cxnLst/>
              <a:rect l="l" t="t" r="r" b="b"/>
              <a:pathLst>
                <a:path w="26989" h="29833" extrusionOk="0">
                  <a:moveTo>
                    <a:pt x="26660" y="1"/>
                  </a:moveTo>
                  <a:lnTo>
                    <a:pt x="1" y="29559"/>
                  </a:lnTo>
                  <a:cubicBezTo>
                    <a:pt x="177" y="29653"/>
                    <a:pt x="356" y="29746"/>
                    <a:pt x="535" y="29832"/>
                  </a:cubicBezTo>
                  <a:lnTo>
                    <a:pt x="26988" y="504"/>
                  </a:lnTo>
                  <a:cubicBezTo>
                    <a:pt x="26882" y="335"/>
                    <a:pt x="26772" y="167"/>
                    <a:pt x="26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a:off x="904400" y="1704100"/>
              <a:ext cx="657250" cy="726325"/>
            </a:xfrm>
            <a:custGeom>
              <a:avLst/>
              <a:gdLst/>
              <a:ahLst/>
              <a:cxnLst/>
              <a:rect l="l" t="t" r="r" b="b"/>
              <a:pathLst>
                <a:path w="26290" h="29053" extrusionOk="0">
                  <a:moveTo>
                    <a:pt x="25998" y="0"/>
                  </a:moveTo>
                  <a:lnTo>
                    <a:pt x="1" y="28819"/>
                  </a:lnTo>
                  <a:cubicBezTo>
                    <a:pt x="191" y="28899"/>
                    <a:pt x="383" y="28977"/>
                    <a:pt x="575" y="29053"/>
                  </a:cubicBezTo>
                  <a:lnTo>
                    <a:pt x="26289" y="544"/>
                  </a:lnTo>
                  <a:cubicBezTo>
                    <a:pt x="26195" y="362"/>
                    <a:pt x="26099" y="179"/>
                    <a:pt x="259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946625" y="1744450"/>
              <a:ext cx="634000" cy="700625"/>
            </a:xfrm>
            <a:custGeom>
              <a:avLst/>
              <a:gdLst/>
              <a:ahLst/>
              <a:cxnLst/>
              <a:rect l="l" t="t" r="r" b="b"/>
              <a:pathLst>
                <a:path w="25360" h="28025" extrusionOk="0">
                  <a:moveTo>
                    <a:pt x="25112" y="0"/>
                  </a:moveTo>
                  <a:lnTo>
                    <a:pt x="1" y="27837"/>
                  </a:lnTo>
                  <a:cubicBezTo>
                    <a:pt x="204" y="27903"/>
                    <a:pt x="409" y="27965"/>
                    <a:pt x="613" y="28024"/>
                  </a:cubicBezTo>
                  <a:lnTo>
                    <a:pt x="25360" y="590"/>
                  </a:lnTo>
                  <a:lnTo>
                    <a:pt x="25360" y="589"/>
                  </a:lnTo>
                  <a:cubicBezTo>
                    <a:pt x="25280" y="392"/>
                    <a:pt x="25198" y="194"/>
                    <a:pt x="251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991875" y="1788150"/>
              <a:ext cx="604625" cy="668075"/>
            </a:xfrm>
            <a:custGeom>
              <a:avLst/>
              <a:gdLst/>
              <a:ahLst/>
              <a:cxnLst/>
              <a:rect l="l" t="t" r="r" b="b"/>
              <a:pathLst>
                <a:path w="24185" h="26723" extrusionOk="0">
                  <a:moveTo>
                    <a:pt x="23980" y="0"/>
                  </a:moveTo>
                  <a:lnTo>
                    <a:pt x="0" y="26585"/>
                  </a:lnTo>
                  <a:cubicBezTo>
                    <a:pt x="219" y="26636"/>
                    <a:pt x="438" y="26681"/>
                    <a:pt x="659" y="26722"/>
                  </a:cubicBezTo>
                  <a:lnTo>
                    <a:pt x="24185" y="640"/>
                  </a:lnTo>
                  <a:cubicBezTo>
                    <a:pt x="24121" y="426"/>
                    <a:pt x="24052" y="213"/>
                    <a:pt x="239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a:off x="1040575" y="1835650"/>
              <a:ext cx="568100" cy="627650"/>
            </a:xfrm>
            <a:custGeom>
              <a:avLst/>
              <a:gdLst/>
              <a:ahLst/>
              <a:cxnLst/>
              <a:rect l="l" t="t" r="r" b="b"/>
              <a:pathLst>
                <a:path w="22724" h="25106" extrusionOk="0">
                  <a:moveTo>
                    <a:pt x="22574" y="1"/>
                  </a:moveTo>
                  <a:lnTo>
                    <a:pt x="0" y="25027"/>
                  </a:lnTo>
                  <a:cubicBezTo>
                    <a:pt x="239" y="25058"/>
                    <a:pt x="477" y="25083"/>
                    <a:pt x="714" y="25106"/>
                  </a:cubicBezTo>
                  <a:lnTo>
                    <a:pt x="22723" y="705"/>
                  </a:lnTo>
                  <a:lnTo>
                    <a:pt x="22723" y="703"/>
                  </a:lnTo>
                  <a:cubicBezTo>
                    <a:pt x="22678" y="470"/>
                    <a:pt x="22627" y="234"/>
                    <a:pt x="225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p:nvPr/>
          </p:nvSpPr>
          <p:spPr>
            <a:xfrm>
              <a:off x="1093475" y="1887875"/>
              <a:ext cx="522875" cy="577550"/>
            </a:xfrm>
            <a:custGeom>
              <a:avLst/>
              <a:gdLst/>
              <a:ahLst/>
              <a:cxnLst/>
              <a:rect l="l" t="t" r="r" b="b"/>
              <a:pathLst>
                <a:path w="20915" h="23102" extrusionOk="0">
                  <a:moveTo>
                    <a:pt x="20833" y="1"/>
                  </a:moveTo>
                  <a:lnTo>
                    <a:pt x="1" y="23097"/>
                  </a:lnTo>
                  <a:cubicBezTo>
                    <a:pt x="151" y="23099"/>
                    <a:pt x="302" y="23101"/>
                    <a:pt x="453" y="23101"/>
                  </a:cubicBezTo>
                  <a:cubicBezTo>
                    <a:pt x="562" y="23101"/>
                    <a:pt x="671" y="23100"/>
                    <a:pt x="780" y="23098"/>
                  </a:cubicBezTo>
                  <a:lnTo>
                    <a:pt x="20914" y="777"/>
                  </a:lnTo>
                  <a:cubicBezTo>
                    <a:pt x="20892" y="518"/>
                    <a:pt x="20865" y="258"/>
                    <a:pt x="208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1151700" y="1946000"/>
              <a:ext cx="466675" cy="517300"/>
            </a:xfrm>
            <a:custGeom>
              <a:avLst/>
              <a:gdLst/>
              <a:ahLst/>
              <a:cxnLst/>
              <a:rect l="l" t="t" r="r" b="b"/>
              <a:pathLst>
                <a:path w="18667" h="20692" extrusionOk="0">
                  <a:moveTo>
                    <a:pt x="18664" y="0"/>
                  </a:moveTo>
                  <a:lnTo>
                    <a:pt x="1" y="20692"/>
                  </a:lnTo>
                  <a:cubicBezTo>
                    <a:pt x="292" y="20666"/>
                    <a:pt x="581" y="20634"/>
                    <a:pt x="871" y="20594"/>
                  </a:cubicBezTo>
                  <a:lnTo>
                    <a:pt x="18654" y="878"/>
                  </a:lnTo>
                  <a:cubicBezTo>
                    <a:pt x="18664" y="587"/>
                    <a:pt x="18667" y="295"/>
                    <a:pt x="18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1217375" y="2012375"/>
              <a:ext cx="397500" cy="440700"/>
            </a:xfrm>
            <a:custGeom>
              <a:avLst/>
              <a:gdLst/>
              <a:ahLst/>
              <a:cxnLst/>
              <a:rect l="l" t="t" r="r" b="b"/>
              <a:pathLst>
                <a:path w="15900" h="17628" extrusionOk="0">
                  <a:moveTo>
                    <a:pt x="15899" y="1"/>
                  </a:moveTo>
                  <a:lnTo>
                    <a:pt x="0" y="17627"/>
                  </a:lnTo>
                  <a:cubicBezTo>
                    <a:pt x="338" y="17552"/>
                    <a:pt x="675" y="17469"/>
                    <a:pt x="1010" y="17374"/>
                  </a:cubicBezTo>
                  <a:lnTo>
                    <a:pt x="1011" y="17374"/>
                  </a:lnTo>
                  <a:lnTo>
                    <a:pt x="15752" y="1032"/>
                  </a:lnTo>
                  <a:lnTo>
                    <a:pt x="15752" y="1031"/>
                  </a:lnTo>
                  <a:cubicBezTo>
                    <a:pt x="15811" y="687"/>
                    <a:pt x="15859" y="345"/>
                    <a:pt x="158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1295550" y="2092675"/>
              <a:ext cx="303325" cy="336275"/>
            </a:xfrm>
            <a:custGeom>
              <a:avLst/>
              <a:gdLst/>
              <a:ahLst/>
              <a:cxnLst/>
              <a:rect l="l" t="t" r="r" b="b"/>
              <a:pathLst>
                <a:path w="12133" h="13451" extrusionOk="0">
                  <a:moveTo>
                    <a:pt x="12132" y="1"/>
                  </a:moveTo>
                  <a:lnTo>
                    <a:pt x="1" y="13450"/>
                  </a:lnTo>
                  <a:cubicBezTo>
                    <a:pt x="439" y="13276"/>
                    <a:pt x="869" y="13087"/>
                    <a:pt x="1296" y="12881"/>
                  </a:cubicBezTo>
                  <a:lnTo>
                    <a:pt x="11699" y="1349"/>
                  </a:lnTo>
                  <a:cubicBezTo>
                    <a:pt x="11860" y="903"/>
                    <a:pt x="12004" y="453"/>
                    <a:pt x="121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1408400" y="2211425"/>
              <a:ext cx="139850" cy="154975"/>
            </a:xfrm>
            <a:custGeom>
              <a:avLst/>
              <a:gdLst/>
              <a:ahLst/>
              <a:cxnLst/>
              <a:rect l="l" t="t" r="r" b="b"/>
              <a:pathLst>
                <a:path w="5594" h="6199" extrusionOk="0">
                  <a:moveTo>
                    <a:pt x="5593" y="0"/>
                  </a:moveTo>
                  <a:lnTo>
                    <a:pt x="1" y="6199"/>
                  </a:lnTo>
                  <a:cubicBezTo>
                    <a:pt x="1111" y="5384"/>
                    <a:pt x="2156" y="4445"/>
                    <a:pt x="3115" y="3382"/>
                  </a:cubicBezTo>
                  <a:cubicBezTo>
                    <a:pt x="4072" y="2321"/>
                    <a:pt x="4899" y="1187"/>
                    <a:pt x="55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7"/>
          <p:cNvGrpSpPr/>
          <p:nvPr/>
        </p:nvGrpSpPr>
        <p:grpSpPr>
          <a:xfrm>
            <a:off x="257731" y="168675"/>
            <a:ext cx="1160337" cy="659099"/>
            <a:chOff x="3975856" y="181275"/>
            <a:chExt cx="1160337" cy="659099"/>
          </a:xfrm>
        </p:grpSpPr>
        <p:sp>
          <p:nvSpPr>
            <p:cNvPr id="402" name="Google Shape;402;p7"/>
            <p:cNvSpPr/>
            <p:nvPr/>
          </p:nvSpPr>
          <p:spPr>
            <a:xfrm rot="10800000">
              <a:off x="4678806" y="5500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rot="10800000">
              <a:off x="4503068" y="5500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rot="10800000">
              <a:off x="4327331" y="5500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rot="10800000">
              <a:off x="4151593" y="5500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rot="10800000">
              <a:off x="3975856" y="5500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rot="10800000">
              <a:off x="4678806" y="3656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rot="10800000">
              <a:off x="4503068" y="3656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rot="10800000">
              <a:off x="4327331" y="3656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rot="10800000">
              <a:off x="4151593" y="3656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rot="10800000">
              <a:off x="3975856" y="3656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rot="10800000">
              <a:off x="4678806" y="1812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rot="10800000">
              <a:off x="4503068" y="1812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rot="10800000">
              <a:off x="4327331" y="1812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rot="10800000">
              <a:off x="4151593" y="1812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rot="10800000">
              <a:off x="3975856" y="1812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rot="10800000">
              <a:off x="4678806" y="7344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rot="10800000">
              <a:off x="4503068" y="7344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rot="10800000">
              <a:off x="4327331" y="7344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rot="10800000">
              <a:off x="4151593" y="7344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rot="10800000">
              <a:off x="3975856" y="7344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rot="10800000">
              <a:off x="4854543" y="5500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rot="10800000">
              <a:off x="4854543" y="3656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rot="10800000">
              <a:off x="4854543" y="1812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rot="10800000">
              <a:off x="4854543" y="7344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rot="10800000">
              <a:off x="5030293" y="5500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7"/>
            <p:cNvSpPr/>
            <p:nvPr/>
          </p:nvSpPr>
          <p:spPr>
            <a:xfrm rot="10800000">
              <a:off x="5030293" y="3656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7"/>
            <p:cNvSpPr/>
            <p:nvPr/>
          </p:nvSpPr>
          <p:spPr>
            <a:xfrm rot="10800000">
              <a:off x="5030293" y="1812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rot="10800000">
              <a:off x="5030293" y="7344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7"/>
          <p:cNvGrpSpPr/>
          <p:nvPr/>
        </p:nvGrpSpPr>
        <p:grpSpPr>
          <a:xfrm>
            <a:off x="-762004" y="4053666"/>
            <a:ext cx="1928311" cy="1928029"/>
            <a:chOff x="592350" y="1439550"/>
            <a:chExt cx="1026025" cy="1025875"/>
          </a:xfrm>
        </p:grpSpPr>
        <p:sp>
          <p:nvSpPr>
            <p:cNvPr id="431" name="Google Shape;431;p7"/>
            <p:cNvSpPr/>
            <p:nvPr/>
          </p:nvSpPr>
          <p:spPr>
            <a:xfrm>
              <a:off x="637950" y="1509300"/>
              <a:ext cx="208725" cy="231400"/>
            </a:xfrm>
            <a:custGeom>
              <a:avLst/>
              <a:gdLst/>
              <a:ahLst/>
              <a:cxnLst/>
              <a:rect l="l" t="t" r="r" b="b"/>
              <a:pathLst>
                <a:path w="8349" h="9256" extrusionOk="0">
                  <a:moveTo>
                    <a:pt x="8349" y="0"/>
                  </a:moveTo>
                  <a:lnTo>
                    <a:pt x="8349" y="0"/>
                  </a:lnTo>
                  <a:cubicBezTo>
                    <a:pt x="7678" y="390"/>
                    <a:pt x="7026" y="822"/>
                    <a:pt x="6397" y="1296"/>
                  </a:cubicBezTo>
                  <a:lnTo>
                    <a:pt x="1090" y="7179"/>
                  </a:lnTo>
                  <a:cubicBezTo>
                    <a:pt x="683" y="7856"/>
                    <a:pt x="319" y="8549"/>
                    <a:pt x="0" y="9256"/>
                  </a:cubicBezTo>
                  <a:lnTo>
                    <a:pt x="8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604700" y="1466025"/>
              <a:ext cx="337400" cy="374050"/>
            </a:xfrm>
            <a:custGeom>
              <a:avLst/>
              <a:gdLst/>
              <a:ahLst/>
              <a:cxnLst/>
              <a:rect l="l" t="t" r="r" b="b"/>
              <a:pathLst>
                <a:path w="13496" h="14962" extrusionOk="0">
                  <a:moveTo>
                    <a:pt x="13495" y="0"/>
                  </a:moveTo>
                  <a:lnTo>
                    <a:pt x="13495" y="0"/>
                  </a:lnTo>
                  <a:cubicBezTo>
                    <a:pt x="13102" y="130"/>
                    <a:pt x="12712" y="274"/>
                    <a:pt x="12325" y="431"/>
                  </a:cubicBezTo>
                  <a:lnTo>
                    <a:pt x="311" y="13751"/>
                  </a:lnTo>
                  <a:cubicBezTo>
                    <a:pt x="194" y="14152"/>
                    <a:pt x="90" y="14555"/>
                    <a:pt x="1" y="14962"/>
                  </a:cubicBezTo>
                  <a:lnTo>
                    <a:pt x="134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593700" y="1447350"/>
              <a:ext cx="421750" cy="467525"/>
            </a:xfrm>
            <a:custGeom>
              <a:avLst/>
              <a:gdLst/>
              <a:ahLst/>
              <a:cxnLst/>
              <a:rect l="l" t="t" r="r" b="b"/>
              <a:pathLst>
                <a:path w="16870" h="18701" extrusionOk="0">
                  <a:moveTo>
                    <a:pt x="16869" y="0"/>
                  </a:moveTo>
                  <a:lnTo>
                    <a:pt x="16869" y="0"/>
                  </a:lnTo>
                  <a:cubicBezTo>
                    <a:pt x="16549" y="56"/>
                    <a:pt x="16228" y="120"/>
                    <a:pt x="15911" y="192"/>
                  </a:cubicBezTo>
                  <a:lnTo>
                    <a:pt x="95" y="17728"/>
                  </a:lnTo>
                  <a:cubicBezTo>
                    <a:pt x="55" y="18051"/>
                    <a:pt x="23" y="18375"/>
                    <a:pt x="1" y="18700"/>
                  </a:cubicBezTo>
                  <a:lnTo>
                    <a:pt x="168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592350" y="1440150"/>
              <a:ext cx="486000" cy="538050"/>
            </a:xfrm>
            <a:custGeom>
              <a:avLst/>
              <a:gdLst/>
              <a:ahLst/>
              <a:cxnLst/>
              <a:rect l="l" t="t" r="r" b="b"/>
              <a:pathLst>
                <a:path w="19440" h="21522" extrusionOk="0">
                  <a:moveTo>
                    <a:pt x="19439" y="0"/>
                  </a:moveTo>
                  <a:cubicBezTo>
                    <a:pt x="19159" y="13"/>
                    <a:pt x="18880" y="34"/>
                    <a:pt x="18601" y="61"/>
                  </a:cubicBezTo>
                  <a:lnTo>
                    <a:pt x="1" y="20682"/>
                  </a:lnTo>
                  <a:lnTo>
                    <a:pt x="1" y="20684"/>
                  </a:lnTo>
                  <a:cubicBezTo>
                    <a:pt x="4" y="20964"/>
                    <a:pt x="12" y="21244"/>
                    <a:pt x="26" y="21522"/>
                  </a:cubicBezTo>
                  <a:lnTo>
                    <a:pt x="194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596200" y="1439550"/>
              <a:ext cx="538425" cy="594700"/>
            </a:xfrm>
            <a:custGeom>
              <a:avLst/>
              <a:gdLst/>
              <a:ahLst/>
              <a:cxnLst/>
              <a:rect l="l" t="t" r="r" b="b"/>
              <a:pathLst>
                <a:path w="21537" h="23788" extrusionOk="0">
                  <a:moveTo>
                    <a:pt x="20781" y="0"/>
                  </a:moveTo>
                  <a:lnTo>
                    <a:pt x="0" y="23037"/>
                  </a:lnTo>
                  <a:cubicBezTo>
                    <a:pt x="32" y="23288"/>
                    <a:pt x="67" y="23537"/>
                    <a:pt x="109" y="23787"/>
                  </a:cubicBezTo>
                  <a:lnTo>
                    <a:pt x="21536" y="29"/>
                  </a:lnTo>
                  <a:cubicBezTo>
                    <a:pt x="21285" y="13"/>
                    <a:pt x="21032" y="4"/>
                    <a:pt x="20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605425" y="1443300"/>
              <a:ext cx="580750" cy="641525"/>
            </a:xfrm>
            <a:custGeom>
              <a:avLst/>
              <a:gdLst/>
              <a:ahLst/>
              <a:cxnLst/>
              <a:rect l="l" t="t" r="r" b="b"/>
              <a:pathLst>
                <a:path w="23230" h="25661" extrusionOk="0">
                  <a:moveTo>
                    <a:pt x="22533" y="1"/>
                  </a:moveTo>
                  <a:lnTo>
                    <a:pt x="1" y="24981"/>
                  </a:lnTo>
                  <a:cubicBezTo>
                    <a:pt x="53" y="25209"/>
                    <a:pt x="109" y="25437"/>
                    <a:pt x="170" y="25661"/>
                  </a:cubicBezTo>
                  <a:lnTo>
                    <a:pt x="23229" y="98"/>
                  </a:lnTo>
                  <a:cubicBezTo>
                    <a:pt x="22996" y="62"/>
                    <a:pt x="22767" y="30"/>
                    <a:pt x="22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618875" y="1451750"/>
              <a:ext cx="614800" cy="679375"/>
            </a:xfrm>
            <a:custGeom>
              <a:avLst/>
              <a:gdLst/>
              <a:ahLst/>
              <a:cxnLst/>
              <a:rect l="l" t="t" r="r" b="b"/>
              <a:pathLst>
                <a:path w="24592" h="27175" extrusionOk="0">
                  <a:moveTo>
                    <a:pt x="23948" y="0"/>
                  </a:moveTo>
                  <a:lnTo>
                    <a:pt x="0" y="26549"/>
                  </a:lnTo>
                  <a:cubicBezTo>
                    <a:pt x="69" y="26761"/>
                    <a:pt x="143" y="26967"/>
                    <a:pt x="221" y="27175"/>
                  </a:cubicBezTo>
                  <a:lnTo>
                    <a:pt x="24591" y="155"/>
                  </a:lnTo>
                  <a:cubicBezTo>
                    <a:pt x="24377" y="99"/>
                    <a:pt x="24164" y="48"/>
                    <a:pt x="23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7"/>
            <p:cNvSpPr/>
            <p:nvPr/>
          </p:nvSpPr>
          <p:spPr>
            <a:xfrm>
              <a:off x="635825" y="1464100"/>
              <a:ext cx="642050" cy="709625"/>
            </a:xfrm>
            <a:custGeom>
              <a:avLst/>
              <a:gdLst/>
              <a:ahLst/>
              <a:cxnLst/>
              <a:rect l="l" t="t" r="r" b="b"/>
              <a:pathLst>
                <a:path w="25682" h="28385" extrusionOk="0">
                  <a:moveTo>
                    <a:pt x="25083" y="1"/>
                  </a:moveTo>
                  <a:lnTo>
                    <a:pt x="0" y="27807"/>
                  </a:lnTo>
                  <a:lnTo>
                    <a:pt x="0" y="27809"/>
                  </a:lnTo>
                  <a:cubicBezTo>
                    <a:pt x="84" y="28002"/>
                    <a:pt x="172" y="28194"/>
                    <a:pt x="263" y="28385"/>
                  </a:cubicBezTo>
                  <a:lnTo>
                    <a:pt x="25681" y="205"/>
                  </a:lnTo>
                  <a:cubicBezTo>
                    <a:pt x="25483" y="132"/>
                    <a:pt x="25284" y="65"/>
                    <a:pt x="250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p:nvPr/>
          </p:nvSpPr>
          <p:spPr>
            <a:xfrm>
              <a:off x="655750" y="1479825"/>
              <a:ext cx="663425" cy="733225"/>
            </a:xfrm>
            <a:custGeom>
              <a:avLst/>
              <a:gdLst/>
              <a:ahLst/>
              <a:cxnLst/>
              <a:rect l="l" t="t" r="r" b="b"/>
              <a:pathLst>
                <a:path w="26537" h="29329" extrusionOk="0">
                  <a:moveTo>
                    <a:pt x="25977" y="0"/>
                  </a:moveTo>
                  <a:lnTo>
                    <a:pt x="0" y="28795"/>
                  </a:lnTo>
                  <a:lnTo>
                    <a:pt x="0" y="28797"/>
                  </a:lnTo>
                  <a:cubicBezTo>
                    <a:pt x="98" y="28976"/>
                    <a:pt x="198" y="29152"/>
                    <a:pt x="304" y="29328"/>
                  </a:cubicBezTo>
                  <a:lnTo>
                    <a:pt x="26536" y="245"/>
                  </a:lnTo>
                  <a:cubicBezTo>
                    <a:pt x="26349" y="160"/>
                    <a:pt x="26164" y="77"/>
                    <a:pt x="25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7"/>
            <p:cNvSpPr/>
            <p:nvPr/>
          </p:nvSpPr>
          <p:spPr>
            <a:xfrm>
              <a:off x="678500" y="1498575"/>
              <a:ext cx="679275" cy="750850"/>
            </a:xfrm>
            <a:custGeom>
              <a:avLst/>
              <a:gdLst/>
              <a:ahLst/>
              <a:cxnLst/>
              <a:rect l="l" t="t" r="r" b="b"/>
              <a:pathLst>
                <a:path w="27171" h="30034" extrusionOk="0">
                  <a:moveTo>
                    <a:pt x="26645" y="0"/>
                  </a:moveTo>
                  <a:lnTo>
                    <a:pt x="0" y="29543"/>
                  </a:lnTo>
                  <a:cubicBezTo>
                    <a:pt x="111" y="29709"/>
                    <a:pt x="223" y="29872"/>
                    <a:pt x="338" y="30034"/>
                  </a:cubicBezTo>
                  <a:lnTo>
                    <a:pt x="27170" y="287"/>
                  </a:lnTo>
                  <a:cubicBezTo>
                    <a:pt x="26997" y="188"/>
                    <a:pt x="26823" y="92"/>
                    <a:pt x="266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7"/>
            <p:cNvSpPr/>
            <p:nvPr/>
          </p:nvSpPr>
          <p:spPr>
            <a:xfrm>
              <a:off x="703700" y="1520100"/>
              <a:ext cx="690225" cy="763000"/>
            </a:xfrm>
            <a:custGeom>
              <a:avLst/>
              <a:gdLst/>
              <a:ahLst/>
              <a:cxnLst/>
              <a:rect l="l" t="t" r="r" b="b"/>
              <a:pathLst>
                <a:path w="27609" h="30520" extrusionOk="0">
                  <a:moveTo>
                    <a:pt x="27119" y="0"/>
                  </a:moveTo>
                  <a:lnTo>
                    <a:pt x="0" y="30065"/>
                  </a:lnTo>
                  <a:cubicBezTo>
                    <a:pt x="123" y="30217"/>
                    <a:pt x="248" y="30369"/>
                    <a:pt x="374" y="30520"/>
                  </a:cubicBezTo>
                  <a:lnTo>
                    <a:pt x="27608" y="325"/>
                  </a:lnTo>
                  <a:cubicBezTo>
                    <a:pt x="27445" y="214"/>
                    <a:pt x="27282" y="107"/>
                    <a:pt x="27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7"/>
            <p:cNvSpPr/>
            <p:nvPr/>
          </p:nvSpPr>
          <p:spPr>
            <a:xfrm>
              <a:off x="731400" y="1544375"/>
              <a:ext cx="696300" cy="769725"/>
            </a:xfrm>
            <a:custGeom>
              <a:avLst/>
              <a:gdLst/>
              <a:ahLst/>
              <a:cxnLst/>
              <a:rect l="l" t="t" r="r" b="b"/>
              <a:pathLst>
                <a:path w="27852" h="30789" extrusionOk="0">
                  <a:moveTo>
                    <a:pt x="27394" y="0"/>
                  </a:moveTo>
                  <a:lnTo>
                    <a:pt x="1" y="30369"/>
                  </a:lnTo>
                  <a:cubicBezTo>
                    <a:pt x="132" y="30512"/>
                    <a:pt x="266" y="30651"/>
                    <a:pt x="405" y="30788"/>
                  </a:cubicBezTo>
                  <a:lnTo>
                    <a:pt x="27852" y="360"/>
                  </a:lnTo>
                  <a:cubicBezTo>
                    <a:pt x="27700" y="237"/>
                    <a:pt x="27548" y="117"/>
                    <a:pt x="273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7"/>
            <p:cNvSpPr/>
            <p:nvPr/>
          </p:nvSpPr>
          <p:spPr>
            <a:xfrm>
              <a:off x="761325" y="1571125"/>
              <a:ext cx="697850" cy="771450"/>
            </a:xfrm>
            <a:custGeom>
              <a:avLst/>
              <a:gdLst/>
              <a:ahLst/>
              <a:cxnLst/>
              <a:rect l="l" t="t" r="r" b="b"/>
              <a:pathLst>
                <a:path w="27914" h="30858" extrusionOk="0">
                  <a:moveTo>
                    <a:pt x="27488" y="0"/>
                  </a:moveTo>
                  <a:lnTo>
                    <a:pt x="0" y="30475"/>
                  </a:lnTo>
                  <a:cubicBezTo>
                    <a:pt x="6" y="30480"/>
                    <a:pt x="11" y="30485"/>
                    <a:pt x="16" y="30489"/>
                  </a:cubicBezTo>
                  <a:cubicBezTo>
                    <a:pt x="155" y="30614"/>
                    <a:pt x="296" y="30737"/>
                    <a:pt x="437" y="30857"/>
                  </a:cubicBezTo>
                  <a:lnTo>
                    <a:pt x="27914" y="395"/>
                  </a:lnTo>
                  <a:cubicBezTo>
                    <a:pt x="27779" y="266"/>
                    <a:pt x="27642" y="141"/>
                    <a:pt x="27504" y="15"/>
                  </a:cubicBezTo>
                  <a:cubicBezTo>
                    <a:pt x="27498" y="10"/>
                    <a:pt x="27493" y="5"/>
                    <a:pt x="274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7"/>
            <p:cNvSpPr/>
            <p:nvPr/>
          </p:nvSpPr>
          <p:spPr>
            <a:xfrm>
              <a:off x="793575" y="1600425"/>
              <a:ext cx="694850" cy="768100"/>
            </a:xfrm>
            <a:custGeom>
              <a:avLst/>
              <a:gdLst/>
              <a:ahLst/>
              <a:cxnLst/>
              <a:rect l="l" t="t" r="r" b="b"/>
              <a:pathLst>
                <a:path w="27794" h="30724" extrusionOk="0">
                  <a:moveTo>
                    <a:pt x="27398" y="1"/>
                  </a:moveTo>
                  <a:lnTo>
                    <a:pt x="1" y="30375"/>
                  </a:lnTo>
                  <a:cubicBezTo>
                    <a:pt x="155" y="30496"/>
                    <a:pt x="311" y="30611"/>
                    <a:pt x="468" y="30723"/>
                  </a:cubicBezTo>
                  <a:lnTo>
                    <a:pt x="27793" y="429"/>
                  </a:lnTo>
                  <a:cubicBezTo>
                    <a:pt x="27664" y="285"/>
                    <a:pt x="27532" y="142"/>
                    <a:pt x="27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7"/>
            <p:cNvSpPr/>
            <p:nvPr/>
          </p:nvSpPr>
          <p:spPr>
            <a:xfrm>
              <a:off x="828050" y="1632275"/>
              <a:ext cx="687275" cy="759650"/>
            </a:xfrm>
            <a:custGeom>
              <a:avLst/>
              <a:gdLst/>
              <a:ahLst/>
              <a:cxnLst/>
              <a:rect l="l" t="t" r="r" b="b"/>
              <a:pathLst>
                <a:path w="27491" h="30386" extrusionOk="0">
                  <a:moveTo>
                    <a:pt x="27129" y="0"/>
                  </a:moveTo>
                  <a:lnTo>
                    <a:pt x="1" y="30073"/>
                  </a:lnTo>
                  <a:cubicBezTo>
                    <a:pt x="166" y="30180"/>
                    <a:pt x="334" y="30284"/>
                    <a:pt x="502" y="30385"/>
                  </a:cubicBezTo>
                  <a:lnTo>
                    <a:pt x="27491" y="466"/>
                  </a:lnTo>
                  <a:cubicBezTo>
                    <a:pt x="27372" y="309"/>
                    <a:pt x="27252" y="154"/>
                    <a:pt x="27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7"/>
            <p:cNvSpPr/>
            <p:nvPr/>
          </p:nvSpPr>
          <p:spPr>
            <a:xfrm>
              <a:off x="865050" y="1666775"/>
              <a:ext cx="674725" cy="745825"/>
            </a:xfrm>
            <a:custGeom>
              <a:avLst/>
              <a:gdLst/>
              <a:ahLst/>
              <a:cxnLst/>
              <a:rect l="l" t="t" r="r" b="b"/>
              <a:pathLst>
                <a:path w="26989" h="29833" extrusionOk="0">
                  <a:moveTo>
                    <a:pt x="26660" y="1"/>
                  </a:moveTo>
                  <a:lnTo>
                    <a:pt x="1" y="29559"/>
                  </a:lnTo>
                  <a:cubicBezTo>
                    <a:pt x="177" y="29653"/>
                    <a:pt x="356" y="29746"/>
                    <a:pt x="535" y="29832"/>
                  </a:cubicBezTo>
                  <a:lnTo>
                    <a:pt x="26988" y="504"/>
                  </a:lnTo>
                  <a:cubicBezTo>
                    <a:pt x="26882" y="335"/>
                    <a:pt x="26772" y="167"/>
                    <a:pt x="266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7"/>
            <p:cNvSpPr/>
            <p:nvPr/>
          </p:nvSpPr>
          <p:spPr>
            <a:xfrm>
              <a:off x="904400" y="1704100"/>
              <a:ext cx="657250" cy="726325"/>
            </a:xfrm>
            <a:custGeom>
              <a:avLst/>
              <a:gdLst/>
              <a:ahLst/>
              <a:cxnLst/>
              <a:rect l="l" t="t" r="r" b="b"/>
              <a:pathLst>
                <a:path w="26290" h="29053" extrusionOk="0">
                  <a:moveTo>
                    <a:pt x="25998" y="0"/>
                  </a:moveTo>
                  <a:lnTo>
                    <a:pt x="1" y="28819"/>
                  </a:lnTo>
                  <a:cubicBezTo>
                    <a:pt x="191" y="28899"/>
                    <a:pt x="383" y="28977"/>
                    <a:pt x="575" y="29053"/>
                  </a:cubicBezTo>
                  <a:lnTo>
                    <a:pt x="26289" y="544"/>
                  </a:lnTo>
                  <a:cubicBezTo>
                    <a:pt x="26195" y="362"/>
                    <a:pt x="26099" y="179"/>
                    <a:pt x="259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7"/>
            <p:cNvSpPr/>
            <p:nvPr/>
          </p:nvSpPr>
          <p:spPr>
            <a:xfrm>
              <a:off x="946625" y="1744450"/>
              <a:ext cx="634000" cy="700625"/>
            </a:xfrm>
            <a:custGeom>
              <a:avLst/>
              <a:gdLst/>
              <a:ahLst/>
              <a:cxnLst/>
              <a:rect l="l" t="t" r="r" b="b"/>
              <a:pathLst>
                <a:path w="25360" h="28025" extrusionOk="0">
                  <a:moveTo>
                    <a:pt x="25112" y="0"/>
                  </a:moveTo>
                  <a:lnTo>
                    <a:pt x="1" y="27837"/>
                  </a:lnTo>
                  <a:cubicBezTo>
                    <a:pt x="204" y="27903"/>
                    <a:pt x="409" y="27965"/>
                    <a:pt x="613" y="28024"/>
                  </a:cubicBezTo>
                  <a:lnTo>
                    <a:pt x="25360" y="590"/>
                  </a:lnTo>
                  <a:lnTo>
                    <a:pt x="25360" y="589"/>
                  </a:lnTo>
                  <a:cubicBezTo>
                    <a:pt x="25280" y="392"/>
                    <a:pt x="25198" y="194"/>
                    <a:pt x="25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7"/>
            <p:cNvSpPr/>
            <p:nvPr/>
          </p:nvSpPr>
          <p:spPr>
            <a:xfrm>
              <a:off x="991875" y="1788150"/>
              <a:ext cx="604625" cy="668075"/>
            </a:xfrm>
            <a:custGeom>
              <a:avLst/>
              <a:gdLst/>
              <a:ahLst/>
              <a:cxnLst/>
              <a:rect l="l" t="t" r="r" b="b"/>
              <a:pathLst>
                <a:path w="24185" h="26723" extrusionOk="0">
                  <a:moveTo>
                    <a:pt x="23980" y="0"/>
                  </a:moveTo>
                  <a:lnTo>
                    <a:pt x="0" y="26585"/>
                  </a:lnTo>
                  <a:cubicBezTo>
                    <a:pt x="219" y="26636"/>
                    <a:pt x="438" y="26681"/>
                    <a:pt x="659" y="26722"/>
                  </a:cubicBezTo>
                  <a:lnTo>
                    <a:pt x="24185" y="640"/>
                  </a:lnTo>
                  <a:cubicBezTo>
                    <a:pt x="24121" y="426"/>
                    <a:pt x="24052" y="213"/>
                    <a:pt x="239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7"/>
            <p:cNvSpPr/>
            <p:nvPr/>
          </p:nvSpPr>
          <p:spPr>
            <a:xfrm>
              <a:off x="1040575" y="1835650"/>
              <a:ext cx="568100" cy="627650"/>
            </a:xfrm>
            <a:custGeom>
              <a:avLst/>
              <a:gdLst/>
              <a:ahLst/>
              <a:cxnLst/>
              <a:rect l="l" t="t" r="r" b="b"/>
              <a:pathLst>
                <a:path w="22724" h="25106" extrusionOk="0">
                  <a:moveTo>
                    <a:pt x="22574" y="1"/>
                  </a:moveTo>
                  <a:lnTo>
                    <a:pt x="0" y="25027"/>
                  </a:lnTo>
                  <a:cubicBezTo>
                    <a:pt x="239" y="25058"/>
                    <a:pt x="477" y="25083"/>
                    <a:pt x="714" y="25106"/>
                  </a:cubicBezTo>
                  <a:lnTo>
                    <a:pt x="22723" y="705"/>
                  </a:lnTo>
                  <a:lnTo>
                    <a:pt x="22723" y="703"/>
                  </a:lnTo>
                  <a:cubicBezTo>
                    <a:pt x="22678" y="470"/>
                    <a:pt x="22627" y="234"/>
                    <a:pt x="225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7"/>
            <p:cNvSpPr/>
            <p:nvPr/>
          </p:nvSpPr>
          <p:spPr>
            <a:xfrm>
              <a:off x="1093475" y="1887875"/>
              <a:ext cx="522875" cy="577550"/>
            </a:xfrm>
            <a:custGeom>
              <a:avLst/>
              <a:gdLst/>
              <a:ahLst/>
              <a:cxnLst/>
              <a:rect l="l" t="t" r="r" b="b"/>
              <a:pathLst>
                <a:path w="20915" h="23102" extrusionOk="0">
                  <a:moveTo>
                    <a:pt x="20833" y="1"/>
                  </a:moveTo>
                  <a:lnTo>
                    <a:pt x="1" y="23097"/>
                  </a:lnTo>
                  <a:cubicBezTo>
                    <a:pt x="151" y="23099"/>
                    <a:pt x="302" y="23101"/>
                    <a:pt x="453" y="23101"/>
                  </a:cubicBezTo>
                  <a:cubicBezTo>
                    <a:pt x="562" y="23101"/>
                    <a:pt x="671" y="23100"/>
                    <a:pt x="780" y="23098"/>
                  </a:cubicBezTo>
                  <a:lnTo>
                    <a:pt x="20914" y="777"/>
                  </a:lnTo>
                  <a:cubicBezTo>
                    <a:pt x="20892" y="518"/>
                    <a:pt x="20865" y="258"/>
                    <a:pt x="208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7"/>
            <p:cNvSpPr/>
            <p:nvPr/>
          </p:nvSpPr>
          <p:spPr>
            <a:xfrm>
              <a:off x="1151700" y="1946000"/>
              <a:ext cx="466675" cy="517300"/>
            </a:xfrm>
            <a:custGeom>
              <a:avLst/>
              <a:gdLst/>
              <a:ahLst/>
              <a:cxnLst/>
              <a:rect l="l" t="t" r="r" b="b"/>
              <a:pathLst>
                <a:path w="18667" h="20692" extrusionOk="0">
                  <a:moveTo>
                    <a:pt x="18664" y="0"/>
                  </a:moveTo>
                  <a:lnTo>
                    <a:pt x="1" y="20692"/>
                  </a:lnTo>
                  <a:cubicBezTo>
                    <a:pt x="292" y="20666"/>
                    <a:pt x="581" y="20634"/>
                    <a:pt x="871" y="20594"/>
                  </a:cubicBezTo>
                  <a:lnTo>
                    <a:pt x="18654" y="878"/>
                  </a:lnTo>
                  <a:cubicBezTo>
                    <a:pt x="18664" y="587"/>
                    <a:pt x="18667" y="295"/>
                    <a:pt x="186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7"/>
            <p:cNvSpPr/>
            <p:nvPr/>
          </p:nvSpPr>
          <p:spPr>
            <a:xfrm>
              <a:off x="1217375" y="2012375"/>
              <a:ext cx="397500" cy="440700"/>
            </a:xfrm>
            <a:custGeom>
              <a:avLst/>
              <a:gdLst/>
              <a:ahLst/>
              <a:cxnLst/>
              <a:rect l="l" t="t" r="r" b="b"/>
              <a:pathLst>
                <a:path w="15900" h="17628" extrusionOk="0">
                  <a:moveTo>
                    <a:pt x="15899" y="1"/>
                  </a:moveTo>
                  <a:lnTo>
                    <a:pt x="0" y="17627"/>
                  </a:lnTo>
                  <a:cubicBezTo>
                    <a:pt x="338" y="17552"/>
                    <a:pt x="675" y="17469"/>
                    <a:pt x="1010" y="17374"/>
                  </a:cubicBezTo>
                  <a:lnTo>
                    <a:pt x="1011" y="17374"/>
                  </a:lnTo>
                  <a:lnTo>
                    <a:pt x="15752" y="1032"/>
                  </a:lnTo>
                  <a:lnTo>
                    <a:pt x="15752" y="1031"/>
                  </a:lnTo>
                  <a:cubicBezTo>
                    <a:pt x="15811" y="687"/>
                    <a:pt x="15859" y="345"/>
                    <a:pt x="158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7"/>
            <p:cNvSpPr/>
            <p:nvPr/>
          </p:nvSpPr>
          <p:spPr>
            <a:xfrm>
              <a:off x="1295550" y="2092675"/>
              <a:ext cx="303325" cy="336275"/>
            </a:xfrm>
            <a:custGeom>
              <a:avLst/>
              <a:gdLst/>
              <a:ahLst/>
              <a:cxnLst/>
              <a:rect l="l" t="t" r="r" b="b"/>
              <a:pathLst>
                <a:path w="12133" h="13451" extrusionOk="0">
                  <a:moveTo>
                    <a:pt x="12132" y="1"/>
                  </a:moveTo>
                  <a:lnTo>
                    <a:pt x="1" y="13450"/>
                  </a:lnTo>
                  <a:cubicBezTo>
                    <a:pt x="439" y="13276"/>
                    <a:pt x="869" y="13087"/>
                    <a:pt x="1296" y="12881"/>
                  </a:cubicBezTo>
                  <a:lnTo>
                    <a:pt x="11699" y="1349"/>
                  </a:lnTo>
                  <a:cubicBezTo>
                    <a:pt x="11860" y="903"/>
                    <a:pt x="12004" y="453"/>
                    <a:pt x="1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7"/>
            <p:cNvSpPr/>
            <p:nvPr/>
          </p:nvSpPr>
          <p:spPr>
            <a:xfrm>
              <a:off x="1408400" y="2211425"/>
              <a:ext cx="139850" cy="154975"/>
            </a:xfrm>
            <a:custGeom>
              <a:avLst/>
              <a:gdLst/>
              <a:ahLst/>
              <a:cxnLst/>
              <a:rect l="l" t="t" r="r" b="b"/>
              <a:pathLst>
                <a:path w="5594" h="6199" extrusionOk="0">
                  <a:moveTo>
                    <a:pt x="5593" y="0"/>
                  </a:moveTo>
                  <a:lnTo>
                    <a:pt x="1" y="6199"/>
                  </a:lnTo>
                  <a:cubicBezTo>
                    <a:pt x="1111" y="5384"/>
                    <a:pt x="2156" y="4445"/>
                    <a:pt x="3115" y="3382"/>
                  </a:cubicBezTo>
                  <a:cubicBezTo>
                    <a:pt x="4072" y="2321"/>
                    <a:pt x="4899" y="1187"/>
                    <a:pt x="5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7"/>
          <p:cNvSpPr txBox="1">
            <a:spLocks noGrp="1"/>
          </p:cNvSpPr>
          <p:nvPr>
            <p:ph type="body" idx="1"/>
          </p:nvPr>
        </p:nvSpPr>
        <p:spPr>
          <a:xfrm>
            <a:off x="720000" y="1914823"/>
            <a:ext cx="3684300" cy="2463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457" name="Google Shape;457;p7"/>
          <p:cNvSpPr txBox="1">
            <a:spLocks noGrp="1"/>
          </p:cNvSpPr>
          <p:nvPr>
            <p:ph type="title"/>
          </p:nvPr>
        </p:nvSpPr>
        <p:spPr>
          <a:xfrm>
            <a:off x="720000" y="444549"/>
            <a:ext cx="7704000" cy="5667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a:solidFill>
                  <a:schemeClr val="accent6"/>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8" name="Google Shape;458;p7"/>
          <p:cNvSpPr>
            <a:spLocks noGrp="1"/>
          </p:cNvSpPr>
          <p:nvPr>
            <p:ph type="pic" idx="2"/>
          </p:nvPr>
        </p:nvSpPr>
        <p:spPr>
          <a:xfrm>
            <a:off x="5069250" y="1508475"/>
            <a:ext cx="3354600" cy="2870100"/>
          </a:xfrm>
          <a:prstGeom prst="hexagon">
            <a:avLst>
              <a:gd name="adj" fmla="val 25000"/>
              <a:gd name="vf" fmla="val 115470"/>
            </a:avLst>
          </a:prstGeom>
          <a:noFill/>
          <a:ln w="19050" cap="flat" cmpd="sng">
            <a:solidFill>
              <a:schemeClr val="dk1"/>
            </a:solidFill>
            <a:prstDash val="solid"/>
            <a:round/>
            <a:headEnd type="none" w="sm" len="sm"/>
            <a:tailEnd type="none" w="sm" len="sm"/>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TITLE_AND_BODY_1">
    <p:spTree>
      <p:nvGrpSpPr>
        <p:cNvPr id="1" name="Shape 768"/>
        <p:cNvGrpSpPr/>
        <p:nvPr/>
      </p:nvGrpSpPr>
      <p:grpSpPr>
        <a:xfrm>
          <a:off x="0" y="0"/>
          <a:ext cx="0" cy="0"/>
          <a:chOff x="0" y="0"/>
          <a:chExt cx="0" cy="0"/>
        </a:xfrm>
      </p:grpSpPr>
      <p:grpSp>
        <p:nvGrpSpPr>
          <p:cNvPr id="769" name="Google Shape;769;p13"/>
          <p:cNvGrpSpPr/>
          <p:nvPr/>
        </p:nvGrpSpPr>
        <p:grpSpPr>
          <a:xfrm>
            <a:off x="8096946" y="-401820"/>
            <a:ext cx="1928311" cy="1928029"/>
            <a:chOff x="592350" y="1439550"/>
            <a:chExt cx="1026025" cy="1025875"/>
          </a:xfrm>
        </p:grpSpPr>
        <p:sp>
          <p:nvSpPr>
            <p:cNvPr id="770" name="Google Shape;770;p13"/>
            <p:cNvSpPr/>
            <p:nvPr/>
          </p:nvSpPr>
          <p:spPr>
            <a:xfrm>
              <a:off x="637950" y="1509300"/>
              <a:ext cx="208725" cy="231400"/>
            </a:xfrm>
            <a:custGeom>
              <a:avLst/>
              <a:gdLst/>
              <a:ahLst/>
              <a:cxnLst/>
              <a:rect l="l" t="t" r="r" b="b"/>
              <a:pathLst>
                <a:path w="8349" h="9256" extrusionOk="0">
                  <a:moveTo>
                    <a:pt x="8349" y="0"/>
                  </a:moveTo>
                  <a:lnTo>
                    <a:pt x="8349" y="0"/>
                  </a:lnTo>
                  <a:cubicBezTo>
                    <a:pt x="7678" y="390"/>
                    <a:pt x="7026" y="822"/>
                    <a:pt x="6397" y="1296"/>
                  </a:cubicBezTo>
                  <a:lnTo>
                    <a:pt x="1090" y="7179"/>
                  </a:lnTo>
                  <a:cubicBezTo>
                    <a:pt x="683" y="7856"/>
                    <a:pt x="319" y="8549"/>
                    <a:pt x="0" y="9256"/>
                  </a:cubicBezTo>
                  <a:lnTo>
                    <a:pt x="83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3"/>
            <p:cNvSpPr/>
            <p:nvPr/>
          </p:nvSpPr>
          <p:spPr>
            <a:xfrm>
              <a:off x="604700" y="1466025"/>
              <a:ext cx="337400" cy="374050"/>
            </a:xfrm>
            <a:custGeom>
              <a:avLst/>
              <a:gdLst/>
              <a:ahLst/>
              <a:cxnLst/>
              <a:rect l="l" t="t" r="r" b="b"/>
              <a:pathLst>
                <a:path w="13496" h="14962" extrusionOk="0">
                  <a:moveTo>
                    <a:pt x="13495" y="0"/>
                  </a:moveTo>
                  <a:lnTo>
                    <a:pt x="13495" y="0"/>
                  </a:lnTo>
                  <a:cubicBezTo>
                    <a:pt x="13102" y="130"/>
                    <a:pt x="12712" y="274"/>
                    <a:pt x="12325" y="431"/>
                  </a:cubicBezTo>
                  <a:lnTo>
                    <a:pt x="311" y="13751"/>
                  </a:lnTo>
                  <a:cubicBezTo>
                    <a:pt x="194" y="14152"/>
                    <a:pt x="90" y="14555"/>
                    <a:pt x="1" y="14962"/>
                  </a:cubicBezTo>
                  <a:lnTo>
                    <a:pt x="134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3"/>
            <p:cNvSpPr/>
            <p:nvPr/>
          </p:nvSpPr>
          <p:spPr>
            <a:xfrm>
              <a:off x="593700" y="1447350"/>
              <a:ext cx="421750" cy="467525"/>
            </a:xfrm>
            <a:custGeom>
              <a:avLst/>
              <a:gdLst/>
              <a:ahLst/>
              <a:cxnLst/>
              <a:rect l="l" t="t" r="r" b="b"/>
              <a:pathLst>
                <a:path w="16870" h="18701" extrusionOk="0">
                  <a:moveTo>
                    <a:pt x="16869" y="0"/>
                  </a:moveTo>
                  <a:lnTo>
                    <a:pt x="16869" y="0"/>
                  </a:lnTo>
                  <a:cubicBezTo>
                    <a:pt x="16549" y="56"/>
                    <a:pt x="16228" y="120"/>
                    <a:pt x="15911" y="192"/>
                  </a:cubicBezTo>
                  <a:lnTo>
                    <a:pt x="95" y="17728"/>
                  </a:lnTo>
                  <a:cubicBezTo>
                    <a:pt x="55" y="18051"/>
                    <a:pt x="23" y="18375"/>
                    <a:pt x="1" y="18700"/>
                  </a:cubicBezTo>
                  <a:lnTo>
                    <a:pt x="16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3"/>
            <p:cNvSpPr/>
            <p:nvPr/>
          </p:nvSpPr>
          <p:spPr>
            <a:xfrm>
              <a:off x="592350" y="1440150"/>
              <a:ext cx="486000" cy="538050"/>
            </a:xfrm>
            <a:custGeom>
              <a:avLst/>
              <a:gdLst/>
              <a:ahLst/>
              <a:cxnLst/>
              <a:rect l="l" t="t" r="r" b="b"/>
              <a:pathLst>
                <a:path w="19440" h="21522" extrusionOk="0">
                  <a:moveTo>
                    <a:pt x="19439" y="0"/>
                  </a:moveTo>
                  <a:cubicBezTo>
                    <a:pt x="19159" y="13"/>
                    <a:pt x="18880" y="34"/>
                    <a:pt x="18601" y="61"/>
                  </a:cubicBezTo>
                  <a:lnTo>
                    <a:pt x="1" y="20682"/>
                  </a:lnTo>
                  <a:lnTo>
                    <a:pt x="1" y="20684"/>
                  </a:lnTo>
                  <a:cubicBezTo>
                    <a:pt x="4" y="20964"/>
                    <a:pt x="12" y="21244"/>
                    <a:pt x="26" y="21522"/>
                  </a:cubicBezTo>
                  <a:lnTo>
                    <a:pt x="194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3"/>
            <p:cNvSpPr/>
            <p:nvPr/>
          </p:nvSpPr>
          <p:spPr>
            <a:xfrm>
              <a:off x="596200" y="1439550"/>
              <a:ext cx="538425" cy="594700"/>
            </a:xfrm>
            <a:custGeom>
              <a:avLst/>
              <a:gdLst/>
              <a:ahLst/>
              <a:cxnLst/>
              <a:rect l="l" t="t" r="r" b="b"/>
              <a:pathLst>
                <a:path w="21537" h="23788" extrusionOk="0">
                  <a:moveTo>
                    <a:pt x="20781" y="0"/>
                  </a:moveTo>
                  <a:lnTo>
                    <a:pt x="0" y="23037"/>
                  </a:lnTo>
                  <a:cubicBezTo>
                    <a:pt x="32" y="23288"/>
                    <a:pt x="67" y="23537"/>
                    <a:pt x="109" y="23787"/>
                  </a:cubicBezTo>
                  <a:lnTo>
                    <a:pt x="21536" y="29"/>
                  </a:lnTo>
                  <a:cubicBezTo>
                    <a:pt x="21285" y="13"/>
                    <a:pt x="21032" y="4"/>
                    <a:pt x="207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3"/>
            <p:cNvSpPr/>
            <p:nvPr/>
          </p:nvSpPr>
          <p:spPr>
            <a:xfrm>
              <a:off x="605425" y="1443300"/>
              <a:ext cx="580750" cy="641525"/>
            </a:xfrm>
            <a:custGeom>
              <a:avLst/>
              <a:gdLst/>
              <a:ahLst/>
              <a:cxnLst/>
              <a:rect l="l" t="t" r="r" b="b"/>
              <a:pathLst>
                <a:path w="23230" h="25661" extrusionOk="0">
                  <a:moveTo>
                    <a:pt x="22533" y="1"/>
                  </a:moveTo>
                  <a:lnTo>
                    <a:pt x="1" y="24981"/>
                  </a:lnTo>
                  <a:cubicBezTo>
                    <a:pt x="53" y="25209"/>
                    <a:pt x="109" y="25437"/>
                    <a:pt x="170" y="25661"/>
                  </a:cubicBezTo>
                  <a:lnTo>
                    <a:pt x="23229" y="98"/>
                  </a:lnTo>
                  <a:cubicBezTo>
                    <a:pt x="22996" y="62"/>
                    <a:pt x="22767" y="30"/>
                    <a:pt x="22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3"/>
            <p:cNvSpPr/>
            <p:nvPr/>
          </p:nvSpPr>
          <p:spPr>
            <a:xfrm>
              <a:off x="618875" y="1451750"/>
              <a:ext cx="614800" cy="679375"/>
            </a:xfrm>
            <a:custGeom>
              <a:avLst/>
              <a:gdLst/>
              <a:ahLst/>
              <a:cxnLst/>
              <a:rect l="l" t="t" r="r" b="b"/>
              <a:pathLst>
                <a:path w="24592" h="27175" extrusionOk="0">
                  <a:moveTo>
                    <a:pt x="23948" y="0"/>
                  </a:moveTo>
                  <a:lnTo>
                    <a:pt x="0" y="26549"/>
                  </a:lnTo>
                  <a:cubicBezTo>
                    <a:pt x="69" y="26761"/>
                    <a:pt x="143" y="26967"/>
                    <a:pt x="221" y="27175"/>
                  </a:cubicBezTo>
                  <a:lnTo>
                    <a:pt x="24591" y="155"/>
                  </a:lnTo>
                  <a:cubicBezTo>
                    <a:pt x="24377" y="99"/>
                    <a:pt x="24164" y="48"/>
                    <a:pt x="239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3"/>
            <p:cNvSpPr/>
            <p:nvPr/>
          </p:nvSpPr>
          <p:spPr>
            <a:xfrm>
              <a:off x="635825" y="1464100"/>
              <a:ext cx="642050" cy="709625"/>
            </a:xfrm>
            <a:custGeom>
              <a:avLst/>
              <a:gdLst/>
              <a:ahLst/>
              <a:cxnLst/>
              <a:rect l="l" t="t" r="r" b="b"/>
              <a:pathLst>
                <a:path w="25682" h="28385" extrusionOk="0">
                  <a:moveTo>
                    <a:pt x="25083" y="1"/>
                  </a:moveTo>
                  <a:lnTo>
                    <a:pt x="0" y="27807"/>
                  </a:lnTo>
                  <a:lnTo>
                    <a:pt x="0" y="27809"/>
                  </a:lnTo>
                  <a:cubicBezTo>
                    <a:pt x="84" y="28002"/>
                    <a:pt x="172" y="28194"/>
                    <a:pt x="263" y="28385"/>
                  </a:cubicBezTo>
                  <a:lnTo>
                    <a:pt x="25681" y="205"/>
                  </a:lnTo>
                  <a:cubicBezTo>
                    <a:pt x="25483" y="132"/>
                    <a:pt x="25284" y="65"/>
                    <a:pt x="250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3"/>
            <p:cNvSpPr/>
            <p:nvPr/>
          </p:nvSpPr>
          <p:spPr>
            <a:xfrm>
              <a:off x="655750" y="1479825"/>
              <a:ext cx="663425" cy="733225"/>
            </a:xfrm>
            <a:custGeom>
              <a:avLst/>
              <a:gdLst/>
              <a:ahLst/>
              <a:cxnLst/>
              <a:rect l="l" t="t" r="r" b="b"/>
              <a:pathLst>
                <a:path w="26537" h="29329" extrusionOk="0">
                  <a:moveTo>
                    <a:pt x="25977" y="0"/>
                  </a:moveTo>
                  <a:lnTo>
                    <a:pt x="0" y="28795"/>
                  </a:lnTo>
                  <a:lnTo>
                    <a:pt x="0" y="28797"/>
                  </a:lnTo>
                  <a:cubicBezTo>
                    <a:pt x="98" y="28976"/>
                    <a:pt x="198" y="29152"/>
                    <a:pt x="304" y="29328"/>
                  </a:cubicBezTo>
                  <a:lnTo>
                    <a:pt x="26536" y="245"/>
                  </a:lnTo>
                  <a:cubicBezTo>
                    <a:pt x="26349" y="160"/>
                    <a:pt x="26164" y="77"/>
                    <a:pt x="259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3"/>
            <p:cNvSpPr/>
            <p:nvPr/>
          </p:nvSpPr>
          <p:spPr>
            <a:xfrm>
              <a:off x="678500" y="1498575"/>
              <a:ext cx="679275" cy="750850"/>
            </a:xfrm>
            <a:custGeom>
              <a:avLst/>
              <a:gdLst/>
              <a:ahLst/>
              <a:cxnLst/>
              <a:rect l="l" t="t" r="r" b="b"/>
              <a:pathLst>
                <a:path w="27171" h="30034" extrusionOk="0">
                  <a:moveTo>
                    <a:pt x="26645" y="0"/>
                  </a:moveTo>
                  <a:lnTo>
                    <a:pt x="0" y="29543"/>
                  </a:lnTo>
                  <a:cubicBezTo>
                    <a:pt x="111" y="29709"/>
                    <a:pt x="223" y="29872"/>
                    <a:pt x="338" y="30034"/>
                  </a:cubicBezTo>
                  <a:lnTo>
                    <a:pt x="27170" y="287"/>
                  </a:lnTo>
                  <a:cubicBezTo>
                    <a:pt x="26997" y="188"/>
                    <a:pt x="26823" y="92"/>
                    <a:pt x="266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3"/>
            <p:cNvSpPr/>
            <p:nvPr/>
          </p:nvSpPr>
          <p:spPr>
            <a:xfrm>
              <a:off x="703700" y="1520100"/>
              <a:ext cx="690225" cy="763000"/>
            </a:xfrm>
            <a:custGeom>
              <a:avLst/>
              <a:gdLst/>
              <a:ahLst/>
              <a:cxnLst/>
              <a:rect l="l" t="t" r="r" b="b"/>
              <a:pathLst>
                <a:path w="27609" h="30520" extrusionOk="0">
                  <a:moveTo>
                    <a:pt x="27119" y="0"/>
                  </a:moveTo>
                  <a:lnTo>
                    <a:pt x="0" y="30065"/>
                  </a:lnTo>
                  <a:cubicBezTo>
                    <a:pt x="123" y="30217"/>
                    <a:pt x="248" y="30369"/>
                    <a:pt x="374" y="30520"/>
                  </a:cubicBezTo>
                  <a:lnTo>
                    <a:pt x="27608" y="325"/>
                  </a:lnTo>
                  <a:cubicBezTo>
                    <a:pt x="27445" y="214"/>
                    <a:pt x="27282" y="107"/>
                    <a:pt x="27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3"/>
            <p:cNvSpPr/>
            <p:nvPr/>
          </p:nvSpPr>
          <p:spPr>
            <a:xfrm>
              <a:off x="731400" y="1544375"/>
              <a:ext cx="696300" cy="769725"/>
            </a:xfrm>
            <a:custGeom>
              <a:avLst/>
              <a:gdLst/>
              <a:ahLst/>
              <a:cxnLst/>
              <a:rect l="l" t="t" r="r" b="b"/>
              <a:pathLst>
                <a:path w="27852" h="30789" extrusionOk="0">
                  <a:moveTo>
                    <a:pt x="27394" y="0"/>
                  </a:moveTo>
                  <a:lnTo>
                    <a:pt x="1" y="30369"/>
                  </a:lnTo>
                  <a:cubicBezTo>
                    <a:pt x="132" y="30512"/>
                    <a:pt x="266" y="30651"/>
                    <a:pt x="405" y="30788"/>
                  </a:cubicBezTo>
                  <a:lnTo>
                    <a:pt x="27852" y="360"/>
                  </a:lnTo>
                  <a:cubicBezTo>
                    <a:pt x="27700" y="237"/>
                    <a:pt x="27548" y="117"/>
                    <a:pt x="273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3"/>
            <p:cNvSpPr/>
            <p:nvPr/>
          </p:nvSpPr>
          <p:spPr>
            <a:xfrm>
              <a:off x="761325" y="1571125"/>
              <a:ext cx="697850" cy="771450"/>
            </a:xfrm>
            <a:custGeom>
              <a:avLst/>
              <a:gdLst/>
              <a:ahLst/>
              <a:cxnLst/>
              <a:rect l="l" t="t" r="r" b="b"/>
              <a:pathLst>
                <a:path w="27914" h="30858" extrusionOk="0">
                  <a:moveTo>
                    <a:pt x="27488" y="0"/>
                  </a:moveTo>
                  <a:lnTo>
                    <a:pt x="0" y="30475"/>
                  </a:lnTo>
                  <a:cubicBezTo>
                    <a:pt x="6" y="30480"/>
                    <a:pt x="11" y="30485"/>
                    <a:pt x="16" y="30489"/>
                  </a:cubicBezTo>
                  <a:cubicBezTo>
                    <a:pt x="155" y="30614"/>
                    <a:pt x="296" y="30737"/>
                    <a:pt x="437" y="30857"/>
                  </a:cubicBezTo>
                  <a:lnTo>
                    <a:pt x="27914" y="395"/>
                  </a:lnTo>
                  <a:cubicBezTo>
                    <a:pt x="27779" y="266"/>
                    <a:pt x="27642" y="141"/>
                    <a:pt x="27504" y="15"/>
                  </a:cubicBezTo>
                  <a:cubicBezTo>
                    <a:pt x="27498" y="10"/>
                    <a:pt x="27493" y="5"/>
                    <a:pt x="274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3"/>
            <p:cNvSpPr/>
            <p:nvPr/>
          </p:nvSpPr>
          <p:spPr>
            <a:xfrm>
              <a:off x="793575" y="1600425"/>
              <a:ext cx="694850" cy="768100"/>
            </a:xfrm>
            <a:custGeom>
              <a:avLst/>
              <a:gdLst/>
              <a:ahLst/>
              <a:cxnLst/>
              <a:rect l="l" t="t" r="r" b="b"/>
              <a:pathLst>
                <a:path w="27794" h="30724" extrusionOk="0">
                  <a:moveTo>
                    <a:pt x="27398" y="1"/>
                  </a:moveTo>
                  <a:lnTo>
                    <a:pt x="1" y="30375"/>
                  </a:lnTo>
                  <a:cubicBezTo>
                    <a:pt x="155" y="30496"/>
                    <a:pt x="311" y="30611"/>
                    <a:pt x="468" y="30723"/>
                  </a:cubicBezTo>
                  <a:lnTo>
                    <a:pt x="27793" y="429"/>
                  </a:lnTo>
                  <a:cubicBezTo>
                    <a:pt x="27664" y="285"/>
                    <a:pt x="27532" y="142"/>
                    <a:pt x="27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3"/>
            <p:cNvSpPr/>
            <p:nvPr/>
          </p:nvSpPr>
          <p:spPr>
            <a:xfrm>
              <a:off x="828050" y="1632275"/>
              <a:ext cx="687275" cy="759650"/>
            </a:xfrm>
            <a:custGeom>
              <a:avLst/>
              <a:gdLst/>
              <a:ahLst/>
              <a:cxnLst/>
              <a:rect l="l" t="t" r="r" b="b"/>
              <a:pathLst>
                <a:path w="27491" h="30386" extrusionOk="0">
                  <a:moveTo>
                    <a:pt x="27129" y="0"/>
                  </a:moveTo>
                  <a:lnTo>
                    <a:pt x="1" y="30073"/>
                  </a:lnTo>
                  <a:cubicBezTo>
                    <a:pt x="166" y="30180"/>
                    <a:pt x="334" y="30284"/>
                    <a:pt x="502" y="30385"/>
                  </a:cubicBezTo>
                  <a:lnTo>
                    <a:pt x="27491" y="466"/>
                  </a:lnTo>
                  <a:cubicBezTo>
                    <a:pt x="27372" y="309"/>
                    <a:pt x="27252" y="154"/>
                    <a:pt x="27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3"/>
            <p:cNvSpPr/>
            <p:nvPr/>
          </p:nvSpPr>
          <p:spPr>
            <a:xfrm>
              <a:off x="865050" y="1666775"/>
              <a:ext cx="674725" cy="745825"/>
            </a:xfrm>
            <a:custGeom>
              <a:avLst/>
              <a:gdLst/>
              <a:ahLst/>
              <a:cxnLst/>
              <a:rect l="l" t="t" r="r" b="b"/>
              <a:pathLst>
                <a:path w="26989" h="29833" extrusionOk="0">
                  <a:moveTo>
                    <a:pt x="26660" y="1"/>
                  </a:moveTo>
                  <a:lnTo>
                    <a:pt x="1" y="29559"/>
                  </a:lnTo>
                  <a:cubicBezTo>
                    <a:pt x="177" y="29653"/>
                    <a:pt x="356" y="29746"/>
                    <a:pt x="535" y="29832"/>
                  </a:cubicBezTo>
                  <a:lnTo>
                    <a:pt x="26988" y="504"/>
                  </a:lnTo>
                  <a:cubicBezTo>
                    <a:pt x="26882" y="335"/>
                    <a:pt x="26772" y="167"/>
                    <a:pt x="26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3"/>
            <p:cNvSpPr/>
            <p:nvPr/>
          </p:nvSpPr>
          <p:spPr>
            <a:xfrm>
              <a:off x="904400" y="1704100"/>
              <a:ext cx="657250" cy="726325"/>
            </a:xfrm>
            <a:custGeom>
              <a:avLst/>
              <a:gdLst/>
              <a:ahLst/>
              <a:cxnLst/>
              <a:rect l="l" t="t" r="r" b="b"/>
              <a:pathLst>
                <a:path w="26290" h="29053" extrusionOk="0">
                  <a:moveTo>
                    <a:pt x="25998" y="0"/>
                  </a:moveTo>
                  <a:lnTo>
                    <a:pt x="1" y="28819"/>
                  </a:lnTo>
                  <a:cubicBezTo>
                    <a:pt x="191" y="28899"/>
                    <a:pt x="383" y="28977"/>
                    <a:pt x="575" y="29053"/>
                  </a:cubicBezTo>
                  <a:lnTo>
                    <a:pt x="26289" y="544"/>
                  </a:lnTo>
                  <a:cubicBezTo>
                    <a:pt x="26195" y="362"/>
                    <a:pt x="26099" y="179"/>
                    <a:pt x="259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3"/>
            <p:cNvSpPr/>
            <p:nvPr/>
          </p:nvSpPr>
          <p:spPr>
            <a:xfrm>
              <a:off x="946625" y="1744450"/>
              <a:ext cx="634000" cy="700625"/>
            </a:xfrm>
            <a:custGeom>
              <a:avLst/>
              <a:gdLst/>
              <a:ahLst/>
              <a:cxnLst/>
              <a:rect l="l" t="t" r="r" b="b"/>
              <a:pathLst>
                <a:path w="25360" h="28025" extrusionOk="0">
                  <a:moveTo>
                    <a:pt x="25112" y="0"/>
                  </a:moveTo>
                  <a:lnTo>
                    <a:pt x="1" y="27837"/>
                  </a:lnTo>
                  <a:cubicBezTo>
                    <a:pt x="204" y="27903"/>
                    <a:pt x="409" y="27965"/>
                    <a:pt x="613" y="28024"/>
                  </a:cubicBezTo>
                  <a:lnTo>
                    <a:pt x="25360" y="590"/>
                  </a:lnTo>
                  <a:lnTo>
                    <a:pt x="25360" y="589"/>
                  </a:lnTo>
                  <a:cubicBezTo>
                    <a:pt x="25280" y="392"/>
                    <a:pt x="25198" y="194"/>
                    <a:pt x="251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3"/>
            <p:cNvSpPr/>
            <p:nvPr/>
          </p:nvSpPr>
          <p:spPr>
            <a:xfrm>
              <a:off x="991875" y="1788150"/>
              <a:ext cx="604625" cy="668075"/>
            </a:xfrm>
            <a:custGeom>
              <a:avLst/>
              <a:gdLst/>
              <a:ahLst/>
              <a:cxnLst/>
              <a:rect l="l" t="t" r="r" b="b"/>
              <a:pathLst>
                <a:path w="24185" h="26723" extrusionOk="0">
                  <a:moveTo>
                    <a:pt x="23980" y="0"/>
                  </a:moveTo>
                  <a:lnTo>
                    <a:pt x="0" y="26585"/>
                  </a:lnTo>
                  <a:cubicBezTo>
                    <a:pt x="219" y="26636"/>
                    <a:pt x="438" y="26681"/>
                    <a:pt x="659" y="26722"/>
                  </a:cubicBezTo>
                  <a:lnTo>
                    <a:pt x="24185" y="640"/>
                  </a:lnTo>
                  <a:cubicBezTo>
                    <a:pt x="24121" y="426"/>
                    <a:pt x="24052" y="213"/>
                    <a:pt x="239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3"/>
            <p:cNvSpPr/>
            <p:nvPr/>
          </p:nvSpPr>
          <p:spPr>
            <a:xfrm>
              <a:off x="1040575" y="1835650"/>
              <a:ext cx="568100" cy="627650"/>
            </a:xfrm>
            <a:custGeom>
              <a:avLst/>
              <a:gdLst/>
              <a:ahLst/>
              <a:cxnLst/>
              <a:rect l="l" t="t" r="r" b="b"/>
              <a:pathLst>
                <a:path w="22724" h="25106" extrusionOk="0">
                  <a:moveTo>
                    <a:pt x="22574" y="1"/>
                  </a:moveTo>
                  <a:lnTo>
                    <a:pt x="0" y="25027"/>
                  </a:lnTo>
                  <a:cubicBezTo>
                    <a:pt x="239" y="25058"/>
                    <a:pt x="477" y="25083"/>
                    <a:pt x="714" y="25106"/>
                  </a:cubicBezTo>
                  <a:lnTo>
                    <a:pt x="22723" y="705"/>
                  </a:lnTo>
                  <a:lnTo>
                    <a:pt x="22723" y="703"/>
                  </a:lnTo>
                  <a:cubicBezTo>
                    <a:pt x="22678" y="470"/>
                    <a:pt x="22627" y="234"/>
                    <a:pt x="225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3"/>
            <p:cNvSpPr/>
            <p:nvPr/>
          </p:nvSpPr>
          <p:spPr>
            <a:xfrm>
              <a:off x="1093475" y="1887875"/>
              <a:ext cx="522875" cy="577550"/>
            </a:xfrm>
            <a:custGeom>
              <a:avLst/>
              <a:gdLst/>
              <a:ahLst/>
              <a:cxnLst/>
              <a:rect l="l" t="t" r="r" b="b"/>
              <a:pathLst>
                <a:path w="20915" h="23102" extrusionOk="0">
                  <a:moveTo>
                    <a:pt x="20833" y="1"/>
                  </a:moveTo>
                  <a:lnTo>
                    <a:pt x="1" y="23097"/>
                  </a:lnTo>
                  <a:cubicBezTo>
                    <a:pt x="151" y="23099"/>
                    <a:pt x="302" y="23101"/>
                    <a:pt x="453" y="23101"/>
                  </a:cubicBezTo>
                  <a:cubicBezTo>
                    <a:pt x="562" y="23101"/>
                    <a:pt x="671" y="23100"/>
                    <a:pt x="780" y="23098"/>
                  </a:cubicBezTo>
                  <a:lnTo>
                    <a:pt x="20914" y="777"/>
                  </a:lnTo>
                  <a:cubicBezTo>
                    <a:pt x="20892" y="518"/>
                    <a:pt x="20865" y="258"/>
                    <a:pt x="208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3"/>
            <p:cNvSpPr/>
            <p:nvPr/>
          </p:nvSpPr>
          <p:spPr>
            <a:xfrm>
              <a:off x="1151700" y="1946000"/>
              <a:ext cx="466675" cy="517300"/>
            </a:xfrm>
            <a:custGeom>
              <a:avLst/>
              <a:gdLst/>
              <a:ahLst/>
              <a:cxnLst/>
              <a:rect l="l" t="t" r="r" b="b"/>
              <a:pathLst>
                <a:path w="18667" h="20692" extrusionOk="0">
                  <a:moveTo>
                    <a:pt x="18664" y="0"/>
                  </a:moveTo>
                  <a:lnTo>
                    <a:pt x="1" y="20692"/>
                  </a:lnTo>
                  <a:cubicBezTo>
                    <a:pt x="292" y="20666"/>
                    <a:pt x="581" y="20634"/>
                    <a:pt x="871" y="20594"/>
                  </a:cubicBezTo>
                  <a:lnTo>
                    <a:pt x="18654" y="878"/>
                  </a:lnTo>
                  <a:cubicBezTo>
                    <a:pt x="18664" y="587"/>
                    <a:pt x="18667" y="295"/>
                    <a:pt x="18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3"/>
            <p:cNvSpPr/>
            <p:nvPr/>
          </p:nvSpPr>
          <p:spPr>
            <a:xfrm>
              <a:off x="1217375" y="2012375"/>
              <a:ext cx="397500" cy="440700"/>
            </a:xfrm>
            <a:custGeom>
              <a:avLst/>
              <a:gdLst/>
              <a:ahLst/>
              <a:cxnLst/>
              <a:rect l="l" t="t" r="r" b="b"/>
              <a:pathLst>
                <a:path w="15900" h="17628" extrusionOk="0">
                  <a:moveTo>
                    <a:pt x="15899" y="1"/>
                  </a:moveTo>
                  <a:lnTo>
                    <a:pt x="0" y="17627"/>
                  </a:lnTo>
                  <a:cubicBezTo>
                    <a:pt x="338" y="17552"/>
                    <a:pt x="675" y="17469"/>
                    <a:pt x="1010" y="17374"/>
                  </a:cubicBezTo>
                  <a:lnTo>
                    <a:pt x="1011" y="17374"/>
                  </a:lnTo>
                  <a:lnTo>
                    <a:pt x="15752" y="1032"/>
                  </a:lnTo>
                  <a:lnTo>
                    <a:pt x="15752" y="1031"/>
                  </a:lnTo>
                  <a:cubicBezTo>
                    <a:pt x="15811" y="687"/>
                    <a:pt x="15859" y="345"/>
                    <a:pt x="158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3"/>
            <p:cNvSpPr/>
            <p:nvPr/>
          </p:nvSpPr>
          <p:spPr>
            <a:xfrm>
              <a:off x="1295550" y="2092675"/>
              <a:ext cx="303325" cy="336275"/>
            </a:xfrm>
            <a:custGeom>
              <a:avLst/>
              <a:gdLst/>
              <a:ahLst/>
              <a:cxnLst/>
              <a:rect l="l" t="t" r="r" b="b"/>
              <a:pathLst>
                <a:path w="12133" h="13451" extrusionOk="0">
                  <a:moveTo>
                    <a:pt x="12132" y="1"/>
                  </a:moveTo>
                  <a:lnTo>
                    <a:pt x="1" y="13450"/>
                  </a:lnTo>
                  <a:cubicBezTo>
                    <a:pt x="439" y="13276"/>
                    <a:pt x="869" y="13087"/>
                    <a:pt x="1296" y="12881"/>
                  </a:cubicBezTo>
                  <a:lnTo>
                    <a:pt x="11699" y="1349"/>
                  </a:lnTo>
                  <a:cubicBezTo>
                    <a:pt x="11860" y="903"/>
                    <a:pt x="12004" y="453"/>
                    <a:pt x="121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3"/>
            <p:cNvSpPr/>
            <p:nvPr/>
          </p:nvSpPr>
          <p:spPr>
            <a:xfrm>
              <a:off x="1408400" y="2211425"/>
              <a:ext cx="139850" cy="154975"/>
            </a:xfrm>
            <a:custGeom>
              <a:avLst/>
              <a:gdLst/>
              <a:ahLst/>
              <a:cxnLst/>
              <a:rect l="l" t="t" r="r" b="b"/>
              <a:pathLst>
                <a:path w="5594" h="6199" extrusionOk="0">
                  <a:moveTo>
                    <a:pt x="5593" y="0"/>
                  </a:moveTo>
                  <a:lnTo>
                    <a:pt x="1" y="6199"/>
                  </a:lnTo>
                  <a:cubicBezTo>
                    <a:pt x="1111" y="5384"/>
                    <a:pt x="2156" y="4445"/>
                    <a:pt x="3115" y="3382"/>
                  </a:cubicBezTo>
                  <a:cubicBezTo>
                    <a:pt x="4072" y="2321"/>
                    <a:pt x="4899" y="1187"/>
                    <a:pt x="55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13"/>
          <p:cNvGrpSpPr/>
          <p:nvPr/>
        </p:nvGrpSpPr>
        <p:grpSpPr>
          <a:xfrm>
            <a:off x="257731" y="168675"/>
            <a:ext cx="1160337" cy="659099"/>
            <a:chOff x="3975856" y="181275"/>
            <a:chExt cx="1160337" cy="659099"/>
          </a:xfrm>
        </p:grpSpPr>
        <p:sp>
          <p:nvSpPr>
            <p:cNvPr id="796" name="Google Shape;796;p13"/>
            <p:cNvSpPr/>
            <p:nvPr/>
          </p:nvSpPr>
          <p:spPr>
            <a:xfrm rot="10800000">
              <a:off x="4678806" y="5500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3"/>
            <p:cNvSpPr/>
            <p:nvPr/>
          </p:nvSpPr>
          <p:spPr>
            <a:xfrm rot="10800000">
              <a:off x="4503068" y="5500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3"/>
            <p:cNvSpPr/>
            <p:nvPr/>
          </p:nvSpPr>
          <p:spPr>
            <a:xfrm rot="10800000">
              <a:off x="4327331" y="5500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3"/>
            <p:cNvSpPr/>
            <p:nvPr/>
          </p:nvSpPr>
          <p:spPr>
            <a:xfrm rot="10800000">
              <a:off x="4151593" y="5500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3"/>
            <p:cNvSpPr/>
            <p:nvPr/>
          </p:nvSpPr>
          <p:spPr>
            <a:xfrm rot="10800000">
              <a:off x="3975856" y="5500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3"/>
            <p:cNvSpPr/>
            <p:nvPr/>
          </p:nvSpPr>
          <p:spPr>
            <a:xfrm rot="10800000">
              <a:off x="4678806" y="3656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3"/>
            <p:cNvSpPr/>
            <p:nvPr/>
          </p:nvSpPr>
          <p:spPr>
            <a:xfrm rot="10800000">
              <a:off x="4503068" y="3656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3"/>
            <p:cNvSpPr/>
            <p:nvPr/>
          </p:nvSpPr>
          <p:spPr>
            <a:xfrm rot="10800000">
              <a:off x="4327331" y="3656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3"/>
            <p:cNvSpPr/>
            <p:nvPr/>
          </p:nvSpPr>
          <p:spPr>
            <a:xfrm rot="10800000">
              <a:off x="4151593" y="3656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3"/>
            <p:cNvSpPr/>
            <p:nvPr/>
          </p:nvSpPr>
          <p:spPr>
            <a:xfrm rot="10800000">
              <a:off x="3975856" y="3656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3"/>
            <p:cNvSpPr/>
            <p:nvPr/>
          </p:nvSpPr>
          <p:spPr>
            <a:xfrm rot="10800000">
              <a:off x="4678806" y="1812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3"/>
            <p:cNvSpPr/>
            <p:nvPr/>
          </p:nvSpPr>
          <p:spPr>
            <a:xfrm rot="10800000">
              <a:off x="4503068" y="1812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3"/>
            <p:cNvSpPr/>
            <p:nvPr/>
          </p:nvSpPr>
          <p:spPr>
            <a:xfrm rot="10800000">
              <a:off x="4327331" y="1812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3"/>
            <p:cNvSpPr/>
            <p:nvPr/>
          </p:nvSpPr>
          <p:spPr>
            <a:xfrm rot="10800000">
              <a:off x="4151593" y="1812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3"/>
            <p:cNvSpPr/>
            <p:nvPr/>
          </p:nvSpPr>
          <p:spPr>
            <a:xfrm rot="10800000">
              <a:off x="3975856" y="1812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3"/>
            <p:cNvSpPr/>
            <p:nvPr/>
          </p:nvSpPr>
          <p:spPr>
            <a:xfrm rot="10800000">
              <a:off x="4678806" y="7344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3"/>
            <p:cNvSpPr/>
            <p:nvPr/>
          </p:nvSpPr>
          <p:spPr>
            <a:xfrm rot="10800000">
              <a:off x="4503068" y="7344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3"/>
            <p:cNvSpPr/>
            <p:nvPr/>
          </p:nvSpPr>
          <p:spPr>
            <a:xfrm rot="10800000">
              <a:off x="4327331" y="7344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3"/>
            <p:cNvSpPr/>
            <p:nvPr/>
          </p:nvSpPr>
          <p:spPr>
            <a:xfrm rot="10800000">
              <a:off x="4151593" y="7344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3"/>
            <p:cNvSpPr/>
            <p:nvPr/>
          </p:nvSpPr>
          <p:spPr>
            <a:xfrm rot="10800000">
              <a:off x="3975856" y="7344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3"/>
            <p:cNvSpPr/>
            <p:nvPr/>
          </p:nvSpPr>
          <p:spPr>
            <a:xfrm rot="10800000">
              <a:off x="4854543" y="5500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3"/>
            <p:cNvSpPr/>
            <p:nvPr/>
          </p:nvSpPr>
          <p:spPr>
            <a:xfrm rot="10800000">
              <a:off x="4854543" y="3656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3"/>
            <p:cNvSpPr/>
            <p:nvPr/>
          </p:nvSpPr>
          <p:spPr>
            <a:xfrm rot="10800000">
              <a:off x="4854543" y="1812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3"/>
            <p:cNvSpPr/>
            <p:nvPr/>
          </p:nvSpPr>
          <p:spPr>
            <a:xfrm rot="10800000">
              <a:off x="4854543" y="7344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3"/>
            <p:cNvSpPr/>
            <p:nvPr/>
          </p:nvSpPr>
          <p:spPr>
            <a:xfrm rot="10800000">
              <a:off x="5030293" y="5500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3"/>
            <p:cNvSpPr/>
            <p:nvPr/>
          </p:nvSpPr>
          <p:spPr>
            <a:xfrm rot="10800000">
              <a:off x="5030293" y="3656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3"/>
            <p:cNvSpPr/>
            <p:nvPr/>
          </p:nvSpPr>
          <p:spPr>
            <a:xfrm rot="10800000">
              <a:off x="5030293" y="1812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3"/>
            <p:cNvSpPr/>
            <p:nvPr/>
          </p:nvSpPr>
          <p:spPr>
            <a:xfrm rot="10800000">
              <a:off x="5030293" y="734475"/>
              <a:ext cx="105900" cy="10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13"/>
          <p:cNvGrpSpPr/>
          <p:nvPr/>
        </p:nvGrpSpPr>
        <p:grpSpPr>
          <a:xfrm>
            <a:off x="-1094779" y="4306916"/>
            <a:ext cx="1928311" cy="1928029"/>
            <a:chOff x="592350" y="1439550"/>
            <a:chExt cx="1026025" cy="1025875"/>
          </a:xfrm>
        </p:grpSpPr>
        <p:sp>
          <p:nvSpPr>
            <p:cNvPr id="825" name="Google Shape;825;p13"/>
            <p:cNvSpPr/>
            <p:nvPr/>
          </p:nvSpPr>
          <p:spPr>
            <a:xfrm>
              <a:off x="637950" y="1509300"/>
              <a:ext cx="208725" cy="231400"/>
            </a:xfrm>
            <a:custGeom>
              <a:avLst/>
              <a:gdLst/>
              <a:ahLst/>
              <a:cxnLst/>
              <a:rect l="l" t="t" r="r" b="b"/>
              <a:pathLst>
                <a:path w="8349" h="9256" extrusionOk="0">
                  <a:moveTo>
                    <a:pt x="8349" y="0"/>
                  </a:moveTo>
                  <a:lnTo>
                    <a:pt x="8349" y="0"/>
                  </a:lnTo>
                  <a:cubicBezTo>
                    <a:pt x="7678" y="390"/>
                    <a:pt x="7026" y="822"/>
                    <a:pt x="6397" y="1296"/>
                  </a:cubicBezTo>
                  <a:lnTo>
                    <a:pt x="1090" y="7179"/>
                  </a:lnTo>
                  <a:cubicBezTo>
                    <a:pt x="683" y="7856"/>
                    <a:pt x="319" y="8549"/>
                    <a:pt x="0" y="9256"/>
                  </a:cubicBezTo>
                  <a:lnTo>
                    <a:pt x="8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3"/>
            <p:cNvSpPr/>
            <p:nvPr/>
          </p:nvSpPr>
          <p:spPr>
            <a:xfrm>
              <a:off x="604700" y="1466025"/>
              <a:ext cx="337400" cy="374050"/>
            </a:xfrm>
            <a:custGeom>
              <a:avLst/>
              <a:gdLst/>
              <a:ahLst/>
              <a:cxnLst/>
              <a:rect l="l" t="t" r="r" b="b"/>
              <a:pathLst>
                <a:path w="13496" h="14962" extrusionOk="0">
                  <a:moveTo>
                    <a:pt x="13495" y="0"/>
                  </a:moveTo>
                  <a:lnTo>
                    <a:pt x="13495" y="0"/>
                  </a:lnTo>
                  <a:cubicBezTo>
                    <a:pt x="13102" y="130"/>
                    <a:pt x="12712" y="274"/>
                    <a:pt x="12325" y="431"/>
                  </a:cubicBezTo>
                  <a:lnTo>
                    <a:pt x="311" y="13751"/>
                  </a:lnTo>
                  <a:cubicBezTo>
                    <a:pt x="194" y="14152"/>
                    <a:pt x="90" y="14555"/>
                    <a:pt x="1" y="14962"/>
                  </a:cubicBezTo>
                  <a:lnTo>
                    <a:pt x="134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3"/>
            <p:cNvSpPr/>
            <p:nvPr/>
          </p:nvSpPr>
          <p:spPr>
            <a:xfrm>
              <a:off x="593700" y="1447350"/>
              <a:ext cx="421750" cy="467525"/>
            </a:xfrm>
            <a:custGeom>
              <a:avLst/>
              <a:gdLst/>
              <a:ahLst/>
              <a:cxnLst/>
              <a:rect l="l" t="t" r="r" b="b"/>
              <a:pathLst>
                <a:path w="16870" h="18701" extrusionOk="0">
                  <a:moveTo>
                    <a:pt x="16869" y="0"/>
                  </a:moveTo>
                  <a:lnTo>
                    <a:pt x="16869" y="0"/>
                  </a:lnTo>
                  <a:cubicBezTo>
                    <a:pt x="16549" y="56"/>
                    <a:pt x="16228" y="120"/>
                    <a:pt x="15911" y="192"/>
                  </a:cubicBezTo>
                  <a:lnTo>
                    <a:pt x="95" y="17728"/>
                  </a:lnTo>
                  <a:cubicBezTo>
                    <a:pt x="55" y="18051"/>
                    <a:pt x="23" y="18375"/>
                    <a:pt x="1" y="18700"/>
                  </a:cubicBezTo>
                  <a:lnTo>
                    <a:pt x="168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3"/>
            <p:cNvSpPr/>
            <p:nvPr/>
          </p:nvSpPr>
          <p:spPr>
            <a:xfrm>
              <a:off x="592350" y="1440150"/>
              <a:ext cx="486000" cy="538050"/>
            </a:xfrm>
            <a:custGeom>
              <a:avLst/>
              <a:gdLst/>
              <a:ahLst/>
              <a:cxnLst/>
              <a:rect l="l" t="t" r="r" b="b"/>
              <a:pathLst>
                <a:path w="19440" h="21522" extrusionOk="0">
                  <a:moveTo>
                    <a:pt x="19439" y="0"/>
                  </a:moveTo>
                  <a:cubicBezTo>
                    <a:pt x="19159" y="13"/>
                    <a:pt x="18880" y="34"/>
                    <a:pt x="18601" y="61"/>
                  </a:cubicBezTo>
                  <a:lnTo>
                    <a:pt x="1" y="20682"/>
                  </a:lnTo>
                  <a:lnTo>
                    <a:pt x="1" y="20684"/>
                  </a:lnTo>
                  <a:cubicBezTo>
                    <a:pt x="4" y="20964"/>
                    <a:pt x="12" y="21244"/>
                    <a:pt x="26" y="21522"/>
                  </a:cubicBezTo>
                  <a:lnTo>
                    <a:pt x="194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3"/>
            <p:cNvSpPr/>
            <p:nvPr/>
          </p:nvSpPr>
          <p:spPr>
            <a:xfrm>
              <a:off x="596200" y="1439550"/>
              <a:ext cx="538425" cy="594700"/>
            </a:xfrm>
            <a:custGeom>
              <a:avLst/>
              <a:gdLst/>
              <a:ahLst/>
              <a:cxnLst/>
              <a:rect l="l" t="t" r="r" b="b"/>
              <a:pathLst>
                <a:path w="21537" h="23788" extrusionOk="0">
                  <a:moveTo>
                    <a:pt x="20781" y="0"/>
                  </a:moveTo>
                  <a:lnTo>
                    <a:pt x="0" y="23037"/>
                  </a:lnTo>
                  <a:cubicBezTo>
                    <a:pt x="32" y="23288"/>
                    <a:pt x="67" y="23537"/>
                    <a:pt x="109" y="23787"/>
                  </a:cubicBezTo>
                  <a:lnTo>
                    <a:pt x="21536" y="29"/>
                  </a:lnTo>
                  <a:cubicBezTo>
                    <a:pt x="21285" y="13"/>
                    <a:pt x="21032" y="4"/>
                    <a:pt x="20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3"/>
            <p:cNvSpPr/>
            <p:nvPr/>
          </p:nvSpPr>
          <p:spPr>
            <a:xfrm>
              <a:off x="605425" y="1443300"/>
              <a:ext cx="580750" cy="641525"/>
            </a:xfrm>
            <a:custGeom>
              <a:avLst/>
              <a:gdLst/>
              <a:ahLst/>
              <a:cxnLst/>
              <a:rect l="l" t="t" r="r" b="b"/>
              <a:pathLst>
                <a:path w="23230" h="25661" extrusionOk="0">
                  <a:moveTo>
                    <a:pt x="22533" y="1"/>
                  </a:moveTo>
                  <a:lnTo>
                    <a:pt x="1" y="24981"/>
                  </a:lnTo>
                  <a:cubicBezTo>
                    <a:pt x="53" y="25209"/>
                    <a:pt x="109" y="25437"/>
                    <a:pt x="170" y="25661"/>
                  </a:cubicBezTo>
                  <a:lnTo>
                    <a:pt x="23229" y="98"/>
                  </a:lnTo>
                  <a:cubicBezTo>
                    <a:pt x="22996" y="62"/>
                    <a:pt x="22767" y="30"/>
                    <a:pt x="22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3"/>
            <p:cNvSpPr/>
            <p:nvPr/>
          </p:nvSpPr>
          <p:spPr>
            <a:xfrm>
              <a:off x="618875" y="1451750"/>
              <a:ext cx="614800" cy="679375"/>
            </a:xfrm>
            <a:custGeom>
              <a:avLst/>
              <a:gdLst/>
              <a:ahLst/>
              <a:cxnLst/>
              <a:rect l="l" t="t" r="r" b="b"/>
              <a:pathLst>
                <a:path w="24592" h="27175" extrusionOk="0">
                  <a:moveTo>
                    <a:pt x="23948" y="0"/>
                  </a:moveTo>
                  <a:lnTo>
                    <a:pt x="0" y="26549"/>
                  </a:lnTo>
                  <a:cubicBezTo>
                    <a:pt x="69" y="26761"/>
                    <a:pt x="143" y="26967"/>
                    <a:pt x="221" y="27175"/>
                  </a:cubicBezTo>
                  <a:lnTo>
                    <a:pt x="24591" y="155"/>
                  </a:lnTo>
                  <a:cubicBezTo>
                    <a:pt x="24377" y="99"/>
                    <a:pt x="24164" y="48"/>
                    <a:pt x="23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3"/>
            <p:cNvSpPr/>
            <p:nvPr/>
          </p:nvSpPr>
          <p:spPr>
            <a:xfrm>
              <a:off x="635825" y="1464100"/>
              <a:ext cx="642050" cy="709625"/>
            </a:xfrm>
            <a:custGeom>
              <a:avLst/>
              <a:gdLst/>
              <a:ahLst/>
              <a:cxnLst/>
              <a:rect l="l" t="t" r="r" b="b"/>
              <a:pathLst>
                <a:path w="25682" h="28385" extrusionOk="0">
                  <a:moveTo>
                    <a:pt x="25083" y="1"/>
                  </a:moveTo>
                  <a:lnTo>
                    <a:pt x="0" y="27807"/>
                  </a:lnTo>
                  <a:lnTo>
                    <a:pt x="0" y="27809"/>
                  </a:lnTo>
                  <a:cubicBezTo>
                    <a:pt x="84" y="28002"/>
                    <a:pt x="172" y="28194"/>
                    <a:pt x="263" y="28385"/>
                  </a:cubicBezTo>
                  <a:lnTo>
                    <a:pt x="25681" y="205"/>
                  </a:lnTo>
                  <a:cubicBezTo>
                    <a:pt x="25483" y="132"/>
                    <a:pt x="25284" y="65"/>
                    <a:pt x="250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3"/>
            <p:cNvSpPr/>
            <p:nvPr/>
          </p:nvSpPr>
          <p:spPr>
            <a:xfrm>
              <a:off x="655750" y="1479825"/>
              <a:ext cx="663425" cy="733225"/>
            </a:xfrm>
            <a:custGeom>
              <a:avLst/>
              <a:gdLst/>
              <a:ahLst/>
              <a:cxnLst/>
              <a:rect l="l" t="t" r="r" b="b"/>
              <a:pathLst>
                <a:path w="26537" h="29329" extrusionOk="0">
                  <a:moveTo>
                    <a:pt x="25977" y="0"/>
                  </a:moveTo>
                  <a:lnTo>
                    <a:pt x="0" y="28795"/>
                  </a:lnTo>
                  <a:lnTo>
                    <a:pt x="0" y="28797"/>
                  </a:lnTo>
                  <a:cubicBezTo>
                    <a:pt x="98" y="28976"/>
                    <a:pt x="198" y="29152"/>
                    <a:pt x="304" y="29328"/>
                  </a:cubicBezTo>
                  <a:lnTo>
                    <a:pt x="26536" y="245"/>
                  </a:lnTo>
                  <a:cubicBezTo>
                    <a:pt x="26349" y="160"/>
                    <a:pt x="26164" y="77"/>
                    <a:pt x="25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3"/>
            <p:cNvSpPr/>
            <p:nvPr/>
          </p:nvSpPr>
          <p:spPr>
            <a:xfrm>
              <a:off x="678500" y="1498575"/>
              <a:ext cx="679275" cy="750850"/>
            </a:xfrm>
            <a:custGeom>
              <a:avLst/>
              <a:gdLst/>
              <a:ahLst/>
              <a:cxnLst/>
              <a:rect l="l" t="t" r="r" b="b"/>
              <a:pathLst>
                <a:path w="27171" h="30034" extrusionOk="0">
                  <a:moveTo>
                    <a:pt x="26645" y="0"/>
                  </a:moveTo>
                  <a:lnTo>
                    <a:pt x="0" y="29543"/>
                  </a:lnTo>
                  <a:cubicBezTo>
                    <a:pt x="111" y="29709"/>
                    <a:pt x="223" y="29872"/>
                    <a:pt x="338" y="30034"/>
                  </a:cubicBezTo>
                  <a:lnTo>
                    <a:pt x="27170" y="287"/>
                  </a:lnTo>
                  <a:cubicBezTo>
                    <a:pt x="26997" y="188"/>
                    <a:pt x="26823" y="92"/>
                    <a:pt x="266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3"/>
            <p:cNvSpPr/>
            <p:nvPr/>
          </p:nvSpPr>
          <p:spPr>
            <a:xfrm>
              <a:off x="703700" y="1520100"/>
              <a:ext cx="690225" cy="763000"/>
            </a:xfrm>
            <a:custGeom>
              <a:avLst/>
              <a:gdLst/>
              <a:ahLst/>
              <a:cxnLst/>
              <a:rect l="l" t="t" r="r" b="b"/>
              <a:pathLst>
                <a:path w="27609" h="30520" extrusionOk="0">
                  <a:moveTo>
                    <a:pt x="27119" y="0"/>
                  </a:moveTo>
                  <a:lnTo>
                    <a:pt x="0" y="30065"/>
                  </a:lnTo>
                  <a:cubicBezTo>
                    <a:pt x="123" y="30217"/>
                    <a:pt x="248" y="30369"/>
                    <a:pt x="374" y="30520"/>
                  </a:cubicBezTo>
                  <a:lnTo>
                    <a:pt x="27608" y="325"/>
                  </a:lnTo>
                  <a:cubicBezTo>
                    <a:pt x="27445" y="214"/>
                    <a:pt x="27282" y="107"/>
                    <a:pt x="27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3"/>
            <p:cNvSpPr/>
            <p:nvPr/>
          </p:nvSpPr>
          <p:spPr>
            <a:xfrm>
              <a:off x="731400" y="1544375"/>
              <a:ext cx="696300" cy="769725"/>
            </a:xfrm>
            <a:custGeom>
              <a:avLst/>
              <a:gdLst/>
              <a:ahLst/>
              <a:cxnLst/>
              <a:rect l="l" t="t" r="r" b="b"/>
              <a:pathLst>
                <a:path w="27852" h="30789" extrusionOk="0">
                  <a:moveTo>
                    <a:pt x="27394" y="0"/>
                  </a:moveTo>
                  <a:lnTo>
                    <a:pt x="1" y="30369"/>
                  </a:lnTo>
                  <a:cubicBezTo>
                    <a:pt x="132" y="30512"/>
                    <a:pt x="266" y="30651"/>
                    <a:pt x="405" y="30788"/>
                  </a:cubicBezTo>
                  <a:lnTo>
                    <a:pt x="27852" y="360"/>
                  </a:lnTo>
                  <a:cubicBezTo>
                    <a:pt x="27700" y="237"/>
                    <a:pt x="27548" y="117"/>
                    <a:pt x="273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3"/>
            <p:cNvSpPr/>
            <p:nvPr/>
          </p:nvSpPr>
          <p:spPr>
            <a:xfrm>
              <a:off x="761325" y="1571125"/>
              <a:ext cx="697850" cy="771450"/>
            </a:xfrm>
            <a:custGeom>
              <a:avLst/>
              <a:gdLst/>
              <a:ahLst/>
              <a:cxnLst/>
              <a:rect l="l" t="t" r="r" b="b"/>
              <a:pathLst>
                <a:path w="27914" h="30858" extrusionOk="0">
                  <a:moveTo>
                    <a:pt x="27488" y="0"/>
                  </a:moveTo>
                  <a:lnTo>
                    <a:pt x="0" y="30475"/>
                  </a:lnTo>
                  <a:cubicBezTo>
                    <a:pt x="6" y="30480"/>
                    <a:pt x="11" y="30485"/>
                    <a:pt x="16" y="30489"/>
                  </a:cubicBezTo>
                  <a:cubicBezTo>
                    <a:pt x="155" y="30614"/>
                    <a:pt x="296" y="30737"/>
                    <a:pt x="437" y="30857"/>
                  </a:cubicBezTo>
                  <a:lnTo>
                    <a:pt x="27914" y="395"/>
                  </a:lnTo>
                  <a:cubicBezTo>
                    <a:pt x="27779" y="266"/>
                    <a:pt x="27642" y="141"/>
                    <a:pt x="27504" y="15"/>
                  </a:cubicBezTo>
                  <a:cubicBezTo>
                    <a:pt x="27498" y="10"/>
                    <a:pt x="27493" y="5"/>
                    <a:pt x="274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3"/>
            <p:cNvSpPr/>
            <p:nvPr/>
          </p:nvSpPr>
          <p:spPr>
            <a:xfrm>
              <a:off x="793575" y="1600425"/>
              <a:ext cx="694850" cy="768100"/>
            </a:xfrm>
            <a:custGeom>
              <a:avLst/>
              <a:gdLst/>
              <a:ahLst/>
              <a:cxnLst/>
              <a:rect l="l" t="t" r="r" b="b"/>
              <a:pathLst>
                <a:path w="27794" h="30724" extrusionOk="0">
                  <a:moveTo>
                    <a:pt x="27398" y="1"/>
                  </a:moveTo>
                  <a:lnTo>
                    <a:pt x="1" y="30375"/>
                  </a:lnTo>
                  <a:cubicBezTo>
                    <a:pt x="155" y="30496"/>
                    <a:pt x="311" y="30611"/>
                    <a:pt x="468" y="30723"/>
                  </a:cubicBezTo>
                  <a:lnTo>
                    <a:pt x="27793" y="429"/>
                  </a:lnTo>
                  <a:cubicBezTo>
                    <a:pt x="27664" y="285"/>
                    <a:pt x="27532" y="142"/>
                    <a:pt x="27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3"/>
            <p:cNvSpPr/>
            <p:nvPr/>
          </p:nvSpPr>
          <p:spPr>
            <a:xfrm>
              <a:off x="828050" y="1632275"/>
              <a:ext cx="687275" cy="759650"/>
            </a:xfrm>
            <a:custGeom>
              <a:avLst/>
              <a:gdLst/>
              <a:ahLst/>
              <a:cxnLst/>
              <a:rect l="l" t="t" r="r" b="b"/>
              <a:pathLst>
                <a:path w="27491" h="30386" extrusionOk="0">
                  <a:moveTo>
                    <a:pt x="27129" y="0"/>
                  </a:moveTo>
                  <a:lnTo>
                    <a:pt x="1" y="30073"/>
                  </a:lnTo>
                  <a:cubicBezTo>
                    <a:pt x="166" y="30180"/>
                    <a:pt x="334" y="30284"/>
                    <a:pt x="502" y="30385"/>
                  </a:cubicBezTo>
                  <a:lnTo>
                    <a:pt x="27491" y="466"/>
                  </a:lnTo>
                  <a:cubicBezTo>
                    <a:pt x="27372" y="309"/>
                    <a:pt x="27252" y="154"/>
                    <a:pt x="27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3"/>
            <p:cNvSpPr/>
            <p:nvPr/>
          </p:nvSpPr>
          <p:spPr>
            <a:xfrm>
              <a:off x="865050" y="1666775"/>
              <a:ext cx="674725" cy="745825"/>
            </a:xfrm>
            <a:custGeom>
              <a:avLst/>
              <a:gdLst/>
              <a:ahLst/>
              <a:cxnLst/>
              <a:rect l="l" t="t" r="r" b="b"/>
              <a:pathLst>
                <a:path w="26989" h="29833" extrusionOk="0">
                  <a:moveTo>
                    <a:pt x="26660" y="1"/>
                  </a:moveTo>
                  <a:lnTo>
                    <a:pt x="1" y="29559"/>
                  </a:lnTo>
                  <a:cubicBezTo>
                    <a:pt x="177" y="29653"/>
                    <a:pt x="356" y="29746"/>
                    <a:pt x="535" y="29832"/>
                  </a:cubicBezTo>
                  <a:lnTo>
                    <a:pt x="26988" y="504"/>
                  </a:lnTo>
                  <a:cubicBezTo>
                    <a:pt x="26882" y="335"/>
                    <a:pt x="26772" y="167"/>
                    <a:pt x="266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3"/>
            <p:cNvSpPr/>
            <p:nvPr/>
          </p:nvSpPr>
          <p:spPr>
            <a:xfrm>
              <a:off x="904400" y="1704100"/>
              <a:ext cx="657250" cy="726325"/>
            </a:xfrm>
            <a:custGeom>
              <a:avLst/>
              <a:gdLst/>
              <a:ahLst/>
              <a:cxnLst/>
              <a:rect l="l" t="t" r="r" b="b"/>
              <a:pathLst>
                <a:path w="26290" h="29053" extrusionOk="0">
                  <a:moveTo>
                    <a:pt x="25998" y="0"/>
                  </a:moveTo>
                  <a:lnTo>
                    <a:pt x="1" y="28819"/>
                  </a:lnTo>
                  <a:cubicBezTo>
                    <a:pt x="191" y="28899"/>
                    <a:pt x="383" y="28977"/>
                    <a:pt x="575" y="29053"/>
                  </a:cubicBezTo>
                  <a:lnTo>
                    <a:pt x="26289" y="544"/>
                  </a:lnTo>
                  <a:cubicBezTo>
                    <a:pt x="26195" y="362"/>
                    <a:pt x="26099" y="179"/>
                    <a:pt x="259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3"/>
            <p:cNvSpPr/>
            <p:nvPr/>
          </p:nvSpPr>
          <p:spPr>
            <a:xfrm>
              <a:off x="946625" y="1744450"/>
              <a:ext cx="634000" cy="700625"/>
            </a:xfrm>
            <a:custGeom>
              <a:avLst/>
              <a:gdLst/>
              <a:ahLst/>
              <a:cxnLst/>
              <a:rect l="l" t="t" r="r" b="b"/>
              <a:pathLst>
                <a:path w="25360" h="28025" extrusionOk="0">
                  <a:moveTo>
                    <a:pt x="25112" y="0"/>
                  </a:moveTo>
                  <a:lnTo>
                    <a:pt x="1" y="27837"/>
                  </a:lnTo>
                  <a:cubicBezTo>
                    <a:pt x="204" y="27903"/>
                    <a:pt x="409" y="27965"/>
                    <a:pt x="613" y="28024"/>
                  </a:cubicBezTo>
                  <a:lnTo>
                    <a:pt x="25360" y="590"/>
                  </a:lnTo>
                  <a:lnTo>
                    <a:pt x="25360" y="589"/>
                  </a:lnTo>
                  <a:cubicBezTo>
                    <a:pt x="25280" y="392"/>
                    <a:pt x="25198" y="194"/>
                    <a:pt x="25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3"/>
            <p:cNvSpPr/>
            <p:nvPr/>
          </p:nvSpPr>
          <p:spPr>
            <a:xfrm>
              <a:off x="991875" y="1788150"/>
              <a:ext cx="604625" cy="668075"/>
            </a:xfrm>
            <a:custGeom>
              <a:avLst/>
              <a:gdLst/>
              <a:ahLst/>
              <a:cxnLst/>
              <a:rect l="l" t="t" r="r" b="b"/>
              <a:pathLst>
                <a:path w="24185" h="26723" extrusionOk="0">
                  <a:moveTo>
                    <a:pt x="23980" y="0"/>
                  </a:moveTo>
                  <a:lnTo>
                    <a:pt x="0" y="26585"/>
                  </a:lnTo>
                  <a:cubicBezTo>
                    <a:pt x="219" y="26636"/>
                    <a:pt x="438" y="26681"/>
                    <a:pt x="659" y="26722"/>
                  </a:cubicBezTo>
                  <a:lnTo>
                    <a:pt x="24185" y="640"/>
                  </a:lnTo>
                  <a:cubicBezTo>
                    <a:pt x="24121" y="426"/>
                    <a:pt x="24052" y="213"/>
                    <a:pt x="239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3"/>
            <p:cNvSpPr/>
            <p:nvPr/>
          </p:nvSpPr>
          <p:spPr>
            <a:xfrm>
              <a:off x="1040575" y="1835650"/>
              <a:ext cx="568100" cy="627650"/>
            </a:xfrm>
            <a:custGeom>
              <a:avLst/>
              <a:gdLst/>
              <a:ahLst/>
              <a:cxnLst/>
              <a:rect l="l" t="t" r="r" b="b"/>
              <a:pathLst>
                <a:path w="22724" h="25106" extrusionOk="0">
                  <a:moveTo>
                    <a:pt x="22574" y="1"/>
                  </a:moveTo>
                  <a:lnTo>
                    <a:pt x="0" y="25027"/>
                  </a:lnTo>
                  <a:cubicBezTo>
                    <a:pt x="239" y="25058"/>
                    <a:pt x="477" y="25083"/>
                    <a:pt x="714" y="25106"/>
                  </a:cubicBezTo>
                  <a:lnTo>
                    <a:pt x="22723" y="705"/>
                  </a:lnTo>
                  <a:lnTo>
                    <a:pt x="22723" y="703"/>
                  </a:lnTo>
                  <a:cubicBezTo>
                    <a:pt x="22678" y="470"/>
                    <a:pt x="22627" y="234"/>
                    <a:pt x="225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3"/>
            <p:cNvSpPr/>
            <p:nvPr/>
          </p:nvSpPr>
          <p:spPr>
            <a:xfrm>
              <a:off x="1093475" y="1887875"/>
              <a:ext cx="522875" cy="577550"/>
            </a:xfrm>
            <a:custGeom>
              <a:avLst/>
              <a:gdLst/>
              <a:ahLst/>
              <a:cxnLst/>
              <a:rect l="l" t="t" r="r" b="b"/>
              <a:pathLst>
                <a:path w="20915" h="23102" extrusionOk="0">
                  <a:moveTo>
                    <a:pt x="20833" y="1"/>
                  </a:moveTo>
                  <a:lnTo>
                    <a:pt x="1" y="23097"/>
                  </a:lnTo>
                  <a:cubicBezTo>
                    <a:pt x="151" y="23099"/>
                    <a:pt x="302" y="23101"/>
                    <a:pt x="453" y="23101"/>
                  </a:cubicBezTo>
                  <a:cubicBezTo>
                    <a:pt x="562" y="23101"/>
                    <a:pt x="671" y="23100"/>
                    <a:pt x="780" y="23098"/>
                  </a:cubicBezTo>
                  <a:lnTo>
                    <a:pt x="20914" y="777"/>
                  </a:lnTo>
                  <a:cubicBezTo>
                    <a:pt x="20892" y="518"/>
                    <a:pt x="20865" y="258"/>
                    <a:pt x="208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3"/>
            <p:cNvSpPr/>
            <p:nvPr/>
          </p:nvSpPr>
          <p:spPr>
            <a:xfrm>
              <a:off x="1151700" y="1946000"/>
              <a:ext cx="466675" cy="517300"/>
            </a:xfrm>
            <a:custGeom>
              <a:avLst/>
              <a:gdLst/>
              <a:ahLst/>
              <a:cxnLst/>
              <a:rect l="l" t="t" r="r" b="b"/>
              <a:pathLst>
                <a:path w="18667" h="20692" extrusionOk="0">
                  <a:moveTo>
                    <a:pt x="18664" y="0"/>
                  </a:moveTo>
                  <a:lnTo>
                    <a:pt x="1" y="20692"/>
                  </a:lnTo>
                  <a:cubicBezTo>
                    <a:pt x="292" y="20666"/>
                    <a:pt x="581" y="20634"/>
                    <a:pt x="871" y="20594"/>
                  </a:cubicBezTo>
                  <a:lnTo>
                    <a:pt x="18654" y="878"/>
                  </a:lnTo>
                  <a:cubicBezTo>
                    <a:pt x="18664" y="587"/>
                    <a:pt x="18667" y="295"/>
                    <a:pt x="186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3"/>
            <p:cNvSpPr/>
            <p:nvPr/>
          </p:nvSpPr>
          <p:spPr>
            <a:xfrm>
              <a:off x="1217375" y="2012375"/>
              <a:ext cx="397500" cy="440700"/>
            </a:xfrm>
            <a:custGeom>
              <a:avLst/>
              <a:gdLst/>
              <a:ahLst/>
              <a:cxnLst/>
              <a:rect l="l" t="t" r="r" b="b"/>
              <a:pathLst>
                <a:path w="15900" h="17628" extrusionOk="0">
                  <a:moveTo>
                    <a:pt x="15899" y="1"/>
                  </a:moveTo>
                  <a:lnTo>
                    <a:pt x="0" y="17627"/>
                  </a:lnTo>
                  <a:cubicBezTo>
                    <a:pt x="338" y="17552"/>
                    <a:pt x="675" y="17469"/>
                    <a:pt x="1010" y="17374"/>
                  </a:cubicBezTo>
                  <a:lnTo>
                    <a:pt x="1011" y="17374"/>
                  </a:lnTo>
                  <a:lnTo>
                    <a:pt x="15752" y="1032"/>
                  </a:lnTo>
                  <a:lnTo>
                    <a:pt x="15752" y="1031"/>
                  </a:lnTo>
                  <a:cubicBezTo>
                    <a:pt x="15811" y="687"/>
                    <a:pt x="15859" y="345"/>
                    <a:pt x="158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3"/>
            <p:cNvSpPr/>
            <p:nvPr/>
          </p:nvSpPr>
          <p:spPr>
            <a:xfrm>
              <a:off x="1295550" y="2092675"/>
              <a:ext cx="303325" cy="336275"/>
            </a:xfrm>
            <a:custGeom>
              <a:avLst/>
              <a:gdLst/>
              <a:ahLst/>
              <a:cxnLst/>
              <a:rect l="l" t="t" r="r" b="b"/>
              <a:pathLst>
                <a:path w="12133" h="13451" extrusionOk="0">
                  <a:moveTo>
                    <a:pt x="12132" y="1"/>
                  </a:moveTo>
                  <a:lnTo>
                    <a:pt x="1" y="13450"/>
                  </a:lnTo>
                  <a:cubicBezTo>
                    <a:pt x="439" y="13276"/>
                    <a:pt x="869" y="13087"/>
                    <a:pt x="1296" y="12881"/>
                  </a:cubicBezTo>
                  <a:lnTo>
                    <a:pt x="11699" y="1349"/>
                  </a:lnTo>
                  <a:cubicBezTo>
                    <a:pt x="11860" y="903"/>
                    <a:pt x="12004" y="453"/>
                    <a:pt x="1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3"/>
            <p:cNvSpPr/>
            <p:nvPr/>
          </p:nvSpPr>
          <p:spPr>
            <a:xfrm>
              <a:off x="1408400" y="2211425"/>
              <a:ext cx="139850" cy="154975"/>
            </a:xfrm>
            <a:custGeom>
              <a:avLst/>
              <a:gdLst/>
              <a:ahLst/>
              <a:cxnLst/>
              <a:rect l="l" t="t" r="r" b="b"/>
              <a:pathLst>
                <a:path w="5594" h="6199" extrusionOk="0">
                  <a:moveTo>
                    <a:pt x="5593" y="0"/>
                  </a:moveTo>
                  <a:lnTo>
                    <a:pt x="1" y="6199"/>
                  </a:lnTo>
                  <a:cubicBezTo>
                    <a:pt x="1111" y="5384"/>
                    <a:pt x="2156" y="4445"/>
                    <a:pt x="3115" y="3382"/>
                  </a:cubicBezTo>
                  <a:cubicBezTo>
                    <a:pt x="4072" y="2321"/>
                    <a:pt x="4899" y="1187"/>
                    <a:pt x="5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13"/>
          <p:cNvSpPr txBox="1">
            <a:spLocks noGrp="1"/>
          </p:cNvSpPr>
          <p:nvPr>
            <p:ph type="title"/>
          </p:nvPr>
        </p:nvSpPr>
        <p:spPr>
          <a:xfrm>
            <a:off x="720000" y="444549"/>
            <a:ext cx="7704000" cy="5667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6"/>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TITLE_AND_BODY_1_1">
    <p:spTree>
      <p:nvGrpSpPr>
        <p:cNvPr id="1" name="Shape 851"/>
        <p:cNvGrpSpPr/>
        <p:nvPr/>
      </p:nvGrpSpPr>
      <p:grpSpPr>
        <a:xfrm>
          <a:off x="0" y="0"/>
          <a:ext cx="0" cy="0"/>
          <a:chOff x="0" y="0"/>
          <a:chExt cx="0" cy="0"/>
        </a:xfrm>
      </p:grpSpPr>
      <p:grpSp>
        <p:nvGrpSpPr>
          <p:cNvPr id="852" name="Google Shape;852;p14"/>
          <p:cNvGrpSpPr/>
          <p:nvPr/>
        </p:nvGrpSpPr>
        <p:grpSpPr>
          <a:xfrm>
            <a:off x="-585219" y="4273950"/>
            <a:ext cx="1160337" cy="659099"/>
            <a:chOff x="3975856" y="181275"/>
            <a:chExt cx="1160337" cy="659099"/>
          </a:xfrm>
        </p:grpSpPr>
        <p:sp>
          <p:nvSpPr>
            <p:cNvPr id="853" name="Google Shape;853;p14"/>
            <p:cNvSpPr/>
            <p:nvPr/>
          </p:nvSpPr>
          <p:spPr>
            <a:xfrm rot="10800000">
              <a:off x="4678806" y="5500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4"/>
            <p:cNvSpPr/>
            <p:nvPr/>
          </p:nvSpPr>
          <p:spPr>
            <a:xfrm rot="10800000">
              <a:off x="4503068" y="5500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4"/>
            <p:cNvSpPr/>
            <p:nvPr/>
          </p:nvSpPr>
          <p:spPr>
            <a:xfrm rot="10800000">
              <a:off x="4327331" y="5500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4"/>
            <p:cNvSpPr/>
            <p:nvPr/>
          </p:nvSpPr>
          <p:spPr>
            <a:xfrm rot="10800000">
              <a:off x="4151593" y="5500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4"/>
            <p:cNvSpPr/>
            <p:nvPr/>
          </p:nvSpPr>
          <p:spPr>
            <a:xfrm rot="10800000">
              <a:off x="3975856" y="5500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4"/>
            <p:cNvSpPr/>
            <p:nvPr/>
          </p:nvSpPr>
          <p:spPr>
            <a:xfrm rot="10800000">
              <a:off x="4678806" y="3656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4"/>
            <p:cNvSpPr/>
            <p:nvPr/>
          </p:nvSpPr>
          <p:spPr>
            <a:xfrm rot="10800000">
              <a:off x="4503068" y="3656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4"/>
            <p:cNvSpPr/>
            <p:nvPr/>
          </p:nvSpPr>
          <p:spPr>
            <a:xfrm rot="10800000">
              <a:off x="4327331" y="3656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4"/>
            <p:cNvSpPr/>
            <p:nvPr/>
          </p:nvSpPr>
          <p:spPr>
            <a:xfrm rot="10800000">
              <a:off x="4151593" y="3656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4"/>
            <p:cNvSpPr/>
            <p:nvPr/>
          </p:nvSpPr>
          <p:spPr>
            <a:xfrm rot="10800000">
              <a:off x="3975856" y="3656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4"/>
            <p:cNvSpPr/>
            <p:nvPr/>
          </p:nvSpPr>
          <p:spPr>
            <a:xfrm rot="10800000">
              <a:off x="4678806" y="1812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4"/>
            <p:cNvSpPr/>
            <p:nvPr/>
          </p:nvSpPr>
          <p:spPr>
            <a:xfrm rot="10800000">
              <a:off x="4503068" y="1812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4"/>
            <p:cNvSpPr/>
            <p:nvPr/>
          </p:nvSpPr>
          <p:spPr>
            <a:xfrm rot="10800000">
              <a:off x="4327331" y="1812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4"/>
            <p:cNvSpPr/>
            <p:nvPr/>
          </p:nvSpPr>
          <p:spPr>
            <a:xfrm rot="10800000">
              <a:off x="4151593" y="1812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4"/>
            <p:cNvSpPr/>
            <p:nvPr/>
          </p:nvSpPr>
          <p:spPr>
            <a:xfrm rot="10800000">
              <a:off x="3975856" y="1812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4"/>
            <p:cNvSpPr/>
            <p:nvPr/>
          </p:nvSpPr>
          <p:spPr>
            <a:xfrm rot="10800000">
              <a:off x="4678806" y="7344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4"/>
            <p:cNvSpPr/>
            <p:nvPr/>
          </p:nvSpPr>
          <p:spPr>
            <a:xfrm rot="10800000">
              <a:off x="4503068" y="7344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4"/>
            <p:cNvSpPr/>
            <p:nvPr/>
          </p:nvSpPr>
          <p:spPr>
            <a:xfrm rot="10800000">
              <a:off x="4327331" y="7344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4"/>
            <p:cNvSpPr/>
            <p:nvPr/>
          </p:nvSpPr>
          <p:spPr>
            <a:xfrm rot="10800000">
              <a:off x="4151593" y="7344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4"/>
            <p:cNvSpPr/>
            <p:nvPr/>
          </p:nvSpPr>
          <p:spPr>
            <a:xfrm rot="10800000">
              <a:off x="3975856" y="7344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4"/>
            <p:cNvSpPr/>
            <p:nvPr/>
          </p:nvSpPr>
          <p:spPr>
            <a:xfrm rot="10800000">
              <a:off x="4854543" y="5500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4"/>
            <p:cNvSpPr/>
            <p:nvPr/>
          </p:nvSpPr>
          <p:spPr>
            <a:xfrm rot="10800000">
              <a:off x="4854543" y="3656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4"/>
            <p:cNvSpPr/>
            <p:nvPr/>
          </p:nvSpPr>
          <p:spPr>
            <a:xfrm rot="10800000">
              <a:off x="4854543" y="1812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4"/>
            <p:cNvSpPr/>
            <p:nvPr/>
          </p:nvSpPr>
          <p:spPr>
            <a:xfrm rot="10800000">
              <a:off x="4854543" y="7344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4"/>
            <p:cNvSpPr/>
            <p:nvPr/>
          </p:nvSpPr>
          <p:spPr>
            <a:xfrm rot="10800000">
              <a:off x="5030293" y="5500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4"/>
            <p:cNvSpPr/>
            <p:nvPr/>
          </p:nvSpPr>
          <p:spPr>
            <a:xfrm rot="10800000">
              <a:off x="5030293" y="3656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4"/>
            <p:cNvSpPr/>
            <p:nvPr/>
          </p:nvSpPr>
          <p:spPr>
            <a:xfrm rot="10800000">
              <a:off x="5030293" y="1812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4"/>
            <p:cNvSpPr/>
            <p:nvPr/>
          </p:nvSpPr>
          <p:spPr>
            <a:xfrm rot="10800000">
              <a:off x="5030293" y="7344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1" name="Google Shape;881;p14"/>
          <p:cNvGrpSpPr/>
          <p:nvPr/>
        </p:nvGrpSpPr>
        <p:grpSpPr>
          <a:xfrm flipH="1">
            <a:off x="-1094779" y="-401820"/>
            <a:ext cx="1928311" cy="1928029"/>
            <a:chOff x="592350" y="1439550"/>
            <a:chExt cx="1026025" cy="1025875"/>
          </a:xfrm>
        </p:grpSpPr>
        <p:sp>
          <p:nvSpPr>
            <p:cNvPr id="882" name="Google Shape;882;p14"/>
            <p:cNvSpPr/>
            <p:nvPr/>
          </p:nvSpPr>
          <p:spPr>
            <a:xfrm>
              <a:off x="637950" y="1509300"/>
              <a:ext cx="208725" cy="231400"/>
            </a:xfrm>
            <a:custGeom>
              <a:avLst/>
              <a:gdLst/>
              <a:ahLst/>
              <a:cxnLst/>
              <a:rect l="l" t="t" r="r" b="b"/>
              <a:pathLst>
                <a:path w="8349" h="9256" extrusionOk="0">
                  <a:moveTo>
                    <a:pt x="8349" y="0"/>
                  </a:moveTo>
                  <a:lnTo>
                    <a:pt x="8349" y="0"/>
                  </a:lnTo>
                  <a:cubicBezTo>
                    <a:pt x="7678" y="390"/>
                    <a:pt x="7026" y="822"/>
                    <a:pt x="6397" y="1296"/>
                  </a:cubicBezTo>
                  <a:lnTo>
                    <a:pt x="1090" y="7179"/>
                  </a:lnTo>
                  <a:cubicBezTo>
                    <a:pt x="683" y="7856"/>
                    <a:pt x="319" y="8549"/>
                    <a:pt x="0" y="9256"/>
                  </a:cubicBezTo>
                  <a:lnTo>
                    <a:pt x="8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4"/>
            <p:cNvSpPr/>
            <p:nvPr/>
          </p:nvSpPr>
          <p:spPr>
            <a:xfrm>
              <a:off x="604700" y="1466025"/>
              <a:ext cx="337400" cy="374050"/>
            </a:xfrm>
            <a:custGeom>
              <a:avLst/>
              <a:gdLst/>
              <a:ahLst/>
              <a:cxnLst/>
              <a:rect l="l" t="t" r="r" b="b"/>
              <a:pathLst>
                <a:path w="13496" h="14962" extrusionOk="0">
                  <a:moveTo>
                    <a:pt x="13495" y="0"/>
                  </a:moveTo>
                  <a:lnTo>
                    <a:pt x="13495" y="0"/>
                  </a:lnTo>
                  <a:cubicBezTo>
                    <a:pt x="13102" y="130"/>
                    <a:pt x="12712" y="274"/>
                    <a:pt x="12325" y="431"/>
                  </a:cubicBezTo>
                  <a:lnTo>
                    <a:pt x="311" y="13751"/>
                  </a:lnTo>
                  <a:cubicBezTo>
                    <a:pt x="194" y="14152"/>
                    <a:pt x="90" y="14555"/>
                    <a:pt x="1" y="14962"/>
                  </a:cubicBezTo>
                  <a:lnTo>
                    <a:pt x="134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4"/>
            <p:cNvSpPr/>
            <p:nvPr/>
          </p:nvSpPr>
          <p:spPr>
            <a:xfrm>
              <a:off x="593700" y="1447350"/>
              <a:ext cx="421750" cy="467525"/>
            </a:xfrm>
            <a:custGeom>
              <a:avLst/>
              <a:gdLst/>
              <a:ahLst/>
              <a:cxnLst/>
              <a:rect l="l" t="t" r="r" b="b"/>
              <a:pathLst>
                <a:path w="16870" h="18701" extrusionOk="0">
                  <a:moveTo>
                    <a:pt x="16869" y="0"/>
                  </a:moveTo>
                  <a:lnTo>
                    <a:pt x="16869" y="0"/>
                  </a:lnTo>
                  <a:cubicBezTo>
                    <a:pt x="16549" y="56"/>
                    <a:pt x="16228" y="120"/>
                    <a:pt x="15911" y="192"/>
                  </a:cubicBezTo>
                  <a:lnTo>
                    <a:pt x="95" y="17728"/>
                  </a:lnTo>
                  <a:cubicBezTo>
                    <a:pt x="55" y="18051"/>
                    <a:pt x="23" y="18375"/>
                    <a:pt x="1" y="18700"/>
                  </a:cubicBezTo>
                  <a:lnTo>
                    <a:pt x="168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4"/>
            <p:cNvSpPr/>
            <p:nvPr/>
          </p:nvSpPr>
          <p:spPr>
            <a:xfrm>
              <a:off x="592350" y="1440150"/>
              <a:ext cx="486000" cy="538050"/>
            </a:xfrm>
            <a:custGeom>
              <a:avLst/>
              <a:gdLst/>
              <a:ahLst/>
              <a:cxnLst/>
              <a:rect l="l" t="t" r="r" b="b"/>
              <a:pathLst>
                <a:path w="19440" h="21522" extrusionOk="0">
                  <a:moveTo>
                    <a:pt x="19439" y="0"/>
                  </a:moveTo>
                  <a:cubicBezTo>
                    <a:pt x="19159" y="13"/>
                    <a:pt x="18880" y="34"/>
                    <a:pt x="18601" y="61"/>
                  </a:cubicBezTo>
                  <a:lnTo>
                    <a:pt x="1" y="20682"/>
                  </a:lnTo>
                  <a:lnTo>
                    <a:pt x="1" y="20684"/>
                  </a:lnTo>
                  <a:cubicBezTo>
                    <a:pt x="4" y="20964"/>
                    <a:pt x="12" y="21244"/>
                    <a:pt x="26" y="21522"/>
                  </a:cubicBezTo>
                  <a:lnTo>
                    <a:pt x="194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4"/>
            <p:cNvSpPr/>
            <p:nvPr/>
          </p:nvSpPr>
          <p:spPr>
            <a:xfrm>
              <a:off x="596200" y="1439550"/>
              <a:ext cx="538425" cy="594700"/>
            </a:xfrm>
            <a:custGeom>
              <a:avLst/>
              <a:gdLst/>
              <a:ahLst/>
              <a:cxnLst/>
              <a:rect l="l" t="t" r="r" b="b"/>
              <a:pathLst>
                <a:path w="21537" h="23788" extrusionOk="0">
                  <a:moveTo>
                    <a:pt x="20781" y="0"/>
                  </a:moveTo>
                  <a:lnTo>
                    <a:pt x="0" y="23037"/>
                  </a:lnTo>
                  <a:cubicBezTo>
                    <a:pt x="32" y="23288"/>
                    <a:pt x="67" y="23537"/>
                    <a:pt x="109" y="23787"/>
                  </a:cubicBezTo>
                  <a:lnTo>
                    <a:pt x="21536" y="29"/>
                  </a:lnTo>
                  <a:cubicBezTo>
                    <a:pt x="21285" y="13"/>
                    <a:pt x="21032" y="4"/>
                    <a:pt x="20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4"/>
            <p:cNvSpPr/>
            <p:nvPr/>
          </p:nvSpPr>
          <p:spPr>
            <a:xfrm>
              <a:off x="605425" y="1443300"/>
              <a:ext cx="580750" cy="641525"/>
            </a:xfrm>
            <a:custGeom>
              <a:avLst/>
              <a:gdLst/>
              <a:ahLst/>
              <a:cxnLst/>
              <a:rect l="l" t="t" r="r" b="b"/>
              <a:pathLst>
                <a:path w="23230" h="25661" extrusionOk="0">
                  <a:moveTo>
                    <a:pt x="22533" y="1"/>
                  </a:moveTo>
                  <a:lnTo>
                    <a:pt x="1" y="24981"/>
                  </a:lnTo>
                  <a:cubicBezTo>
                    <a:pt x="53" y="25209"/>
                    <a:pt x="109" y="25437"/>
                    <a:pt x="170" y="25661"/>
                  </a:cubicBezTo>
                  <a:lnTo>
                    <a:pt x="23229" y="98"/>
                  </a:lnTo>
                  <a:cubicBezTo>
                    <a:pt x="22996" y="62"/>
                    <a:pt x="22767" y="30"/>
                    <a:pt x="22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4"/>
            <p:cNvSpPr/>
            <p:nvPr/>
          </p:nvSpPr>
          <p:spPr>
            <a:xfrm>
              <a:off x="618875" y="1451750"/>
              <a:ext cx="614800" cy="679375"/>
            </a:xfrm>
            <a:custGeom>
              <a:avLst/>
              <a:gdLst/>
              <a:ahLst/>
              <a:cxnLst/>
              <a:rect l="l" t="t" r="r" b="b"/>
              <a:pathLst>
                <a:path w="24592" h="27175" extrusionOk="0">
                  <a:moveTo>
                    <a:pt x="23948" y="0"/>
                  </a:moveTo>
                  <a:lnTo>
                    <a:pt x="0" y="26549"/>
                  </a:lnTo>
                  <a:cubicBezTo>
                    <a:pt x="69" y="26761"/>
                    <a:pt x="143" y="26967"/>
                    <a:pt x="221" y="27175"/>
                  </a:cubicBezTo>
                  <a:lnTo>
                    <a:pt x="24591" y="155"/>
                  </a:lnTo>
                  <a:cubicBezTo>
                    <a:pt x="24377" y="99"/>
                    <a:pt x="24164" y="48"/>
                    <a:pt x="23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4"/>
            <p:cNvSpPr/>
            <p:nvPr/>
          </p:nvSpPr>
          <p:spPr>
            <a:xfrm>
              <a:off x="635825" y="1464100"/>
              <a:ext cx="642050" cy="709625"/>
            </a:xfrm>
            <a:custGeom>
              <a:avLst/>
              <a:gdLst/>
              <a:ahLst/>
              <a:cxnLst/>
              <a:rect l="l" t="t" r="r" b="b"/>
              <a:pathLst>
                <a:path w="25682" h="28385" extrusionOk="0">
                  <a:moveTo>
                    <a:pt x="25083" y="1"/>
                  </a:moveTo>
                  <a:lnTo>
                    <a:pt x="0" y="27807"/>
                  </a:lnTo>
                  <a:lnTo>
                    <a:pt x="0" y="27809"/>
                  </a:lnTo>
                  <a:cubicBezTo>
                    <a:pt x="84" y="28002"/>
                    <a:pt x="172" y="28194"/>
                    <a:pt x="263" y="28385"/>
                  </a:cubicBezTo>
                  <a:lnTo>
                    <a:pt x="25681" y="205"/>
                  </a:lnTo>
                  <a:cubicBezTo>
                    <a:pt x="25483" y="132"/>
                    <a:pt x="25284" y="65"/>
                    <a:pt x="250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4"/>
            <p:cNvSpPr/>
            <p:nvPr/>
          </p:nvSpPr>
          <p:spPr>
            <a:xfrm>
              <a:off x="655750" y="1479825"/>
              <a:ext cx="663425" cy="733225"/>
            </a:xfrm>
            <a:custGeom>
              <a:avLst/>
              <a:gdLst/>
              <a:ahLst/>
              <a:cxnLst/>
              <a:rect l="l" t="t" r="r" b="b"/>
              <a:pathLst>
                <a:path w="26537" h="29329" extrusionOk="0">
                  <a:moveTo>
                    <a:pt x="25977" y="0"/>
                  </a:moveTo>
                  <a:lnTo>
                    <a:pt x="0" y="28795"/>
                  </a:lnTo>
                  <a:lnTo>
                    <a:pt x="0" y="28797"/>
                  </a:lnTo>
                  <a:cubicBezTo>
                    <a:pt x="98" y="28976"/>
                    <a:pt x="198" y="29152"/>
                    <a:pt x="304" y="29328"/>
                  </a:cubicBezTo>
                  <a:lnTo>
                    <a:pt x="26536" y="245"/>
                  </a:lnTo>
                  <a:cubicBezTo>
                    <a:pt x="26349" y="160"/>
                    <a:pt x="26164" y="77"/>
                    <a:pt x="25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4"/>
            <p:cNvSpPr/>
            <p:nvPr/>
          </p:nvSpPr>
          <p:spPr>
            <a:xfrm>
              <a:off x="678500" y="1498575"/>
              <a:ext cx="679275" cy="750850"/>
            </a:xfrm>
            <a:custGeom>
              <a:avLst/>
              <a:gdLst/>
              <a:ahLst/>
              <a:cxnLst/>
              <a:rect l="l" t="t" r="r" b="b"/>
              <a:pathLst>
                <a:path w="27171" h="30034" extrusionOk="0">
                  <a:moveTo>
                    <a:pt x="26645" y="0"/>
                  </a:moveTo>
                  <a:lnTo>
                    <a:pt x="0" y="29543"/>
                  </a:lnTo>
                  <a:cubicBezTo>
                    <a:pt x="111" y="29709"/>
                    <a:pt x="223" y="29872"/>
                    <a:pt x="338" y="30034"/>
                  </a:cubicBezTo>
                  <a:lnTo>
                    <a:pt x="27170" y="287"/>
                  </a:lnTo>
                  <a:cubicBezTo>
                    <a:pt x="26997" y="188"/>
                    <a:pt x="26823" y="92"/>
                    <a:pt x="266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4"/>
            <p:cNvSpPr/>
            <p:nvPr/>
          </p:nvSpPr>
          <p:spPr>
            <a:xfrm>
              <a:off x="703700" y="1520100"/>
              <a:ext cx="690225" cy="763000"/>
            </a:xfrm>
            <a:custGeom>
              <a:avLst/>
              <a:gdLst/>
              <a:ahLst/>
              <a:cxnLst/>
              <a:rect l="l" t="t" r="r" b="b"/>
              <a:pathLst>
                <a:path w="27609" h="30520" extrusionOk="0">
                  <a:moveTo>
                    <a:pt x="27119" y="0"/>
                  </a:moveTo>
                  <a:lnTo>
                    <a:pt x="0" y="30065"/>
                  </a:lnTo>
                  <a:cubicBezTo>
                    <a:pt x="123" y="30217"/>
                    <a:pt x="248" y="30369"/>
                    <a:pt x="374" y="30520"/>
                  </a:cubicBezTo>
                  <a:lnTo>
                    <a:pt x="27608" y="325"/>
                  </a:lnTo>
                  <a:cubicBezTo>
                    <a:pt x="27445" y="214"/>
                    <a:pt x="27282" y="107"/>
                    <a:pt x="27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4"/>
            <p:cNvSpPr/>
            <p:nvPr/>
          </p:nvSpPr>
          <p:spPr>
            <a:xfrm>
              <a:off x="731400" y="1544375"/>
              <a:ext cx="696300" cy="769725"/>
            </a:xfrm>
            <a:custGeom>
              <a:avLst/>
              <a:gdLst/>
              <a:ahLst/>
              <a:cxnLst/>
              <a:rect l="l" t="t" r="r" b="b"/>
              <a:pathLst>
                <a:path w="27852" h="30789" extrusionOk="0">
                  <a:moveTo>
                    <a:pt x="27394" y="0"/>
                  </a:moveTo>
                  <a:lnTo>
                    <a:pt x="1" y="30369"/>
                  </a:lnTo>
                  <a:cubicBezTo>
                    <a:pt x="132" y="30512"/>
                    <a:pt x="266" y="30651"/>
                    <a:pt x="405" y="30788"/>
                  </a:cubicBezTo>
                  <a:lnTo>
                    <a:pt x="27852" y="360"/>
                  </a:lnTo>
                  <a:cubicBezTo>
                    <a:pt x="27700" y="237"/>
                    <a:pt x="27548" y="117"/>
                    <a:pt x="273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4"/>
            <p:cNvSpPr/>
            <p:nvPr/>
          </p:nvSpPr>
          <p:spPr>
            <a:xfrm>
              <a:off x="761325" y="1571125"/>
              <a:ext cx="697850" cy="771450"/>
            </a:xfrm>
            <a:custGeom>
              <a:avLst/>
              <a:gdLst/>
              <a:ahLst/>
              <a:cxnLst/>
              <a:rect l="l" t="t" r="r" b="b"/>
              <a:pathLst>
                <a:path w="27914" h="30858" extrusionOk="0">
                  <a:moveTo>
                    <a:pt x="27488" y="0"/>
                  </a:moveTo>
                  <a:lnTo>
                    <a:pt x="0" y="30475"/>
                  </a:lnTo>
                  <a:cubicBezTo>
                    <a:pt x="6" y="30480"/>
                    <a:pt x="11" y="30485"/>
                    <a:pt x="16" y="30489"/>
                  </a:cubicBezTo>
                  <a:cubicBezTo>
                    <a:pt x="155" y="30614"/>
                    <a:pt x="296" y="30737"/>
                    <a:pt x="437" y="30857"/>
                  </a:cubicBezTo>
                  <a:lnTo>
                    <a:pt x="27914" y="395"/>
                  </a:lnTo>
                  <a:cubicBezTo>
                    <a:pt x="27779" y="266"/>
                    <a:pt x="27642" y="141"/>
                    <a:pt x="27504" y="15"/>
                  </a:cubicBezTo>
                  <a:cubicBezTo>
                    <a:pt x="27498" y="10"/>
                    <a:pt x="27493" y="5"/>
                    <a:pt x="274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4"/>
            <p:cNvSpPr/>
            <p:nvPr/>
          </p:nvSpPr>
          <p:spPr>
            <a:xfrm>
              <a:off x="793575" y="1600425"/>
              <a:ext cx="694850" cy="768100"/>
            </a:xfrm>
            <a:custGeom>
              <a:avLst/>
              <a:gdLst/>
              <a:ahLst/>
              <a:cxnLst/>
              <a:rect l="l" t="t" r="r" b="b"/>
              <a:pathLst>
                <a:path w="27794" h="30724" extrusionOk="0">
                  <a:moveTo>
                    <a:pt x="27398" y="1"/>
                  </a:moveTo>
                  <a:lnTo>
                    <a:pt x="1" y="30375"/>
                  </a:lnTo>
                  <a:cubicBezTo>
                    <a:pt x="155" y="30496"/>
                    <a:pt x="311" y="30611"/>
                    <a:pt x="468" y="30723"/>
                  </a:cubicBezTo>
                  <a:lnTo>
                    <a:pt x="27793" y="429"/>
                  </a:lnTo>
                  <a:cubicBezTo>
                    <a:pt x="27664" y="285"/>
                    <a:pt x="27532" y="142"/>
                    <a:pt x="27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4"/>
            <p:cNvSpPr/>
            <p:nvPr/>
          </p:nvSpPr>
          <p:spPr>
            <a:xfrm>
              <a:off x="828050" y="1632275"/>
              <a:ext cx="687275" cy="759650"/>
            </a:xfrm>
            <a:custGeom>
              <a:avLst/>
              <a:gdLst/>
              <a:ahLst/>
              <a:cxnLst/>
              <a:rect l="l" t="t" r="r" b="b"/>
              <a:pathLst>
                <a:path w="27491" h="30386" extrusionOk="0">
                  <a:moveTo>
                    <a:pt x="27129" y="0"/>
                  </a:moveTo>
                  <a:lnTo>
                    <a:pt x="1" y="30073"/>
                  </a:lnTo>
                  <a:cubicBezTo>
                    <a:pt x="166" y="30180"/>
                    <a:pt x="334" y="30284"/>
                    <a:pt x="502" y="30385"/>
                  </a:cubicBezTo>
                  <a:lnTo>
                    <a:pt x="27491" y="466"/>
                  </a:lnTo>
                  <a:cubicBezTo>
                    <a:pt x="27372" y="309"/>
                    <a:pt x="27252" y="154"/>
                    <a:pt x="27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4"/>
            <p:cNvSpPr/>
            <p:nvPr/>
          </p:nvSpPr>
          <p:spPr>
            <a:xfrm>
              <a:off x="865050" y="1666775"/>
              <a:ext cx="674725" cy="745825"/>
            </a:xfrm>
            <a:custGeom>
              <a:avLst/>
              <a:gdLst/>
              <a:ahLst/>
              <a:cxnLst/>
              <a:rect l="l" t="t" r="r" b="b"/>
              <a:pathLst>
                <a:path w="26989" h="29833" extrusionOk="0">
                  <a:moveTo>
                    <a:pt x="26660" y="1"/>
                  </a:moveTo>
                  <a:lnTo>
                    <a:pt x="1" y="29559"/>
                  </a:lnTo>
                  <a:cubicBezTo>
                    <a:pt x="177" y="29653"/>
                    <a:pt x="356" y="29746"/>
                    <a:pt x="535" y="29832"/>
                  </a:cubicBezTo>
                  <a:lnTo>
                    <a:pt x="26988" y="504"/>
                  </a:lnTo>
                  <a:cubicBezTo>
                    <a:pt x="26882" y="335"/>
                    <a:pt x="26772" y="167"/>
                    <a:pt x="266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4"/>
            <p:cNvSpPr/>
            <p:nvPr/>
          </p:nvSpPr>
          <p:spPr>
            <a:xfrm>
              <a:off x="904400" y="1704100"/>
              <a:ext cx="657250" cy="726325"/>
            </a:xfrm>
            <a:custGeom>
              <a:avLst/>
              <a:gdLst/>
              <a:ahLst/>
              <a:cxnLst/>
              <a:rect l="l" t="t" r="r" b="b"/>
              <a:pathLst>
                <a:path w="26290" h="29053" extrusionOk="0">
                  <a:moveTo>
                    <a:pt x="25998" y="0"/>
                  </a:moveTo>
                  <a:lnTo>
                    <a:pt x="1" y="28819"/>
                  </a:lnTo>
                  <a:cubicBezTo>
                    <a:pt x="191" y="28899"/>
                    <a:pt x="383" y="28977"/>
                    <a:pt x="575" y="29053"/>
                  </a:cubicBezTo>
                  <a:lnTo>
                    <a:pt x="26289" y="544"/>
                  </a:lnTo>
                  <a:cubicBezTo>
                    <a:pt x="26195" y="362"/>
                    <a:pt x="26099" y="179"/>
                    <a:pt x="259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4"/>
            <p:cNvSpPr/>
            <p:nvPr/>
          </p:nvSpPr>
          <p:spPr>
            <a:xfrm>
              <a:off x="946625" y="1744450"/>
              <a:ext cx="634000" cy="700625"/>
            </a:xfrm>
            <a:custGeom>
              <a:avLst/>
              <a:gdLst/>
              <a:ahLst/>
              <a:cxnLst/>
              <a:rect l="l" t="t" r="r" b="b"/>
              <a:pathLst>
                <a:path w="25360" h="28025" extrusionOk="0">
                  <a:moveTo>
                    <a:pt x="25112" y="0"/>
                  </a:moveTo>
                  <a:lnTo>
                    <a:pt x="1" y="27837"/>
                  </a:lnTo>
                  <a:cubicBezTo>
                    <a:pt x="204" y="27903"/>
                    <a:pt x="409" y="27965"/>
                    <a:pt x="613" y="28024"/>
                  </a:cubicBezTo>
                  <a:lnTo>
                    <a:pt x="25360" y="590"/>
                  </a:lnTo>
                  <a:lnTo>
                    <a:pt x="25360" y="589"/>
                  </a:lnTo>
                  <a:cubicBezTo>
                    <a:pt x="25280" y="392"/>
                    <a:pt x="25198" y="194"/>
                    <a:pt x="25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4"/>
            <p:cNvSpPr/>
            <p:nvPr/>
          </p:nvSpPr>
          <p:spPr>
            <a:xfrm>
              <a:off x="991875" y="1788150"/>
              <a:ext cx="604625" cy="668075"/>
            </a:xfrm>
            <a:custGeom>
              <a:avLst/>
              <a:gdLst/>
              <a:ahLst/>
              <a:cxnLst/>
              <a:rect l="l" t="t" r="r" b="b"/>
              <a:pathLst>
                <a:path w="24185" h="26723" extrusionOk="0">
                  <a:moveTo>
                    <a:pt x="23980" y="0"/>
                  </a:moveTo>
                  <a:lnTo>
                    <a:pt x="0" y="26585"/>
                  </a:lnTo>
                  <a:cubicBezTo>
                    <a:pt x="219" y="26636"/>
                    <a:pt x="438" y="26681"/>
                    <a:pt x="659" y="26722"/>
                  </a:cubicBezTo>
                  <a:lnTo>
                    <a:pt x="24185" y="640"/>
                  </a:lnTo>
                  <a:cubicBezTo>
                    <a:pt x="24121" y="426"/>
                    <a:pt x="24052" y="213"/>
                    <a:pt x="239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4"/>
            <p:cNvSpPr/>
            <p:nvPr/>
          </p:nvSpPr>
          <p:spPr>
            <a:xfrm>
              <a:off x="1040575" y="1835650"/>
              <a:ext cx="568100" cy="627650"/>
            </a:xfrm>
            <a:custGeom>
              <a:avLst/>
              <a:gdLst/>
              <a:ahLst/>
              <a:cxnLst/>
              <a:rect l="l" t="t" r="r" b="b"/>
              <a:pathLst>
                <a:path w="22724" h="25106" extrusionOk="0">
                  <a:moveTo>
                    <a:pt x="22574" y="1"/>
                  </a:moveTo>
                  <a:lnTo>
                    <a:pt x="0" y="25027"/>
                  </a:lnTo>
                  <a:cubicBezTo>
                    <a:pt x="239" y="25058"/>
                    <a:pt x="477" y="25083"/>
                    <a:pt x="714" y="25106"/>
                  </a:cubicBezTo>
                  <a:lnTo>
                    <a:pt x="22723" y="705"/>
                  </a:lnTo>
                  <a:lnTo>
                    <a:pt x="22723" y="703"/>
                  </a:lnTo>
                  <a:cubicBezTo>
                    <a:pt x="22678" y="470"/>
                    <a:pt x="22627" y="234"/>
                    <a:pt x="225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4"/>
            <p:cNvSpPr/>
            <p:nvPr/>
          </p:nvSpPr>
          <p:spPr>
            <a:xfrm>
              <a:off x="1093475" y="1887875"/>
              <a:ext cx="522875" cy="577550"/>
            </a:xfrm>
            <a:custGeom>
              <a:avLst/>
              <a:gdLst/>
              <a:ahLst/>
              <a:cxnLst/>
              <a:rect l="l" t="t" r="r" b="b"/>
              <a:pathLst>
                <a:path w="20915" h="23102" extrusionOk="0">
                  <a:moveTo>
                    <a:pt x="20833" y="1"/>
                  </a:moveTo>
                  <a:lnTo>
                    <a:pt x="1" y="23097"/>
                  </a:lnTo>
                  <a:cubicBezTo>
                    <a:pt x="151" y="23099"/>
                    <a:pt x="302" y="23101"/>
                    <a:pt x="453" y="23101"/>
                  </a:cubicBezTo>
                  <a:cubicBezTo>
                    <a:pt x="562" y="23101"/>
                    <a:pt x="671" y="23100"/>
                    <a:pt x="780" y="23098"/>
                  </a:cubicBezTo>
                  <a:lnTo>
                    <a:pt x="20914" y="777"/>
                  </a:lnTo>
                  <a:cubicBezTo>
                    <a:pt x="20892" y="518"/>
                    <a:pt x="20865" y="258"/>
                    <a:pt x="208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4"/>
            <p:cNvSpPr/>
            <p:nvPr/>
          </p:nvSpPr>
          <p:spPr>
            <a:xfrm>
              <a:off x="1151700" y="1946000"/>
              <a:ext cx="466675" cy="517300"/>
            </a:xfrm>
            <a:custGeom>
              <a:avLst/>
              <a:gdLst/>
              <a:ahLst/>
              <a:cxnLst/>
              <a:rect l="l" t="t" r="r" b="b"/>
              <a:pathLst>
                <a:path w="18667" h="20692" extrusionOk="0">
                  <a:moveTo>
                    <a:pt x="18664" y="0"/>
                  </a:moveTo>
                  <a:lnTo>
                    <a:pt x="1" y="20692"/>
                  </a:lnTo>
                  <a:cubicBezTo>
                    <a:pt x="292" y="20666"/>
                    <a:pt x="581" y="20634"/>
                    <a:pt x="871" y="20594"/>
                  </a:cubicBezTo>
                  <a:lnTo>
                    <a:pt x="18654" y="878"/>
                  </a:lnTo>
                  <a:cubicBezTo>
                    <a:pt x="18664" y="587"/>
                    <a:pt x="18667" y="295"/>
                    <a:pt x="186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4"/>
            <p:cNvSpPr/>
            <p:nvPr/>
          </p:nvSpPr>
          <p:spPr>
            <a:xfrm>
              <a:off x="1217375" y="2012375"/>
              <a:ext cx="397500" cy="440700"/>
            </a:xfrm>
            <a:custGeom>
              <a:avLst/>
              <a:gdLst/>
              <a:ahLst/>
              <a:cxnLst/>
              <a:rect l="l" t="t" r="r" b="b"/>
              <a:pathLst>
                <a:path w="15900" h="17628" extrusionOk="0">
                  <a:moveTo>
                    <a:pt x="15899" y="1"/>
                  </a:moveTo>
                  <a:lnTo>
                    <a:pt x="0" y="17627"/>
                  </a:lnTo>
                  <a:cubicBezTo>
                    <a:pt x="338" y="17552"/>
                    <a:pt x="675" y="17469"/>
                    <a:pt x="1010" y="17374"/>
                  </a:cubicBezTo>
                  <a:lnTo>
                    <a:pt x="1011" y="17374"/>
                  </a:lnTo>
                  <a:lnTo>
                    <a:pt x="15752" y="1032"/>
                  </a:lnTo>
                  <a:lnTo>
                    <a:pt x="15752" y="1031"/>
                  </a:lnTo>
                  <a:cubicBezTo>
                    <a:pt x="15811" y="687"/>
                    <a:pt x="15859" y="345"/>
                    <a:pt x="158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4"/>
            <p:cNvSpPr/>
            <p:nvPr/>
          </p:nvSpPr>
          <p:spPr>
            <a:xfrm>
              <a:off x="1295550" y="2092675"/>
              <a:ext cx="303325" cy="336275"/>
            </a:xfrm>
            <a:custGeom>
              <a:avLst/>
              <a:gdLst/>
              <a:ahLst/>
              <a:cxnLst/>
              <a:rect l="l" t="t" r="r" b="b"/>
              <a:pathLst>
                <a:path w="12133" h="13451" extrusionOk="0">
                  <a:moveTo>
                    <a:pt x="12132" y="1"/>
                  </a:moveTo>
                  <a:lnTo>
                    <a:pt x="1" y="13450"/>
                  </a:lnTo>
                  <a:cubicBezTo>
                    <a:pt x="439" y="13276"/>
                    <a:pt x="869" y="13087"/>
                    <a:pt x="1296" y="12881"/>
                  </a:cubicBezTo>
                  <a:lnTo>
                    <a:pt x="11699" y="1349"/>
                  </a:lnTo>
                  <a:cubicBezTo>
                    <a:pt x="11860" y="903"/>
                    <a:pt x="12004" y="453"/>
                    <a:pt x="1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4"/>
            <p:cNvSpPr/>
            <p:nvPr/>
          </p:nvSpPr>
          <p:spPr>
            <a:xfrm>
              <a:off x="1408400" y="2211425"/>
              <a:ext cx="139850" cy="154975"/>
            </a:xfrm>
            <a:custGeom>
              <a:avLst/>
              <a:gdLst/>
              <a:ahLst/>
              <a:cxnLst/>
              <a:rect l="l" t="t" r="r" b="b"/>
              <a:pathLst>
                <a:path w="5594" h="6199" extrusionOk="0">
                  <a:moveTo>
                    <a:pt x="5593" y="0"/>
                  </a:moveTo>
                  <a:lnTo>
                    <a:pt x="1" y="6199"/>
                  </a:lnTo>
                  <a:cubicBezTo>
                    <a:pt x="1111" y="5384"/>
                    <a:pt x="2156" y="4445"/>
                    <a:pt x="3115" y="3382"/>
                  </a:cubicBezTo>
                  <a:cubicBezTo>
                    <a:pt x="4072" y="2321"/>
                    <a:pt x="4899" y="1187"/>
                    <a:pt x="5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4"/>
          <p:cNvGrpSpPr/>
          <p:nvPr/>
        </p:nvGrpSpPr>
        <p:grpSpPr>
          <a:xfrm flipH="1">
            <a:off x="8096946" y="4306916"/>
            <a:ext cx="1928311" cy="1928029"/>
            <a:chOff x="592350" y="1439550"/>
            <a:chExt cx="1026025" cy="1025875"/>
          </a:xfrm>
        </p:grpSpPr>
        <p:sp>
          <p:nvSpPr>
            <p:cNvPr id="908" name="Google Shape;908;p14"/>
            <p:cNvSpPr/>
            <p:nvPr/>
          </p:nvSpPr>
          <p:spPr>
            <a:xfrm>
              <a:off x="637950" y="1509300"/>
              <a:ext cx="208725" cy="231400"/>
            </a:xfrm>
            <a:custGeom>
              <a:avLst/>
              <a:gdLst/>
              <a:ahLst/>
              <a:cxnLst/>
              <a:rect l="l" t="t" r="r" b="b"/>
              <a:pathLst>
                <a:path w="8349" h="9256" extrusionOk="0">
                  <a:moveTo>
                    <a:pt x="8349" y="0"/>
                  </a:moveTo>
                  <a:lnTo>
                    <a:pt x="8349" y="0"/>
                  </a:lnTo>
                  <a:cubicBezTo>
                    <a:pt x="7678" y="390"/>
                    <a:pt x="7026" y="822"/>
                    <a:pt x="6397" y="1296"/>
                  </a:cubicBezTo>
                  <a:lnTo>
                    <a:pt x="1090" y="7179"/>
                  </a:lnTo>
                  <a:cubicBezTo>
                    <a:pt x="683" y="7856"/>
                    <a:pt x="319" y="8549"/>
                    <a:pt x="0" y="9256"/>
                  </a:cubicBezTo>
                  <a:lnTo>
                    <a:pt x="83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4"/>
            <p:cNvSpPr/>
            <p:nvPr/>
          </p:nvSpPr>
          <p:spPr>
            <a:xfrm>
              <a:off x="604700" y="1466025"/>
              <a:ext cx="337400" cy="374050"/>
            </a:xfrm>
            <a:custGeom>
              <a:avLst/>
              <a:gdLst/>
              <a:ahLst/>
              <a:cxnLst/>
              <a:rect l="l" t="t" r="r" b="b"/>
              <a:pathLst>
                <a:path w="13496" h="14962" extrusionOk="0">
                  <a:moveTo>
                    <a:pt x="13495" y="0"/>
                  </a:moveTo>
                  <a:lnTo>
                    <a:pt x="13495" y="0"/>
                  </a:lnTo>
                  <a:cubicBezTo>
                    <a:pt x="13102" y="130"/>
                    <a:pt x="12712" y="274"/>
                    <a:pt x="12325" y="431"/>
                  </a:cubicBezTo>
                  <a:lnTo>
                    <a:pt x="311" y="13751"/>
                  </a:lnTo>
                  <a:cubicBezTo>
                    <a:pt x="194" y="14152"/>
                    <a:pt x="90" y="14555"/>
                    <a:pt x="1" y="14962"/>
                  </a:cubicBezTo>
                  <a:lnTo>
                    <a:pt x="134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4"/>
            <p:cNvSpPr/>
            <p:nvPr/>
          </p:nvSpPr>
          <p:spPr>
            <a:xfrm>
              <a:off x="593700" y="1447350"/>
              <a:ext cx="421750" cy="467525"/>
            </a:xfrm>
            <a:custGeom>
              <a:avLst/>
              <a:gdLst/>
              <a:ahLst/>
              <a:cxnLst/>
              <a:rect l="l" t="t" r="r" b="b"/>
              <a:pathLst>
                <a:path w="16870" h="18701" extrusionOk="0">
                  <a:moveTo>
                    <a:pt x="16869" y="0"/>
                  </a:moveTo>
                  <a:lnTo>
                    <a:pt x="16869" y="0"/>
                  </a:lnTo>
                  <a:cubicBezTo>
                    <a:pt x="16549" y="56"/>
                    <a:pt x="16228" y="120"/>
                    <a:pt x="15911" y="192"/>
                  </a:cubicBezTo>
                  <a:lnTo>
                    <a:pt x="95" y="17728"/>
                  </a:lnTo>
                  <a:cubicBezTo>
                    <a:pt x="55" y="18051"/>
                    <a:pt x="23" y="18375"/>
                    <a:pt x="1" y="18700"/>
                  </a:cubicBezTo>
                  <a:lnTo>
                    <a:pt x="168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4"/>
            <p:cNvSpPr/>
            <p:nvPr/>
          </p:nvSpPr>
          <p:spPr>
            <a:xfrm>
              <a:off x="592350" y="1440150"/>
              <a:ext cx="486000" cy="538050"/>
            </a:xfrm>
            <a:custGeom>
              <a:avLst/>
              <a:gdLst/>
              <a:ahLst/>
              <a:cxnLst/>
              <a:rect l="l" t="t" r="r" b="b"/>
              <a:pathLst>
                <a:path w="19440" h="21522" extrusionOk="0">
                  <a:moveTo>
                    <a:pt x="19439" y="0"/>
                  </a:moveTo>
                  <a:cubicBezTo>
                    <a:pt x="19159" y="13"/>
                    <a:pt x="18880" y="34"/>
                    <a:pt x="18601" y="61"/>
                  </a:cubicBezTo>
                  <a:lnTo>
                    <a:pt x="1" y="20682"/>
                  </a:lnTo>
                  <a:lnTo>
                    <a:pt x="1" y="20684"/>
                  </a:lnTo>
                  <a:cubicBezTo>
                    <a:pt x="4" y="20964"/>
                    <a:pt x="12" y="21244"/>
                    <a:pt x="26" y="21522"/>
                  </a:cubicBezTo>
                  <a:lnTo>
                    <a:pt x="194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4"/>
            <p:cNvSpPr/>
            <p:nvPr/>
          </p:nvSpPr>
          <p:spPr>
            <a:xfrm>
              <a:off x="596200" y="1439550"/>
              <a:ext cx="538425" cy="594700"/>
            </a:xfrm>
            <a:custGeom>
              <a:avLst/>
              <a:gdLst/>
              <a:ahLst/>
              <a:cxnLst/>
              <a:rect l="l" t="t" r="r" b="b"/>
              <a:pathLst>
                <a:path w="21537" h="23788" extrusionOk="0">
                  <a:moveTo>
                    <a:pt x="20781" y="0"/>
                  </a:moveTo>
                  <a:lnTo>
                    <a:pt x="0" y="23037"/>
                  </a:lnTo>
                  <a:cubicBezTo>
                    <a:pt x="32" y="23288"/>
                    <a:pt x="67" y="23537"/>
                    <a:pt x="109" y="23787"/>
                  </a:cubicBezTo>
                  <a:lnTo>
                    <a:pt x="21536" y="29"/>
                  </a:lnTo>
                  <a:cubicBezTo>
                    <a:pt x="21285" y="13"/>
                    <a:pt x="21032" y="4"/>
                    <a:pt x="207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4"/>
            <p:cNvSpPr/>
            <p:nvPr/>
          </p:nvSpPr>
          <p:spPr>
            <a:xfrm>
              <a:off x="605425" y="1443300"/>
              <a:ext cx="580750" cy="641525"/>
            </a:xfrm>
            <a:custGeom>
              <a:avLst/>
              <a:gdLst/>
              <a:ahLst/>
              <a:cxnLst/>
              <a:rect l="l" t="t" r="r" b="b"/>
              <a:pathLst>
                <a:path w="23230" h="25661" extrusionOk="0">
                  <a:moveTo>
                    <a:pt x="22533" y="1"/>
                  </a:moveTo>
                  <a:lnTo>
                    <a:pt x="1" y="24981"/>
                  </a:lnTo>
                  <a:cubicBezTo>
                    <a:pt x="53" y="25209"/>
                    <a:pt x="109" y="25437"/>
                    <a:pt x="170" y="25661"/>
                  </a:cubicBezTo>
                  <a:lnTo>
                    <a:pt x="23229" y="98"/>
                  </a:lnTo>
                  <a:cubicBezTo>
                    <a:pt x="22996" y="62"/>
                    <a:pt x="22767" y="30"/>
                    <a:pt x="225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4"/>
            <p:cNvSpPr/>
            <p:nvPr/>
          </p:nvSpPr>
          <p:spPr>
            <a:xfrm>
              <a:off x="618875" y="1451750"/>
              <a:ext cx="614800" cy="679375"/>
            </a:xfrm>
            <a:custGeom>
              <a:avLst/>
              <a:gdLst/>
              <a:ahLst/>
              <a:cxnLst/>
              <a:rect l="l" t="t" r="r" b="b"/>
              <a:pathLst>
                <a:path w="24592" h="27175" extrusionOk="0">
                  <a:moveTo>
                    <a:pt x="23948" y="0"/>
                  </a:moveTo>
                  <a:lnTo>
                    <a:pt x="0" y="26549"/>
                  </a:lnTo>
                  <a:cubicBezTo>
                    <a:pt x="69" y="26761"/>
                    <a:pt x="143" y="26967"/>
                    <a:pt x="221" y="27175"/>
                  </a:cubicBezTo>
                  <a:lnTo>
                    <a:pt x="24591" y="155"/>
                  </a:lnTo>
                  <a:cubicBezTo>
                    <a:pt x="24377" y="99"/>
                    <a:pt x="24164" y="48"/>
                    <a:pt x="239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4"/>
            <p:cNvSpPr/>
            <p:nvPr/>
          </p:nvSpPr>
          <p:spPr>
            <a:xfrm>
              <a:off x="635825" y="1464100"/>
              <a:ext cx="642050" cy="709625"/>
            </a:xfrm>
            <a:custGeom>
              <a:avLst/>
              <a:gdLst/>
              <a:ahLst/>
              <a:cxnLst/>
              <a:rect l="l" t="t" r="r" b="b"/>
              <a:pathLst>
                <a:path w="25682" h="28385" extrusionOk="0">
                  <a:moveTo>
                    <a:pt x="25083" y="1"/>
                  </a:moveTo>
                  <a:lnTo>
                    <a:pt x="0" y="27807"/>
                  </a:lnTo>
                  <a:lnTo>
                    <a:pt x="0" y="27809"/>
                  </a:lnTo>
                  <a:cubicBezTo>
                    <a:pt x="84" y="28002"/>
                    <a:pt x="172" y="28194"/>
                    <a:pt x="263" y="28385"/>
                  </a:cubicBezTo>
                  <a:lnTo>
                    <a:pt x="25681" y="205"/>
                  </a:lnTo>
                  <a:cubicBezTo>
                    <a:pt x="25483" y="132"/>
                    <a:pt x="25284" y="65"/>
                    <a:pt x="2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4"/>
            <p:cNvSpPr/>
            <p:nvPr/>
          </p:nvSpPr>
          <p:spPr>
            <a:xfrm>
              <a:off x="655750" y="1479825"/>
              <a:ext cx="663425" cy="733225"/>
            </a:xfrm>
            <a:custGeom>
              <a:avLst/>
              <a:gdLst/>
              <a:ahLst/>
              <a:cxnLst/>
              <a:rect l="l" t="t" r="r" b="b"/>
              <a:pathLst>
                <a:path w="26537" h="29329" extrusionOk="0">
                  <a:moveTo>
                    <a:pt x="25977" y="0"/>
                  </a:moveTo>
                  <a:lnTo>
                    <a:pt x="0" y="28795"/>
                  </a:lnTo>
                  <a:lnTo>
                    <a:pt x="0" y="28797"/>
                  </a:lnTo>
                  <a:cubicBezTo>
                    <a:pt x="98" y="28976"/>
                    <a:pt x="198" y="29152"/>
                    <a:pt x="304" y="29328"/>
                  </a:cubicBezTo>
                  <a:lnTo>
                    <a:pt x="26536" y="245"/>
                  </a:lnTo>
                  <a:cubicBezTo>
                    <a:pt x="26349" y="160"/>
                    <a:pt x="26164" y="77"/>
                    <a:pt x="25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4"/>
            <p:cNvSpPr/>
            <p:nvPr/>
          </p:nvSpPr>
          <p:spPr>
            <a:xfrm>
              <a:off x="678500" y="1498575"/>
              <a:ext cx="679275" cy="750850"/>
            </a:xfrm>
            <a:custGeom>
              <a:avLst/>
              <a:gdLst/>
              <a:ahLst/>
              <a:cxnLst/>
              <a:rect l="l" t="t" r="r" b="b"/>
              <a:pathLst>
                <a:path w="27171" h="30034" extrusionOk="0">
                  <a:moveTo>
                    <a:pt x="26645" y="0"/>
                  </a:moveTo>
                  <a:lnTo>
                    <a:pt x="0" y="29543"/>
                  </a:lnTo>
                  <a:cubicBezTo>
                    <a:pt x="111" y="29709"/>
                    <a:pt x="223" y="29872"/>
                    <a:pt x="338" y="30034"/>
                  </a:cubicBezTo>
                  <a:lnTo>
                    <a:pt x="27170" y="287"/>
                  </a:lnTo>
                  <a:cubicBezTo>
                    <a:pt x="26997" y="188"/>
                    <a:pt x="26823" y="92"/>
                    <a:pt x="266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4"/>
            <p:cNvSpPr/>
            <p:nvPr/>
          </p:nvSpPr>
          <p:spPr>
            <a:xfrm>
              <a:off x="703700" y="1520100"/>
              <a:ext cx="690225" cy="763000"/>
            </a:xfrm>
            <a:custGeom>
              <a:avLst/>
              <a:gdLst/>
              <a:ahLst/>
              <a:cxnLst/>
              <a:rect l="l" t="t" r="r" b="b"/>
              <a:pathLst>
                <a:path w="27609" h="30520" extrusionOk="0">
                  <a:moveTo>
                    <a:pt x="27119" y="0"/>
                  </a:moveTo>
                  <a:lnTo>
                    <a:pt x="0" y="30065"/>
                  </a:lnTo>
                  <a:cubicBezTo>
                    <a:pt x="123" y="30217"/>
                    <a:pt x="248" y="30369"/>
                    <a:pt x="374" y="30520"/>
                  </a:cubicBezTo>
                  <a:lnTo>
                    <a:pt x="27608" y="325"/>
                  </a:lnTo>
                  <a:cubicBezTo>
                    <a:pt x="27445" y="214"/>
                    <a:pt x="27282" y="107"/>
                    <a:pt x="27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4"/>
            <p:cNvSpPr/>
            <p:nvPr/>
          </p:nvSpPr>
          <p:spPr>
            <a:xfrm>
              <a:off x="731400" y="1544375"/>
              <a:ext cx="696300" cy="769725"/>
            </a:xfrm>
            <a:custGeom>
              <a:avLst/>
              <a:gdLst/>
              <a:ahLst/>
              <a:cxnLst/>
              <a:rect l="l" t="t" r="r" b="b"/>
              <a:pathLst>
                <a:path w="27852" h="30789" extrusionOk="0">
                  <a:moveTo>
                    <a:pt x="27394" y="0"/>
                  </a:moveTo>
                  <a:lnTo>
                    <a:pt x="1" y="30369"/>
                  </a:lnTo>
                  <a:cubicBezTo>
                    <a:pt x="132" y="30512"/>
                    <a:pt x="266" y="30651"/>
                    <a:pt x="405" y="30788"/>
                  </a:cubicBezTo>
                  <a:lnTo>
                    <a:pt x="27852" y="360"/>
                  </a:lnTo>
                  <a:cubicBezTo>
                    <a:pt x="27700" y="237"/>
                    <a:pt x="27548" y="117"/>
                    <a:pt x="273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4"/>
            <p:cNvSpPr/>
            <p:nvPr/>
          </p:nvSpPr>
          <p:spPr>
            <a:xfrm>
              <a:off x="761325" y="1571125"/>
              <a:ext cx="697850" cy="771450"/>
            </a:xfrm>
            <a:custGeom>
              <a:avLst/>
              <a:gdLst/>
              <a:ahLst/>
              <a:cxnLst/>
              <a:rect l="l" t="t" r="r" b="b"/>
              <a:pathLst>
                <a:path w="27914" h="30858" extrusionOk="0">
                  <a:moveTo>
                    <a:pt x="27488" y="0"/>
                  </a:moveTo>
                  <a:lnTo>
                    <a:pt x="0" y="30475"/>
                  </a:lnTo>
                  <a:cubicBezTo>
                    <a:pt x="6" y="30480"/>
                    <a:pt x="11" y="30485"/>
                    <a:pt x="16" y="30489"/>
                  </a:cubicBezTo>
                  <a:cubicBezTo>
                    <a:pt x="155" y="30614"/>
                    <a:pt x="296" y="30737"/>
                    <a:pt x="437" y="30857"/>
                  </a:cubicBezTo>
                  <a:lnTo>
                    <a:pt x="27914" y="395"/>
                  </a:lnTo>
                  <a:cubicBezTo>
                    <a:pt x="27779" y="266"/>
                    <a:pt x="27642" y="141"/>
                    <a:pt x="27504" y="15"/>
                  </a:cubicBezTo>
                  <a:cubicBezTo>
                    <a:pt x="27498" y="10"/>
                    <a:pt x="27493" y="5"/>
                    <a:pt x="27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4"/>
            <p:cNvSpPr/>
            <p:nvPr/>
          </p:nvSpPr>
          <p:spPr>
            <a:xfrm>
              <a:off x="793575" y="1600425"/>
              <a:ext cx="694850" cy="768100"/>
            </a:xfrm>
            <a:custGeom>
              <a:avLst/>
              <a:gdLst/>
              <a:ahLst/>
              <a:cxnLst/>
              <a:rect l="l" t="t" r="r" b="b"/>
              <a:pathLst>
                <a:path w="27794" h="30724" extrusionOk="0">
                  <a:moveTo>
                    <a:pt x="27398" y="1"/>
                  </a:moveTo>
                  <a:lnTo>
                    <a:pt x="1" y="30375"/>
                  </a:lnTo>
                  <a:cubicBezTo>
                    <a:pt x="155" y="30496"/>
                    <a:pt x="311" y="30611"/>
                    <a:pt x="468" y="30723"/>
                  </a:cubicBezTo>
                  <a:lnTo>
                    <a:pt x="27793" y="429"/>
                  </a:lnTo>
                  <a:cubicBezTo>
                    <a:pt x="27664" y="285"/>
                    <a:pt x="27532" y="142"/>
                    <a:pt x="27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4"/>
            <p:cNvSpPr/>
            <p:nvPr/>
          </p:nvSpPr>
          <p:spPr>
            <a:xfrm>
              <a:off x="828050" y="1632275"/>
              <a:ext cx="687275" cy="759650"/>
            </a:xfrm>
            <a:custGeom>
              <a:avLst/>
              <a:gdLst/>
              <a:ahLst/>
              <a:cxnLst/>
              <a:rect l="l" t="t" r="r" b="b"/>
              <a:pathLst>
                <a:path w="27491" h="30386" extrusionOk="0">
                  <a:moveTo>
                    <a:pt x="27129" y="0"/>
                  </a:moveTo>
                  <a:lnTo>
                    <a:pt x="1" y="30073"/>
                  </a:lnTo>
                  <a:cubicBezTo>
                    <a:pt x="166" y="30180"/>
                    <a:pt x="334" y="30284"/>
                    <a:pt x="502" y="30385"/>
                  </a:cubicBezTo>
                  <a:lnTo>
                    <a:pt x="27491" y="466"/>
                  </a:lnTo>
                  <a:cubicBezTo>
                    <a:pt x="27372" y="309"/>
                    <a:pt x="27252" y="154"/>
                    <a:pt x="2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4"/>
            <p:cNvSpPr/>
            <p:nvPr/>
          </p:nvSpPr>
          <p:spPr>
            <a:xfrm>
              <a:off x="865050" y="1666775"/>
              <a:ext cx="674725" cy="745825"/>
            </a:xfrm>
            <a:custGeom>
              <a:avLst/>
              <a:gdLst/>
              <a:ahLst/>
              <a:cxnLst/>
              <a:rect l="l" t="t" r="r" b="b"/>
              <a:pathLst>
                <a:path w="26989" h="29833" extrusionOk="0">
                  <a:moveTo>
                    <a:pt x="26660" y="1"/>
                  </a:moveTo>
                  <a:lnTo>
                    <a:pt x="1" y="29559"/>
                  </a:lnTo>
                  <a:cubicBezTo>
                    <a:pt x="177" y="29653"/>
                    <a:pt x="356" y="29746"/>
                    <a:pt x="535" y="29832"/>
                  </a:cubicBezTo>
                  <a:lnTo>
                    <a:pt x="26988" y="504"/>
                  </a:lnTo>
                  <a:cubicBezTo>
                    <a:pt x="26882" y="335"/>
                    <a:pt x="26772" y="167"/>
                    <a:pt x="266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4"/>
            <p:cNvSpPr/>
            <p:nvPr/>
          </p:nvSpPr>
          <p:spPr>
            <a:xfrm>
              <a:off x="904400" y="1704100"/>
              <a:ext cx="657250" cy="726325"/>
            </a:xfrm>
            <a:custGeom>
              <a:avLst/>
              <a:gdLst/>
              <a:ahLst/>
              <a:cxnLst/>
              <a:rect l="l" t="t" r="r" b="b"/>
              <a:pathLst>
                <a:path w="26290" h="29053" extrusionOk="0">
                  <a:moveTo>
                    <a:pt x="25998" y="0"/>
                  </a:moveTo>
                  <a:lnTo>
                    <a:pt x="1" y="28819"/>
                  </a:lnTo>
                  <a:cubicBezTo>
                    <a:pt x="191" y="28899"/>
                    <a:pt x="383" y="28977"/>
                    <a:pt x="575" y="29053"/>
                  </a:cubicBezTo>
                  <a:lnTo>
                    <a:pt x="26289" y="544"/>
                  </a:lnTo>
                  <a:cubicBezTo>
                    <a:pt x="26195" y="362"/>
                    <a:pt x="26099" y="179"/>
                    <a:pt x="25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4"/>
            <p:cNvSpPr/>
            <p:nvPr/>
          </p:nvSpPr>
          <p:spPr>
            <a:xfrm>
              <a:off x="946625" y="1744450"/>
              <a:ext cx="634000" cy="700625"/>
            </a:xfrm>
            <a:custGeom>
              <a:avLst/>
              <a:gdLst/>
              <a:ahLst/>
              <a:cxnLst/>
              <a:rect l="l" t="t" r="r" b="b"/>
              <a:pathLst>
                <a:path w="25360" h="28025" extrusionOk="0">
                  <a:moveTo>
                    <a:pt x="25112" y="0"/>
                  </a:moveTo>
                  <a:lnTo>
                    <a:pt x="1" y="27837"/>
                  </a:lnTo>
                  <a:cubicBezTo>
                    <a:pt x="204" y="27903"/>
                    <a:pt x="409" y="27965"/>
                    <a:pt x="613" y="28024"/>
                  </a:cubicBezTo>
                  <a:lnTo>
                    <a:pt x="25360" y="590"/>
                  </a:lnTo>
                  <a:lnTo>
                    <a:pt x="25360" y="589"/>
                  </a:lnTo>
                  <a:cubicBezTo>
                    <a:pt x="25280" y="392"/>
                    <a:pt x="25198" y="194"/>
                    <a:pt x="251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4"/>
            <p:cNvSpPr/>
            <p:nvPr/>
          </p:nvSpPr>
          <p:spPr>
            <a:xfrm>
              <a:off x="991875" y="1788150"/>
              <a:ext cx="604625" cy="668075"/>
            </a:xfrm>
            <a:custGeom>
              <a:avLst/>
              <a:gdLst/>
              <a:ahLst/>
              <a:cxnLst/>
              <a:rect l="l" t="t" r="r" b="b"/>
              <a:pathLst>
                <a:path w="24185" h="26723" extrusionOk="0">
                  <a:moveTo>
                    <a:pt x="23980" y="0"/>
                  </a:moveTo>
                  <a:lnTo>
                    <a:pt x="0" y="26585"/>
                  </a:lnTo>
                  <a:cubicBezTo>
                    <a:pt x="219" y="26636"/>
                    <a:pt x="438" y="26681"/>
                    <a:pt x="659" y="26722"/>
                  </a:cubicBezTo>
                  <a:lnTo>
                    <a:pt x="24185" y="640"/>
                  </a:lnTo>
                  <a:cubicBezTo>
                    <a:pt x="24121" y="426"/>
                    <a:pt x="24052" y="213"/>
                    <a:pt x="239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4"/>
            <p:cNvSpPr/>
            <p:nvPr/>
          </p:nvSpPr>
          <p:spPr>
            <a:xfrm>
              <a:off x="1040575" y="1835650"/>
              <a:ext cx="568100" cy="627650"/>
            </a:xfrm>
            <a:custGeom>
              <a:avLst/>
              <a:gdLst/>
              <a:ahLst/>
              <a:cxnLst/>
              <a:rect l="l" t="t" r="r" b="b"/>
              <a:pathLst>
                <a:path w="22724" h="25106" extrusionOk="0">
                  <a:moveTo>
                    <a:pt x="22574" y="1"/>
                  </a:moveTo>
                  <a:lnTo>
                    <a:pt x="0" y="25027"/>
                  </a:lnTo>
                  <a:cubicBezTo>
                    <a:pt x="239" y="25058"/>
                    <a:pt x="477" y="25083"/>
                    <a:pt x="714" y="25106"/>
                  </a:cubicBezTo>
                  <a:lnTo>
                    <a:pt x="22723" y="705"/>
                  </a:lnTo>
                  <a:lnTo>
                    <a:pt x="22723" y="703"/>
                  </a:lnTo>
                  <a:cubicBezTo>
                    <a:pt x="22678" y="470"/>
                    <a:pt x="22627" y="234"/>
                    <a:pt x="22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4"/>
            <p:cNvSpPr/>
            <p:nvPr/>
          </p:nvSpPr>
          <p:spPr>
            <a:xfrm>
              <a:off x="1093475" y="1887875"/>
              <a:ext cx="522875" cy="577550"/>
            </a:xfrm>
            <a:custGeom>
              <a:avLst/>
              <a:gdLst/>
              <a:ahLst/>
              <a:cxnLst/>
              <a:rect l="l" t="t" r="r" b="b"/>
              <a:pathLst>
                <a:path w="20915" h="23102" extrusionOk="0">
                  <a:moveTo>
                    <a:pt x="20833" y="1"/>
                  </a:moveTo>
                  <a:lnTo>
                    <a:pt x="1" y="23097"/>
                  </a:lnTo>
                  <a:cubicBezTo>
                    <a:pt x="151" y="23099"/>
                    <a:pt x="302" y="23101"/>
                    <a:pt x="453" y="23101"/>
                  </a:cubicBezTo>
                  <a:cubicBezTo>
                    <a:pt x="562" y="23101"/>
                    <a:pt x="671" y="23100"/>
                    <a:pt x="780" y="23098"/>
                  </a:cubicBezTo>
                  <a:lnTo>
                    <a:pt x="20914" y="777"/>
                  </a:lnTo>
                  <a:cubicBezTo>
                    <a:pt x="20892" y="518"/>
                    <a:pt x="20865" y="258"/>
                    <a:pt x="208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4"/>
            <p:cNvSpPr/>
            <p:nvPr/>
          </p:nvSpPr>
          <p:spPr>
            <a:xfrm>
              <a:off x="1151700" y="1946000"/>
              <a:ext cx="466675" cy="517300"/>
            </a:xfrm>
            <a:custGeom>
              <a:avLst/>
              <a:gdLst/>
              <a:ahLst/>
              <a:cxnLst/>
              <a:rect l="l" t="t" r="r" b="b"/>
              <a:pathLst>
                <a:path w="18667" h="20692" extrusionOk="0">
                  <a:moveTo>
                    <a:pt x="18664" y="0"/>
                  </a:moveTo>
                  <a:lnTo>
                    <a:pt x="1" y="20692"/>
                  </a:lnTo>
                  <a:cubicBezTo>
                    <a:pt x="292" y="20666"/>
                    <a:pt x="581" y="20634"/>
                    <a:pt x="871" y="20594"/>
                  </a:cubicBezTo>
                  <a:lnTo>
                    <a:pt x="18654" y="878"/>
                  </a:lnTo>
                  <a:cubicBezTo>
                    <a:pt x="18664" y="587"/>
                    <a:pt x="18667" y="295"/>
                    <a:pt x="186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4"/>
            <p:cNvSpPr/>
            <p:nvPr/>
          </p:nvSpPr>
          <p:spPr>
            <a:xfrm>
              <a:off x="1217375" y="2012375"/>
              <a:ext cx="397500" cy="440700"/>
            </a:xfrm>
            <a:custGeom>
              <a:avLst/>
              <a:gdLst/>
              <a:ahLst/>
              <a:cxnLst/>
              <a:rect l="l" t="t" r="r" b="b"/>
              <a:pathLst>
                <a:path w="15900" h="17628" extrusionOk="0">
                  <a:moveTo>
                    <a:pt x="15899" y="1"/>
                  </a:moveTo>
                  <a:lnTo>
                    <a:pt x="0" y="17627"/>
                  </a:lnTo>
                  <a:cubicBezTo>
                    <a:pt x="338" y="17552"/>
                    <a:pt x="675" y="17469"/>
                    <a:pt x="1010" y="17374"/>
                  </a:cubicBezTo>
                  <a:lnTo>
                    <a:pt x="1011" y="17374"/>
                  </a:lnTo>
                  <a:lnTo>
                    <a:pt x="15752" y="1032"/>
                  </a:lnTo>
                  <a:lnTo>
                    <a:pt x="15752" y="1031"/>
                  </a:lnTo>
                  <a:cubicBezTo>
                    <a:pt x="15811" y="687"/>
                    <a:pt x="15859" y="345"/>
                    <a:pt x="158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4"/>
            <p:cNvSpPr/>
            <p:nvPr/>
          </p:nvSpPr>
          <p:spPr>
            <a:xfrm>
              <a:off x="1295550" y="2092675"/>
              <a:ext cx="303325" cy="336275"/>
            </a:xfrm>
            <a:custGeom>
              <a:avLst/>
              <a:gdLst/>
              <a:ahLst/>
              <a:cxnLst/>
              <a:rect l="l" t="t" r="r" b="b"/>
              <a:pathLst>
                <a:path w="12133" h="13451" extrusionOk="0">
                  <a:moveTo>
                    <a:pt x="12132" y="1"/>
                  </a:moveTo>
                  <a:lnTo>
                    <a:pt x="1" y="13450"/>
                  </a:lnTo>
                  <a:cubicBezTo>
                    <a:pt x="439" y="13276"/>
                    <a:pt x="869" y="13087"/>
                    <a:pt x="1296" y="12881"/>
                  </a:cubicBezTo>
                  <a:lnTo>
                    <a:pt x="11699" y="1349"/>
                  </a:lnTo>
                  <a:cubicBezTo>
                    <a:pt x="11860" y="903"/>
                    <a:pt x="12004" y="453"/>
                    <a:pt x="12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4"/>
            <p:cNvSpPr/>
            <p:nvPr/>
          </p:nvSpPr>
          <p:spPr>
            <a:xfrm>
              <a:off x="1408400" y="2211425"/>
              <a:ext cx="139850" cy="154975"/>
            </a:xfrm>
            <a:custGeom>
              <a:avLst/>
              <a:gdLst/>
              <a:ahLst/>
              <a:cxnLst/>
              <a:rect l="l" t="t" r="r" b="b"/>
              <a:pathLst>
                <a:path w="5594" h="6199" extrusionOk="0">
                  <a:moveTo>
                    <a:pt x="5593" y="0"/>
                  </a:moveTo>
                  <a:lnTo>
                    <a:pt x="1" y="6199"/>
                  </a:lnTo>
                  <a:cubicBezTo>
                    <a:pt x="1111" y="5384"/>
                    <a:pt x="2156" y="4445"/>
                    <a:pt x="3115" y="3382"/>
                  </a:cubicBezTo>
                  <a:cubicBezTo>
                    <a:pt x="4072" y="2321"/>
                    <a:pt x="4899" y="1187"/>
                    <a:pt x="55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14"/>
          <p:cNvSpPr txBox="1">
            <a:spLocks noGrp="1"/>
          </p:cNvSpPr>
          <p:nvPr>
            <p:ph type="title"/>
          </p:nvPr>
        </p:nvSpPr>
        <p:spPr>
          <a:xfrm>
            <a:off x="720000" y="444549"/>
            <a:ext cx="7704000" cy="5667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a:solidFill>
                  <a:schemeClr val="accent6"/>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934"/>
        <p:cNvGrpSpPr/>
        <p:nvPr/>
      </p:nvGrpSpPr>
      <p:grpSpPr>
        <a:xfrm>
          <a:off x="0" y="0"/>
          <a:ext cx="0" cy="0"/>
          <a:chOff x="0" y="0"/>
          <a:chExt cx="0" cy="0"/>
        </a:xfrm>
      </p:grpSpPr>
      <p:grpSp>
        <p:nvGrpSpPr>
          <p:cNvPr id="935" name="Google Shape;935;p15"/>
          <p:cNvGrpSpPr/>
          <p:nvPr/>
        </p:nvGrpSpPr>
        <p:grpSpPr>
          <a:xfrm flipH="1">
            <a:off x="8401739" y="3901266"/>
            <a:ext cx="1928311" cy="1928029"/>
            <a:chOff x="592350" y="1439550"/>
            <a:chExt cx="1026025" cy="1025875"/>
          </a:xfrm>
        </p:grpSpPr>
        <p:sp>
          <p:nvSpPr>
            <p:cNvPr id="936" name="Google Shape;936;p15"/>
            <p:cNvSpPr/>
            <p:nvPr/>
          </p:nvSpPr>
          <p:spPr>
            <a:xfrm>
              <a:off x="637950" y="1509300"/>
              <a:ext cx="208725" cy="231400"/>
            </a:xfrm>
            <a:custGeom>
              <a:avLst/>
              <a:gdLst/>
              <a:ahLst/>
              <a:cxnLst/>
              <a:rect l="l" t="t" r="r" b="b"/>
              <a:pathLst>
                <a:path w="8349" h="9256" extrusionOk="0">
                  <a:moveTo>
                    <a:pt x="8349" y="0"/>
                  </a:moveTo>
                  <a:lnTo>
                    <a:pt x="8349" y="0"/>
                  </a:lnTo>
                  <a:cubicBezTo>
                    <a:pt x="7678" y="390"/>
                    <a:pt x="7026" y="822"/>
                    <a:pt x="6397" y="1296"/>
                  </a:cubicBezTo>
                  <a:lnTo>
                    <a:pt x="1090" y="7179"/>
                  </a:lnTo>
                  <a:cubicBezTo>
                    <a:pt x="683" y="7856"/>
                    <a:pt x="319" y="8549"/>
                    <a:pt x="0" y="9256"/>
                  </a:cubicBezTo>
                  <a:lnTo>
                    <a:pt x="8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5"/>
            <p:cNvSpPr/>
            <p:nvPr/>
          </p:nvSpPr>
          <p:spPr>
            <a:xfrm>
              <a:off x="604700" y="1466025"/>
              <a:ext cx="337400" cy="374050"/>
            </a:xfrm>
            <a:custGeom>
              <a:avLst/>
              <a:gdLst/>
              <a:ahLst/>
              <a:cxnLst/>
              <a:rect l="l" t="t" r="r" b="b"/>
              <a:pathLst>
                <a:path w="13496" h="14962" extrusionOk="0">
                  <a:moveTo>
                    <a:pt x="13495" y="0"/>
                  </a:moveTo>
                  <a:lnTo>
                    <a:pt x="13495" y="0"/>
                  </a:lnTo>
                  <a:cubicBezTo>
                    <a:pt x="13102" y="130"/>
                    <a:pt x="12712" y="274"/>
                    <a:pt x="12325" y="431"/>
                  </a:cubicBezTo>
                  <a:lnTo>
                    <a:pt x="311" y="13751"/>
                  </a:lnTo>
                  <a:cubicBezTo>
                    <a:pt x="194" y="14152"/>
                    <a:pt x="90" y="14555"/>
                    <a:pt x="1" y="14962"/>
                  </a:cubicBezTo>
                  <a:lnTo>
                    <a:pt x="134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5"/>
            <p:cNvSpPr/>
            <p:nvPr/>
          </p:nvSpPr>
          <p:spPr>
            <a:xfrm>
              <a:off x="593700" y="1447350"/>
              <a:ext cx="421750" cy="467525"/>
            </a:xfrm>
            <a:custGeom>
              <a:avLst/>
              <a:gdLst/>
              <a:ahLst/>
              <a:cxnLst/>
              <a:rect l="l" t="t" r="r" b="b"/>
              <a:pathLst>
                <a:path w="16870" h="18701" extrusionOk="0">
                  <a:moveTo>
                    <a:pt x="16869" y="0"/>
                  </a:moveTo>
                  <a:lnTo>
                    <a:pt x="16869" y="0"/>
                  </a:lnTo>
                  <a:cubicBezTo>
                    <a:pt x="16549" y="56"/>
                    <a:pt x="16228" y="120"/>
                    <a:pt x="15911" y="192"/>
                  </a:cubicBezTo>
                  <a:lnTo>
                    <a:pt x="95" y="17728"/>
                  </a:lnTo>
                  <a:cubicBezTo>
                    <a:pt x="55" y="18051"/>
                    <a:pt x="23" y="18375"/>
                    <a:pt x="1" y="18700"/>
                  </a:cubicBezTo>
                  <a:lnTo>
                    <a:pt x="168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5"/>
            <p:cNvSpPr/>
            <p:nvPr/>
          </p:nvSpPr>
          <p:spPr>
            <a:xfrm>
              <a:off x="592350" y="1440150"/>
              <a:ext cx="486000" cy="538050"/>
            </a:xfrm>
            <a:custGeom>
              <a:avLst/>
              <a:gdLst/>
              <a:ahLst/>
              <a:cxnLst/>
              <a:rect l="l" t="t" r="r" b="b"/>
              <a:pathLst>
                <a:path w="19440" h="21522" extrusionOk="0">
                  <a:moveTo>
                    <a:pt x="19439" y="0"/>
                  </a:moveTo>
                  <a:cubicBezTo>
                    <a:pt x="19159" y="13"/>
                    <a:pt x="18880" y="34"/>
                    <a:pt x="18601" y="61"/>
                  </a:cubicBezTo>
                  <a:lnTo>
                    <a:pt x="1" y="20682"/>
                  </a:lnTo>
                  <a:lnTo>
                    <a:pt x="1" y="20684"/>
                  </a:lnTo>
                  <a:cubicBezTo>
                    <a:pt x="4" y="20964"/>
                    <a:pt x="12" y="21244"/>
                    <a:pt x="26" y="21522"/>
                  </a:cubicBezTo>
                  <a:lnTo>
                    <a:pt x="194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5"/>
            <p:cNvSpPr/>
            <p:nvPr/>
          </p:nvSpPr>
          <p:spPr>
            <a:xfrm>
              <a:off x="596200" y="1439550"/>
              <a:ext cx="538425" cy="594700"/>
            </a:xfrm>
            <a:custGeom>
              <a:avLst/>
              <a:gdLst/>
              <a:ahLst/>
              <a:cxnLst/>
              <a:rect l="l" t="t" r="r" b="b"/>
              <a:pathLst>
                <a:path w="21537" h="23788" extrusionOk="0">
                  <a:moveTo>
                    <a:pt x="20781" y="0"/>
                  </a:moveTo>
                  <a:lnTo>
                    <a:pt x="0" y="23037"/>
                  </a:lnTo>
                  <a:cubicBezTo>
                    <a:pt x="32" y="23288"/>
                    <a:pt x="67" y="23537"/>
                    <a:pt x="109" y="23787"/>
                  </a:cubicBezTo>
                  <a:lnTo>
                    <a:pt x="21536" y="29"/>
                  </a:lnTo>
                  <a:cubicBezTo>
                    <a:pt x="21285" y="13"/>
                    <a:pt x="21032" y="4"/>
                    <a:pt x="20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5"/>
            <p:cNvSpPr/>
            <p:nvPr/>
          </p:nvSpPr>
          <p:spPr>
            <a:xfrm>
              <a:off x="605425" y="1443300"/>
              <a:ext cx="580750" cy="641525"/>
            </a:xfrm>
            <a:custGeom>
              <a:avLst/>
              <a:gdLst/>
              <a:ahLst/>
              <a:cxnLst/>
              <a:rect l="l" t="t" r="r" b="b"/>
              <a:pathLst>
                <a:path w="23230" h="25661" extrusionOk="0">
                  <a:moveTo>
                    <a:pt x="22533" y="1"/>
                  </a:moveTo>
                  <a:lnTo>
                    <a:pt x="1" y="24981"/>
                  </a:lnTo>
                  <a:cubicBezTo>
                    <a:pt x="53" y="25209"/>
                    <a:pt x="109" y="25437"/>
                    <a:pt x="170" y="25661"/>
                  </a:cubicBezTo>
                  <a:lnTo>
                    <a:pt x="23229" y="98"/>
                  </a:lnTo>
                  <a:cubicBezTo>
                    <a:pt x="22996" y="62"/>
                    <a:pt x="22767" y="30"/>
                    <a:pt x="22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5"/>
            <p:cNvSpPr/>
            <p:nvPr/>
          </p:nvSpPr>
          <p:spPr>
            <a:xfrm>
              <a:off x="618875" y="1451750"/>
              <a:ext cx="614800" cy="679375"/>
            </a:xfrm>
            <a:custGeom>
              <a:avLst/>
              <a:gdLst/>
              <a:ahLst/>
              <a:cxnLst/>
              <a:rect l="l" t="t" r="r" b="b"/>
              <a:pathLst>
                <a:path w="24592" h="27175" extrusionOk="0">
                  <a:moveTo>
                    <a:pt x="23948" y="0"/>
                  </a:moveTo>
                  <a:lnTo>
                    <a:pt x="0" y="26549"/>
                  </a:lnTo>
                  <a:cubicBezTo>
                    <a:pt x="69" y="26761"/>
                    <a:pt x="143" y="26967"/>
                    <a:pt x="221" y="27175"/>
                  </a:cubicBezTo>
                  <a:lnTo>
                    <a:pt x="24591" y="155"/>
                  </a:lnTo>
                  <a:cubicBezTo>
                    <a:pt x="24377" y="99"/>
                    <a:pt x="24164" y="48"/>
                    <a:pt x="23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5"/>
            <p:cNvSpPr/>
            <p:nvPr/>
          </p:nvSpPr>
          <p:spPr>
            <a:xfrm>
              <a:off x="635825" y="1464100"/>
              <a:ext cx="642050" cy="709625"/>
            </a:xfrm>
            <a:custGeom>
              <a:avLst/>
              <a:gdLst/>
              <a:ahLst/>
              <a:cxnLst/>
              <a:rect l="l" t="t" r="r" b="b"/>
              <a:pathLst>
                <a:path w="25682" h="28385" extrusionOk="0">
                  <a:moveTo>
                    <a:pt x="25083" y="1"/>
                  </a:moveTo>
                  <a:lnTo>
                    <a:pt x="0" y="27807"/>
                  </a:lnTo>
                  <a:lnTo>
                    <a:pt x="0" y="27809"/>
                  </a:lnTo>
                  <a:cubicBezTo>
                    <a:pt x="84" y="28002"/>
                    <a:pt x="172" y="28194"/>
                    <a:pt x="263" y="28385"/>
                  </a:cubicBezTo>
                  <a:lnTo>
                    <a:pt x="25681" y="205"/>
                  </a:lnTo>
                  <a:cubicBezTo>
                    <a:pt x="25483" y="132"/>
                    <a:pt x="25284" y="65"/>
                    <a:pt x="250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5"/>
            <p:cNvSpPr/>
            <p:nvPr/>
          </p:nvSpPr>
          <p:spPr>
            <a:xfrm>
              <a:off x="655750" y="1479825"/>
              <a:ext cx="663425" cy="733225"/>
            </a:xfrm>
            <a:custGeom>
              <a:avLst/>
              <a:gdLst/>
              <a:ahLst/>
              <a:cxnLst/>
              <a:rect l="l" t="t" r="r" b="b"/>
              <a:pathLst>
                <a:path w="26537" h="29329" extrusionOk="0">
                  <a:moveTo>
                    <a:pt x="25977" y="0"/>
                  </a:moveTo>
                  <a:lnTo>
                    <a:pt x="0" y="28795"/>
                  </a:lnTo>
                  <a:lnTo>
                    <a:pt x="0" y="28797"/>
                  </a:lnTo>
                  <a:cubicBezTo>
                    <a:pt x="98" y="28976"/>
                    <a:pt x="198" y="29152"/>
                    <a:pt x="304" y="29328"/>
                  </a:cubicBezTo>
                  <a:lnTo>
                    <a:pt x="26536" y="245"/>
                  </a:lnTo>
                  <a:cubicBezTo>
                    <a:pt x="26349" y="160"/>
                    <a:pt x="26164" y="77"/>
                    <a:pt x="25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5"/>
            <p:cNvSpPr/>
            <p:nvPr/>
          </p:nvSpPr>
          <p:spPr>
            <a:xfrm>
              <a:off x="678500" y="1498575"/>
              <a:ext cx="679275" cy="750850"/>
            </a:xfrm>
            <a:custGeom>
              <a:avLst/>
              <a:gdLst/>
              <a:ahLst/>
              <a:cxnLst/>
              <a:rect l="l" t="t" r="r" b="b"/>
              <a:pathLst>
                <a:path w="27171" h="30034" extrusionOk="0">
                  <a:moveTo>
                    <a:pt x="26645" y="0"/>
                  </a:moveTo>
                  <a:lnTo>
                    <a:pt x="0" y="29543"/>
                  </a:lnTo>
                  <a:cubicBezTo>
                    <a:pt x="111" y="29709"/>
                    <a:pt x="223" y="29872"/>
                    <a:pt x="338" y="30034"/>
                  </a:cubicBezTo>
                  <a:lnTo>
                    <a:pt x="27170" y="287"/>
                  </a:lnTo>
                  <a:cubicBezTo>
                    <a:pt x="26997" y="188"/>
                    <a:pt x="26823" y="92"/>
                    <a:pt x="266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5"/>
            <p:cNvSpPr/>
            <p:nvPr/>
          </p:nvSpPr>
          <p:spPr>
            <a:xfrm>
              <a:off x="703700" y="1520100"/>
              <a:ext cx="690225" cy="763000"/>
            </a:xfrm>
            <a:custGeom>
              <a:avLst/>
              <a:gdLst/>
              <a:ahLst/>
              <a:cxnLst/>
              <a:rect l="l" t="t" r="r" b="b"/>
              <a:pathLst>
                <a:path w="27609" h="30520" extrusionOk="0">
                  <a:moveTo>
                    <a:pt x="27119" y="0"/>
                  </a:moveTo>
                  <a:lnTo>
                    <a:pt x="0" y="30065"/>
                  </a:lnTo>
                  <a:cubicBezTo>
                    <a:pt x="123" y="30217"/>
                    <a:pt x="248" y="30369"/>
                    <a:pt x="374" y="30520"/>
                  </a:cubicBezTo>
                  <a:lnTo>
                    <a:pt x="27608" y="325"/>
                  </a:lnTo>
                  <a:cubicBezTo>
                    <a:pt x="27445" y="214"/>
                    <a:pt x="27282" y="107"/>
                    <a:pt x="27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5"/>
            <p:cNvSpPr/>
            <p:nvPr/>
          </p:nvSpPr>
          <p:spPr>
            <a:xfrm>
              <a:off x="731400" y="1544375"/>
              <a:ext cx="696300" cy="769725"/>
            </a:xfrm>
            <a:custGeom>
              <a:avLst/>
              <a:gdLst/>
              <a:ahLst/>
              <a:cxnLst/>
              <a:rect l="l" t="t" r="r" b="b"/>
              <a:pathLst>
                <a:path w="27852" h="30789" extrusionOk="0">
                  <a:moveTo>
                    <a:pt x="27394" y="0"/>
                  </a:moveTo>
                  <a:lnTo>
                    <a:pt x="1" y="30369"/>
                  </a:lnTo>
                  <a:cubicBezTo>
                    <a:pt x="132" y="30512"/>
                    <a:pt x="266" y="30651"/>
                    <a:pt x="405" y="30788"/>
                  </a:cubicBezTo>
                  <a:lnTo>
                    <a:pt x="27852" y="360"/>
                  </a:lnTo>
                  <a:cubicBezTo>
                    <a:pt x="27700" y="237"/>
                    <a:pt x="27548" y="117"/>
                    <a:pt x="273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5"/>
            <p:cNvSpPr/>
            <p:nvPr/>
          </p:nvSpPr>
          <p:spPr>
            <a:xfrm>
              <a:off x="761325" y="1571125"/>
              <a:ext cx="697850" cy="771450"/>
            </a:xfrm>
            <a:custGeom>
              <a:avLst/>
              <a:gdLst/>
              <a:ahLst/>
              <a:cxnLst/>
              <a:rect l="l" t="t" r="r" b="b"/>
              <a:pathLst>
                <a:path w="27914" h="30858" extrusionOk="0">
                  <a:moveTo>
                    <a:pt x="27488" y="0"/>
                  </a:moveTo>
                  <a:lnTo>
                    <a:pt x="0" y="30475"/>
                  </a:lnTo>
                  <a:cubicBezTo>
                    <a:pt x="6" y="30480"/>
                    <a:pt x="11" y="30485"/>
                    <a:pt x="16" y="30489"/>
                  </a:cubicBezTo>
                  <a:cubicBezTo>
                    <a:pt x="155" y="30614"/>
                    <a:pt x="296" y="30737"/>
                    <a:pt x="437" y="30857"/>
                  </a:cubicBezTo>
                  <a:lnTo>
                    <a:pt x="27914" y="395"/>
                  </a:lnTo>
                  <a:cubicBezTo>
                    <a:pt x="27779" y="266"/>
                    <a:pt x="27642" y="141"/>
                    <a:pt x="27504" y="15"/>
                  </a:cubicBezTo>
                  <a:cubicBezTo>
                    <a:pt x="27498" y="10"/>
                    <a:pt x="27493" y="5"/>
                    <a:pt x="274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5"/>
            <p:cNvSpPr/>
            <p:nvPr/>
          </p:nvSpPr>
          <p:spPr>
            <a:xfrm>
              <a:off x="793575" y="1600425"/>
              <a:ext cx="694850" cy="768100"/>
            </a:xfrm>
            <a:custGeom>
              <a:avLst/>
              <a:gdLst/>
              <a:ahLst/>
              <a:cxnLst/>
              <a:rect l="l" t="t" r="r" b="b"/>
              <a:pathLst>
                <a:path w="27794" h="30724" extrusionOk="0">
                  <a:moveTo>
                    <a:pt x="27398" y="1"/>
                  </a:moveTo>
                  <a:lnTo>
                    <a:pt x="1" y="30375"/>
                  </a:lnTo>
                  <a:cubicBezTo>
                    <a:pt x="155" y="30496"/>
                    <a:pt x="311" y="30611"/>
                    <a:pt x="468" y="30723"/>
                  </a:cubicBezTo>
                  <a:lnTo>
                    <a:pt x="27793" y="429"/>
                  </a:lnTo>
                  <a:cubicBezTo>
                    <a:pt x="27664" y="285"/>
                    <a:pt x="27532" y="142"/>
                    <a:pt x="27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5"/>
            <p:cNvSpPr/>
            <p:nvPr/>
          </p:nvSpPr>
          <p:spPr>
            <a:xfrm>
              <a:off x="828050" y="1632275"/>
              <a:ext cx="687275" cy="759650"/>
            </a:xfrm>
            <a:custGeom>
              <a:avLst/>
              <a:gdLst/>
              <a:ahLst/>
              <a:cxnLst/>
              <a:rect l="l" t="t" r="r" b="b"/>
              <a:pathLst>
                <a:path w="27491" h="30386" extrusionOk="0">
                  <a:moveTo>
                    <a:pt x="27129" y="0"/>
                  </a:moveTo>
                  <a:lnTo>
                    <a:pt x="1" y="30073"/>
                  </a:lnTo>
                  <a:cubicBezTo>
                    <a:pt x="166" y="30180"/>
                    <a:pt x="334" y="30284"/>
                    <a:pt x="502" y="30385"/>
                  </a:cubicBezTo>
                  <a:lnTo>
                    <a:pt x="27491" y="466"/>
                  </a:lnTo>
                  <a:cubicBezTo>
                    <a:pt x="27372" y="309"/>
                    <a:pt x="27252" y="154"/>
                    <a:pt x="27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5"/>
            <p:cNvSpPr/>
            <p:nvPr/>
          </p:nvSpPr>
          <p:spPr>
            <a:xfrm>
              <a:off x="865050" y="1666775"/>
              <a:ext cx="674725" cy="745825"/>
            </a:xfrm>
            <a:custGeom>
              <a:avLst/>
              <a:gdLst/>
              <a:ahLst/>
              <a:cxnLst/>
              <a:rect l="l" t="t" r="r" b="b"/>
              <a:pathLst>
                <a:path w="26989" h="29833" extrusionOk="0">
                  <a:moveTo>
                    <a:pt x="26660" y="1"/>
                  </a:moveTo>
                  <a:lnTo>
                    <a:pt x="1" y="29559"/>
                  </a:lnTo>
                  <a:cubicBezTo>
                    <a:pt x="177" y="29653"/>
                    <a:pt x="356" y="29746"/>
                    <a:pt x="535" y="29832"/>
                  </a:cubicBezTo>
                  <a:lnTo>
                    <a:pt x="26988" y="504"/>
                  </a:lnTo>
                  <a:cubicBezTo>
                    <a:pt x="26882" y="335"/>
                    <a:pt x="26772" y="167"/>
                    <a:pt x="266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5"/>
            <p:cNvSpPr/>
            <p:nvPr/>
          </p:nvSpPr>
          <p:spPr>
            <a:xfrm>
              <a:off x="904400" y="1704100"/>
              <a:ext cx="657250" cy="726325"/>
            </a:xfrm>
            <a:custGeom>
              <a:avLst/>
              <a:gdLst/>
              <a:ahLst/>
              <a:cxnLst/>
              <a:rect l="l" t="t" r="r" b="b"/>
              <a:pathLst>
                <a:path w="26290" h="29053" extrusionOk="0">
                  <a:moveTo>
                    <a:pt x="25998" y="0"/>
                  </a:moveTo>
                  <a:lnTo>
                    <a:pt x="1" y="28819"/>
                  </a:lnTo>
                  <a:cubicBezTo>
                    <a:pt x="191" y="28899"/>
                    <a:pt x="383" y="28977"/>
                    <a:pt x="575" y="29053"/>
                  </a:cubicBezTo>
                  <a:lnTo>
                    <a:pt x="26289" y="544"/>
                  </a:lnTo>
                  <a:cubicBezTo>
                    <a:pt x="26195" y="362"/>
                    <a:pt x="26099" y="179"/>
                    <a:pt x="259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5"/>
            <p:cNvSpPr/>
            <p:nvPr/>
          </p:nvSpPr>
          <p:spPr>
            <a:xfrm>
              <a:off x="946625" y="1744450"/>
              <a:ext cx="634000" cy="700625"/>
            </a:xfrm>
            <a:custGeom>
              <a:avLst/>
              <a:gdLst/>
              <a:ahLst/>
              <a:cxnLst/>
              <a:rect l="l" t="t" r="r" b="b"/>
              <a:pathLst>
                <a:path w="25360" h="28025" extrusionOk="0">
                  <a:moveTo>
                    <a:pt x="25112" y="0"/>
                  </a:moveTo>
                  <a:lnTo>
                    <a:pt x="1" y="27837"/>
                  </a:lnTo>
                  <a:cubicBezTo>
                    <a:pt x="204" y="27903"/>
                    <a:pt x="409" y="27965"/>
                    <a:pt x="613" y="28024"/>
                  </a:cubicBezTo>
                  <a:lnTo>
                    <a:pt x="25360" y="590"/>
                  </a:lnTo>
                  <a:lnTo>
                    <a:pt x="25360" y="589"/>
                  </a:lnTo>
                  <a:cubicBezTo>
                    <a:pt x="25280" y="392"/>
                    <a:pt x="25198" y="194"/>
                    <a:pt x="25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5"/>
            <p:cNvSpPr/>
            <p:nvPr/>
          </p:nvSpPr>
          <p:spPr>
            <a:xfrm>
              <a:off x="991875" y="1788150"/>
              <a:ext cx="604625" cy="668075"/>
            </a:xfrm>
            <a:custGeom>
              <a:avLst/>
              <a:gdLst/>
              <a:ahLst/>
              <a:cxnLst/>
              <a:rect l="l" t="t" r="r" b="b"/>
              <a:pathLst>
                <a:path w="24185" h="26723" extrusionOk="0">
                  <a:moveTo>
                    <a:pt x="23980" y="0"/>
                  </a:moveTo>
                  <a:lnTo>
                    <a:pt x="0" y="26585"/>
                  </a:lnTo>
                  <a:cubicBezTo>
                    <a:pt x="219" y="26636"/>
                    <a:pt x="438" y="26681"/>
                    <a:pt x="659" y="26722"/>
                  </a:cubicBezTo>
                  <a:lnTo>
                    <a:pt x="24185" y="640"/>
                  </a:lnTo>
                  <a:cubicBezTo>
                    <a:pt x="24121" y="426"/>
                    <a:pt x="24052" y="213"/>
                    <a:pt x="239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5"/>
            <p:cNvSpPr/>
            <p:nvPr/>
          </p:nvSpPr>
          <p:spPr>
            <a:xfrm>
              <a:off x="1040575" y="1835650"/>
              <a:ext cx="568100" cy="627650"/>
            </a:xfrm>
            <a:custGeom>
              <a:avLst/>
              <a:gdLst/>
              <a:ahLst/>
              <a:cxnLst/>
              <a:rect l="l" t="t" r="r" b="b"/>
              <a:pathLst>
                <a:path w="22724" h="25106" extrusionOk="0">
                  <a:moveTo>
                    <a:pt x="22574" y="1"/>
                  </a:moveTo>
                  <a:lnTo>
                    <a:pt x="0" y="25027"/>
                  </a:lnTo>
                  <a:cubicBezTo>
                    <a:pt x="239" y="25058"/>
                    <a:pt x="477" y="25083"/>
                    <a:pt x="714" y="25106"/>
                  </a:cubicBezTo>
                  <a:lnTo>
                    <a:pt x="22723" y="705"/>
                  </a:lnTo>
                  <a:lnTo>
                    <a:pt x="22723" y="703"/>
                  </a:lnTo>
                  <a:cubicBezTo>
                    <a:pt x="22678" y="470"/>
                    <a:pt x="22627" y="234"/>
                    <a:pt x="225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5"/>
            <p:cNvSpPr/>
            <p:nvPr/>
          </p:nvSpPr>
          <p:spPr>
            <a:xfrm>
              <a:off x="1093475" y="1887875"/>
              <a:ext cx="522875" cy="577550"/>
            </a:xfrm>
            <a:custGeom>
              <a:avLst/>
              <a:gdLst/>
              <a:ahLst/>
              <a:cxnLst/>
              <a:rect l="l" t="t" r="r" b="b"/>
              <a:pathLst>
                <a:path w="20915" h="23102" extrusionOk="0">
                  <a:moveTo>
                    <a:pt x="20833" y="1"/>
                  </a:moveTo>
                  <a:lnTo>
                    <a:pt x="1" y="23097"/>
                  </a:lnTo>
                  <a:cubicBezTo>
                    <a:pt x="151" y="23099"/>
                    <a:pt x="302" y="23101"/>
                    <a:pt x="453" y="23101"/>
                  </a:cubicBezTo>
                  <a:cubicBezTo>
                    <a:pt x="562" y="23101"/>
                    <a:pt x="671" y="23100"/>
                    <a:pt x="780" y="23098"/>
                  </a:cubicBezTo>
                  <a:lnTo>
                    <a:pt x="20914" y="777"/>
                  </a:lnTo>
                  <a:cubicBezTo>
                    <a:pt x="20892" y="518"/>
                    <a:pt x="20865" y="258"/>
                    <a:pt x="208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5"/>
            <p:cNvSpPr/>
            <p:nvPr/>
          </p:nvSpPr>
          <p:spPr>
            <a:xfrm>
              <a:off x="1151700" y="1946000"/>
              <a:ext cx="466675" cy="517300"/>
            </a:xfrm>
            <a:custGeom>
              <a:avLst/>
              <a:gdLst/>
              <a:ahLst/>
              <a:cxnLst/>
              <a:rect l="l" t="t" r="r" b="b"/>
              <a:pathLst>
                <a:path w="18667" h="20692" extrusionOk="0">
                  <a:moveTo>
                    <a:pt x="18664" y="0"/>
                  </a:moveTo>
                  <a:lnTo>
                    <a:pt x="1" y="20692"/>
                  </a:lnTo>
                  <a:cubicBezTo>
                    <a:pt x="292" y="20666"/>
                    <a:pt x="581" y="20634"/>
                    <a:pt x="871" y="20594"/>
                  </a:cubicBezTo>
                  <a:lnTo>
                    <a:pt x="18654" y="878"/>
                  </a:lnTo>
                  <a:cubicBezTo>
                    <a:pt x="18664" y="587"/>
                    <a:pt x="18667" y="295"/>
                    <a:pt x="186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5"/>
            <p:cNvSpPr/>
            <p:nvPr/>
          </p:nvSpPr>
          <p:spPr>
            <a:xfrm>
              <a:off x="1217375" y="2012375"/>
              <a:ext cx="397500" cy="440700"/>
            </a:xfrm>
            <a:custGeom>
              <a:avLst/>
              <a:gdLst/>
              <a:ahLst/>
              <a:cxnLst/>
              <a:rect l="l" t="t" r="r" b="b"/>
              <a:pathLst>
                <a:path w="15900" h="17628" extrusionOk="0">
                  <a:moveTo>
                    <a:pt x="15899" y="1"/>
                  </a:moveTo>
                  <a:lnTo>
                    <a:pt x="0" y="17627"/>
                  </a:lnTo>
                  <a:cubicBezTo>
                    <a:pt x="338" y="17552"/>
                    <a:pt x="675" y="17469"/>
                    <a:pt x="1010" y="17374"/>
                  </a:cubicBezTo>
                  <a:lnTo>
                    <a:pt x="1011" y="17374"/>
                  </a:lnTo>
                  <a:lnTo>
                    <a:pt x="15752" y="1032"/>
                  </a:lnTo>
                  <a:lnTo>
                    <a:pt x="15752" y="1031"/>
                  </a:lnTo>
                  <a:cubicBezTo>
                    <a:pt x="15811" y="687"/>
                    <a:pt x="15859" y="345"/>
                    <a:pt x="158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5"/>
            <p:cNvSpPr/>
            <p:nvPr/>
          </p:nvSpPr>
          <p:spPr>
            <a:xfrm>
              <a:off x="1295550" y="2092675"/>
              <a:ext cx="303325" cy="336275"/>
            </a:xfrm>
            <a:custGeom>
              <a:avLst/>
              <a:gdLst/>
              <a:ahLst/>
              <a:cxnLst/>
              <a:rect l="l" t="t" r="r" b="b"/>
              <a:pathLst>
                <a:path w="12133" h="13451" extrusionOk="0">
                  <a:moveTo>
                    <a:pt x="12132" y="1"/>
                  </a:moveTo>
                  <a:lnTo>
                    <a:pt x="1" y="13450"/>
                  </a:lnTo>
                  <a:cubicBezTo>
                    <a:pt x="439" y="13276"/>
                    <a:pt x="869" y="13087"/>
                    <a:pt x="1296" y="12881"/>
                  </a:cubicBezTo>
                  <a:lnTo>
                    <a:pt x="11699" y="1349"/>
                  </a:lnTo>
                  <a:cubicBezTo>
                    <a:pt x="11860" y="903"/>
                    <a:pt x="12004" y="453"/>
                    <a:pt x="1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5"/>
            <p:cNvSpPr/>
            <p:nvPr/>
          </p:nvSpPr>
          <p:spPr>
            <a:xfrm>
              <a:off x="1408400" y="2211425"/>
              <a:ext cx="139850" cy="154975"/>
            </a:xfrm>
            <a:custGeom>
              <a:avLst/>
              <a:gdLst/>
              <a:ahLst/>
              <a:cxnLst/>
              <a:rect l="l" t="t" r="r" b="b"/>
              <a:pathLst>
                <a:path w="5594" h="6199" extrusionOk="0">
                  <a:moveTo>
                    <a:pt x="5593" y="0"/>
                  </a:moveTo>
                  <a:lnTo>
                    <a:pt x="1" y="6199"/>
                  </a:lnTo>
                  <a:cubicBezTo>
                    <a:pt x="1111" y="5384"/>
                    <a:pt x="2156" y="4445"/>
                    <a:pt x="3115" y="3382"/>
                  </a:cubicBezTo>
                  <a:cubicBezTo>
                    <a:pt x="4072" y="2321"/>
                    <a:pt x="4899" y="1187"/>
                    <a:pt x="5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1" name="Google Shape;961;p15"/>
          <p:cNvGrpSpPr/>
          <p:nvPr/>
        </p:nvGrpSpPr>
        <p:grpSpPr>
          <a:xfrm flipH="1">
            <a:off x="6542321" y="4086975"/>
            <a:ext cx="3254325" cy="1584625"/>
            <a:chOff x="238125" y="2780050"/>
            <a:chExt cx="3254325" cy="1584625"/>
          </a:xfrm>
        </p:grpSpPr>
        <p:sp>
          <p:nvSpPr>
            <p:cNvPr id="962" name="Google Shape;962;p15"/>
            <p:cNvSpPr/>
            <p:nvPr/>
          </p:nvSpPr>
          <p:spPr>
            <a:xfrm>
              <a:off x="238125" y="3653325"/>
              <a:ext cx="612200" cy="702950"/>
            </a:xfrm>
            <a:custGeom>
              <a:avLst/>
              <a:gdLst/>
              <a:ahLst/>
              <a:cxnLst/>
              <a:rect l="l" t="t" r="r" b="b"/>
              <a:pathLst>
                <a:path w="24488" h="28118" extrusionOk="0">
                  <a:moveTo>
                    <a:pt x="12244" y="1100"/>
                  </a:moveTo>
                  <a:lnTo>
                    <a:pt x="23467" y="7580"/>
                  </a:lnTo>
                  <a:lnTo>
                    <a:pt x="23467" y="20538"/>
                  </a:lnTo>
                  <a:lnTo>
                    <a:pt x="12244" y="27019"/>
                  </a:lnTo>
                  <a:lnTo>
                    <a:pt x="1021" y="20538"/>
                  </a:lnTo>
                  <a:lnTo>
                    <a:pt x="1021" y="7580"/>
                  </a:lnTo>
                  <a:lnTo>
                    <a:pt x="12244" y="1100"/>
                  </a:lnTo>
                  <a:close/>
                  <a:moveTo>
                    <a:pt x="12243" y="1"/>
                  </a:moveTo>
                  <a:cubicBezTo>
                    <a:pt x="12155" y="1"/>
                    <a:pt x="12067" y="23"/>
                    <a:pt x="11988" y="68"/>
                  </a:cubicBezTo>
                  <a:lnTo>
                    <a:pt x="256" y="6842"/>
                  </a:lnTo>
                  <a:cubicBezTo>
                    <a:pt x="98" y="6933"/>
                    <a:pt x="0" y="7103"/>
                    <a:pt x="0" y="7285"/>
                  </a:cubicBezTo>
                  <a:lnTo>
                    <a:pt x="0" y="20833"/>
                  </a:lnTo>
                  <a:cubicBezTo>
                    <a:pt x="0" y="21015"/>
                    <a:pt x="98" y="21183"/>
                    <a:pt x="256" y="21274"/>
                  </a:cubicBezTo>
                  <a:lnTo>
                    <a:pt x="11988" y="28049"/>
                  </a:lnTo>
                  <a:cubicBezTo>
                    <a:pt x="12067" y="28094"/>
                    <a:pt x="12155" y="28117"/>
                    <a:pt x="12243" y="28117"/>
                  </a:cubicBezTo>
                  <a:cubicBezTo>
                    <a:pt x="12332" y="28117"/>
                    <a:pt x="12420" y="28094"/>
                    <a:pt x="12498" y="28049"/>
                  </a:cubicBezTo>
                  <a:lnTo>
                    <a:pt x="24231" y="21274"/>
                  </a:lnTo>
                  <a:cubicBezTo>
                    <a:pt x="24390" y="21183"/>
                    <a:pt x="24487" y="21015"/>
                    <a:pt x="24487" y="20833"/>
                  </a:cubicBezTo>
                  <a:lnTo>
                    <a:pt x="24487" y="7285"/>
                  </a:lnTo>
                  <a:cubicBezTo>
                    <a:pt x="24487" y="7103"/>
                    <a:pt x="24390" y="6933"/>
                    <a:pt x="24231" y="6842"/>
                  </a:cubicBezTo>
                  <a:lnTo>
                    <a:pt x="12498" y="68"/>
                  </a:lnTo>
                  <a:cubicBezTo>
                    <a:pt x="12420" y="23"/>
                    <a:pt x="12332" y="1"/>
                    <a:pt x="12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5"/>
            <p:cNvSpPr/>
            <p:nvPr/>
          </p:nvSpPr>
          <p:spPr>
            <a:xfrm>
              <a:off x="531450" y="3145825"/>
              <a:ext cx="612200" cy="702950"/>
            </a:xfrm>
            <a:custGeom>
              <a:avLst/>
              <a:gdLst/>
              <a:ahLst/>
              <a:cxnLst/>
              <a:rect l="l" t="t" r="r" b="b"/>
              <a:pathLst>
                <a:path w="24488" h="28118" extrusionOk="0">
                  <a:moveTo>
                    <a:pt x="12244" y="1100"/>
                  </a:moveTo>
                  <a:lnTo>
                    <a:pt x="23467" y="7580"/>
                  </a:lnTo>
                  <a:lnTo>
                    <a:pt x="23467" y="20539"/>
                  </a:lnTo>
                  <a:lnTo>
                    <a:pt x="12244" y="27018"/>
                  </a:lnTo>
                  <a:lnTo>
                    <a:pt x="1021" y="20539"/>
                  </a:lnTo>
                  <a:lnTo>
                    <a:pt x="1021" y="7580"/>
                  </a:lnTo>
                  <a:lnTo>
                    <a:pt x="12244" y="1100"/>
                  </a:lnTo>
                  <a:close/>
                  <a:moveTo>
                    <a:pt x="12244" y="0"/>
                  </a:moveTo>
                  <a:cubicBezTo>
                    <a:pt x="12156" y="0"/>
                    <a:pt x="12067" y="23"/>
                    <a:pt x="11988" y="68"/>
                  </a:cubicBezTo>
                  <a:lnTo>
                    <a:pt x="255" y="6843"/>
                  </a:lnTo>
                  <a:cubicBezTo>
                    <a:pt x="98" y="6934"/>
                    <a:pt x="0" y="7102"/>
                    <a:pt x="0" y="7284"/>
                  </a:cubicBezTo>
                  <a:lnTo>
                    <a:pt x="0" y="20833"/>
                  </a:lnTo>
                  <a:cubicBezTo>
                    <a:pt x="0" y="21016"/>
                    <a:pt x="98" y="21184"/>
                    <a:pt x="255" y="21275"/>
                  </a:cubicBezTo>
                  <a:lnTo>
                    <a:pt x="11988" y="28049"/>
                  </a:lnTo>
                  <a:cubicBezTo>
                    <a:pt x="12067" y="28095"/>
                    <a:pt x="12156" y="28118"/>
                    <a:pt x="12244" y="28118"/>
                  </a:cubicBezTo>
                  <a:cubicBezTo>
                    <a:pt x="12332" y="28118"/>
                    <a:pt x="12420" y="28095"/>
                    <a:pt x="12498" y="28049"/>
                  </a:cubicBezTo>
                  <a:lnTo>
                    <a:pt x="24232" y="21275"/>
                  </a:lnTo>
                  <a:cubicBezTo>
                    <a:pt x="24390" y="21184"/>
                    <a:pt x="24488" y="21016"/>
                    <a:pt x="24488" y="20833"/>
                  </a:cubicBezTo>
                  <a:lnTo>
                    <a:pt x="24488" y="7284"/>
                  </a:lnTo>
                  <a:cubicBezTo>
                    <a:pt x="24488" y="7102"/>
                    <a:pt x="24390" y="6934"/>
                    <a:pt x="24232" y="6843"/>
                  </a:cubicBezTo>
                  <a:lnTo>
                    <a:pt x="12498" y="68"/>
                  </a:lnTo>
                  <a:cubicBezTo>
                    <a:pt x="12420" y="23"/>
                    <a:pt x="12332" y="0"/>
                    <a:pt x="12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5"/>
            <p:cNvSpPr/>
            <p:nvPr/>
          </p:nvSpPr>
          <p:spPr>
            <a:xfrm>
              <a:off x="1118125" y="3151175"/>
              <a:ext cx="612200" cy="702975"/>
            </a:xfrm>
            <a:custGeom>
              <a:avLst/>
              <a:gdLst/>
              <a:ahLst/>
              <a:cxnLst/>
              <a:rect l="l" t="t" r="r" b="b"/>
              <a:pathLst>
                <a:path w="24488" h="28119" extrusionOk="0">
                  <a:moveTo>
                    <a:pt x="12244" y="1101"/>
                  </a:moveTo>
                  <a:lnTo>
                    <a:pt x="23465" y="7579"/>
                  </a:lnTo>
                  <a:lnTo>
                    <a:pt x="23465" y="20539"/>
                  </a:lnTo>
                  <a:lnTo>
                    <a:pt x="12244" y="27018"/>
                  </a:lnTo>
                  <a:lnTo>
                    <a:pt x="1021" y="20539"/>
                  </a:lnTo>
                  <a:lnTo>
                    <a:pt x="1021" y="7579"/>
                  </a:lnTo>
                  <a:lnTo>
                    <a:pt x="12244" y="1101"/>
                  </a:lnTo>
                  <a:close/>
                  <a:moveTo>
                    <a:pt x="12244" y="0"/>
                  </a:moveTo>
                  <a:cubicBezTo>
                    <a:pt x="12155" y="0"/>
                    <a:pt x="12067" y="23"/>
                    <a:pt x="11988" y="69"/>
                  </a:cubicBezTo>
                  <a:lnTo>
                    <a:pt x="254" y="6843"/>
                  </a:lnTo>
                  <a:cubicBezTo>
                    <a:pt x="98" y="6934"/>
                    <a:pt x="0" y="7102"/>
                    <a:pt x="0" y="7285"/>
                  </a:cubicBezTo>
                  <a:lnTo>
                    <a:pt x="0" y="20834"/>
                  </a:lnTo>
                  <a:cubicBezTo>
                    <a:pt x="0" y="21016"/>
                    <a:pt x="98" y="21184"/>
                    <a:pt x="254" y="21275"/>
                  </a:cubicBezTo>
                  <a:lnTo>
                    <a:pt x="11988" y="28050"/>
                  </a:lnTo>
                  <a:cubicBezTo>
                    <a:pt x="12067" y="28095"/>
                    <a:pt x="12155" y="28118"/>
                    <a:pt x="12244" y="28118"/>
                  </a:cubicBezTo>
                  <a:cubicBezTo>
                    <a:pt x="12332" y="28118"/>
                    <a:pt x="12420" y="28095"/>
                    <a:pt x="12498" y="28050"/>
                  </a:cubicBezTo>
                  <a:lnTo>
                    <a:pt x="24231" y="21275"/>
                  </a:lnTo>
                  <a:cubicBezTo>
                    <a:pt x="24390" y="21184"/>
                    <a:pt x="24487" y="21016"/>
                    <a:pt x="24487" y="20834"/>
                  </a:cubicBezTo>
                  <a:lnTo>
                    <a:pt x="24487" y="7285"/>
                  </a:lnTo>
                  <a:cubicBezTo>
                    <a:pt x="24487" y="7102"/>
                    <a:pt x="24390" y="6934"/>
                    <a:pt x="24231" y="6843"/>
                  </a:cubicBezTo>
                  <a:lnTo>
                    <a:pt x="12498" y="69"/>
                  </a:lnTo>
                  <a:cubicBezTo>
                    <a:pt x="12420" y="23"/>
                    <a:pt x="12332" y="0"/>
                    <a:pt x="12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5"/>
            <p:cNvSpPr/>
            <p:nvPr/>
          </p:nvSpPr>
          <p:spPr>
            <a:xfrm>
              <a:off x="824775" y="3657250"/>
              <a:ext cx="612200" cy="702975"/>
            </a:xfrm>
            <a:custGeom>
              <a:avLst/>
              <a:gdLst/>
              <a:ahLst/>
              <a:cxnLst/>
              <a:rect l="l" t="t" r="r" b="b"/>
              <a:pathLst>
                <a:path w="24488" h="28119" extrusionOk="0">
                  <a:moveTo>
                    <a:pt x="12244" y="1099"/>
                  </a:moveTo>
                  <a:lnTo>
                    <a:pt x="23467" y="7579"/>
                  </a:lnTo>
                  <a:lnTo>
                    <a:pt x="23467" y="20538"/>
                  </a:lnTo>
                  <a:lnTo>
                    <a:pt x="12244" y="27018"/>
                  </a:lnTo>
                  <a:lnTo>
                    <a:pt x="1021" y="20538"/>
                  </a:lnTo>
                  <a:lnTo>
                    <a:pt x="1021" y="7579"/>
                  </a:lnTo>
                  <a:lnTo>
                    <a:pt x="12244" y="1099"/>
                  </a:lnTo>
                  <a:close/>
                  <a:moveTo>
                    <a:pt x="12244" y="1"/>
                  </a:moveTo>
                  <a:cubicBezTo>
                    <a:pt x="12156" y="1"/>
                    <a:pt x="12068" y="24"/>
                    <a:pt x="11988" y="69"/>
                  </a:cubicBezTo>
                  <a:lnTo>
                    <a:pt x="255" y="6844"/>
                  </a:lnTo>
                  <a:cubicBezTo>
                    <a:pt x="98" y="6935"/>
                    <a:pt x="1" y="7103"/>
                    <a:pt x="1" y="7285"/>
                  </a:cubicBezTo>
                  <a:lnTo>
                    <a:pt x="1" y="20834"/>
                  </a:lnTo>
                  <a:cubicBezTo>
                    <a:pt x="1" y="21016"/>
                    <a:pt x="98" y="21184"/>
                    <a:pt x="255" y="21276"/>
                  </a:cubicBezTo>
                  <a:lnTo>
                    <a:pt x="11988" y="28050"/>
                  </a:lnTo>
                  <a:cubicBezTo>
                    <a:pt x="12068" y="28096"/>
                    <a:pt x="12156" y="28118"/>
                    <a:pt x="12244" y="28118"/>
                  </a:cubicBezTo>
                  <a:cubicBezTo>
                    <a:pt x="12332" y="28118"/>
                    <a:pt x="12420" y="28096"/>
                    <a:pt x="12499" y="28050"/>
                  </a:cubicBezTo>
                  <a:lnTo>
                    <a:pt x="24232" y="21276"/>
                  </a:lnTo>
                  <a:cubicBezTo>
                    <a:pt x="24390" y="21184"/>
                    <a:pt x="24488" y="21016"/>
                    <a:pt x="24488" y="20834"/>
                  </a:cubicBezTo>
                  <a:lnTo>
                    <a:pt x="24488" y="7285"/>
                  </a:lnTo>
                  <a:cubicBezTo>
                    <a:pt x="24488" y="7103"/>
                    <a:pt x="24390" y="6935"/>
                    <a:pt x="24232" y="6844"/>
                  </a:cubicBezTo>
                  <a:lnTo>
                    <a:pt x="12499" y="69"/>
                  </a:lnTo>
                  <a:cubicBezTo>
                    <a:pt x="12420" y="24"/>
                    <a:pt x="12332" y="1"/>
                    <a:pt x="12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5"/>
            <p:cNvSpPr/>
            <p:nvPr/>
          </p:nvSpPr>
          <p:spPr>
            <a:xfrm>
              <a:off x="1411450" y="3657250"/>
              <a:ext cx="612200" cy="702975"/>
            </a:xfrm>
            <a:custGeom>
              <a:avLst/>
              <a:gdLst/>
              <a:ahLst/>
              <a:cxnLst/>
              <a:rect l="l" t="t" r="r" b="b"/>
              <a:pathLst>
                <a:path w="24488" h="28119" extrusionOk="0">
                  <a:moveTo>
                    <a:pt x="12244" y="1099"/>
                  </a:moveTo>
                  <a:lnTo>
                    <a:pt x="23467" y="7579"/>
                  </a:lnTo>
                  <a:lnTo>
                    <a:pt x="23467" y="20538"/>
                  </a:lnTo>
                  <a:lnTo>
                    <a:pt x="12244" y="27018"/>
                  </a:lnTo>
                  <a:lnTo>
                    <a:pt x="1021" y="20538"/>
                  </a:lnTo>
                  <a:lnTo>
                    <a:pt x="1021" y="7579"/>
                  </a:lnTo>
                  <a:lnTo>
                    <a:pt x="12244" y="1099"/>
                  </a:lnTo>
                  <a:close/>
                  <a:moveTo>
                    <a:pt x="12243" y="1"/>
                  </a:moveTo>
                  <a:cubicBezTo>
                    <a:pt x="12155" y="1"/>
                    <a:pt x="12067" y="24"/>
                    <a:pt x="11988" y="69"/>
                  </a:cubicBezTo>
                  <a:lnTo>
                    <a:pt x="255" y="6844"/>
                  </a:lnTo>
                  <a:cubicBezTo>
                    <a:pt x="96" y="6935"/>
                    <a:pt x="0" y="7103"/>
                    <a:pt x="0" y="7285"/>
                  </a:cubicBezTo>
                  <a:lnTo>
                    <a:pt x="0" y="20834"/>
                  </a:lnTo>
                  <a:cubicBezTo>
                    <a:pt x="0" y="21016"/>
                    <a:pt x="96" y="21184"/>
                    <a:pt x="255" y="21276"/>
                  </a:cubicBezTo>
                  <a:lnTo>
                    <a:pt x="11988" y="28050"/>
                  </a:lnTo>
                  <a:cubicBezTo>
                    <a:pt x="12067" y="28096"/>
                    <a:pt x="12156" y="28118"/>
                    <a:pt x="12244" y="28118"/>
                  </a:cubicBezTo>
                  <a:cubicBezTo>
                    <a:pt x="12332" y="28118"/>
                    <a:pt x="12420" y="28096"/>
                    <a:pt x="12498" y="28050"/>
                  </a:cubicBezTo>
                  <a:lnTo>
                    <a:pt x="24232" y="21276"/>
                  </a:lnTo>
                  <a:cubicBezTo>
                    <a:pt x="24390" y="21184"/>
                    <a:pt x="24488" y="21016"/>
                    <a:pt x="24488" y="20834"/>
                  </a:cubicBezTo>
                  <a:lnTo>
                    <a:pt x="24488" y="7285"/>
                  </a:lnTo>
                  <a:cubicBezTo>
                    <a:pt x="24488" y="7103"/>
                    <a:pt x="24390" y="6935"/>
                    <a:pt x="24232" y="6844"/>
                  </a:cubicBezTo>
                  <a:lnTo>
                    <a:pt x="12498" y="69"/>
                  </a:lnTo>
                  <a:cubicBezTo>
                    <a:pt x="12419" y="24"/>
                    <a:pt x="12331" y="1"/>
                    <a:pt x="12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5"/>
            <p:cNvSpPr/>
            <p:nvPr/>
          </p:nvSpPr>
          <p:spPr>
            <a:xfrm>
              <a:off x="1998125" y="3661725"/>
              <a:ext cx="612150" cy="702950"/>
            </a:xfrm>
            <a:custGeom>
              <a:avLst/>
              <a:gdLst/>
              <a:ahLst/>
              <a:cxnLst/>
              <a:rect l="l" t="t" r="r" b="b"/>
              <a:pathLst>
                <a:path w="24486" h="28118" extrusionOk="0">
                  <a:moveTo>
                    <a:pt x="12242" y="1100"/>
                  </a:moveTo>
                  <a:lnTo>
                    <a:pt x="23465" y="7580"/>
                  </a:lnTo>
                  <a:lnTo>
                    <a:pt x="23465" y="20538"/>
                  </a:lnTo>
                  <a:lnTo>
                    <a:pt x="12242" y="27018"/>
                  </a:lnTo>
                  <a:lnTo>
                    <a:pt x="1021" y="20538"/>
                  </a:lnTo>
                  <a:lnTo>
                    <a:pt x="1021" y="7580"/>
                  </a:lnTo>
                  <a:lnTo>
                    <a:pt x="12242" y="1100"/>
                  </a:lnTo>
                  <a:close/>
                  <a:moveTo>
                    <a:pt x="12243" y="1"/>
                  </a:moveTo>
                  <a:cubicBezTo>
                    <a:pt x="12155" y="1"/>
                    <a:pt x="12067" y="24"/>
                    <a:pt x="11988" y="69"/>
                  </a:cubicBezTo>
                  <a:lnTo>
                    <a:pt x="254" y="6842"/>
                  </a:lnTo>
                  <a:cubicBezTo>
                    <a:pt x="96" y="6933"/>
                    <a:pt x="0" y="7103"/>
                    <a:pt x="0" y="7285"/>
                  </a:cubicBezTo>
                  <a:lnTo>
                    <a:pt x="0" y="20833"/>
                  </a:lnTo>
                  <a:cubicBezTo>
                    <a:pt x="0" y="21015"/>
                    <a:pt x="96" y="21185"/>
                    <a:pt x="254" y="21276"/>
                  </a:cubicBezTo>
                  <a:lnTo>
                    <a:pt x="11988" y="28049"/>
                  </a:lnTo>
                  <a:cubicBezTo>
                    <a:pt x="12067" y="28094"/>
                    <a:pt x="12155" y="28117"/>
                    <a:pt x="12243" y="28117"/>
                  </a:cubicBezTo>
                  <a:cubicBezTo>
                    <a:pt x="12331" y="28117"/>
                    <a:pt x="12419" y="28094"/>
                    <a:pt x="12498" y="28049"/>
                  </a:cubicBezTo>
                  <a:lnTo>
                    <a:pt x="24231" y="21276"/>
                  </a:lnTo>
                  <a:cubicBezTo>
                    <a:pt x="24390" y="21185"/>
                    <a:pt x="24486" y="21015"/>
                    <a:pt x="24486" y="20833"/>
                  </a:cubicBezTo>
                  <a:lnTo>
                    <a:pt x="24486" y="7285"/>
                  </a:lnTo>
                  <a:cubicBezTo>
                    <a:pt x="24486" y="7103"/>
                    <a:pt x="24390" y="6933"/>
                    <a:pt x="24231" y="6842"/>
                  </a:cubicBezTo>
                  <a:lnTo>
                    <a:pt x="12498" y="69"/>
                  </a:lnTo>
                  <a:cubicBezTo>
                    <a:pt x="12419" y="24"/>
                    <a:pt x="12331" y="1"/>
                    <a:pt x="12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5"/>
            <p:cNvSpPr/>
            <p:nvPr/>
          </p:nvSpPr>
          <p:spPr>
            <a:xfrm>
              <a:off x="2584750" y="3661725"/>
              <a:ext cx="612200" cy="702950"/>
            </a:xfrm>
            <a:custGeom>
              <a:avLst/>
              <a:gdLst/>
              <a:ahLst/>
              <a:cxnLst/>
              <a:rect l="l" t="t" r="r" b="b"/>
              <a:pathLst>
                <a:path w="24488" h="28118" extrusionOk="0">
                  <a:moveTo>
                    <a:pt x="12244" y="1100"/>
                  </a:moveTo>
                  <a:lnTo>
                    <a:pt x="23467" y="7580"/>
                  </a:lnTo>
                  <a:lnTo>
                    <a:pt x="23467" y="20538"/>
                  </a:lnTo>
                  <a:lnTo>
                    <a:pt x="12244" y="27018"/>
                  </a:lnTo>
                  <a:lnTo>
                    <a:pt x="1021" y="20538"/>
                  </a:lnTo>
                  <a:lnTo>
                    <a:pt x="1021" y="7580"/>
                  </a:lnTo>
                  <a:lnTo>
                    <a:pt x="12244" y="1100"/>
                  </a:lnTo>
                  <a:close/>
                  <a:moveTo>
                    <a:pt x="12244" y="1"/>
                  </a:moveTo>
                  <a:cubicBezTo>
                    <a:pt x="12156" y="1"/>
                    <a:pt x="12068" y="24"/>
                    <a:pt x="11990" y="69"/>
                  </a:cubicBezTo>
                  <a:lnTo>
                    <a:pt x="256" y="6842"/>
                  </a:lnTo>
                  <a:cubicBezTo>
                    <a:pt x="98" y="6933"/>
                    <a:pt x="0" y="7103"/>
                    <a:pt x="0" y="7285"/>
                  </a:cubicBezTo>
                  <a:lnTo>
                    <a:pt x="0" y="20833"/>
                  </a:lnTo>
                  <a:cubicBezTo>
                    <a:pt x="0" y="21015"/>
                    <a:pt x="98" y="21185"/>
                    <a:pt x="256" y="21276"/>
                  </a:cubicBezTo>
                  <a:lnTo>
                    <a:pt x="11990" y="28049"/>
                  </a:lnTo>
                  <a:cubicBezTo>
                    <a:pt x="12068" y="28094"/>
                    <a:pt x="12156" y="28117"/>
                    <a:pt x="12244" y="28117"/>
                  </a:cubicBezTo>
                  <a:cubicBezTo>
                    <a:pt x="12332" y="28117"/>
                    <a:pt x="12421" y="28094"/>
                    <a:pt x="12500" y="28049"/>
                  </a:cubicBezTo>
                  <a:lnTo>
                    <a:pt x="24233" y="21276"/>
                  </a:lnTo>
                  <a:cubicBezTo>
                    <a:pt x="24390" y="21185"/>
                    <a:pt x="24488" y="21015"/>
                    <a:pt x="24488" y="20833"/>
                  </a:cubicBezTo>
                  <a:lnTo>
                    <a:pt x="24488" y="7285"/>
                  </a:lnTo>
                  <a:cubicBezTo>
                    <a:pt x="24488" y="7103"/>
                    <a:pt x="24390" y="6933"/>
                    <a:pt x="24233" y="6842"/>
                  </a:cubicBezTo>
                  <a:lnTo>
                    <a:pt x="12500" y="69"/>
                  </a:lnTo>
                  <a:cubicBezTo>
                    <a:pt x="12421" y="24"/>
                    <a:pt x="12332" y="1"/>
                    <a:pt x="12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5"/>
            <p:cNvSpPr/>
            <p:nvPr/>
          </p:nvSpPr>
          <p:spPr>
            <a:xfrm>
              <a:off x="1704750" y="3123250"/>
              <a:ext cx="271025" cy="224100"/>
            </a:xfrm>
            <a:custGeom>
              <a:avLst/>
              <a:gdLst/>
              <a:ahLst/>
              <a:cxnLst/>
              <a:rect l="l" t="t" r="r" b="b"/>
              <a:pathLst>
                <a:path w="10841" h="8964" extrusionOk="0">
                  <a:moveTo>
                    <a:pt x="10372" y="0"/>
                  </a:moveTo>
                  <a:lnTo>
                    <a:pt x="0" y="8384"/>
                  </a:lnTo>
                  <a:lnTo>
                    <a:pt x="469" y="8963"/>
                  </a:lnTo>
                  <a:lnTo>
                    <a:pt x="10841" y="579"/>
                  </a:lnTo>
                  <a:lnTo>
                    <a:pt x="10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5"/>
            <p:cNvSpPr/>
            <p:nvPr/>
          </p:nvSpPr>
          <p:spPr>
            <a:xfrm>
              <a:off x="2293125" y="3347275"/>
              <a:ext cx="22100" cy="333625"/>
            </a:xfrm>
            <a:custGeom>
              <a:avLst/>
              <a:gdLst/>
              <a:ahLst/>
              <a:cxnLst/>
              <a:rect l="l" t="t" r="r" b="b"/>
              <a:pathLst>
                <a:path w="884" h="13345" extrusionOk="0">
                  <a:moveTo>
                    <a:pt x="746" y="1"/>
                  </a:moveTo>
                  <a:lnTo>
                    <a:pt x="1" y="9"/>
                  </a:lnTo>
                  <a:lnTo>
                    <a:pt x="138" y="13345"/>
                  </a:lnTo>
                  <a:lnTo>
                    <a:pt x="884" y="13337"/>
                  </a:lnTo>
                  <a:lnTo>
                    <a:pt x="7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5"/>
            <p:cNvSpPr/>
            <p:nvPr/>
          </p:nvSpPr>
          <p:spPr>
            <a:xfrm>
              <a:off x="1929175" y="3076575"/>
              <a:ext cx="93250" cy="93200"/>
            </a:xfrm>
            <a:custGeom>
              <a:avLst/>
              <a:gdLst/>
              <a:ahLst/>
              <a:cxnLst/>
              <a:rect l="l" t="t" r="r" b="b"/>
              <a:pathLst>
                <a:path w="3730" h="3728" extrusionOk="0">
                  <a:moveTo>
                    <a:pt x="1864" y="1"/>
                  </a:moveTo>
                  <a:cubicBezTo>
                    <a:pt x="835" y="1"/>
                    <a:pt x="0" y="836"/>
                    <a:pt x="0" y="1864"/>
                  </a:cubicBezTo>
                  <a:cubicBezTo>
                    <a:pt x="0" y="2894"/>
                    <a:pt x="835" y="3728"/>
                    <a:pt x="1864" y="3728"/>
                  </a:cubicBezTo>
                  <a:cubicBezTo>
                    <a:pt x="2894" y="3728"/>
                    <a:pt x="3729" y="2894"/>
                    <a:pt x="3729" y="1864"/>
                  </a:cubicBezTo>
                  <a:cubicBezTo>
                    <a:pt x="3729" y="836"/>
                    <a:pt x="2894" y="1"/>
                    <a:pt x="18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5"/>
            <p:cNvSpPr/>
            <p:nvPr/>
          </p:nvSpPr>
          <p:spPr>
            <a:xfrm>
              <a:off x="3174775" y="3630025"/>
              <a:ext cx="271050" cy="224075"/>
            </a:xfrm>
            <a:custGeom>
              <a:avLst/>
              <a:gdLst/>
              <a:ahLst/>
              <a:cxnLst/>
              <a:rect l="l" t="t" r="r" b="b"/>
              <a:pathLst>
                <a:path w="10842" h="8963" extrusionOk="0">
                  <a:moveTo>
                    <a:pt x="10372" y="0"/>
                  </a:moveTo>
                  <a:lnTo>
                    <a:pt x="0" y="8384"/>
                  </a:lnTo>
                  <a:lnTo>
                    <a:pt x="469" y="8963"/>
                  </a:lnTo>
                  <a:lnTo>
                    <a:pt x="10841" y="579"/>
                  </a:lnTo>
                  <a:lnTo>
                    <a:pt x="10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5"/>
            <p:cNvSpPr/>
            <p:nvPr/>
          </p:nvSpPr>
          <p:spPr>
            <a:xfrm>
              <a:off x="3399250" y="3583300"/>
              <a:ext cx="93200" cy="93200"/>
            </a:xfrm>
            <a:custGeom>
              <a:avLst/>
              <a:gdLst/>
              <a:ahLst/>
              <a:cxnLst/>
              <a:rect l="l" t="t" r="r" b="b"/>
              <a:pathLst>
                <a:path w="3728" h="3728" extrusionOk="0">
                  <a:moveTo>
                    <a:pt x="1864" y="1"/>
                  </a:moveTo>
                  <a:cubicBezTo>
                    <a:pt x="834" y="1"/>
                    <a:pt x="0" y="836"/>
                    <a:pt x="0" y="1864"/>
                  </a:cubicBezTo>
                  <a:cubicBezTo>
                    <a:pt x="0" y="2894"/>
                    <a:pt x="834" y="3728"/>
                    <a:pt x="1864" y="3728"/>
                  </a:cubicBezTo>
                  <a:cubicBezTo>
                    <a:pt x="2892" y="3728"/>
                    <a:pt x="3727" y="2894"/>
                    <a:pt x="3727" y="1864"/>
                  </a:cubicBezTo>
                  <a:cubicBezTo>
                    <a:pt x="3727" y="836"/>
                    <a:pt x="2892" y="1"/>
                    <a:pt x="18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5"/>
            <p:cNvSpPr/>
            <p:nvPr/>
          </p:nvSpPr>
          <p:spPr>
            <a:xfrm>
              <a:off x="2251850" y="3291650"/>
              <a:ext cx="104700" cy="93200"/>
            </a:xfrm>
            <a:custGeom>
              <a:avLst/>
              <a:gdLst/>
              <a:ahLst/>
              <a:cxnLst/>
              <a:rect l="l" t="t" r="r" b="b"/>
              <a:pathLst>
                <a:path w="4188" h="3728" extrusionOk="0">
                  <a:moveTo>
                    <a:pt x="2094" y="0"/>
                  </a:moveTo>
                  <a:cubicBezTo>
                    <a:pt x="1676" y="0"/>
                    <a:pt x="1255" y="140"/>
                    <a:pt x="908" y="428"/>
                  </a:cubicBezTo>
                  <a:cubicBezTo>
                    <a:pt x="114" y="1082"/>
                    <a:pt x="1" y="2258"/>
                    <a:pt x="657" y="3051"/>
                  </a:cubicBezTo>
                  <a:cubicBezTo>
                    <a:pt x="1026" y="3497"/>
                    <a:pt x="1558" y="3728"/>
                    <a:pt x="2095" y="3728"/>
                  </a:cubicBezTo>
                  <a:cubicBezTo>
                    <a:pt x="2513" y="3728"/>
                    <a:pt x="2933" y="3588"/>
                    <a:pt x="3280" y="3302"/>
                  </a:cubicBezTo>
                  <a:cubicBezTo>
                    <a:pt x="4074" y="2646"/>
                    <a:pt x="4187" y="1472"/>
                    <a:pt x="3531" y="677"/>
                  </a:cubicBezTo>
                  <a:cubicBezTo>
                    <a:pt x="3163" y="231"/>
                    <a:pt x="2630" y="0"/>
                    <a:pt x="2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5"/>
            <p:cNvSpPr/>
            <p:nvPr/>
          </p:nvSpPr>
          <p:spPr>
            <a:xfrm>
              <a:off x="826500" y="2835675"/>
              <a:ext cx="22100" cy="333625"/>
            </a:xfrm>
            <a:custGeom>
              <a:avLst/>
              <a:gdLst/>
              <a:ahLst/>
              <a:cxnLst/>
              <a:rect l="l" t="t" r="r" b="b"/>
              <a:pathLst>
                <a:path w="884" h="13345" extrusionOk="0">
                  <a:moveTo>
                    <a:pt x="746" y="0"/>
                  </a:moveTo>
                  <a:lnTo>
                    <a:pt x="0" y="8"/>
                  </a:lnTo>
                  <a:lnTo>
                    <a:pt x="138" y="13345"/>
                  </a:lnTo>
                  <a:lnTo>
                    <a:pt x="883" y="13337"/>
                  </a:lnTo>
                  <a:lnTo>
                    <a:pt x="7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5"/>
            <p:cNvSpPr/>
            <p:nvPr/>
          </p:nvSpPr>
          <p:spPr>
            <a:xfrm>
              <a:off x="785225" y="2780050"/>
              <a:ext cx="104650" cy="93200"/>
            </a:xfrm>
            <a:custGeom>
              <a:avLst/>
              <a:gdLst/>
              <a:ahLst/>
              <a:cxnLst/>
              <a:rect l="l" t="t" r="r" b="b"/>
              <a:pathLst>
                <a:path w="4186" h="3728" extrusionOk="0">
                  <a:moveTo>
                    <a:pt x="2093" y="0"/>
                  </a:moveTo>
                  <a:cubicBezTo>
                    <a:pt x="1675" y="0"/>
                    <a:pt x="1254" y="140"/>
                    <a:pt x="906" y="427"/>
                  </a:cubicBezTo>
                  <a:cubicBezTo>
                    <a:pt x="113" y="1082"/>
                    <a:pt x="1" y="2256"/>
                    <a:pt x="657" y="3051"/>
                  </a:cubicBezTo>
                  <a:cubicBezTo>
                    <a:pt x="1024" y="3497"/>
                    <a:pt x="1556" y="3727"/>
                    <a:pt x="2093" y="3727"/>
                  </a:cubicBezTo>
                  <a:cubicBezTo>
                    <a:pt x="2511" y="3727"/>
                    <a:pt x="2932" y="3588"/>
                    <a:pt x="3280" y="3300"/>
                  </a:cubicBezTo>
                  <a:cubicBezTo>
                    <a:pt x="4073" y="2646"/>
                    <a:pt x="4185" y="1472"/>
                    <a:pt x="3529" y="677"/>
                  </a:cubicBezTo>
                  <a:cubicBezTo>
                    <a:pt x="3162" y="231"/>
                    <a:pt x="2630" y="0"/>
                    <a:pt x="2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5"/>
          <p:cNvGrpSpPr/>
          <p:nvPr/>
        </p:nvGrpSpPr>
        <p:grpSpPr>
          <a:xfrm>
            <a:off x="-751829" y="-554220"/>
            <a:ext cx="1928311" cy="1928029"/>
            <a:chOff x="592350" y="1439550"/>
            <a:chExt cx="1026025" cy="1025875"/>
          </a:xfrm>
        </p:grpSpPr>
        <p:sp>
          <p:nvSpPr>
            <p:cNvPr id="978" name="Google Shape;978;p15"/>
            <p:cNvSpPr/>
            <p:nvPr/>
          </p:nvSpPr>
          <p:spPr>
            <a:xfrm>
              <a:off x="637950" y="1509300"/>
              <a:ext cx="208725" cy="231400"/>
            </a:xfrm>
            <a:custGeom>
              <a:avLst/>
              <a:gdLst/>
              <a:ahLst/>
              <a:cxnLst/>
              <a:rect l="l" t="t" r="r" b="b"/>
              <a:pathLst>
                <a:path w="8349" h="9256" extrusionOk="0">
                  <a:moveTo>
                    <a:pt x="8349" y="0"/>
                  </a:moveTo>
                  <a:lnTo>
                    <a:pt x="8349" y="0"/>
                  </a:lnTo>
                  <a:cubicBezTo>
                    <a:pt x="7678" y="390"/>
                    <a:pt x="7026" y="822"/>
                    <a:pt x="6397" y="1296"/>
                  </a:cubicBezTo>
                  <a:lnTo>
                    <a:pt x="1090" y="7179"/>
                  </a:lnTo>
                  <a:cubicBezTo>
                    <a:pt x="683" y="7856"/>
                    <a:pt x="319" y="8549"/>
                    <a:pt x="0" y="9256"/>
                  </a:cubicBezTo>
                  <a:lnTo>
                    <a:pt x="83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5"/>
            <p:cNvSpPr/>
            <p:nvPr/>
          </p:nvSpPr>
          <p:spPr>
            <a:xfrm>
              <a:off x="604700" y="1466025"/>
              <a:ext cx="337400" cy="374050"/>
            </a:xfrm>
            <a:custGeom>
              <a:avLst/>
              <a:gdLst/>
              <a:ahLst/>
              <a:cxnLst/>
              <a:rect l="l" t="t" r="r" b="b"/>
              <a:pathLst>
                <a:path w="13496" h="14962" extrusionOk="0">
                  <a:moveTo>
                    <a:pt x="13495" y="0"/>
                  </a:moveTo>
                  <a:lnTo>
                    <a:pt x="13495" y="0"/>
                  </a:lnTo>
                  <a:cubicBezTo>
                    <a:pt x="13102" y="130"/>
                    <a:pt x="12712" y="274"/>
                    <a:pt x="12325" y="431"/>
                  </a:cubicBezTo>
                  <a:lnTo>
                    <a:pt x="311" y="13751"/>
                  </a:lnTo>
                  <a:cubicBezTo>
                    <a:pt x="194" y="14152"/>
                    <a:pt x="90" y="14555"/>
                    <a:pt x="1" y="14962"/>
                  </a:cubicBezTo>
                  <a:lnTo>
                    <a:pt x="134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5"/>
            <p:cNvSpPr/>
            <p:nvPr/>
          </p:nvSpPr>
          <p:spPr>
            <a:xfrm>
              <a:off x="593700" y="1447350"/>
              <a:ext cx="421750" cy="467525"/>
            </a:xfrm>
            <a:custGeom>
              <a:avLst/>
              <a:gdLst/>
              <a:ahLst/>
              <a:cxnLst/>
              <a:rect l="l" t="t" r="r" b="b"/>
              <a:pathLst>
                <a:path w="16870" h="18701" extrusionOk="0">
                  <a:moveTo>
                    <a:pt x="16869" y="0"/>
                  </a:moveTo>
                  <a:lnTo>
                    <a:pt x="16869" y="0"/>
                  </a:lnTo>
                  <a:cubicBezTo>
                    <a:pt x="16549" y="56"/>
                    <a:pt x="16228" y="120"/>
                    <a:pt x="15911" y="192"/>
                  </a:cubicBezTo>
                  <a:lnTo>
                    <a:pt x="95" y="17728"/>
                  </a:lnTo>
                  <a:cubicBezTo>
                    <a:pt x="55" y="18051"/>
                    <a:pt x="23" y="18375"/>
                    <a:pt x="1" y="18700"/>
                  </a:cubicBezTo>
                  <a:lnTo>
                    <a:pt x="168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5"/>
            <p:cNvSpPr/>
            <p:nvPr/>
          </p:nvSpPr>
          <p:spPr>
            <a:xfrm>
              <a:off x="592350" y="1440150"/>
              <a:ext cx="486000" cy="538050"/>
            </a:xfrm>
            <a:custGeom>
              <a:avLst/>
              <a:gdLst/>
              <a:ahLst/>
              <a:cxnLst/>
              <a:rect l="l" t="t" r="r" b="b"/>
              <a:pathLst>
                <a:path w="19440" h="21522" extrusionOk="0">
                  <a:moveTo>
                    <a:pt x="19439" y="0"/>
                  </a:moveTo>
                  <a:cubicBezTo>
                    <a:pt x="19159" y="13"/>
                    <a:pt x="18880" y="34"/>
                    <a:pt x="18601" y="61"/>
                  </a:cubicBezTo>
                  <a:lnTo>
                    <a:pt x="1" y="20682"/>
                  </a:lnTo>
                  <a:lnTo>
                    <a:pt x="1" y="20684"/>
                  </a:lnTo>
                  <a:cubicBezTo>
                    <a:pt x="4" y="20964"/>
                    <a:pt x="12" y="21244"/>
                    <a:pt x="26" y="21522"/>
                  </a:cubicBezTo>
                  <a:lnTo>
                    <a:pt x="194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5"/>
            <p:cNvSpPr/>
            <p:nvPr/>
          </p:nvSpPr>
          <p:spPr>
            <a:xfrm>
              <a:off x="596200" y="1439550"/>
              <a:ext cx="538425" cy="594700"/>
            </a:xfrm>
            <a:custGeom>
              <a:avLst/>
              <a:gdLst/>
              <a:ahLst/>
              <a:cxnLst/>
              <a:rect l="l" t="t" r="r" b="b"/>
              <a:pathLst>
                <a:path w="21537" h="23788" extrusionOk="0">
                  <a:moveTo>
                    <a:pt x="20781" y="0"/>
                  </a:moveTo>
                  <a:lnTo>
                    <a:pt x="0" y="23037"/>
                  </a:lnTo>
                  <a:cubicBezTo>
                    <a:pt x="32" y="23288"/>
                    <a:pt x="67" y="23537"/>
                    <a:pt x="109" y="23787"/>
                  </a:cubicBezTo>
                  <a:lnTo>
                    <a:pt x="21536" y="29"/>
                  </a:lnTo>
                  <a:cubicBezTo>
                    <a:pt x="21285" y="13"/>
                    <a:pt x="21032" y="4"/>
                    <a:pt x="207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5"/>
            <p:cNvSpPr/>
            <p:nvPr/>
          </p:nvSpPr>
          <p:spPr>
            <a:xfrm>
              <a:off x="605425" y="1443300"/>
              <a:ext cx="580750" cy="641525"/>
            </a:xfrm>
            <a:custGeom>
              <a:avLst/>
              <a:gdLst/>
              <a:ahLst/>
              <a:cxnLst/>
              <a:rect l="l" t="t" r="r" b="b"/>
              <a:pathLst>
                <a:path w="23230" h="25661" extrusionOk="0">
                  <a:moveTo>
                    <a:pt x="22533" y="1"/>
                  </a:moveTo>
                  <a:lnTo>
                    <a:pt x="1" y="24981"/>
                  </a:lnTo>
                  <a:cubicBezTo>
                    <a:pt x="53" y="25209"/>
                    <a:pt x="109" y="25437"/>
                    <a:pt x="170" y="25661"/>
                  </a:cubicBezTo>
                  <a:lnTo>
                    <a:pt x="23229" y="98"/>
                  </a:lnTo>
                  <a:cubicBezTo>
                    <a:pt x="22996" y="62"/>
                    <a:pt x="22767" y="30"/>
                    <a:pt x="225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5"/>
            <p:cNvSpPr/>
            <p:nvPr/>
          </p:nvSpPr>
          <p:spPr>
            <a:xfrm>
              <a:off x="618875" y="1451750"/>
              <a:ext cx="614800" cy="679375"/>
            </a:xfrm>
            <a:custGeom>
              <a:avLst/>
              <a:gdLst/>
              <a:ahLst/>
              <a:cxnLst/>
              <a:rect l="l" t="t" r="r" b="b"/>
              <a:pathLst>
                <a:path w="24592" h="27175" extrusionOk="0">
                  <a:moveTo>
                    <a:pt x="23948" y="0"/>
                  </a:moveTo>
                  <a:lnTo>
                    <a:pt x="0" y="26549"/>
                  </a:lnTo>
                  <a:cubicBezTo>
                    <a:pt x="69" y="26761"/>
                    <a:pt x="143" y="26967"/>
                    <a:pt x="221" y="27175"/>
                  </a:cubicBezTo>
                  <a:lnTo>
                    <a:pt x="24591" y="155"/>
                  </a:lnTo>
                  <a:cubicBezTo>
                    <a:pt x="24377" y="99"/>
                    <a:pt x="24164" y="48"/>
                    <a:pt x="239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5"/>
            <p:cNvSpPr/>
            <p:nvPr/>
          </p:nvSpPr>
          <p:spPr>
            <a:xfrm>
              <a:off x="635825" y="1464100"/>
              <a:ext cx="642050" cy="709625"/>
            </a:xfrm>
            <a:custGeom>
              <a:avLst/>
              <a:gdLst/>
              <a:ahLst/>
              <a:cxnLst/>
              <a:rect l="l" t="t" r="r" b="b"/>
              <a:pathLst>
                <a:path w="25682" h="28385" extrusionOk="0">
                  <a:moveTo>
                    <a:pt x="25083" y="1"/>
                  </a:moveTo>
                  <a:lnTo>
                    <a:pt x="0" y="27807"/>
                  </a:lnTo>
                  <a:lnTo>
                    <a:pt x="0" y="27809"/>
                  </a:lnTo>
                  <a:cubicBezTo>
                    <a:pt x="84" y="28002"/>
                    <a:pt x="172" y="28194"/>
                    <a:pt x="263" y="28385"/>
                  </a:cubicBezTo>
                  <a:lnTo>
                    <a:pt x="25681" y="205"/>
                  </a:lnTo>
                  <a:cubicBezTo>
                    <a:pt x="25483" y="132"/>
                    <a:pt x="25284" y="65"/>
                    <a:pt x="2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5"/>
            <p:cNvSpPr/>
            <p:nvPr/>
          </p:nvSpPr>
          <p:spPr>
            <a:xfrm>
              <a:off x="655750" y="1479825"/>
              <a:ext cx="663425" cy="733225"/>
            </a:xfrm>
            <a:custGeom>
              <a:avLst/>
              <a:gdLst/>
              <a:ahLst/>
              <a:cxnLst/>
              <a:rect l="l" t="t" r="r" b="b"/>
              <a:pathLst>
                <a:path w="26537" h="29329" extrusionOk="0">
                  <a:moveTo>
                    <a:pt x="25977" y="0"/>
                  </a:moveTo>
                  <a:lnTo>
                    <a:pt x="0" y="28795"/>
                  </a:lnTo>
                  <a:lnTo>
                    <a:pt x="0" y="28797"/>
                  </a:lnTo>
                  <a:cubicBezTo>
                    <a:pt x="98" y="28976"/>
                    <a:pt x="198" y="29152"/>
                    <a:pt x="304" y="29328"/>
                  </a:cubicBezTo>
                  <a:lnTo>
                    <a:pt x="26536" y="245"/>
                  </a:lnTo>
                  <a:cubicBezTo>
                    <a:pt x="26349" y="160"/>
                    <a:pt x="26164" y="77"/>
                    <a:pt x="25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5"/>
            <p:cNvSpPr/>
            <p:nvPr/>
          </p:nvSpPr>
          <p:spPr>
            <a:xfrm>
              <a:off x="678500" y="1498575"/>
              <a:ext cx="679275" cy="750850"/>
            </a:xfrm>
            <a:custGeom>
              <a:avLst/>
              <a:gdLst/>
              <a:ahLst/>
              <a:cxnLst/>
              <a:rect l="l" t="t" r="r" b="b"/>
              <a:pathLst>
                <a:path w="27171" h="30034" extrusionOk="0">
                  <a:moveTo>
                    <a:pt x="26645" y="0"/>
                  </a:moveTo>
                  <a:lnTo>
                    <a:pt x="0" y="29543"/>
                  </a:lnTo>
                  <a:cubicBezTo>
                    <a:pt x="111" y="29709"/>
                    <a:pt x="223" y="29872"/>
                    <a:pt x="338" y="30034"/>
                  </a:cubicBezTo>
                  <a:lnTo>
                    <a:pt x="27170" y="287"/>
                  </a:lnTo>
                  <a:cubicBezTo>
                    <a:pt x="26997" y="188"/>
                    <a:pt x="26823" y="92"/>
                    <a:pt x="266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5"/>
            <p:cNvSpPr/>
            <p:nvPr/>
          </p:nvSpPr>
          <p:spPr>
            <a:xfrm>
              <a:off x="703700" y="1520100"/>
              <a:ext cx="690225" cy="763000"/>
            </a:xfrm>
            <a:custGeom>
              <a:avLst/>
              <a:gdLst/>
              <a:ahLst/>
              <a:cxnLst/>
              <a:rect l="l" t="t" r="r" b="b"/>
              <a:pathLst>
                <a:path w="27609" h="30520" extrusionOk="0">
                  <a:moveTo>
                    <a:pt x="27119" y="0"/>
                  </a:moveTo>
                  <a:lnTo>
                    <a:pt x="0" y="30065"/>
                  </a:lnTo>
                  <a:cubicBezTo>
                    <a:pt x="123" y="30217"/>
                    <a:pt x="248" y="30369"/>
                    <a:pt x="374" y="30520"/>
                  </a:cubicBezTo>
                  <a:lnTo>
                    <a:pt x="27608" y="325"/>
                  </a:lnTo>
                  <a:cubicBezTo>
                    <a:pt x="27445" y="214"/>
                    <a:pt x="27282" y="107"/>
                    <a:pt x="27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5"/>
            <p:cNvSpPr/>
            <p:nvPr/>
          </p:nvSpPr>
          <p:spPr>
            <a:xfrm>
              <a:off x="731400" y="1544375"/>
              <a:ext cx="696300" cy="769725"/>
            </a:xfrm>
            <a:custGeom>
              <a:avLst/>
              <a:gdLst/>
              <a:ahLst/>
              <a:cxnLst/>
              <a:rect l="l" t="t" r="r" b="b"/>
              <a:pathLst>
                <a:path w="27852" h="30789" extrusionOk="0">
                  <a:moveTo>
                    <a:pt x="27394" y="0"/>
                  </a:moveTo>
                  <a:lnTo>
                    <a:pt x="1" y="30369"/>
                  </a:lnTo>
                  <a:cubicBezTo>
                    <a:pt x="132" y="30512"/>
                    <a:pt x="266" y="30651"/>
                    <a:pt x="405" y="30788"/>
                  </a:cubicBezTo>
                  <a:lnTo>
                    <a:pt x="27852" y="360"/>
                  </a:lnTo>
                  <a:cubicBezTo>
                    <a:pt x="27700" y="237"/>
                    <a:pt x="27548" y="117"/>
                    <a:pt x="273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5"/>
            <p:cNvSpPr/>
            <p:nvPr/>
          </p:nvSpPr>
          <p:spPr>
            <a:xfrm>
              <a:off x="761325" y="1571125"/>
              <a:ext cx="697850" cy="771450"/>
            </a:xfrm>
            <a:custGeom>
              <a:avLst/>
              <a:gdLst/>
              <a:ahLst/>
              <a:cxnLst/>
              <a:rect l="l" t="t" r="r" b="b"/>
              <a:pathLst>
                <a:path w="27914" h="30858" extrusionOk="0">
                  <a:moveTo>
                    <a:pt x="27488" y="0"/>
                  </a:moveTo>
                  <a:lnTo>
                    <a:pt x="0" y="30475"/>
                  </a:lnTo>
                  <a:cubicBezTo>
                    <a:pt x="6" y="30480"/>
                    <a:pt x="11" y="30485"/>
                    <a:pt x="16" y="30489"/>
                  </a:cubicBezTo>
                  <a:cubicBezTo>
                    <a:pt x="155" y="30614"/>
                    <a:pt x="296" y="30737"/>
                    <a:pt x="437" y="30857"/>
                  </a:cubicBezTo>
                  <a:lnTo>
                    <a:pt x="27914" y="395"/>
                  </a:lnTo>
                  <a:cubicBezTo>
                    <a:pt x="27779" y="266"/>
                    <a:pt x="27642" y="141"/>
                    <a:pt x="27504" y="15"/>
                  </a:cubicBezTo>
                  <a:cubicBezTo>
                    <a:pt x="27498" y="10"/>
                    <a:pt x="27493" y="5"/>
                    <a:pt x="27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5"/>
            <p:cNvSpPr/>
            <p:nvPr/>
          </p:nvSpPr>
          <p:spPr>
            <a:xfrm>
              <a:off x="793575" y="1600425"/>
              <a:ext cx="694850" cy="768100"/>
            </a:xfrm>
            <a:custGeom>
              <a:avLst/>
              <a:gdLst/>
              <a:ahLst/>
              <a:cxnLst/>
              <a:rect l="l" t="t" r="r" b="b"/>
              <a:pathLst>
                <a:path w="27794" h="30724" extrusionOk="0">
                  <a:moveTo>
                    <a:pt x="27398" y="1"/>
                  </a:moveTo>
                  <a:lnTo>
                    <a:pt x="1" y="30375"/>
                  </a:lnTo>
                  <a:cubicBezTo>
                    <a:pt x="155" y="30496"/>
                    <a:pt x="311" y="30611"/>
                    <a:pt x="468" y="30723"/>
                  </a:cubicBezTo>
                  <a:lnTo>
                    <a:pt x="27793" y="429"/>
                  </a:lnTo>
                  <a:cubicBezTo>
                    <a:pt x="27664" y="285"/>
                    <a:pt x="27532" y="142"/>
                    <a:pt x="27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5"/>
            <p:cNvSpPr/>
            <p:nvPr/>
          </p:nvSpPr>
          <p:spPr>
            <a:xfrm>
              <a:off x="828050" y="1632275"/>
              <a:ext cx="687275" cy="759650"/>
            </a:xfrm>
            <a:custGeom>
              <a:avLst/>
              <a:gdLst/>
              <a:ahLst/>
              <a:cxnLst/>
              <a:rect l="l" t="t" r="r" b="b"/>
              <a:pathLst>
                <a:path w="27491" h="30386" extrusionOk="0">
                  <a:moveTo>
                    <a:pt x="27129" y="0"/>
                  </a:moveTo>
                  <a:lnTo>
                    <a:pt x="1" y="30073"/>
                  </a:lnTo>
                  <a:cubicBezTo>
                    <a:pt x="166" y="30180"/>
                    <a:pt x="334" y="30284"/>
                    <a:pt x="502" y="30385"/>
                  </a:cubicBezTo>
                  <a:lnTo>
                    <a:pt x="27491" y="466"/>
                  </a:lnTo>
                  <a:cubicBezTo>
                    <a:pt x="27372" y="309"/>
                    <a:pt x="27252" y="154"/>
                    <a:pt x="2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5"/>
            <p:cNvSpPr/>
            <p:nvPr/>
          </p:nvSpPr>
          <p:spPr>
            <a:xfrm>
              <a:off x="865050" y="1666775"/>
              <a:ext cx="674725" cy="745825"/>
            </a:xfrm>
            <a:custGeom>
              <a:avLst/>
              <a:gdLst/>
              <a:ahLst/>
              <a:cxnLst/>
              <a:rect l="l" t="t" r="r" b="b"/>
              <a:pathLst>
                <a:path w="26989" h="29833" extrusionOk="0">
                  <a:moveTo>
                    <a:pt x="26660" y="1"/>
                  </a:moveTo>
                  <a:lnTo>
                    <a:pt x="1" y="29559"/>
                  </a:lnTo>
                  <a:cubicBezTo>
                    <a:pt x="177" y="29653"/>
                    <a:pt x="356" y="29746"/>
                    <a:pt x="535" y="29832"/>
                  </a:cubicBezTo>
                  <a:lnTo>
                    <a:pt x="26988" y="504"/>
                  </a:lnTo>
                  <a:cubicBezTo>
                    <a:pt x="26882" y="335"/>
                    <a:pt x="26772" y="167"/>
                    <a:pt x="266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5"/>
            <p:cNvSpPr/>
            <p:nvPr/>
          </p:nvSpPr>
          <p:spPr>
            <a:xfrm>
              <a:off x="904400" y="1704100"/>
              <a:ext cx="657250" cy="726325"/>
            </a:xfrm>
            <a:custGeom>
              <a:avLst/>
              <a:gdLst/>
              <a:ahLst/>
              <a:cxnLst/>
              <a:rect l="l" t="t" r="r" b="b"/>
              <a:pathLst>
                <a:path w="26290" h="29053" extrusionOk="0">
                  <a:moveTo>
                    <a:pt x="25998" y="0"/>
                  </a:moveTo>
                  <a:lnTo>
                    <a:pt x="1" y="28819"/>
                  </a:lnTo>
                  <a:cubicBezTo>
                    <a:pt x="191" y="28899"/>
                    <a:pt x="383" y="28977"/>
                    <a:pt x="575" y="29053"/>
                  </a:cubicBezTo>
                  <a:lnTo>
                    <a:pt x="26289" y="544"/>
                  </a:lnTo>
                  <a:cubicBezTo>
                    <a:pt x="26195" y="362"/>
                    <a:pt x="26099" y="179"/>
                    <a:pt x="25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5"/>
            <p:cNvSpPr/>
            <p:nvPr/>
          </p:nvSpPr>
          <p:spPr>
            <a:xfrm>
              <a:off x="946625" y="1744450"/>
              <a:ext cx="634000" cy="700625"/>
            </a:xfrm>
            <a:custGeom>
              <a:avLst/>
              <a:gdLst/>
              <a:ahLst/>
              <a:cxnLst/>
              <a:rect l="l" t="t" r="r" b="b"/>
              <a:pathLst>
                <a:path w="25360" h="28025" extrusionOk="0">
                  <a:moveTo>
                    <a:pt x="25112" y="0"/>
                  </a:moveTo>
                  <a:lnTo>
                    <a:pt x="1" y="27837"/>
                  </a:lnTo>
                  <a:cubicBezTo>
                    <a:pt x="204" y="27903"/>
                    <a:pt x="409" y="27965"/>
                    <a:pt x="613" y="28024"/>
                  </a:cubicBezTo>
                  <a:lnTo>
                    <a:pt x="25360" y="590"/>
                  </a:lnTo>
                  <a:lnTo>
                    <a:pt x="25360" y="589"/>
                  </a:lnTo>
                  <a:cubicBezTo>
                    <a:pt x="25280" y="392"/>
                    <a:pt x="25198" y="194"/>
                    <a:pt x="251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5"/>
            <p:cNvSpPr/>
            <p:nvPr/>
          </p:nvSpPr>
          <p:spPr>
            <a:xfrm>
              <a:off x="991875" y="1788150"/>
              <a:ext cx="604625" cy="668075"/>
            </a:xfrm>
            <a:custGeom>
              <a:avLst/>
              <a:gdLst/>
              <a:ahLst/>
              <a:cxnLst/>
              <a:rect l="l" t="t" r="r" b="b"/>
              <a:pathLst>
                <a:path w="24185" h="26723" extrusionOk="0">
                  <a:moveTo>
                    <a:pt x="23980" y="0"/>
                  </a:moveTo>
                  <a:lnTo>
                    <a:pt x="0" y="26585"/>
                  </a:lnTo>
                  <a:cubicBezTo>
                    <a:pt x="219" y="26636"/>
                    <a:pt x="438" y="26681"/>
                    <a:pt x="659" y="26722"/>
                  </a:cubicBezTo>
                  <a:lnTo>
                    <a:pt x="24185" y="640"/>
                  </a:lnTo>
                  <a:cubicBezTo>
                    <a:pt x="24121" y="426"/>
                    <a:pt x="24052" y="213"/>
                    <a:pt x="239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5"/>
            <p:cNvSpPr/>
            <p:nvPr/>
          </p:nvSpPr>
          <p:spPr>
            <a:xfrm>
              <a:off x="1040575" y="1835650"/>
              <a:ext cx="568100" cy="627650"/>
            </a:xfrm>
            <a:custGeom>
              <a:avLst/>
              <a:gdLst/>
              <a:ahLst/>
              <a:cxnLst/>
              <a:rect l="l" t="t" r="r" b="b"/>
              <a:pathLst>
                <a:path w="22724" h="25106" extrusionOk="0">
                  <a:moveTo>
                    <a:pt x="22574" y="1"/>
                  </a:moveTo>
                  <a:lnTo>
                    <a:pt x="0" y="25027"/>
                  </a:lnTo>
                  <a:cubicBezTo>
                    <a:pt x="239" y="25058"/>
                    <a:pt x="477" y="25083"/>
                    <a:pt x="714" y="25106"/>
                  </a:cubicBezTo>
                  <a:lnTo>
                    <a:pt x="22723" y="705"/>
                  </a:lnTo>
                  <a:lnTo>
                    <a:pt x="22723" y="703"/>
                  </a:lnTo>
                  <a:cubicBezTo>
                    <a:pt x="22678" y="470"/>
                    <a:pt x="22627" y="234"/>
                    <a:pt x="22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5"/>
            <p:cNvSpPr/>
            <p:nvPr/>
          </p:nvSpPr>
          <p:spPr>
            <a:xfrm>
              <a:off x="1093475" y="1887875"/>
              <a:ext cx="522875" cy="577550"/>
            </a:xfrm>
            <a:custGeom>
              <a:avLst/>
              <a:gdLst/>
              <a:ahLst/>
              <a:cxnLst/>
              <a:rect l="l" t="t" r="r" b="b"/>
              <a:pathLst>
                <a:path w="20915" h="23102" extrusionOk="0">
                  <a:moveTo>
                    <a:pt x="20833" y="1"/>
                  </a:moveTo>
                  <a:lnTo>
                    <a:pt x="1" y="23097"/>
                  </a:lnTo>
                  <a:cubicBezTo>
                    <a:pt x="151" y="23099"/>
                    <a:pt x="302" y="23101"/>
                    <a:pt x="453" y="23101"/>
                  </a:cubicBezTo>
                  <a:cubicBezTo>
                    <a:pt x="562" y="23101"/>
                    <a:pt x="671" y="23100"/>
                    <a:pt x="780" y="23098"/>
                  </a:cubicBezTo>
                  <a:lnTo>
                    <a:pt x="20914" y="777"/>
                  </a:lnTo>
                  <a:cubicBezTo>
                    <a:pt x="20892" y="518"/>
                    <a:pt x="20865" y="258"/>
                    <a:pt x="208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5"/>
            <p:cNvSpPr/>
            <p:nvPr/>
          </p:nvSpPr>
          <p:spPr>
            <a:xfrm>
              <a:off x="1151700" y="1946000"/>
              <a:ext cx="466675" cy="517300"/>
            </a:xfrm>
            <a:custGeom>
              <a:avLst/>
              <a:gdLst/>
              <a:ahLst/>
              <a:cxnLst/>
              <a:rect l="l" t="t" r="r" b="b"/>
              <a:pathLst>
                <a:path w="18667" h="20692" extrusionOk="0">
                  <a:moveTo>
                    <a:pt x="18664" y="0"/>
                  </a:moveTo>
                  <a:lnTo>
                    <a:pt x="1" y="20692"/>
                  </a:lnTo>
                  <a:cubicBezTo>
                    <a:pt x="292" y="20666"/>
                    <a:pt x="581" y="20634"/>
                    <a:pt x="871" y="20594"/>
                  </a:cubicBezTo>
                  <a:lnTo>
                    <a:pt x="18654" y="878"/>
                  </a:lnTo>
                  <a:cubicBezTo>
                    <a:pt x="18664" y="587"/>
                    <a:pt x="18667" y="295"/>
                    <a:pt x="186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5"/>
            <p:cNvSpPr/>
            <p:nvPr/>
          </p:nvSpPr>
          <p:spPr>
            <a:xfrm>
              <a:off x="1217375" y="2012375"/>
              <a:ext cx="397500" cy="440700"/>
            </a:xfrm>
            <a:custGeom>
              <a:avLst/>
              <a:gdLst/>
              <a:ahLst/>
              <a:cxnLst/>
              <a:rect l="l" t="t" r="r" b="b"/>
              <a:pathLst>
                <a:path w="15900" h="17628" extrusionOk="0">
                  <a:moveTo>
                    <a:pt x="15899" y="1"/>
                  </a:moveTo>
                  <a:lnTo>
                    <a:pt x="0" y="17627"/>
                  </a:lnTo>
                  <a:cubicBezTo>
                    <a:pt x="338" y="17552"/>
                    <a:pt x="675" y="17469"/>
                    <a:pt x="1010" y="17374"/>
                  </a:cubicBezTo>
                  <a:lnTo>
                    <a:pt x="1011" y="17374"/>
                  </a:lnTo>
                  <a:lnTo>
                    <a:pt x="15752" y="1032"/>
                  </a:lnTo>
                  <a:lnTo>
                    <a:pt x="15752" y="1031"/>
                  </a:lnTo>
                  <a:cubicBezTo>
                    <a:pt x="15811" y="687"/>
                    <a:pt x="15859" y="345"/>
                    <a:pt x="158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5"/>
            <p:cNvSpPr/>
            <p:nvPr/>
          </p:nvSpPr>
          <p:spPr>
            <a:xfrm>
              <a:off x="1295550" y="2092675"/>
              <a:ext cx="303325" cy="336275"/>
            </a:xfrm>
            <a:custGeom>
              <a:avLst/>
              <a:gdLst/>
              <a:ahLst/>
              <a:cxnLst/>
              <a:rect l="l" t="t" r="r" b="b"/>
              <a:pathLst>
                <a:path w="12133" h="13451" extrusionOk="0">
                  <a:moveTo>
                    <a:pt x="12132" y="1"/>
                  </a:moveTo>
                  <a:lnTo>
                    <a:pt x="1" y="13450"/>
                  </a:lnTo>
                  <a:cubicBezTo>
                    <a:pt x="439" y="13276"/>
                    <a:pt x="869" y="13087"/>
                    <a:pt x="1296" y="12881"/>
                  </a:cubicBezTo>
                  <a:lnTo>
                    <a:pt x="11699" y="1349"/>
                  </a:lnTo>
                  <a:cubicBezTo>
                    <a:pt x="11860" y="903"/>
                    <a:pt x="12004" y="453"/>
                    <a:pt x="12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5"/>
            <p:cNvSpPr/>
            <p:nvPr/>
          </p:nvSpPr>
          <p:spPr>
            <a:xfrm>
              <a:off x="1408400" y="2211425"/>
              <a:ext cx="139850" cy="154975"/>
            </a:xfrm>
            <a:custGeom>
              <a:avLst/>
              <a:gdLst/>
              <a:ahLst/>
              <a:cxnLst/>
              <a:rect l="l" t="t" r="r" b="b"/>
              <a:pathLst>
                <a:path w="5594" h="6199" extrusionOk="0">
                  <a:moveTo>
                    <a:pt x="5593" y="0"/>
                  </a:moveTo>
                  <a:lnTo>
                    <a:pt x="1" y="6199"/>
                  </a:lnTo>
                  <a:cubicBezTo>
                    <a:pt x="1111" y="5384"/>
                    <a:pt x="2156" y="4445"/>
                    <a:pt x="3115" y="3382"/>
                  </a:cubicBezTo>
                  <a:cubicBezTo>
                    <a:pt x="4072" y="2321"/>
                    <a:pt x="4899" y="1187"/>
                    <a:pt x="55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15"/>
          <p:cNvSpPr txBox="1">
            <a:spLocks noGrp="1"/>
          </p:cNvSpPr>
          <p:nvPr>
            <p:ph type="subTitle" idx="1"/>
          </p:nvPr>
        </p:nvSpPr>
        <p:spPr>
          <a:xfrm>
            <a:off x="1626202" y="2656900"/>
            <a:ext cx="2681400" cy="457200"/>
          </a:xfrm>
          <a:prstGeom prst="rect">
            <a:avLst/>
          </a:prstGeom>
          <a:solidFill>
            <a:schemeClr val="dk1"/>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200">
                <a:solidFill>
                  <a:schemeClr val="accent6"/>
                </a:solidFill>
                <a:latin typeface="Staatliches"/>
                <a:ea typeface="Staatliches"/>
                <a:cs typeface="Staatliches"/>
                <a:sym typeface="Staatliche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004" name="Google Shape;1004;p15"/>
          <p:cNvSpPr txBox="1">
            <a:spLocks noGrp="1"/>
          </p:cNvSpPr>
          <p:nvPr>
            <p:ph type="subTitle" idx="2"/>
          </p:nvPr>
        </p:nvSpPr>
        <p:spPr>
          <a:xfrm>
            <a:off x="4836398" y="2658850"/>
            <a:ext cx="2681400" cy="453300"/>
          </a:xfrm>
          <a:prstGeom prst="rect">
            <a:avLst/>
          </a:prstGeom>
          <a:solidFill>
            <a:schemeClr val="dk1"/>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200">
                <a:solidFill>
                  <a:schemeClr val="accent6"/>
                </a:solidFill>
                <a:latin typeface="Staatliches"/>
                <a:ea typeface="Staatliches"/>
                <a:cs typeface="Staatliches"/>
                <a:sym typeface="Staatliche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005" name="Google Shape;1005;p15"/>
          <p:cNvSpPr txBox="1">
            <a:spLocks noGrp="1"/>
          </p:cNvSpPr>
          <p:nvPr>
            <p:ph type="subTitle" idx="3"/>
          </p:nvPr>
        </p:nvSpPr>
        <p:spPr>
          <a:xfrm>
            <a:off x="1626202" y="3221100"/>
            <a:ext cx="2681400" cy="106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06" name="Google Shape;1006;p15"/>
          <p:cNvSpPr txBox="1">
            <a:spLocks noGrp="1"/>
          </p:cNvSpPr>
          <p:nvPr>
            <p:ph type="subTitle" idx="4"/>
          </p:nvPr>
        </p:nvSpPr>
        <p:spPr>
          <a:xfrm>
            <a:off x="4836398" y="3221100"/>
            <a:ext cx="2681400" cy="106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07" name="Google Shape;1007;p15"/>
          <p:cNvSpPr txBox="1">
            <a:spLocks noGrp="1"/>
          </p:cNvSpPr>
          <p:nvPr>
            <p:ph type="title"/>
          </p:nvPr>
        </p:nvSpPr>
        <p:spPr>
          <a:xfrm>
            <a:off x="720000" y="444549"/>
            <a:ext cx="7704000" cy="5667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a:solidFill>
                  <a:schemeClr val="accent6"/>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31645"/>
            <a:ext cx="7704000" cy="640200"/>
          </a:xfrm>
          <a:prstGeom prst="rect">
            <a:avLst/>
          </a:prstGeom>
          <a:solidFill>
            <a:schemeClr val="dk1"/>
          </a:solid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3500"/>
              <a:buFont typeface="Staatliches"/>
              <a:buNone/>
              <a:defRPr sz="3500">
                <a:solidFill>
                  <a:schemeClr val="accent6"/>
                </a:solidFill>
                <a:latin typeface="Staatliches"/>
                <a:ea typeface="Staatliches"/>
                <a:cs typeface="Staatliches"/>
                <a:sym typeface="Staatliches"/>
              </a:defRPr>
            </a:lvl1pPr>
            <a:lvl2pPr lvl="1" rtl="0">
              <a:lnSpc>
                <a:spcPct val="100000"/>
              </a:lnSpc>
              <a:spcBef>
                <a:spcPts val="0"/>
              </a:spcBef>
              <a:spcAft>
                <a:spcPts val="0"/>
              </a:spcAft>
              <a:buClr>
                <a:schemeClr val="accent6"/>
              </a:buClr>
              <a:buSzPts val="3500"/>
              <a:buFont typeface="Staatliches"/>
              <a:buNone/>
              <a:defRPr sz="3500">
                <a:solidFill>
                  <a:schemeClr val="accent6"/>
                </a:solidFill>
                <a:latin typeface="Staatliches"/>
                <a:ea typeface="Staatliches"/>
                <a:cs typeface="Staatliches"/>
                <a:sym typeface="Staatliches"/>
              </a:defRPr>
            </a:lvl2pPr>
            <a:lvl3pPr lvl="2" rtl="0">
              <a:lnSpc>
                <a:spcPct val="100000"/>
              </a:lnSpc>
              <a:spcBef>
                <a:spcPts val="0"/>
              </a:spcBef>
              <a:spcAft>
                <a:spcPts val="0"/>
              </a:spcAft>
              <a:buClr>
                <a:schemeClr val="accent6"/>
              </a:buClr>
              <a:buSzPts val="3500"/>
              <a:buFont typeface="Staatliches"/>
              <a:buNone/>
              <a:defRPr sz="3500">
                <a:solidFill>
                  <a:schemeClr val="accent6"/>
                </a:solidFill>
                <a:latin typeface="Staatliches"/>
                <a:ea typeface="Staatliches"/>
                <a:cs typeface="Staatliches"/>
                <a:sym typeface="Staatliches"/>
              </a:defRPr>
            </a:lvl3pPr>
            <a:lvl4pPr lvl="3" rtl="0">
              <a:lnSpc>
                <a:spcPct val="100000"/>
              </a:lnSpc>
              <a:spcBef>
                <a:spcPts val="0"/>
              </a:spcBef>
              <a:spcAft>
                <a:spcPts val="0"/>
              </a:spcAft>
              <a:buClr>
                <a:schemeClr val="accent6"/>
              </a:buClr>
              <a:buSzPts val="3500"/>
              <a:buFont typeface="Staatliches"/>
              <a:buNone/>
              <a:defRPr sz="3500">
                <a:solidFill>
                  <a:schemeClr val="accent6"/>
                </a:solidFill>
                <a:latin typeface="Staatliches"/>
                <a:ea typeface="Staatliches"/>
                <a:cs typeface="Staatliches"/>
                <a:sym typeface="Staatliches"/>
              </a:defRPr>
            </a:lvl4pPr>
            <a:lvl5pPr lvl="4" rtl="0">
              <a:lnSpc>
                <a:spcPct val="100000"/>
              </a:lnSpc>
              <a:spcBef>
                <a:spcPts val="0"/>
              </a:spcBef>
              <a:spcAft>
                <a:spcPts val="0"/>
              </a:spcAft>
              <a:buClr>
                <a:schemeClr val="accent6"/>
              </a:buClr>
              <a:buSzPts val="3500"/>
              <a:buFont typeface="Staatliches"/>
              <a:buNone/>
              <a:defRPr sz="3500">
                <a:solidFill>
                  <a:schemeClr val="accent6"/>
                </a:solidFill>
                <a:latin typeface="Staatliches"/>
                <a:ea typeface="Staatliches"/>
                <a:cs typeface="Staatliches"/>
                <a:sym typeface="Staatliches"/>
              </a:defRPr>
            </a:lvl5pPr>
            <a:lvl6pPr lvl="5" rtl="0">
              <a:lnSpc>
                <a:spcPct val="100000"/>
              </a:lnSpc>
              <a:spcBef>
                <a:spcPts val="0"/>
              </a:spcBef>
              <a:spcAft>
                <a:spcPts val="0"/>
              </a:spcAft>
              <a:buClr>
                <a:schemeClr val="accent6"/>
              </a:buClr>
              <a:buSzPts val="3500"/>
              <a:buFont typeface="Staatliches"/>
              <a:buNone/>
              <a:defRPr sz="3500">
                <a:solidFill>
                  <a:schemeClr val="accent6"/>
                </a:solidFill>
                <a:latin typeface="Staatliches"/>
                <a:ea typeface="Staatliches"/>
                <a:cs typeface="Staatliches"/>
                <a:sym typeface="Staatliches"/>
              </a:defRPr>
            </a:lvl6pPr>
            <a:lvl7pPr lvl="6" rtl="0">
              <a:lnSpc>
                <a:spcPct val="100000"/>
              </a:lnSpc>
              <a:spcBef>
                <a:spcPts val="0"/>
              </a:spcBef>
              <a:spcAft>
                <a:spcPts val="0"/>
              </a:spcAft>
              <a:buClr>
                <a:schemeClr val="accent6"/>
              </a:buClr>
              <a:buSzPts val="3500"/>
              <a:buFont typeface="Staatliches"/>
              <a:buNone/>
              <a:defRPr sz="3500">
                <a:solidFill>
                  <a:schemeClr val="accent6"/>
                </a:solidFill>
                <a:latin typeface="Staatliches"/>
                <a:ea typeface="Staatliches"/>
                <a:cs typeface="Staatliches"/>
                <a:sym typeface="Staatliches"/>
              </a:defRPr>
            </a:lvl7pPr>
            <a:lvl8pPr lvl="7" rtl="0">
              <a:lnSpc>
                <a:spcPct val="100000"/>
              </a:lnSpc>
              <a:spcBef>
                <a:spcPts val="0"/>
              </a:spcBef>
              <a:spcAft>
                <a:spcPts val="0"/>
              </a:spcAft>
              <a:buClr>
                <a:schemeClr val="accent6"/>
              </a:buClr>
              <a:buSzPts val="3500"/>
              <a:buFont typeface="Staatliches"/>
              <a:buNone/>
              <a:defRPr sz="3500">
                <a:solidFill>
                  <a:schemeClr val="accent6"/>
                </a:solidFill>
                <a:latin typeface="Staatliches"/>
                <a:ea typeface="Staatliches"/>
                <a:cs typeface="Staatliches"/>
                <a:sym typeface="Staatliches"/>
              </a:defRPr>
            </a:lvl8pPr>
            <a:lvl9pPr lvl="8" rtl="0">
              <a:lnSpc>
                <a:spcPct val="100000"/>
              </a:lnSpc>
              <a:spcBef>
                <a:spcPts val="0"/>
              </a:spcBef>
              <a:spcAft>
                <a:spcPts val="0"/>
              </a:spcAft>
              <a:buClr>
                <a:schemeClr val="accent6"/>
              </a:buClr>
              <a:buSzPts val="3500"/>
              <a:buFont typeface="Staatliches"/>
              <a:buNone/>
              <a:defRPr sz="3500">
                <a:solidFill>
                  <a:schemeClr val="accent6"/>
                </a:solidFill>
                <a:latin typeface="Staatliches"/>
                <a:ea typeface="Staatliches"/>
                <a:cs typeface="Staatliches"/>
                <a:sym typeface="Staatliches"/>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utfit"/>
              <a:buChar char="●"/>
              <a:defRPr>
                <a:solidFill>
                  <a:schemeClr val="dk1"/>
                </a:solidFill>
                <a:latin typeface="Outfit"/>
                <a:ea typeface="Outfit"/>
                <a:cs typeface="Outfit"/>
                <a:sym typeface="Outfit"/>
              </a:defRPr>
            </a:lvl1pPr>
            <a:lvl2pPr marL="914400" lvl="1" indent="-317500">
              <a:lnSpc>
                <a:spcPct val="100000"/>
              </a:lnSpc>
              <a:spcBef>
                <a:spcPts val="1600"/>
              </a:spcBef>
              <a:spcAft>
                <a:spcPts val="0"/>
              </a:spcAft>
              <a:buClr>
                <a:schemeClr val="dk1"/>
              </a:buClr>
              <a:buSzPts val="1400"/>
              <a:buFont typeface="Outfit"/>
              <a:buChar char="○"/>
              <a:defRPr>
                <a:solidFill>
                  <a:schemeClr val="dk1"/>
                </a:solidFill>
                <a:latin typeface="Outfit"/>
                <a:ea typeface="Outfit"/>
                <a:cs typeface="Outfit"/>
                <a:sym typeface="Outfit"/>
              </a:defRPr>
            </a:lvl2pPr>
            <a:lvl3pPr marL="1371600" lvl="2" indent="-317500">
              <a:lnSpc>
                <a:spcPct val="100000"/>
              </a:lnSpc>
              <a:spcBef>
                <a:spcPts val="1600"/>
              </a:spcBef>
              <a:spcAft>
                <a:spcPts val="0"/>
              </a:spcAft>
              <a:buClr>
                <a:schemeClr val="dk1"/>
              </a:buClr>
              <a:buSzPts val="1400"/>
              <a:buFont typeface="Outfit"/>
              <a:buChar char="■"/>
              <a:defRPr>
                <a:solidFill>
                  <a:schemeClr val="dk1"/>
                </a:solidFill>
                <a:latin typeface="Outfit"/>
                <a:ea typeface="Outfit"/>
                <a:cs typeface="Outfit"/>
                <a:sym typeface="Outfit"/>
              </a:defRPr>
            </a:lvl3pPr>
            <a:lvl4pPr marL="1828800" lvl="3" indent="-317500">
              <a:lnSpc>
                <a:spcPct val="100000"/>
              </a:lnSpc>
              <a:spcBef>
                <a:spcPts val="1600"/>
              </a:spcBef>
              <a:spcAft>
                <a:spcPts val="0"/>
              </a:spcAft>
              <a:buClr>
                <a:schemeClr val="dk1"/>
              </a:buClr>
              <a:buSzPts val="1400"/>
              <a:buFont typeface="Outfit"/>
              <a:buChar char="●"/>
              <a:defRPr>
                <a:solidFill>
                  <a:schemeClr val="dk1"/>
                </a:solidFill>
                <a:latin typeface="Outfit"/>
                <a:ea typeface="Outfit"/>
                <a:cs typeface="Outfit"/>
                <a:sym typeface="Outfit"/>
              </a:defRPr>
            </a:lvl4pPr>
            <a:lvl5pPr marL="2286000" lvl="4" indent="-317500">
              <a:lnSpc>
                <a:spcPct val="100000"/>
              </a:lnSpc>
              <a:spcBef>
                <a:spcPts val="1600"/>
              </a:spcBef>
              <a:spcAft>
                <a:spcPts val="0"/>
              </a:spcAft>
              <a:buClr>
                <a:schemeClr val="dk1"/>
              </a:buClr>
              <a:buSzPts val="1400"/>
              <a:buFont typeface="Outfit"/>
              <a:buChar char="○"/>
              <a:defRPr>
                <a:solidFill>
                  <a:schemeClr val="dk1"/>
                </a:solidFill>
                <a:latin typeface="Outfit"/>
                <a:ea typeface="Outfit"/>
                <a:cs typeface="Outfit"/>
                <a:sym typeface="Outfit"/>
              </a:defRPr>
            </a:lvl5pPr>
            <a:lvl6pPr marL="2743200" lvl="5" indent="-317500">
              <a:lnSpc>
                <a:spcPct val="100000"/>
              </a:lnSpc>
              <a:spcBef>
                <a:spcPts val="1600"/>
              </a:spcBef>
              <a:spcAft>
                <a:spcPts val="0"/>
              </a:spcAft>
              <a:buClr>
                <a:schemeClr val="dk1"/>
              </a:buClr>
              <a:buSzPts val="1400"/>
              <a:buFont typeface="Outfit"/>
              <a:buChar char="■"/>
              <a:defRPr>
                <a:solidFill>
                  <a:schemeClr val="dk1"/>
                </a:solidFill>
                <a:latin typeface="Outfit"/>
                <a:ea typeface="Outfit"/>
                <a:cs typeface="Outfit"/>
                <a:sym typeface="Outfit"/>
              </a:defRPr>
            </a:lvl6pPr>
            <a:lvl7pPr marL="3200400" lvl="6" indent="-317500">
              <a:lnSpc>
                <a:spcPct val="100000"/>
              </a:lnSpc>
              <a:spcBef>
                <a:spcPts val="1600"/>
              </a:spcBef>
              <a:spcAft>
                <a:spcPts val="0"/>
              </a:spcAft>
              <a:buClr>
                <a:schemeClr val="dk1"/>
              </a:buClr>
              <a:buSzPts val="1400"/>
              <a:buFont typeface="Outfit"/>
              <a:buChar char="●"/>
              <a:defRPr>
                <a:solidFill>
                  <a:schemeClr val="dk1"/>
                </a:solidFill>
                <a:latin typeface="Outfit"/>
                <a:ea typeface="Outfit"/>
                <a:cs typeface="Outfit"/>
                <a:sym typeface="Outfit"/>
              </a:defRPr>
            </a:lvl7pPr>
            <a:lvl8pPr marL="3657600" lvl="7" indent="-317500">
              <a:lnSpc>
                <a:spcPct val="100000"/>
              </a:lnSpc>
              <a:spcBef>
                <a:spcPts val="1600"/>
              </a:spcBef>
              <a:spcAft>
                <a:spcPts val="0"/>
              </a:spcAft>
              <a:buClr>
                <a:schemeClr val="dk1"/>
              </a:buClr>
              <a:buSzPts val="1400"/>
              <a:buFont typeface="Outfit"/>
              <a:buChar char="○"/>
              <a:defRPr>
                <a:solidFill>
                  <a:schemeClr val="dk1"/>
                </a:solidFill>
                <a:latin typeface="Outfit"/>
                <a:ea typeface="Outfit"/>
                <a:cs typeface="Outfit"/>
                <a:sym typeface="Outfit"/>
              </a:defRPr>
            </a:lvl8pPr>
            <a:lvl9pPr marL="4114800" lvl="8" indent="-317500">
              <a:lnSpc>
                <a:spcPct val="100000"/>
              </a:lnSpc>
              <a:spcBef>
                <a:spcPts val="1600"/>
              </a:spcBef>
              <a:spcAft>
                <a:spcPts val="1600"/>
              </a:spcAft>
              <a:buClr>
                <a:schemeClr val="dk1"/>
              </a:buClr>
              <a:buSzPts val="1400"/>
              <a:buFont typeface="Outfit"/>
              <a:buChar char="■"/>
              <a:defRPr>
                <a:solidFill>
                  <a:schemeClr val="dk1"/>
                </a:solidFill>
                <a:latin typeface="Outfit"/>
                <a:ea typeface="Outfit"/>
                <a:cs typeface="Outfit"/>
                <a:sym typeface="Outfi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8" r:id="rId6"/>
    <p:sldLayoutId id="2147483659" r:id="rId7"/>
    <p:sldLayoutId id="2147483660" r:id="rId8"/>
    <p:sldLayoutId id="2147483661" r:id="rId9"/>
    <p:sldLayoutId id="2147483667" r:id="rId10"/>
    <p:sldLayoutId id="2147483672" r:id="rId11"/>
    <p:sldLayoutId id="2147483675" r:id="rId12"/>
    <p:sldLayoutId id="2147483676"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65"/>
        <p:cNvGrpSpPr/>
        <p:nvPr/>
      </p:nvGrpSpPr>
      <p:grpSpPr>
        <a:xfrm>
          <a:off x="0" y="0"/>
          <a:ext cx="0" cy="0"/>
          <a:chOff x="0" y="0"/>
          <a:chExt cx="0" cy="0"/>
        </a:xfrm>
      </p:grpSpPr>
      <p:sp>
        <p:nvSpPr>
          <p:cNvPr id="2166" name="Google Shape;2166;p34"/>
          <p:cNvSpPr txBox="1">
            <a:spLocks noGrp="1"/>
          </p:cNvSpPr>
          <p:nvPr>
            <p:ph type="ctrTitle"/>
          </p:nvPr>
        </p:nvSpPr>
        <p:spPr>
          <a:xfrm>
            <a:off x="1234805" y="1983984"/>
            <a:ext cx="6786900" cy="1457700"/>
          </a:xfrm>
          <a:prstGeom prst="rect">
            <a:avLst/>
          </a:prstGeom>
        </p:spPr>
        <p:txBody>
          <a:bodyPr spcFirstLastPara="1" wrap="square" lIns="91425" tIns="91425" rIns="91425" bIns="91425" anchor="ctr" anchorCtr="0">
            <a:noAutofit/>
          </a:bodyPr>
          <a:lstStyle/>
          <a:p>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Knowledge and Practice in the Assessment of Frequent Landscape Disease Risk in Cattle Populations along the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Madhumati</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River, Gopalganj, Bangladesh</a:t>
            </a: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sz="1800" dirty="0">
              <a:solidFill>
                <a:schemeClr val="accent6"/>
              </a:solidFill>
              <a:latin typeface="Times New Roman" panose="02020603050405020304" pitchFamily="18" charset="0"/>
              <a:cs typeface="Times New Roman" panose="02020603050405020304" pitchFamily="18" charset="0"/>
            </a:endParaRPr>
          </a:p>
        </p:txBody>
      </p:sp>
      <p:grpSp>
        <p:nvGrpSpPr>
          <p:cNvPr id="2168" name="Google Shape;2168;p34"/>
          <p:cNvGrpSpPr/>
          <p:nvPr/>
        </p:nvGrpSpPr>
        <p:grpSpPr>
          <a:xfrm>
            <a:off x="7428260" y="3075671"/>
            <a:ext cx="1203487" cy="2067829"/>
            <a:chOff x="4298600" y="1271625"/>
            <a:chExt cx="647175" cy="1111975"/>
          </a:xfrm>
        </p:grpSpPr>
        <p:sp>
          <p:nvSpPr>
            <p:cNvPr id="2169" name="Google Shape;2169;p34"/>
            <p:cNvSpPr/>
            <p:nvPr/>
          </p:nvSpPr>
          <p:spPr>
            <a:xfrm>
              <a:off x="4304025" y="2031050"/>
              <a:ext cx="271650" cy="42300"/>
            </a:xfrm>
            <a:custGeom>
              <a:avLst/>
              <a:gdLst/>
              <a:ahLst/>
              <a:cxnLst/>
              <a:rect l="l" t="t" r="r" b="b"/>
              <a:pathLst>
                <a:path w="10866" h="1692" extrusionOk="0">
                  <a:moveTo>
                    <a:pt x="1" y="1"/>
                  </a:moveTo>
                  <a:lnTo>
                    <a:pt x="1" y="1691"/>
                  </a:lnTo>
                  <a:lnTo>
                    <a:pt x="10866" y="1602"/>
                  </a:lnTo>
                  <a:lnTo>
                    <a:pt x="10866" y="12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4"/>
            <p:cNvSpPr/>
            <p:nvPr/>
          </p:nvSpPr>
          <p:spPr>
            <a:xfrm>
              <a:off x="4511400" y="1879900"/>
              <a:ext cx="58125" cy="41375"/>
            </a:xfrm>
            <a:custGeom>
              <a:avLst/>
              <a:gdLst/>
              <a:ahLst/>
              <a:cxnLst/>
              <a:rect l="l" t="t" r="r" b="b"/>
              <a:pathLst>
                <a:path w="2325" h="1655" extrusionOk="0">
                  <a:moveTo>
                    <a:pt x="296" y="0"/>
                  </a:moveTo>
                  <a:lnTo>
                    <a:pt x="0" y="414"/>
                  </a:lnTo>
                  <a:lnTo>
                    <a:pt x="2129" y="1654"/>
                  </a:lnTo>
                  <a:lnTo>
                    <a:pt x="2324" y="1214"/>
                  </a:lnTo>
                  <a:lnTo>
                    <a:pt x="2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4"/>
            <p:cNvSpPr/>
            <p:nvPr/>
          </p:nvSpPr>
          <p:spPr>
            <a:xfrm>
              <a:off x="4620525" y="1961475"/>
              <a:ext cx="59125" cy="21775"/>
            </a:xfrm>
            <a:custGeom>
              <a:avLst/>
              <a:gdLst/>
              <a:ahLst/>
              <a:cxnLst/>
              <a:rect l="l" t="t" r="r" b="b"/>
              <a:pathLst>
                <a:path w="2365" h="871" extrusionOk="0">
                  <a:moveTo>
                    <a:pt x="2274" y="0"/>
                  </a:moveTo>
                  <a:lnTo>
                    <a:pt x="1" y="199"/>
                  </a:lnTo>
                  <a:lnTo>
                    <a:pt x="92" y="870"/>
                  </a:lnTo>
                  <a:lnTo>
                    <a:pt x="2365" y="675"/>
                  </a:lnTo>
                  <a:lnTo>
                    <a:pt x="22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4"/>
            <p:cNvSpPr/>
            <p:nvPr/>
          </p:nvSpPr>
          <p:spPr>
            <a:xfrm>
              <a:off x="4438725" y="1810775"/>
              <a:ext cx="47175" cy="48150"/>
            </a:xfrm>
            <a:custGeom>
              <a:avLst/>
              <a:gdLst/>
              <a:ahLst/>
              <a:cxnLst/>
              <a:rect l="l" t="t" r="r" b="b"/>
              <a:pathLst>
                <a:path w="1887" h="1926" extrusionOk="0">
                  <a:moveTo>
                    <a:pt x="349" y="1"/>
                  </a:moveTo>
                  <a:lnTo>
                    <a:pt x="1" y="350"/>
                  </a:lnTo>
                  <a:cubicBezTo>
                    <a:pt x="26" y="388"/>
                    <a:pt x="1447" y="1925"/>
                    <a:pt x="1447" y="1925"/>
                  </a:cubicBezTo>
                  <a:lnTo>
                    <a:pt x="1887" y="1500"/>
                  </a:lnTo>
                  <a:lnTo>
                    <a:pt x="3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4"/>
            <p:cNvSpPr/>
            <p:nvPr/>
          </p:nvSpPr>
          <p:spPr>
            <a:xfrm>
              <a:off x="4792525" y="1275975"/>
              <a:ext cx="108350" cy="81425"/>
            </a:xfrm>
            <a:custGeom>
              <a:avLst/>
              <a:gdLst/>
              <a:ahLst/>
              <a:cxnLst/>
              <a:rect l="l" t="t" r="r" b="b"/>
              <a:pathLst>
                <a:path w="4334" h="3257" extrusionOk="0">
                  <a:moveTo>
                    <a:pt x="664" y="1"/>
                  </a:moveTo>
                  <a:lnTo>
                    <a:pt x="1" y="1189"/>
                  </a:lnTo>
                  <a:lnTo>
                    <a:pt x="3558" y="3256"/>
                  </a:lnTo>
                  <a:lnTo>
                    <a:pt x="4334" y="1887"/>
                  </a:lnTo>
                  <a:lnTo>
                    <a:pt x="6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4"/>
            <p:cNvSpPr/>
            <p:nvPr/>
          </p:nvSpPr>
          <p:spPr>
            <a:xfrm>
              <a:off x="4535225" y="1452300"/>
              <a:ext cx="284275" cy="362750"/>
            </a:xfrm>
            <a:custGeom>
              <a:avLst/>
              <a:gdLst/>
              <a:ahLst/>
              <a:cxnLst/>
              <a:rect l="l" t="t" r="r" b="b"/>
              <a:pathLst>
                <a:path w="11371" h="14510" extrusionOk="0">
                  <a:moveTo>
                    <a:pt x="6431" y="1"/>
                  </a:moveTo>
                  <a:lnTo>
                    <a:pt x="5935" y="621"/>
                  </a:lnTo>
                  <a:lnTo>
                    <a:pt x="3413" y="5193"/>
                  </a:lnTo>
                  <a:lnTo>
                    <a:pt x="0" y="11496"/>
                  </a:lnTo>
                  <a:lnTo>
                    <a:pt x="2" y="11496"/>
                  </a:lnTo>
                  <a:cubicBezTo>
                    <a:pt x="80" y="11601"/>
                    <a:pt x="5292" y="14509"/>
                    <a:pt x="5292" y="14509"/>
                  </a:cubicBezTo>
                  <a:lnTo>
                    <a:pt x="8752" y="8021"/>
                  </a:lnTo>
                  <a:lnTo>
                    <a:pt x="10739" y="4444"/>
                  </a:lnTo>
                  <a:lnTo>
                    <a:pt x="11201" y="3101"/>
                  </a:lnTo>
                  <a:lnTo>
                    <a:pt x="11371" y="2571"/>
                  </a:lnTo>
                  <a:lnTo>
                    <a:pt x="64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4"/>
            <p:cNvSpPr/>
            <p:nvPr/>
          </p:nvSpPr>
          <p:spPr>
            <a:xfrm>
              <a:off x="4395600" y="1717325"/>
              <a:ext cx="550175" cy="548600"/>
            </a:xfrm>
            <a:custGeom>
              <a:avLst/>
              <a:gdLst/>
              <a:ahLst/>
              <a:cxnLst/>
              <a:rect l="l" t="t" r="r" b="b"/>
              <a:pathLst>
                <a:path w="22007" h="21944" extrusionOk="0">
                  <a:moveTo>
                    <a:pt x="16510" y="0"/>
                  </a:moveTo>
                  <a:cubicBezTo>
                    <a:pt x="16429" y="0"/>
                    <a:pt x="16352" y="55"/>
                    <a:pt x="16284" y="191"/>
                  </a:cubicBezTo>
                  <a:cubicBezTo>
                    <a:pt x="15914" y="930"/>
                    <a:pt x="15113" y="1341"/>
                    <a:pt x="14494" y="1882"/>
                  </a:cubicBezTo>
                  <a:cubicBezTo>
                    <a:pt x="14479" y="1877"/>
                    <a:pt x="14464" y="1875"/>
                    <a:pt x="14450" y="1875"/>
                  </a:cubicBezTo>
                  <a:cubicBezTo>
                    <a:pt x="14317" y="1875"/>
                    <a:pt x="14227" y="2065"/>
                    <a:pt x="14335" y="2163"/>
                  </a:cubicBezTo>
                  <a:cubicBezTo>
                    <a:pt x="14575" y="2405"/>
                    <a:pt x="14766" y="2688"/>
                    <a:pt x="14956" y="2969"/>
                  </a:cubicBezTo>
                  <a:cubicBezTo>
                    <a:pt x="18392" y="7716"/>
                    <a:pt x="18328" y="14973"/>
                    <a:pt x="12768" y="18070"/>
                  </a:cubicBezTo>
                  <a:cubicBezTo>
                    <a:pt x="11896" y="18467"/>
                    <a:pt x="10945" y="18654"/>
                    <a:pt x="9989" y="18654"/>
                  </a:cubicBezTo>
                  <a:cubicBezTo>
                    <a:pt x="7200" y="18654"/>
                    <a:pt x="4365" y="17059"/>
                    <a:pt x="3325" y="14415"/>
                  </a:cubicBezTo>
                  <a:cubicBezTo>
                    <a:pt x="3340" y="14349"/>
                    <a:pt x="3317" y="14276"/>
                    <a:pt x="3264" y="14236"/>
                  </a:cubicBezTo>
                  <a:cubicBezTo>
                    <a:pt x="3254" y="14189"/>
                    <a:pt x="3142" y="14172"/>
                    <a:pt x="2966" y="14172"/>
                  </a:cubicBezTo>
                  <a:cubicBezTo>
                    <a:pt x="2562" y="14172"/>
                    <a:pt x="1824" y="14259"/>
                    <a:pt x="1234" y="14259"/>
                  </a:cubicBezTo>
                  <a:cubicBezTo>
                    <a:pt x="1173" y="14259"/>
                    <a:pt x="1114" y="14259"/>
                    <a:pt x="1057" y="14256"/>
                  </a:cubicBezTo>
                  <a:cubicBezTo>
                    <a:pt x="935" y="14253"/>
                    <a:pt x="667" y="14204"/>
                    <a:pt x="437" y="14204"/>
                  </a:cubicBezTo>
                  <a:cubicBezTo>
                    <a:pt x="198" y="14204"/>
                    <a:pt x="1" y="14257"/>
                    <a:pt x="56" y="14468"/>
                  </a:cubicBezTo>
                  <a:cubicBezTo>
                    <a:pt x="459" y="17689"/>
                    <a:pt x="3335" y="20166"/>
                    <a:pt x="6289" y="21153"/>
                  </a:cubicBezTo>
                  <a:cubicBezTo>
                    <a:pt x="7685" y="21695"/>
                    <a:pt x="9034" y="21944"/>
                    <a:pt x="10310" y="21944"/>
                  </a:cubicBezTo>
                  <a:cubicBezTo>
                    <a:pt x="17225" y="21944"/>
                    <a:pt x="22007" y="14652"/>
                    <a:pt x="20521" y="7416"/>
                  </a:cubicBezTo>
                  <a:cubicBezTo>
                    <a:pt x="20085" y="5020"/>
                    <a:pt x="18906" y="2784"/>
                    <a:pt x="17362" y="915"/>
                  </a:cubicBezTo>
                  <a:cubicBezTo>
                    <a:pt x="17186" y="771"/>
                    <a:pt x="16816" y="0"/>
                    <a:pt x="16510"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4"/>
            <p:cNvSpPr/>
            <p:nvPr/>
          </p:nvSpPr>
          <p:spPr>
            <a:xfrm>
              <a:off x="4678700" y="1650325"/>
              <a:ext cx="139025" cy="119875"/>
            </a:xfrm>
            <a:custGeom>
              <a:avLst/>
              <a:gdLst/>
              <a:ahLst/>
              <a:cxnLst/>
              <a:rect l="l" t="t" r="r" b="b"/>
              <a:pathLst>
                <a:path w="5561" h="4795" extrusionOk="0">
                  <a:moveTo>
                    <a:pt x="2688" y="1"/>
                  </a:moveTo>
                  <a:cubicBezTo>
                    <a:pt x="2548" y="1"/>
                    <a:pt x="2430" y="44"/>
                    <a:pt x="2378" y="166"/>
                  </a:cubicBezTo>
                  <a:cubicBezTo>
                    <a:pt x="524" y="657"/>
                    <a:pt x="1" y="3196"/>
                    <a:pt x="1485" y="4390"/>
                  </a:cubicBezTo>
                  <a:cubicBezTo>
                    <a:pt x="1888" y="4670"/>
                    <a:pt x="2331" y="4794"/>
                    <a:pt x="2763" y="4794"/>
                  </a:cubicBezTo>
                  <a:cubicBezTo>
                    <a:pt x="4222" y="4794"/>
                    <a:pt x="5561" y="3379"/>
                    <a:pt x="4840" y="1772"/>
                  </a:cubicBezTo>
                  <a:cubicBezTo>
                    <a:pt x="4594" y="1070"/>
                    <a:pt x="4054" y="465"/>
                    <a:pt x="3362" y="183"/>
                  </a:cubicBezTo>
                  <a:cubicBezTo>
                    <a:pt x="3211" y="118"/>
                    <a:pt x="2920" y="1"/>
                    <a:pt x="26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4"/>
            <p:cNvSpPr/>
            <p:nvPr/>
          </p:nvSpPr>
          <p:spPr>
            <a:xfrm>
              <a:off x="4457550" y="1730100"/>
              <a:ext cx="235025" cy="236375"/>
            </a:xfrm>
            <a:custGeom>
              <a:avLst/>
              <a:gdLst/>
              <a:ahLst/>
              <a:cxnLst/>
              <a:rect l="l" t="t" r="r" b="b"/>
              <a:pathLst>
                <a:path w="9401" h="9455" extrusionOk="0">
                  <a:moveTo>
                    <a:pt x="2476" y="0"/>
                  </a:moveTo>
                  <a:cubicBezTo>
                    <a:pt x="2414" y="0"/>
                    <a:pt x="2358" y="23"/>
                    <a:pt x="2311" y="78"/>
                  </a:cubicBezTo>
                  <a:cubicBezTo>
                    <a:pt x="2152" y="344"/>
                    <a:pt x="1556" y="1016"/>
                    <a:pt x="1655" y="1297"/>
                  </a:cubicBezTo>
                  <a:cubicBezTo>
                    <a:pt x="1821" y="1515"/>
                    <a:pt x="2100" y="1620"/>
                    <a:pt x="2301" y="1803"/>
                  </a:cubicBezTo>
                  <a:cubicBezTo>
                    <a:pt x="1545" y="2337"/>
                    <a:pt x="690" y="2830"/>
                    <a:pt x="39" y="3482"/>
                  </a:cubicBezTo>
                  <a:cubicBezTo>
                    <a:pt x="1" y="3613"/>
                    <a:pt x="111" y="3701"/>
                    <a:pt x="201" y="3777"/>
                  </a:cubicBezTo>
                  <a:cubicBezTo>
                    <a:pt x="426" y="3924"/>
                    <a:pt x="690" y="4340"/>
                    <a:pt x="948" y="4418"/>
                  </a:cubicBezTo>
                  <a:cubicBezTo>
                    <a:pt x="1847" y="3877"/>
                    <a:pt x="2490" y="3097"/>
                    <a:pt x="3386" y="2532"/>
                  </a:cubicBezTo>
                  <a:cubicBezTo>
                    <a:pt x="3709" y="2852"/>
                    <a:pt x="4194" y="2983"/>
                    <a:pt x="4552" y="3261"/>
                  </a:cubicBezTo>
                  <a:cubicBezTo>
                    <a:pt x="4030" y="4159"/>
                    <a:pt x="3456" y="5051"/>
                    <a:pt x="2920" y="5942"/>
                  </a:cubicBezTo>
                  <a:cubicBezTo>
                    <a:pt x="2765" y="6365"/>
                    <a:pt x="3698" y="6561"/>
                    <a:pt x="3928" y="6811"/>
                  </a:cubicBezTo>
                  <a:cubicBezTo>
                    <a:pt x="3961" y="6832"/>
                    <a:pt x="3994" y="6842"/>
                    <a:pt x="4029" y="6842"/>
                  </a:cubicBezTo>
                  <a:cubicBezTo>
                    <a:pt x="4437" y="6842"/>
                    <a:pt x="4932" y="5432"/>
                    <a:pt x="5185" y="5168"/>
                  </a:cubicBezTo>
                  <a:cubicBezTo>
                    <a:pt x="5433" y="4755"/>
                    <a:pt x="5686" y="4343"/>
                    <a:pt x="5900" y="3911"/>
                  </a:cubicBezTo>
                  <a:cubicBezTo>
                    <a:pt x="6198" y="4034"/>
                    <a:pt x="6398" y="4160"/>
                    <a:pt x="6651" y="4365"/>
                  </a:cubicBezTo>
                  <a:cubicBezTo>
                    <a:pt x="6617" y="5832"/>
                    <a:pt x="6670" y="7302"/>
                    <a:pt x="6761" y="8767"/>
                  </a:cubicBezTo>
                  <a:cubicBezTo>
                    <a:pt x="6730" y="9326"/>
                    <a:pt x="6887" y="9454"/>
                    <a:pt x="7162" y="9454"/>
                  </a:cubicBezTo>
                  <a:cubicBezTo>
                    <a:pt x="7357" y="9454"/>
                    <a:pt x="7610" y="9390"/>
                    <a:pt x="7898" y="9369"/>
                  </a:cubicBezTo>
                  <a:cubicBezTo>
                    <a:pt x="7936" y="9367"/>
                    <a:pt x="7972" y="9366"/>
                    <a:pt x="8006" y="9366"/>
                  </a:cubicBezTo>
                  <a:cubicBezTo>
                    <a:pt x="8053" y="9366"/>
                    <a:pt x="8097" y="9367"/>
                    <a:pt x="8138" y="9367"/>
                  </a:cubicBezTo>
                  <a:cubicBezTo>
                    <a:pt x="8353" y="9367"/>
                    <a:pt x="8485" y="9338"/>
                    <a:pt x="8447" y="8979"/>
                  </a:cubicBezTo>
                  <a:cubicBezTo>
                    <a:pt x="8292" y="7672"/>
                    <a:pt x="8207" y="6358"/>
                    <a:pt x="8175" y="5042"/>
                  </a:cubicBezTo>
                  <a:lnTo>
                    <a:pt x="8175" y="5042"/>
                  </a:lnTo>
                  <a:cubicBezTo>
                    <a:pt x="8277" y="5090"/>
                    <a:pt x="8362" y="5114"/>
                    <a:pt x="8436" y="5114"/>
                  </a:cubicBezTo>
                  <a:cubicBezTo>
                    <a:pt x="8581" y="5114"/>
                    <a:pt x="8683" y="5021"/>
                    <a:pt x="8783" y="4829"/>
                  </a:cubicBezTo>
                  <a:cubicBezTo>
                    <a:pt x="8896" y="4642"/>
                    <a:pt x="9401" y="3844"/>
                    <a:pt x="9058" y="3844"/>
                  </a:cubicBezTo>
                  <a:cubicBezTo>
                    <a:pt x="9013" y="3844"/>
                    <a:pt x="8954" y="3858"/>
                    <a:pt x="8877" y="3888"/>
                  </a:cubicBezTo>
                  <a:cubicBezTo>
                    <a:pt x="7055" y="2790"/>
                    <a:pt x="5217" y="1708"/>
                    <a:pt x="3394" y="609"/>
                  </a:cubicBezTo>
                  <a:cubicBezTo>
                    <a:pt x="3191" y="499"/>
                    <a:pt x="2767" y="0"/>
                    <a:pt x="2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4"/>
            <p:cNvSpPr/>
            <p:nvPr/>
          </p:nvSpPr>
          <p:spPr>
            <a:xfrm>
              <a:off x="4728150" y="1320125"/>
              <a:ext cx="137500" cy="177625"/>
            </a:xfrm>
            <a:custGeom>
              <a:avLst/>
              <a:gdLst/>
              <a:ahLst/>
              <a:cxnLst/>
              <a:rect l="l" t="t" r="r" b="b"/>
              <a:pathLst>
                <a:path w="5500" h="7105" extrusionOk="0">
                  <a:moveTo>
                    <a:pt x="3263" y="0"/>
                  </a:moveTo>
                  <a:cubicBezTo>
                    <a:pt x="3252" y="0"/>
                    <a:pt x="3242" y="1"/>
                    <a:pt x="3231" y="2"/>
                  </a:cubicBezTo>
                  <a:cubicBezTo>
                    <a:pt x="2975" y="39"/>
                    <a:pt x="2792" y="606"/>
                    <a:pt x="2483" y="1268"/>
                  </a:cubicBezTo>
                  <a:cubicBezTo>
                    <a:pt x="2115" y="2053"/>
                    <a:pt x="1653" y="2911"/>
                    <a:pt x="1213" y="3656"/>
                  </a:cubicBezTo>
                  <a:cubicBezTo>
                    <a:pt x="973" y="4218"/>
                    <a:pt x="589" y="4785"/>
                    <a:pt x="397" y="5366"/>
                  </a:cubicBezTo>
                  <a:cubicBezTo>
                    <a:pt x="0" y="5840"/>
                    <a:pt x="352" y="6052"/>
                    <a:pt x="754" y="6302"/>
                  </a:cubicBezTo>
                  <a:cubicBezTo>
                    <a:pt x="1198" y="6620"/>
                    <a:pt x="1918" y="7046"/>
                    <a:pt x="2414" y="7103"/>
                  </a:cubicBezTo>
                  <a:cubicBezTo>
                    <a:pt x="2419" y="7104"/>
                    <a:pt x="2424" y="7104"/>
                    <a:pt x="2429" y="7104"/>
                  </a:cubicBezTo>
                  <a:cubicBezTo>
                    <a:pt x="2657" y="7104"/>
                    <a:pt x="2693" y="6443"/>
                    <a:pt x="2875" y="6169"/>
                  </a:cubicBezTo>
                  <a:cubicBezTo>
                    <a:pt x="3329" y="5214"/>
                    <a:pt x="3882" y="4401"/>
                    <a:pt x="4407" y="3477"/>
                  </a:cubicBezTo>
                  <a:cubicBezTo>
                    <a:pt x="4729" y="2888"/>
                    <a:pt x="5041" y="2180"/>
                    <a:pt x="5319" y="1567"/>
                  </a:cubicBezTo>
                  <a:cubicBezTo>
                    <a:pt x="5500" y="1165"/>
                    <a:pt x="5274" y="1068"/>
                    <a:pt x="4948" y="909"/>
                  </a:cubicBezTo>
                  <a:cubicBezTo>
                    <a:pt x="4057" y="542"/>
                    <a:pt x="3564" y="0"/>
                    <a:pt x="32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4"/>
            <p:cNvSpPr/>
            <p:nvPr/>
          </p:nvSpPr>
          <p:spPr>
            <a:xfrm>
              <a:off x="4676950" y="1958475"/>
              <a:ext cx="150" cy="25"/>
            </a:xfrm>
            <a:custGeom>
              <a:avLst/>
              <a:gdLst/>
              <a:ahLst/>
              <a:cxnLst/>
              <a:rect l="l" t="t" r="r" b="b"/>
              <a:pathLst>
                <a:path w="6" h="1" extrusionOk="0">
                  <a:moveTo>
                    <a:pt x="1" y="0"/>
                  </a:moveTo>
                  <a:lnTo>
                    <a:pt x="5" y="0"/>
                  </a:lnTo>
                  <a:lnTo>
                    <a:pt x="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4"/>
            <p:cNvSpPr/>
            <p:nvPr/>
          </p:nvSpPr>
          <p:spPr>
            <a:xfrm>
              <a:off x="4682225" y="1647550"/>
              <a:ext cx="130150" cy="127950"/>
            </a:xfrm>
            <a:custGeom>
              <a:avLst/>
              <a:gdLst/>
              <a:ahLst/>
              <a:cxnLst/>
              <a:rect l="l" t="t" r="r" b="b"/>
              <a:pathLst>
                <a:path w="5206" h="5118" extrusionOk="0">
                  <a:moveTo>
                    <a:pt x="2645" y="340"/>
                  </a:moveTo>
                  <a:cubicBezTo>
                    <a:pt x="3208" y="340"/>
                    <a:pt x="3749" y="610"/>
                    <a:pt x="4133" y="1027"/>
                  </a:cubicBezTo>
                  <a:cubicBezTo>
                    <a:pt x="4590" y="1523"/>
                    <a:pt x="4817" y="2190"/>
                    <a:pt x="4856" y="2857"/>
                  </a:cubicBezTo>
                  <a:cubicBezTo>
                    <a:pt x="4919" y="3971"/>
                    <a:pt x="3740" y="4793"/>
                    <a:pt x="2723" y="4793"/>
                  </a:cubicBezTo>
                  <a:cubicBezTo>
                    <a:pt x="2708" y="4793"/>
                    <a:pt x="2692" y="4793"/>
                    <a:pt x="2677" y="4793"/>
                  </a:cubicBezTo>
                  <a:cubicBezTo>
                    <a:pt x="1944" y="4775"/>
                    <a:pt x="1205" y="4412"/>
                    <a:pt x="817" y="3778"/>
                  </a:cubicBezTo>
                  <a:cubicBezTo>
                    <a:pt x="498" y="3260"/>
                    <a:pt x="500" y="2675"/>
                    <a:pt x="647" y="2097"/>
                  </a:cubicBezTo>
                  <a:cubicBezTo>
                    <a:pt x="647" y="2094"/>
                    <a:pt x="649" y="2092"/>
                    <a:pt x="649" y="2089"/>
                  </a:cubicBezTo>
                  <a:cubicBezTo>
                    <a:pt x="850" y="1307"/>
                    <a:pt x="1464" y="555"/>
                    <a:pt x="2279" y="379"/>
                  </a:cubicBezTo>
                  <a:cubicBezTo>
                    <a:pt x="2401" y="353"/>
                    <a:pt x="2523" y="340"/>
                    <a:pt x="2645" y="340"/>
                  </a:cubicBezTo>
                  <a:close/>
                  <a:moveTo>
                    <a:pt x="2675" y="1"/>
                  </a:moveTo>
                  <a:cubicBezTo>
                    <a:pt x="2185" y="1"/>
                    <a:pt x="1702" y="169"/>
                    <a:pt x="1306" y="483"/>
                  </a:cubicBezTo>
                  <a:cubicBezTo>
                    <a:pt x="461" y="1153"/>
                    <a:pt x="1" y="2337"/>
                    <a:pt x="306" y="3387"/>
                  </a:cubicBezTo>
                  <a:cubicBezTo>
                    <a:pt x="516" y="4111"/>
                    <a:pt x="1045" y="4743"/>
                    <a:pt x="1776" y="4975"/>
                  </a:cubicBezTo>
                  <a:cubicBezTo>
                    <a:pt x="2072" y="5070"/>
                    <a:pt x="2377" y="5117"/>
                    <a:pt x="2681" y="5117"/>
                  </a:cubicBezTo>
                  <a:cubicBezTo>
                    <a:pt x="3342" y="5117"/>
                    <a:pt x="3992" y="4890"/>
                    <a:pt x="4497" y="4422"/>
                  </a:cubicBezTo>
                  <a:cubicBezTo>
                    <a:pt x="4918" y="4033"/>
                    <a:pt x="5140" y="3527"/>
                    <a:pt x="5180" y="2996"/>
                  </a:cubicBezTo>
                  <a:cubicBezTo>
                    <a:pt x="5206" y="2668"/>
                    <a:pt x="5161" y="2328"/>
                    <a:pt x="5051" y="2000"/>
                  </a:cubicBezTo>
                  <a:cubicBezTo>
                    <a:pt x="4784" y="1195"/>
                    <a:pt x="4254" y="459"/>
                    <a:pt x="3442" y="144"/>
                  </a:cubicBezTo>
                  <a:cubicBezTo>
                    <a:pt x="3192" y="47"/>
                    <a:pt x="2932" y="1"/>
                    <a:pt x="26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4"/>
            <p:cNvSpPr/>
            <p:nvPr/>
          </p:nvSpPr>
          <p:spPr>
            <a:xfrm>
              <a:off x="4728100" y="1692750"/>
              <a:ext cx="41650" cy="36675"/>
            </a:xfrm>
            <a:custGeom>
              <a:avLst/>
              <a:gdLst/>
              <a:ahLst/>
              <a:cxnLst/>
              <a:rect l="l" t="t" r="r" b="b"/>
              <a:pathLst>
                <a:path w="1666" h="1467" extrusionOk="0">
                  <a:moveTo>
                    <a:pt x="687" y="320"/>
                  </a:moveTo>
                  <a:cubicBezTo>
                    <a:pt x="735" y="320"/>
                    <a:pt x="781" y="325"/>
                    <a:pt x="818" y="334"/>
                  </a:cubicBezTo>
                  <a:cubicBezTo>
                    <a:pt x="973" y="371"/>
                    <a:pt x="1152" y="496"/>
                    <a:pt x="1191" y="660"/>
                  </a:cubicBezTo>
                  <a:cubicBezTo>
                    <a:pt x="1254" y="932"/>
                    <a:pt x="1023" y="1108"/>
                    <a:pt x="790" y="1108"/>
                  </a:cubicBezTo>
                  <a:cubicBezTo>
                    <a:pt x="787" y="1108"/>
                    <a:pt x="784" y="1108"/>
                    <a:pt x="781" y="1108"/>
                  </a:cubicBezTo>
                  <a:cubicBezTo>
                    <a:pt x="476" y="1102"/>
                    <a:pt x="236" y="673"/>
                    <a:pt x="428" y="414"/>
                  </a:cubicBezTo>
                  <a:cubicBezTo>
                    <a:pt x="481" y="344"/>
                    <a:pt x="588" y="320"/>
                    <a:pt x="687" y="320"/>
                  </a:cubicBezTo>
                  <a:close/>
                  <a:moveTo>
                    <a:pt x="676" y="0"/>
                  </a:moveTo>
                  <a:cubicBezTo>
                    <a:pt x="418" y="0"/>
                    <a:pt x="177" y="112"/>
                    <a:pt x="74" y="368"/>
                  </a:cubicBezTo>
                  <a:cubicBezTo>
                    <a:pt x="47" y="436"/>
                    <a:pt x="29" y="515"/>
                    <a:pt x="25" y="606"/>
                  </a:cubicBezTo>
                  <a:cubicBezTo>
                    <a:pt x="1" y="1004"/>
                    <a:pt x="311" y="1401"/>
                    <a:pt x="708" y="1463"/>
                  </a:cubicBezTo>
                  <a:cubicBezTo>
                    <a:pt x="729" y="1466"/>
                    <a:pt x="750" y="1467"/>
                    <a:pt x="771" y="1467"/>
                  </a:cubicBezTo>
                  <a:cubicBezTo>
                    <a:pt x="1102" y="1467"/>
                    <a:pt x="1425" y="1216"/>
                    <a:pt x="1514" y="900"/>
                  </a:cubicBezTo>
                  <a:cubicBezTo>
                    <a:pt x="1665" y="366"/>
                    <a:pt x="1144" y="0"/>
                    <a:pt x="6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4"/>
            <p:cNvSpPr/>
            <p:nvPr/>
          </p:nvSpPr>
          <p:spPr>
            <a:xfrm>
              <a:off x="4433875" y="1271625"/>
              <a:ext cx="476450" cy="715075"/>
            </a:xfrm>
            <a:custGeom>
              <a:avLst/>
              <a:gdLst/>
              <a:ahLst/>
              <a:cxnLst/>
              <a:rect l="l" t="t" r="r" b="b"/>
              <a:pathLst>
                <a:path w="19058" h="28603" extrusionOk="0">
                  <a:moveTo>
                    <a:pt x="15086" y="351"/>
                  </a:moveTo>
                  <a:cubicBezTo>
                    <a:pt x="16249" y="880"/>
                    <a:pt x="17355" y="1531"/>
                    <a:pt x="18467" y="2165"/>
                  </a:cubicBezTo>
                  <a:cubicBezTo>
                    <a:pt x="18363" y="2309"/>
                    <a:pt x="17962" y="3024"/>
                    <a:pt x="17858" y="3208"/>
                  </a:cubicBezTo>
                  <a:cubicBezTo>
                    <a:pt x="17619" y="3094"/>
                    <a:pt x="15422" y="1862"/>
                    <a:pt x="14555" y="1403"/>
                  </a:cubicBezTo>
                  <a:cubicBezTo>
                    <a:pt x="14543" y="1399"/>
                    <a:pt x="14532" y="1395"/>
                    <a:pt x="14523" y="1391"/>
                  </a:cubicBezTo>
                  <a:cubicBezTo>
                    <a:pt x="14718" y="1107"/>
                    <a:pt x="14937" y="572"/>
                    <a:pt x="15086" y="351"/>
                  </a:cubicBezTo>
                  <a:close/>
                  <a:moveTo>
                    <a:pt x="10495" y="7394"/>
                  </a:moveTo>
                  <a:cubicBezTo>
                    <a:pt x="10552" y="7413"/>
                    <a:pt x="10735" y="7501"/>
                    <a:pt x="10791" y="7522"/>
                  </a:cubicBezTo>
                  <a:cubicBezTo>
                    <a:pt x="10771" y="7556"/>
                    <a:pt x="10752" y="7589"/>
                    <a:pt x="10733" y="7616"/>
                  </a:cubicBezTo>
                  <a:cubicBezTo>
                    <a:pt x="10659" y="7812"/>
                    <a:pt x="10215" y="8405"/>
                    <a:pt x="10069" y="8791"/>
                  </a:cubicBezTo>
                  <a:cubicBezTo>
                    <a:pt x="9950" y="8746"/>
                    <a:pt x="9846" y="8712"/>
                    <a:pt x="9761" y="8692"/>
                  </a:cubicBezTo>
                  <a:lnTo>
                    <a:pt x="9761" y="8692"/>
                  </a:lnTo>
                  <a:cubicBezTo>
                    <a:pt x="10003" y="8289"/>
                    <a:pt x="10466" y="7416"/>
                    <a:pt x="10495" y="7394"/>
                  </a:cubicBezTo>
                  <a:close/>
                  <a:moveTo>
                    <a:pt x="15052" y="2059"/>
                  </a:moveTo>
                  <a:cubicBezTo>
                    <a:pt x="15749" y="2445"/>
                    <a:pt x="16432" y="2862"/>
                    <a:pt x="17140" y="3230"/>
                  </a:cubicBezTo>
                  <a:cubicBezTo>
                    <a:pt x="16712" y="3968"/>
                    <a:pt x="16346" y="4742"/>
                    <a:pt x="15925" y="5482"/>
                  </a:cubicBezTo>
                  <a:cubicBezTo>
                    <a:pt x="15300" y="6604"/>
                    <a:pt x="14722" y="7749"/>
                    <a:pt x="14148" y="8896"/>
                  </a:cubicBezTo>
                  <a:cubicBezTo>
                    <a:pt x="13934" y="8784"/>
                    <a:pt x="13718" y="8674"/>
                    <a:pt x="13502" y="8563"/>
                  </a:cubicBezTo>
                  <a:cubicBezTo>
                    <a:pt x="13003" y="8320"/>
                    <a:pt x="12523" y="8027"/>
                    <a:pt x="12037" y="7756"/>
                  </a:cubicBezTo>
                  <a:cubicBezTo>
                    <a:pt x="12177" y="7586"/>
                    <a:pt x="12267" y="7279"/>
                    <a:pt x="12379" y="7144"/>
                  </a:cubicBezTo>
                  <a:cubicBezTo>
                    <a:pt x="12673" y="6594"/>
                    <a:pt x="12958" y="6038"/>
                    <a:pt x="13249" y="5484"/>
                  </a:cubicBezTo>
                  <a:cubicBezTo>
                    <a:pt x="13873" y="4358"/>
                    <a:pt x="14436" y="3198"/>
                    <a:pt x="15047" y="2066"/>
                  </a:cubicBezTo>
                  <a:cubicBezTo>
                    <a:pt x="15049" y="2064"/>
                    <a:pt x="15050" y="2061"/>
                    <a:pt x="15052" y="2059"/>
                  </a:cubicBezTo>
                  <a:close/>
                  <a:moveTo>
                    <a:pt x="11094" y="7647"/>
                  </a:moveTo>
                  <a:cubicBezTo>
                    <a:pt x="11211" y="7698"/>
                    <a:pt x="11325" y="7754"/>
                    <a:pt x="11438" y="7813"/>
                  </a:cubicBezTo>
                  <a:cubicBezTo>
                    <a:pt x="11379" y="7925"/>
                    <a:pt x="11341" y="8069"/>
                    <a:pt x="11282" y="8151"/>
                  </a:cubicBezTo>
                  <a:cubicBezTo>
                    <a:pt x="11147" y="8477"/>
                    <a:pt x="10952" y="8791"/>
                    <a:pt x="10819" y="9118"/>
                  </a:cubicBezTo>
                  <a:cubicBezTo>
                    <a:pt x="10667" y="9046"/>
                    <a:pt x="10522" y="8979"/>
                    <a:pt x="10387" y="8920"/>
                  </a:cubicBezTo>
                  <a:cubicBezTo>
                    <a:pt x="10624" y="8579"/>
                    <a:pt x="10906" y="7932"/>
                    <a:pt x="11094" y="7647"/>
                  </a:cubicBezTo>
                  <a:close/>
                  <a:moveTo>
                    <a:pt x="11744" y="7976"/>
                  </a:moveTo>
                  <a:cubicBezTo>
                    <a:pt x="11885" y="8056"/>
                    <a:pt x="12025" y="8136"/>
                    <a:pt x="12165" y="8218"/>
                  </a:cubicBezTo>
                  <a:cubicBezTo>
                    <a:pt x="11976" y="8511"/>
                    <a:pt x="11616" y="9067"/>
                    <a:pt x="11472" y="9442"/>
                  </a:cubicBezTo>
                  <a:cubicBezTo>
                    <a:pt x="11354" y="9382"/>
                    <a:pt x="11237" y="9322"/>
                    <a:pt x="11122" y="9266"/>
                  </a:cubicBezTo>
                  <a:cubicBezTo>
                    <a:pt x="11136" y="9229"/>
                    <a:pt x="11152" y="9194"/>
                    <a:pt x="11171" y="9163"/>
                  </a:cubicBezTo>
                  <a:cubicBezTo>
                    <a:pt x="11214" y="8979"/>
                    <a:pt x="11611" y="8363"/>
                    <a:pt x="11744" y="7976"/>
                  </a:cubicBezTo>
                  <a:close/>
                  <a:moveTo>
                    <a:pt x="12446" y="8381"/>
                  </a:moveTo>
                  <a:cubicBezTo>
                    <a:pt x="12566" y="8448"/>
                    <a:pt x="12686" y="8515"/>
                    <a:pt x="12806" y="8579"/>
                  </a:cubicBezTo>
                  <a:cubicBezTo>
                    <a:pt x="12712" y="8797"/>
                    <a:pt x="12277" y="9403"/>
                    <a:pt x="12123" y="9782"/>
                  </a:cubicBezTo>
                  <a:cubicBezTo>
                    <a:pt x="12011" y="9723"/>
                    <a:pt x="11898" y="9662"/>
                    <a:pt x="11784" y="9603"/>
                  </a:cubicBezTo>
                  <a:cubicBezTo>
                    <a:pt x="11920" y="9366"/>
                    <a:pt x="12040" y="9013"/>
                    <a:pt x="12144" y="8899"/>
                  </a:cubicBezTo>
                  <a:cubicBezTo>
                    <a:pt x="12245" y="8727"/>
                    <a:pt x="12342" y="8551"/>
                    <a:pt x="12446" y="8381"/>
                  </a:cubicBezTo>
                  <a:close/>
                  <a:moveTo>
                    <a:pt x="13096" y="8733"/>
                  </a:moveTo>
                  <a:cubicBezTo>
                    <a:pt x="13238" y="8807"/>
                    <a:pt x="13382" y="8880"/>
                    <a:pt x="13524" y="8954"/>
                  </a:cubicBezTo>
                  <a:cubicBezTo>
                    <a:pt x="13403" y="9123"/>
                    <a:pt x="13339" y="9354"/>
                    <a:pt x="13220" y="9518"/>
                  </a:cubicBezTo>
                  <a:cubicBezTo>
                    <a:pt x="13174" y="9686"/>
                    <a:pt x="12937" y="9957"/>
                    <a:pt x="12860" y="10181"/>
                  </a:cubicBezTo>
                  <a:cubicBezTo>
                    <a:pt x="12725" y="10107"/>
                    <a:pt x="12581" y="10029"/>
                    <a:pt x="12432" y="9949"/>
                  </a:cubicBezTo>
                  <a:cubicBezTo>
                    <a:pt x="12525" y="9797"/>
                    <a:pt x="12587" y="9578"/>
                    <a:pt x="12683" y="9474"/>
                  </a:cubicBezTo>
                  <a:cubicBezTo>
                    <a:pt x="12812" y="9224"/>
                    <a:pt x="12972" y="8986"/>
                    <a:pt x="13096" y="8733"/>
                  </a:cubicBezTo>
                  <a:close/>
                  <a:moveTo>
                    <a:pt x="13838" y="9115"/>
                  </a:moveTo>
                  <a:cubicBezTo>
                    <a:pt x="13927" y="9162"/>
                    <a:pt x="14019" y="9208"/>
                    <a:pt x="14108" y="9254"/>
                  </a:cubicBezTo>
                  <a:cubicBezTo>
                    <a:pt x="14006" y="9493"/>
                    <a:pt x="13532" y="10110"/>
                    <a:pt x="13406" y="10483"/>
                  </a:cubicBezTo>
                  <a:cubicBezTo>
                    <a:pt x="13334" y="10441"/>
                    <a:pt x="13254" y="10398"/>
                    <a:pt x="13169" y="10352"/>
                  </a:cubicBezTo>
                  <a:cubicBezTo>
                    <a:pt x="13308" y="10155"/>
                    <a:pt x="13408" y="9800"/>
                    <a:pt x="13526" y="9664"/>
                  </a:cubicBezTo>
                  <a:cubicBezTo>
                    <a:pt x="13558" y="9547"/>
                    <a:pt x="13747" y="9310"/>
                    <a:pt x="13838" y="9115"/>
                  </a:cubicBezTo>
                  <a:close/>
                  <a:moveTo>
                    <a:pt x="14396" y="9406"/>
                  </a:moveTo>
                  <a:cubicBezTo>
                    <a:pt x="14491" y="9458"/>
                    <a:pt x="14586" y="9509"/>
                    <a:pt x="14681" y="9562"/>
                  </a:cubicBezTo>
                  <a:cubicBezTo>
                    <a:pt x="14534" y="9872"/>
                    <a:pt x="14139" y="10478"/>
                    <a:pt x="14054" y="10838"/>
                  </a:cubicBezTo>
                  <a:cubicBezTo>
                    <a:pt x="14009" y="10814"/>
                    <a:pt x="13966" y="10790"/>
                    <a:pt x="13923" y="10766"/>
                  </a:cubicBezTo>
                  <a:cubicBezTo>
                    <a:pt x="13895" y="10753"/>
                    <a:pt x="13814" y="10708"/>
                    <a:pt x="13689" y="10640"/>
                  </a:cubicBezTo>
                  <a:cubicBezTo>
                    <a:pt x="13927" y="10337"/>
                    <a:pt x="14231" y="9648"/>
                    <a:pt x="14396" y="9406"/>
                  </a:cubicBezTo>
                  <a:close/>
                  <a:moveTo>
                    <a:pt x="14977" y="9730"/>
                  </a:moveTo>
                  <a:cubicBezTo>
                    <a:pt x="15062" y="9779"/>
                    <a:pt x="15148" y="9830"/>
                    <a:pt x="15233" y="9881"/>
                  </a:cubicBezTo>
                  <a:cubicBezTo>
                    <a:pt x="15239" y="9886"/>
                    <a:pt x="15246" y="9888"/>
                    <a:pt x="15250" y="9891"/>
                  </a:cubicBezTo>
                  <a:cubicBezTo>
                    <a:pt x="15252" y="9893"/>
                    <a:pt x="15254" y="9896"/>
                    <a:pt x="15255" y="9897"/>
                  </a:cubicBezTo>
                  <a:cubicBezTo>
                    <a:pt x="15134" y="10360"/>
                    <a:pt x="14967" y="10806"/>
                    <a:pt x="14774" y="11244"/>
                  </a:cubicBezTo>
                  <a:cubicBezTo>
                    <a:pt x="14761" y="11225"/>
                    <a:pt x="14742" y="11208"/>
                    <a:pt x="14718" y="11192"/>
                  </a:cubicBezTo>
                  <a:cubicBezTo>
                    <a:pt x="14594" y="11126"/>
                    <a:pt x="14471" y="11060"/>
                    <a:pt x="14347" y="10996"/>
                  </a:cubicBezTo>
                  <a:cubicBezTo>
                    <a:pt x="14489" y="10801"/>
                    <a:pt x="14895" y="9920"/>
                    <a:pt x="14977" y="9730"/>
                  </a:cubicBezTo>
                  <a:close/>
                  <a:moveTo>
                    <a:pt x="3152" y="20286"/>
                  </a:moveTo>
                  <a:cubicBezTo>
                    <a:pt x="3450" y="20481"/>
                    <a:pt x="3752" y="20671"/>
                    <a:pt x="4056" y="20857"/>
                  </a:cubicBezTo>
                  <a:cubicBezTo>
                    <a:pt x="3818" y="21010"/>
                    <a:pt x="3555" y="21271"/>
                    <a:pt x="3397" y="21351"/>
                  </a:cubicBezTo>
                  <a:cubicBezTo>
                    <a:pt x="3234" y="21530"/>
                    <a:pt x="2172" y="22223"/>
                    <a:pt x="1841" y="22613"/>
                  </a:cubicBezTo>
                  <a:cubicBezTo>
                    <a:pt x="1583" y="22352"/>
                    <a:pt x="1325" y="22093"/>
                    <a:pt x="1078" y="21823"/>
                  </a:cubicBezTo>
                  <a:lnTo>
                    <a:pt x="1078" y="21823"/>
                  </a:lnTo>
                  <a:cubicBezTo>
                    <a:pt x="1081" y="21826"/>
                    <a:pt x="1086" y="21828"/>
                    <a:pt x="1093" y="21828"/>
                  </a:cubicBezTo>
                  <a:cubicBezTo>
                    <a:pt x="1253" y="21828"/>
                    <a:pt x="2330" y="20880"/>
                    <a:pt x="2452" y="20780"/>
                  </a:cubicBezTo>
                  <a:cubicBezTo>
                    <a:pt x="2621" y="20641"/>
                    <a:pt x="2823" y="20545"/>
                    <a:pt x="2997" y="20413"/>
                  </a:cubicBezTo>
                  <a:cubicBezTo>
                    <a:pt x="3045" y="20378"/>
                    <a:pt x="3104" y="20335"/>
                    <a:pt x="3152" y="20286"/>
                  </a:cubicBezTo>
                  <a:close/>
                  <a:moveTo>
                    <a:pt x="540" y="21727"/>
                  </a:moveTo>
                  <a:cubicBezTo>
                    <a:pt x="943" y="22224"/>
                    <a:pt x="1441" y="22645"/>
                    <a:pt x="1858" y="23130"/>
                  </a:cubicBezTo>
                  <a:cubicBezTo>
                    <a:pt x="1815" y="23181"/>
                    <a:pt x="1740" y="23227"/>
                    <a:pt x="1676" y="23278"/>
                  </a:cubicBezTo>
                  <a:cubicBezTo>
                    <a:pt x="1285" y="22896"/>
                    <a:pt x="911" y="22498"/>
                    <a:pt x="540" y="22096"/>
                  </a:cubicBezTo>
                  <a:cubicBezTo>
                    <a:pt x="486" y="22048"/>
                    <a:pt x="434" y="21959"/>
                    <a:pt x="377" y="21885"/>
                  </a:cubicBezTo>
                  <a:cubicBezTo>
                    <a:pt x="399" y="21864"/>
                    <a:pt x="420" y="21842"/>
                    <a:pt x="439" y="21823"/>
                  </a:cubicBezTo>
                  <a:cubicBezTo>
                    <a:pt x="473" y="21796"/>
                    <a:pt x="510" y="21764"/>
                    <a:pt x="540" y="21727"/>
                  </a:cubicBezTo>
                  <a:close/>
                  <a:moveTo>
                    <a:pt x="3333" y="18518"/>
                  </a:moveTo>
                  <a:cubicBezTo>
                    <a:pt x="4338" y="19111"/>
                    <a:pt x="5366" y="19666"/>
                    <a:pt x="6379" y="20246"/>
                  </a:cubicBezTo>
                  <a:cubicBezTo>
                    <a:pt x="7586" y="20935"/>
                    <a:pt x="8773" y="21658"/>
                    <a:pt x="9989" y="22331"/>
                  </a:cubicBezTo>
                  <a:cubicBezTo>
                    <a:pt x="9860" y="22557"/>
                    <a:pt x="9757" y="22816"/>
                    <a:pt x="9607" y="23023"/>
                  </a:cubicBezTo>
                  <a:cubicBezTo>
                    <a:pt x="9575" y="23141"/>
                    <a:pt x="9450" y="23282"/>
                    <a:pt x="9381" y="23418"/>
                  </a:cubicBezTo>
                  <a:cubicBezTo>
                    <a:pt x="7126" y="22235"/>
                    <a:pt x="4888" y="21023"/>
                    <a:pt x="2749" y="19639"/>
                  </a:cubicBezTo>
                  <a:cubicBezTo>
                    <a:pt x="2748" y="19636"/>
                    <a:pt x="2744" y="19634"/>
                    <a:pt x="2741" y="19631"/>
                  </a:cubicBezTo>
                  <a:cubicBezTo>
                    <a:pt x="2951" y="19331"/>
                    <a:pt x="3173" y="18804"/>
                    <a:pt x="3333" y="18518"/>
                  </a:cubicBezTo>
                  <a:close/>
                  <a:moveTo>
                    <a:pt x="5558" y="21736"/>
                  </a:moveTo>
                  <a:cubicBezTo>
                    <a:pt x="5721" y="21829"/>
                    <a:pt x="5886" y="21920"/>
                    <a:pt x="6049" y="22012"/>
                  </a:cubicBezTo>
                  <a:cubicBezTo>
                    <a:pt x="6243" y="22119"/>
                    <a:pt x="6438" y="22224"/>
                    <a:pt x="6631" y="22328"/>
                  </a:cubicBezTo>
                  <a:cubicBezTo>
                    <a:pt x="6380" y="22648"/>
                    <a:pt x="6096" y="23317"/>
                    <a:pt x="5966" y="23454"/>
                  </a:cubicBezTo>
                  <a:cubicBezTo>
                    <a:pt x="5868" y="23706"/>
                    <a:pt x="5171" y="24624"/>
                    <a:pt x="5032" y="25091"/>
                  </a:cubicBezTo>
                  <a:cubicBezTo>
                    <a:pt x="4678" y="24856"/>
                    <a:pt x="4320" y="24619"/>
                    <a:pt x="3952" y="24416"/>
                  </a:cubicBezTo>
                  <a:cubicBezTo>
                    <a:pt x="4419" y="23830"/>
                    <a:pt x="5264" y="22092"/>
                    <a:pt x="5558" y="21736"/>
                  </a:cubicBezTo>
                  <a:close/>
                  <a:moveTo>
                    <a:pt x="3423" y="24505"/>
                  </a:moveTo>
                  <a:cubicBezTo>
                    <a:pt x="3995" y="24894"/>
                    <a:pt x="4667" y="25198"/>
                    <a:pt x="5229" y="25617"/>
                  </a:cubicBezTo>
                  <a:cubicBezTo>
                    <a:pt x="5203" y="25672"/>
                    <a:pt x="5160" y="25732"/>
                    <a:pt x="5121" y="25793"/>
                  </a:cubicBezTo>
                  <a:cubicBezTo>
                    <a:pt x="4502" y="25449"/>
                    <a:pt x="3885" y="25100"/>
                    <a:pt x="3304" y="24694"/>
                  </a:cubicBezTo>
                  <a:cubicBezTo>
                    <a:pt x="3320" y="24669"/>
                    <a:pt x="3333" y="24645"/>
                    <a:pt x="3346" y="24624"/>
                  </a:cubicBezTo>
                  <a:cubicBezTo>
                    <a:pt x="3371" y="24590"/>
                    <a:pt x="3399" y="24549"/>
                    <a:pt x="3423" y="24505"/>
                  </a:cubicBezTo>
                  <a:close/>
                  <a:moveTo>
                    <a:pt x="7684" y="22896"/>
                  </a:moveTo>
                  <a:cubicBezTo>
                    <a:pt x="8137" y="23138"/>
                    <a:pt x="8591" y="23378"/>
                    <a:pt x="9044" y="23619"/>
                  </a:cubicBezTo>
                  <a:cubicBezTo>
                    <a:pt x="9036" y="23634"/>
                    <a:pt x="9029" y="23651"/>
                    <a:pt x="9026" y="23672"/>
                  </a:cubicBezTo>
                  <a:cubicBezTo>
                    <a:pt x="9124" y="24929"/>
                    <a:pt x="9183" y="26198"/>
                    <a:pt x="9325" y="27450"/>
                  </a:cubicBezTo>
                  <a:cubicBezTo>
                    <a:pt x="9328" y="27471"/>
                    <a:pt x="9335" y="27492"/>
                    <a:pt x="9346" y="27513"/>
                  </a:cubicBezTo>
                  <a:cubicBezTo>
                    <a:pt x="8871" y="27554"/>
                    <a:pt x="8394" y="27575"/>
                    <a:pt x="7918" y="27594"/>
                  </a:cubicBezTo>
                  <a:cubicBezTo>
                    <a:pt x="7910" y="27390"/>
                    <a:pt x="7854" y="27180"/>
                    <a:pt x="7857" y="26974"/>
                  </a:cubicBezTo>
                  <a:cubicBezTo>
                    <a:pt x="7823" y="26310"/>
                    <a:pt x="7786" y="25646"/>
                    <a:pt x="7754" y="24982"/>
                  </a:cubicBezTo>
                  <a:cubicBezTo>
                    <a:pt x="7735" y="24573"/>
                    <a:pt x="7732" y="24163"/>
                    <a:pt x="7718" y="23754"/>
                  </a:cubicBezTo>
                  <a:cubicBezTo>
                    <a:pt x="7710" y="23550"/>
                    <a:pt x="7700" y="23346"/>
                    <a:pt x="7682" y="23142"/>
                  </a:cubicBezTo>
                  <a:cubicBezTo>
                    <a:pt x="7678" y="23082"/>
                    <a:pt x="7684" y="22989"/>
                    <a:pt x="7684" y="22896"/>
                  </a:cubicBezTo>
                  <a:close/>
                  <a:moveTo>
                    <a:pt x="9698" y="27745"/>
                  </a:moveTo>
                  <a:cubicBezTo>
                    <a:pt x="9706" y="27850"/>
                    <a:pt x="9700" y="28015"/>
                    <a:pt x="9698" y="28114"/>
                  </a:cubicBezTo>
                  <a:cubicBezTo>
                    <a:pt x="9071" y="28141"/>
                    <a:pt x="8417" y="28225"/>
                    <a:pt x="7783" y="28263"/>
                  </a:cubicBezTo>
                  <a:cubicBezTo>
                    <a:pt x="7737" y="28266"/>
                    <a:pt x="7684" y="28265"/>
                    <a:pt x="7633" y="28269"/>
                  </a:cubicBezTo>
                  <a:cubicBezTo>
                    <a:pt x="7625" y="28188"/>
                    <a:pt x="7634" y="28069"/>
                    <a:pt x="7630" y="27962"/>
                  </a:cubicBezTo>
                  <a:cubicBezTo>
                    <a:pt x="8292" y="27860"/>
                    <a:pt x="8837" y="27901"/>
                    <a:pt x="9698" y="27745"/>
                  </a:cubicBezTo>
                  <a:close/>
                  <a:moveTo>
                    <a:pt x="15035" y="0"/>
                  </a:moveTo>
                  <a:cubicBezTo>
                    <a:pt x="14927" y="0"/>
                    <a:pt x="14885" y="43"/>
                    <a:pt x="14826" y="148"/>
                  </a:cubicBezTo>
                  <a:cubicBezTo>
                    <a:pt x="14718" y="338"/>
                    <a:pt x="14626" y="533"/>
                    <a:pt x="14503" y="717"/>
                  </a:cubicBezTo>
                  <a:cubicBezTo>
                    <a:pt x="14423" y="836"/>
                    <a:pt x="14339" y="951"/>
                    <a:pt x="14276" y="1079"/>
                  </a:cubicBezTo>
                  <a:cubicBezTo>
                    <a:pt x="14211" y="1219"/>
                    <a:pt x="14121" y="1578"/>
                    <a:pt x="14300" y="1666"/>
                  </a:cubicBezTo>
                  <a:cubicBezTo>
                    <a:pt x="14454" y="1741"/>
                    <a:pt x="14606" y="1819"/>
                    <a:pt x="14758" y="1901"/>
                  </a:cubicBezTo>
                  <a:cubicBezTo>
                    <a:pt x="13963" y="3392"/>
                    <a:pt x="13187" y="4897"/>
                    <a:pt x="12397" y="6393"/>
                  </a:cubicBezTo>
                  <a:cubicBezTo>
                    <a:pt x="12341" y="6596"/>
                    <a:pt x="11859" y="7218"/>
                    <a:pt x="11739" y="7592"/>
                  </a:cubicBezTo>
                  <a:cubicBezTo>
                    <a:pt x="11381" y="7404"/>
                    <a:pt x="11015" y="7231"/>
                    <a:pt x="10629" y="7101"/>
                  </a:cubicBezTo>
                  <a:cubicBezTo>
                    <a:pt x="10558" y="7068"/>
                    <a:pt x="10499" y="7047"/>
                    <a:pt x="10454" y="7047"/>
                  </a:cubicBezTo>
                  <a:cubicBezTo>
                    <a:pt x="10410" y="7047"/>
                    <a:pt x="10381" y="7067"/>
                    <a:pt x="10368" y="7117"/>
                  </a:cubicBezTo>
                  <a:cubicBezTo>
                    <a:pt x="9960" y="7431"/>
                    <a:pt x="9727" y="8051"/>
                    <a:pt x="9472" y="8487"/>
                  </a:cubicBezTo>
                  <a:cubicBezTo>
                    <a:pt x="9129" y="9074"/>
                    <a:pt x="8828" y="9691"/>
                    <a:pt x="8498" y="10288"/>
                  </a:cubicBezTo>
                  <a:cubicBezTo>
                    <a:pt x="8166" y="10891"/>
                    <a:pt x="7826" y="11491"/>
                    <a:pt x="7487" y="12091"/>
                  </a:cubicBezTo>
                  <a:cubicBezTo>
                    <a:pt x="6811" y="13290"/>
                    <a:pt x="6131" y="14490"/>
                    <a:pt x="5480" y="15704"/>
                  </a:cubicBezTo>
                  <a:cubicBezTo>
                    <a:pt x="5054" y="16499"/>
                    <a:pt x="4650" y="17302"/>
                    <a:pt x="4250" y="18110"/>
                  </a:cubicBezTo>
                  <a:cubicBezTo>
                    <a:pt x="4184" y="18243"/>
                    <a:pt x="4046" y="18384"/>
                    <a:pt x="4040" y="18534"/>
                  </a:cubicBezTo>
                  <a:cubicBezTo>
                    <a:pt x="3811" y="18404"/>
                    <a:pt x="3586" y="18249"/>
                    <a:pt x="3352" y="18132"/>
                  </a:cubicBezTo>
                  <a:cubicBezTo>
                    <a:pt x="3336" y="18128"/>
                    <a:pt x="3320" y="18125"/>
                    <a:pt x="3304" y="18125"/>
                  </a:cubicBezTo>
                  <a:cubicBezTo>
                    <a:pt x="3045" y="18125"/>
                    <a:pt x="2887" y="18745"/>
                    <a:pt x="2736" y="18927"/>
                  </a:cubicBezTo>
                  <a:cubicBezTo>
                    <a:pt x="2663" y="19017"/>
                    <a:pt x="2608" y="19148"/>
                    <a:pt x="2548" y="19249"/>
                  </a:cubicBezTo>
                  <a:cubicBezTo>
                    <a:pt x="2472" y="19377"/>
                    <a:pt x="2327" y="19562"/>
                    <a:pt x="2351" y="19718"/>
                  </a:cubicBezTo>
                  <a:cubicBezTo>
                    <a:pt x="2373" y="19858"/>
                    <a:pt x="2490" y="19842"/>
                    <a:pt x="2589" y="19910"/>
                  </a:cubicBezTo>
                  <a:cubicBezTo>
                    <a:pt x="2676" y="19970"/>
                    <a:pt x="2765" y="20028"/>
                    <a:pt x="2853" y="20087"/>
                  </a:cubicBezTo>
                  <a:cubicBezTo>
                    <a:pt x="2410" y="20343"/>
                    <a:pt x="2015" y="20732"/>
                    <a:pt x="1594" y="21023"/>
                  </a:cubicBezTo>
                  <a:cubicBezTo>
                    <a:pt x="1466" y="21181"/>
                    <a:pt x="1017" y="21376"/>
                    <a:pt x="865" y="21591"/>
                  </a:cubicBezTo>
                  <a:cubicBezTo>
                    <a:pt x="785" y="21495"/>
                    <a:pt x="711" y="21386"/>
                    <a:pt x="601" y="21332"/>
                  </a:cubicBezTo>
                  <a:cubicBezTo>
                    <a:pt x="589" y="21329"/>
                    <a:pt x="576" y="21327"/>
                    <a:pt x="564" y="21327"/>
                  </a:cubicBezTo>
                  <a:cubicBezTo>
                    <a:pt x="443" y="21327"/>
                    <a:pt x="313" y="21456"/>
                    <a:pt x="241" y="21532"/>
                  </a:cubicBezTo>
                  <a:cubicBezTo>
                    <a:pt x="190" y="21586"/>
                    <a:pt x="132" y="21637"/>
                    <a:pt x="84" y="21695"/>
                  </a:cubicBezTo>
                  <a:cubicBezTo>
                    <a:pt x="1" y="21796"/>
                    <a:pt x="33" y="21828"/>
                    <a:pt x="52" y="21935"/>
                  </a:cubicBezTo>
                  <a:cubicBezTo>
                    <a:pt x="129" y="22349"/>
                    <a:pt x="1385" y="23406"/>
                    <a:pt x="1549" y="23627"/>
                  </a:cubicBezTo>
                  <a:cubicBezTo>
                    <a:pt x="1579" y="23667"/>
                    <a:pt x="1616" y="23683"/>
                    <a:pt x="1657" y="23683"/>
                  </a:cubicBezTo>
                  <a:cubicBezTo>
                    <a:pt x="1789" y="23683"/>
                    <a:pt x="1956" y="23511"/>
                    <a:pt x="2023" y="23442"/>
                  </a:cubicBezTo>
                  <a:cubicBezTo>
                    <a:pt x="2084" y="23379"/>
                    <a:pt x="2168" y="23302"/>
                    <a:pt x="2207" y="23222"/>
                  </a:cubicBezTo>
                  <a:cubicBezTo>
                    <a:pt x="2234" y="23165"/>
                    <a:pt x="2232" y="23109"/>
                    <a:pt x="2208" y="23048"/>
                  </a:cubicBezTo>
                  <a:cubicBezTo>
                    <a:pt x="2201" y="23025"/>
                    <a:pt x="2087" y="22846"/>
                    <a:pt x="2063" y="22846"/>
                  </a:cubicBezTo>
                  <a:cubicBezTo>
                    <a:pt x="2063" y="22846"/>
                    <a:pt x="2062" y="22846"/>
                    <a:pt x="2061" y="22846"/>
                  </a:cubicBezTo>
                  <a:lnTo>
                    <a:pt x="2061" y="22846"/>
                  </a:lnTo>
                  <a:cubicBezTo>
                    <a:pt x="2325" y="22701"/>
                    <a:pt x="2658" y="22311"/>
                    <a:pt x="2832" y="22224"/>
                  </a:cubicBezTo>
                  <a:cubicBezTo>
                    <a:pt x="3330" y="21813"/>
                    <a:pt x="3847" y="21426"/>
                    <a:pt x="4378" y="21061"/>
                  </a:cubicBezTo>
                  <a:cubicBezTo>
                    <a:pt x="4381" y="21060"/>
                    <a:pt x="4382" y="21058"/>
                    <a:pt x="4386" y="21057"/>
                  </a:cubicBezTo>
                  <a:cubicBezTo>
                    <a:pt x="4682" y="21234"/>
                    <a:pt x="4981" y="21408"/>
                    <a:pt x="5281" y="21580"/>
                  </a:cubicBezTo>
                  <a:cubicBezTo>
                    <a:pt x="5013" y="21856"/>
                    <a:pt x="4664" y="22623"/>
                    <a:pt x="4560" y="22744"/>
                  </a:cubicBezTo>
                  <a:cubicBezTo>
                    <a:pt x="4485" y="22981"/>
                    <a:pt x="3861" y="23805"/>
                    <a:pt x="3671" y="24269"/>
                  </a:cubicBezTo>
                  <a:cubicBezTo>
                    <a:pt x="3541" y="24205"/>
                    <a:pt x="3410" y="24145"/>
                    <a:pt x="3277" y="24093"/>
                  </a:cubicBezTo>
                  <a:cubicBezTo>
                    <a:pt x="3277" y="24093"/>
                    <a:pt x="3277" y="24093"/>
                    <a:pt x="3277" y="24093"/>
                  </a:cubicBezTo>
                  <a:cubicBezTo>
                    <a:pt x="3255" y="24093"/>
                    <a:pt x="3005" y="24528"/>
                    <a:pt x="2976" y="24569"/>
                  </a:cubicBezTo>
                  <a:cubicBezTo>
                    <a:pt x="2914" y="24656"/>
                    <a:pt x="2882" y="24749"/>
                    <a:pt x="2967" y="24832"/>
                  </a:cubicBezTo>
                  <a:cubicBezTo>
                    <a:pt x="3288" y="25240"/>
                    <a:pt x="4731" y="25916"/>
                    <a:pt x="5070" y="26150"/>
                  </a:cubicBezTo>
                  <a:cubicBezTo>
                    <a:pt x="5097" y="26167"/>
                    <a:pt x="5125" y="26175"/>
                    <a:pt x="5154" y="26175"/>
                  </a:cubicBezTo>
                  <a:cubicBezTo>
                    <a:pt x="5413" y="26175"/>
                    <a:pt x="5720" y="25545"/>
                    <a:pt x="5537" y="25427"/>
                  </a:cubicBezTo>
                  <a:cubicBezTo>
                    <a:pt x="5459" y="25376"/>
                    <a:pt x="5381" y="25324"/>
                    <a:pt x="5302" y="25272"/>
                  </a:cubicBezTo>
                  <a:cubicBezTo>
                    <a:pt x="5352" y="25201"/>
                    <a:pt x="5390" y="25107"/>
                    <a:pt x="5429" y="25036"/>
                  </a:cubicBezTo>
                  <a:cubicBezTo>
                    <a:pt x="5577" y="24745"/>
                    <a:pt x="5747" y="24465"/>
                    <a:pt x="5918" y="24187"/>
                  </a:cubicBezTo>
                  <a:cubicBezTo>
                    <a:pt x="6011" y="23944"/>
                    <a:pt x="6718" y="22984"/>
                    <a:pt x="6921" y="22487"/>
                  </a:cubicBezTo>
                  <a:cubicBezTo>
                    <a:pt x="7057" y="22560"/>
                    <a:pt x="7193" y="22632"/>
                    <a:pt x="7329" y="22706"/>
                  </a:cubicBezTo>
                  <a:cubicBezTo>
                    <a:pt x="7321" y="22735"/>
                    <a:pt x="7319" y="22768"/>
                    <a:pt x="7326" y="22802"/>
                  </a:cubicBezTo>
                  <a:cubicBezTo>
                    <a:pt x="7356" y="23758"/>
                    <a:pt x="7436" y="24713"/>
                    <a:pt x="7451" y="25670"/>
                  </a:cubicBezTo>
                  <a:cubicBezTo>
                    <a:pt x="7495" y="26313"/>
                    <a:pt x="7479" y="26970"/>
                    <a:pt x="7590" y="27607"/>
                  </a:cubicBezTo>
                  <a:cubicBezTo>
                    <a:pt x="7550" y="27609"/>
                    <a:pt x="7510" y="27610"/>
                    <a:pt x="7470" y="27612"/>
                  </a:cubicBezTo>
                  <a:cubicBezTo>
                    <a:pt x="7469" y="27612"/>
                    <a:pt x="7468" y="27612"/>
                    <a:pt x="7468" y="27612"/>
                  </a:cubicBezTo>
                  <a:cubicBezTo>
                    <a:pt x="7182" y="27612"/>
                    <a:pt x="7267" y="28303"/>
                    <a:pt x="7361" y="28450"/>
                  </a:cubicBezTo>
                  <a:cubicBezTo>
                    <a:pt x="7373" y="28574"/>
                    <a:pt x="7469" y="28602"/>
                    <a:pt x="7566" y="28602"/>
                  </a:cubicBezTo>
                  <a:cubicBezTo>
                    <a:pt x="7606" y="28602"/>
                    <a:pt x="7647" y="28597"/>
                    <a:pt x="7682" y="28592"/>
                  </a:cubicBezTo>
                  <a:cubicBezTo>
                    <a:pt x="8321" y="28509"/>
                    <a:pt x="8967" y="28588"/>
                    <a:pt x="9602" y="28455"/>
                  </a:cubicBezTo>
                  <a:cubicBezTo>
                    <a:pt x="9741" y="28426"/>
                    <a:pt x="9928" y="28394"/>
                    <a:pt x="9970" y="28236"/>
                  </a:cubicBezTo>
                  <a:cubicBezTo>
                    <a:pt x="9972" y="28229"/>
                    <a:pt x="9973" y="28218"/>
                    <a:pt x="9973" y="28202"/>
                  </a:cubicBezTo>
                  <a:cubicBezTo>
                    <a:pt x="9983" y="27981"/>
                    <a:pt x="9994" y="27682"/>
                    <a:pt x="9914" y="27473"/>
                  </a:cubicBezTo>
                  <a:cubicBezTo>
                    <a:pt x="9913" y="27471"/>
                    <a:pt x="9900" y="27470"/>
                    <a:pt x="9882" y="27470"/>
                  </a:cubicBezTo>
                  <a:cubicBezTo>
                    <a:pt x="9837" y="27470"/>
                    <a:pt x="9759" y="27474"/>
                    <a:pt x="9734" y="27474"/>
                  </a:cubicBezTo>
                  <a:cubicBezTo>
                    <a:pt x="9732" y="27474"/>
                    <a:pt x="9730" y="27474"/>
                    <a:pt x="9728" y="27474"/>
                  </a:cubicBezTo>
                  <a:cubicBezTo>
                    <a:pt x="9725" y="27474"/>
                    <a:pt x="9722" y="27474"/>
                    <a:pt x="9720" y="27476"/>
                  </a:cubicBezTo>
                  <a:cubicBezTo>
                    <a:pt x="9676" y="27481"/>
                    <a:pt x="9629" y="27484"/>
                    <a:pt x="9584" y="27489"/>
                  </a:cubicBezTo>
                  <a:cubicBezTo>
                    <a:pt x="9661" y="27231"/>
                    <a:pt x="9573" y="26609"/>
                    <a:pt x="9573" y="26609"/>
                  </a:cubicBezTo>
                  <a:cubicBezTo>
                    <a:pt x="9573" y="26609"/>
                    <a:pt x="9439" y="24774"/>
                    <a:pt x="9365" y="23790"/>
                  </a:cubicBezTo>
                  <a:lnTo>
                    <a:pt x="9365" y="23790"/>
                  </a:lnTo>
                  <a:cubicBezTo>
                    <a:pt x="9386" y="23800"/>
                    <a:pt x="9406" y="23804"/>
                    <a:pt x="9426" y="23804"/>
                  </a:cubicBezTo>
                  <a:cubicBezTo>
                    <a:pt x="9578" y="23804"/>
                    <a:pt x="9699" y="23556"/>
                    <a:pt x="9760" y="23448"/>
                  </a:cubicBezTo>
                  <a:lnTo>
                    <a:pt x="10098" y="22850"/>
                  </a:lnTo>
                  <a:cubicBezTo>
                    <a:pt x="10187" y="22691"/>
                    <a:pt x="10539" y="22251"/>
                    <a:pt x="10298" y="22109"/>
                  </a:cubicBezTo>
                  <a:cubicBezTo>
                    <a:pt x="10085" y="21981"/>
                    <a:pt x="9848" y="21885"/>
                    <a:pt x="9631" y="21759"/>
                  </a:cubicBezTo>
                  <a:cubicBezTo>
                    <a:pt x="9583" y="21732"/>
                    <a:pt x="9584" y="21732"/>
                    <a:pt x="9536" y="21703"/>
                  </a:cubicBezTo>
                  <a:cubicBezTo>
                    <a:pt x="9778" y="21428"/>
                    <a:pt x="10381" y="20070"/>
                    <a:pt x="10581" y="19847"/>
                  </a:cubicBezTo>
                  <a:cubicBezTo>
                    <a:pt x="10643" y="19642"/>
                    <a:pt x="10952" y="19417"/>
                    <a:pt x="10808" y="19206"/>
                  </a:cubicBezTo>
                  <a:cubicBezTo>
                    <a:pt x="10767" y="19168"/>
                    <a:pt x="10727" y="19152"/>
                    <a:pt x="10690" y="19152"/>
                  </a:cubicBezTo>
                  <a:cubicBezTo>
                    <a:pt x="10582" y="19152"/>
                    <a:pt x="10497" y="19286"/>
                    <a:pt x="10448" y="19391"/>
                  </a:cubicBezTo>
                  <a:cubicBezTo>
                    <a:pt x="10347" y="19682"/>
                    <a:pt x="9482" y="21130"/>
                    <a:pt x="9271" y="21544"/>
                  </a:cubicBezTo>
                  <a:cubicBezTo>
                    <a:pt x="9010" y="21388"/>
                    <a:pt x="8793" y="21255"/>
                    <a:pt x="8529" y="21103"/>
                  </a:cubicBezTo>
                  <a:cubicBezTo>
                    <a:pt x="7910" y="20746"/>
                    <a:pt x="7291" y="20390"/>
                    <a:pt x="6670" y="20033"/>
                  </a:cubicBezTo>
                  <a:cubicBezTo>
                    <a:pt x="6571" y="19977"/>
                    <a:pt x="6472" y="19919"/>
                    <a:pt x="6372" y="19862"/>
                  </a:cubicBezTo>
                  <a:cubicBezTo>
                    <a:pt x="5859" y="19567"/>
                    <a:pt x="5344" y="19276"/>
                    <a:pt x="4829" y="18983"/>
                  </a:cubicBezTo>
                  <a:cubicBezTo>
                    <a:pt x="4651" y="18883"/>
                    <a:pt x="4474" y="18782"/>
                    <a:pt x="4296" y="18681"/>
                  </a:cubicBezTo>
                  <a:lnTo>
                    <a:pt x="4296" y="18681"/>
                  </a:lnTo>
                  <a:cubicBezTo>
                    <a:pt x="4297" y="18682"/>
                    <a:pt x="4299" y="18682"/>
                    <a:pt x="4300" y="18682"/>
                  </a:cubicBezTo>
                  <a:cubicBezTo>
                    <a:pt x="4395" y="18682"/>
                    <a:pt x="5010" y="17335"/>
                    <a:pt x="5048" y="17262"/>
                  </a:cubicBezTo>
                  <a:cubicBezTo>
                    <a:pt x="5392" y="16608"/>
                    <a:pt x="5697" y="15959"/>
                    <a:pt x="6057" y="15307"/>
                  </a:cubicBezTo>
                  <a:cubicBezTo>
                    <a:pt x="7337" y="13246"/>
                    <a:pt x="8378" y="11027"/>
                    <a:pt x="9610" y="8941"/>
                  </a:cubicBezTo>
                  <a:cubicBezTo>
                    <a:pt x="11283" y="9722"/>
                    <a:pt x="12931" y="10581"/>
                    <a:pt x="14543" y="11481"/>
                  </a:cubicBezTo>
                  <a:cubicBezTo>
                    <a:pt x="14572" y="11499"/>
                    <a:pt x="14599" y="11506"/>
                    <a:pt x="14626" y="11506"/>
                  </a:cubicBezTo>
                  <a:cubicBezTo>
                    <a:pt x="14635" y="11506"/>
                    <a:pt x="14644" y="11505"/>
                    <a:pt x="14654" y="11504"/>
                  </a:cubicBezTo>
                  <a:lnTo>
                    <a:pt x="14654" y="11504"/>
                  </a:lnTo>
                  <a:cubicBezTo>
                    <a:pt x="14142" y="12591"/>
                    <a:pt x="13476" y="13625"/>
                    <a:pt x="12916" y="14679"/>
                  </a:cubicBezTo>
                  <a:cubicBezTo>
                    <a:pt x="12833" y="14807"/>
                    <a:pt x="12637" y="15101"/>
                    <a:pt x="12806" y="15248"/>
                  </a:cubicBezTo>
                  <a:cubicBezTo>
                    <a:pt x="12814" y="15258"/>
                    <a:pt x="12824" y="15263"/>
                    <a:pt x="12835" y="15263"/>
                  </a:cubicBezTo>
                  <a:cubicBezTo>
                    <a:pt x="13189" y="15263"/>
                    <a:pt x="15330" y="10869"/>
                    <a:pt x="15461" y="10457"/>
                  </a:cubicBezTo>
                  <a:cubicBezTo>
                    <a:pt x="15685" y="9912"/>
                    <a:pt x="15577" y="9675"/>
                    <a:pt x="15438" y="9619"/>
                  </a:cubicBezTo>
                  <a:cubicBezTo>
                    <a:pt x="15428" y="9610"/>
                    <a:pt x="15418" y="9602"/>
                    <a:pt x="15404" y="9592"/>
                  </a:cubicBezTo>
                  <a:cubicBezTo>
                    <a:pt x="15092" y="9402"/>
                    <a:pt x="14772" y="9224"/>
                    <a:pt x="14449" y="9053"/>
                  </a:cubicBezTo>
                  <a:cubicBezTo>
                    <a:pt x="14479" y="8995"/>
                    <a:pt x="14503" y="8934"/>
                    <a:pt x="14531" y="8888"/>
                  </a:cubicBezTo>
                  <a:cubicBezTo>
                    <a:pt x="15449" y="7026"/>
                    <a:pt x="16455" y="5206"/>
                    <a:pt x="17439" y="3382"/>
                  </a:cubicBezTo>
                  <a:cubicBezTo>
                    <a:pt x="17573" y="3448"/>
                    <a:pt x="17748" y="3570"/>
                    <a:pt x="17911" y="3570"/>
                  </a:cubicBezTo>
                  <a:cubicBezTo>
                    <a:pt x="17965" y="3570"/>
                    <a:pt x="18018" y="3556"/>
                    <a:pt x="18067" y="3523"/>
                  </a:cubicBezTo>
                  <a:cubicBezTo>
                    <a:pt x="18229" y="3411"/>
                    <a:pt x="18253" y="3168"/>
                    <a:pt x="18387" y="3029"/>
                  </a:cubicBezTo>
                  <a:cubicBezTo>
                    <a:pt x="18459" y="2809"/>
                    <a:pt x="19057" y="2056"/>
                    <a:pt x="18726" y="1931"/>
                  </a:cubicBezTo>
                  <a:lnTo>
                    <a:pt x="18726" y="1931"/>
                  </a:lnTo>
                  <a:lnTo>
                    <a:pt x="18726" y="1933"/>
                  </a:lnTo>
                  <a:cubicBezTo>
                    <a:pt x="18611" y="1843"/>
                    <a:pt x="18474" y="1784"/>
                    <a:pt x="18350" y="1707"/>
                  </a:cubicBezTo>
                  <a:cubicBezTo>
                    <a:pt x="18007" y="1586"/>
                    <a:pt x="17675" y="1328"/>
                    <a:pt x="17362" y="1146"/>
                  </a:cubicBezTo>
                  <a:cubicBezTo>
                    <a:pt x="16834" y="844"/>
                    <a:pt x="16305" y="540"/>
                    <a:pt x="15756" y="277"/>
                  </a:cubicBezTo>
                  <a:cubicBezTo>
                    <a:pt x="15543" y="176"/>
                    <a:pt x="15316" y="20"/>
                    <a:pt x="15076" y="2"/>
                  </a:cubicBezTo>
                  <a:cubicBezTo>
                    <a:pt x="15061" y="1"/>
                    <a:pt x="15047" y="0"/>
                    <a:pt x="15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4"/>
            <p:cNvSpPr/>
            <p:nvPr/>
          </p:nvSpPr>
          <p:spPr>
            <a:xfrm>
              <a:off x="4298600" y="2025725"/>
              <a:ext cx="283275" cy="52300"/>
            </a:xfrm>
            <a:custGeom>
              <a:avLst/>
              <a:gdLst/>
              <a:ahLst/>
              <a:cxnLst/>
              <a:rect l="l" t="t" r="r" b="b"/>
              <a:pathLst>
                <a:path w="11331" h="2092" extrusionOk="0">
                  <a:moveTo>
                    <a:pt x="2626" y="339"/>
                  </a:moveTo>
                  <a:cubicBezTo>
                    <a:pt x="5403" y="339"/>
                    <a:pt x="8181" y="410"/>
                    <a:pt x="10955" y="532"/>
                  </a:cubicBezTo>
                  <a:cubicBezTo>
                    <a:pt x="10955" y="924"/>
                    <a:pt x="10960" y="1317"/>
                    <a:pt x="10939" y="1709"/>
                  </a:cubicBezTo>
                  <a:cubicBezTo>
                    <a:pt x="10902" y="1713"/>
                    <a:pt x="10865" y="1721"/>
                    <a:pt x="10830" y="1733"/>
                  </a:cubicBezTo>
                  <a:cubicBezTo>
                    <a:pt x="10824" y="1733"/>
                    <a:pt x="10817" y="1732"/>
                    <a:pt x="10809" y="1732"/>
                  </a:cubicBezTo>
                  <a:cubicBezTo>
                    <a:pt x="10655" y="1732"/>
                    <a:pt x="10500" y="1732"/>
                    <a:pt x="10346" y="1732"/>
                  </a:cubicBezTo>
                  <a:cubicBezTo>
                    <a:pt x="9007" y="1732"/>
                    <a:pt x="7668" y="1729"/>
                    <a:pt x="6329" y="1729"/>
                  </a:cubicBezTo>
                  <a:cubicBezTo>
                    <a:pt x="5021" y="1729"/>
                    <a:pt x="3713" y="1732"/>
                    <a:pt x="2405" y="1743"/>
                  </a:cubicBezTo>
                  <a:cubicBezTo>
                    <a:pt x="1726" y="1741"/>
                    <a:pt x="1050" y="1737"/>
                    <a:pt x="373" y="1706"/>
                  </a:cubicBezTo>
                  <a:cubicBezTo>
                    <a:pt x="431" y="1357"/>
                    <a:pt x="365" y="796"/>
                    <a:pt x="394" y="585"/>
                  </a:cubicBezTo>
                  <a:cubicBezTo>
                    <a:pt x="407" y="495"/>
                    <a:pt x="407" y="418"/>
                    <a:pt x="399" y="354"/>
                  </a:cubicBezTo>
                  <a:cubicBezTo>
                    <a:pt x="1141" y="344"/>
                    <a:pt x="1884" y="339"/>
                    <a:pt x="2626" y="339"/>
                  </a:cubicBezTo>
                  <a:close/>
                  <a:moveTo>
                    <a:pt x="2822" y="1"/>
                  </a:moveTo>
                  <a:cubicBezTo>
                    <a:pt x="2718" y="1"/>
                    <a:pt x="2615" y="1"/>
                    <a:pt x="2512" y="1"/>
                  </a:cubicBezTo>
                  <a:cubicBezTo>
                    <a:pt x="2077" y="1"/>
                    <a:pt x="1640" y="4"/>
                    <a:pt x="1203" y="9"/>
                  </a:cubicBezTo>
                  <a:cubicBezTo>
                    <a:pt x="981" y="12"/>
                    <a:pt x="760" y="15"/>
                    <a:pt x="538" y="18"/>
                  </a:cubicBezTo>
                  <a:cubicBezTo>
                    <a:pt x="534" y="19"/>
                    <a:pt x="530" y="19"/>
                    <a:pt x="525" y="19"/>
                  </a:cubicBezTo>
                  <a:cubicBezTo>
                    <a:pt x="473" y="19"/>
                    <a:pt x="407" y="13"/>
                    <a:pt x="341" y="13"/>
                  </a:cubicBezTo>
                  <a:cubicBezTo>
                    <a:pt x="214" y="13"/>
                    <a:pt x="88" y="35"/>
                    <a:pt x="64" y="167"/>
                  </a:cubicBezTo>
                  <a:cubicBezTo>
                    <a:pt x="20" y="417"/>
                    <a:pt x="61" y="694"/>
                    <a:pt x="58" y="946"/>
                  </a:cubicBezTo>
                  <a:cubicBezTo>
                    <a:pt x="55" y="1236"/>
                    <a:pt x="40" y="1525"/>
                    <a:pt x="18" y="1815"/>
                  </a:cubicBezTo>
                  <a:cubicBezTo>
                    <a:pt x="0" y="2050"/>
                    <a:pt x="391" y="2053"/>
                    <a:pt x="543" y="2053"/>
                  </a:cubicBezTo>
                  <a:cubicBezTo>
                    <a:pt x="944" y="2056"/>
                    <a:pt x="1349" y="2066"/>
                    <a:pt x="1750" y="2077"/>
                  </a:cubicBezTo>
                  <a:cubicBezTo>
                    <a:pt x="2162" y="2088"/>
                    <a:pt x="2575" y="2092"/>
                    <a:pt x="2988" y="2092"/>
                  </a:cubicBezTo>
                  <a:cubicBezTo>
                    <a:pt x="4000" y="2092"/>
                    <a:pt x="5014" y="2069"/>
                    <a:pt x="6025" y="2068"/>
                  </a:cubicBezTo>
                  <a:cubicBezTo>
                    <a:pt x="6502" y="2067"/>
                    <a:pt x="6979" y="2067"/>
                    <a:pt x="7457" y="2067"/>
                  </a:cubicBezTo>
                  <a:cubicBezTo>
                    <a:pt x="8412" y="2067"/>
                    <a:pt x="9367" y="2068"/>
                    <a:pt x="10321" y="2068"/>
                  </a:cubicBezTo>
                  <a:cubicBezTo>
                    <a:pt x="10445" y="2068"/>
                    <a:pt x="10587" y="2085"/>
                    <a:pt x="10725" y="2085"/>
                  </a:cubicBezTo>
                  <a:cubicBezTo>
                    <a:pt x="10845" y="2085"/>
                    <a:pt x="10963" y="2072"/>
                    <a:pt x="11064" y="2023"/>
                  </a:cubicBezTo>
                  <a:cubicBezTo>
                    <a:pt x="11247" y="1932"/>
                    <a:pt x="11295" y="1690"/>
                    <a:pt x="11307" y="1506"/>
                  </a:cubicBezTo>
                  <a:cubicBezTo>
                    <a:pt x="11331" y="1148"/>
                    <a:pt x="11276" y="790"/>
                    <a:pt x="11284" y="431"/>
                  </a:cubicBezTo>
                  <a:cubicBezTo>
                    <a:pt x="11286" y="423"/>
                    <a:pt x="11286" y="414"/>
                    <a:pt x="11286" y="406"/>
                  </a:cubicBezTo>
                  <a:lnTo>
                    <a:pt x="11284" y="406"/>
                  </a:lnTo>
                  <a:cubicBezTo>
                    <a:pt x="11284" y="358"/>
                    <a:pt x="11276" y="316"/>
                    <a:pt x="11238" y="281"/>
                  </a:cubicBezTo>
                  <a:cubicBezTo>
                    <a:pt x="11211" y="236"/>
                    <a:pt x="11163" y="202"/>
                    <a:pt x="11096" y="201"/>
                  </a:cubicBezTo>
                  <a:cubicBezTo>
                    <a:pt x="9665" y="138"/>
                    <a:pt x="8235" y="87"/>
                    <a:pt x="6805" y="52"/>
                  </a:cubicBezTo>
                  <a:cubicBezTo>
                    <a:pt x="5478" y="19"/>
                    <a:pt x="4150" y="1"/>
                    <a:pt x="2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4"/>
            <p:cNvSpPr/>
            <p:nvPr/>
          </p:nvSpPr>
          <p:spPr>
            <a:xfrm>
              <a:off x="4458200" y="2157975"/>
              <a:ext cx="364625" cy="220875"/>
            </a:xfrm>
            <a:custGeom>
              <a:avLst/>
              <a:gdLst/>
              <a:ahLst/>
              <a:cxnLst/>
              <a:rect l="l" t="t" r="r" b="b"/>
              <a:pathLst>
                <a:path w="14585" h="8835" extrusionOk="0">
                  <a:moveTo>
                    <a:pt x="7454" y="1"/>
                  </a:moveTo>
                  <a:cubicBezTo>
                    <a:pt x="7132" y="1"/>
                    <a:pt x="6822" y="141"/>
                    <a:pt x="6538" y="308"/>
                  </a:cubicBezTo>
                  <a:cubicBezTo>
                    <a:pt x="6010" y="618"/>
                    <a:pt x="5051" y="2492"/>
                    <a:pt x="5051" y="2492"/>
                  </a:cubicBezTo>
                  <a:lnTo>
                    <a:pt x="3345" y="6303"/>
                  </a:lnTo>
                  <a:lnTo>
                    <a:pt x="3347" y="6303"/>
                  </a:lnTo>
                  <a:lnTo>
                    <a:pt x="1" y="6393"/>
                  </a:lnTo>
                  <a:lnTo>
                    <a:pt x="1" y="8658"/>
                  </a:lnTo>
                  <a:lnTo>
                    <a:pt x="14093" y="8834"/>
                  </a:lnTo>
                  <a:lnTo>
                    <a:pt x="14584" y="8743"/>
                  </a:lnTo>
                  <a:lnTo>
                    <a:pt x="14584" y="6556"/>
                  </a:lnTo>
                  <a:lnTo>
                    <a:pt x="11433" y="6419"/>
                  </a:lnTo>
                  <a:cubicBezTo>
                    <a:pt x="11433" y="6419"/>
                    <a:pt x="8914" y="993"/>
                    <a:pt x="8301" y="386"/>
                  </a:cubicBezTo>
                  <a:cubicBezTo>
                    <a:pt x="8017" y="105"/>
                    <a:pt x="7731" y="1"/>
                    <a:pt x="7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4"/>
            <p:cNvSpPr/>
            <p:nvPr/>
          </p:nvSpPr>
          <p:spPr>
            <a:xfrm>
              <a:off x="4617725" y="2187500"/>
              <a:ext cx="54925" cy="42675"/>
            </a:xfrm>
            <a:custGeom>
              <a:avLst/>
              <a:gdLst/>
              <a:ahLst/>
              <a:cxnLst/>
              <a:rect l="l" t="t" r="r" b="b"/>
              <a:pathLst>
                <a:path w="2197" h="1707" extrusionOk="0">
                  <a:moveTo>
                    <a:pt x="1088" y="340"/>
                  </a:moveTo>
                  <a:cubicBezTo>
                    <a:pt x="1713" y="340"/>
                    <a:pt x="1766" y="1262"/>
                    <a:pt x="1122" y="1365"/>
                  </a:cubicBezTo>
                  <a:cubicBezTo>
                    <a:pt x="1100" y="1366"/>
                    <a:pt x="1078" y="1367"/>
                    <a:pt x="1057" y="1367"/>
                  </a:cubicBezTo>
                  <a:cubicBezTo>
                    <a:pt x="345" y="1367"/>
                    <a:pt x="311" y="526"/>
                    <a:pt x="975" y="349"/>
                  </a:cubicBezTo>
                  <a:cubicBezTo>
                    <a:pt x="1014" y="343"/>
                    <a:pt x="1052" y="340"/>
                    <a:pt x="1088" y="340"/>
                  </a:cubicBezTo>
                  <a:close/>
                  <a:moveTo>
                    <a:pt x="1034" y="0"/>
                  </a:moveTo>
                  <a:cubicBezTo>
                    <a:pt x="773" y="0"/>
                    <a:pt x="519" y="96"/>
                    <a:pt x="394" y="304"/>
                  </a:cubicBezTo>
                  <a:cubicBezTo>
                    <a:pt x="1" y="691"/>
                    <a:pt x="109" y="1403"/>
                    <a:pt x="631" y="1616"/>
                  </a:cubicBezTo>
                  <a:cubicBezTo>
                    <a:pt x="773" y="1679"/>
                    <a:pt x="912" y="1707"/>
                    <a:pt x="1043" y="1707"/>
                  </a:cubicBezTo>
                  <a:cubicBezTo>
                    <a:pt x="1725" y="1707"/>
                    <a:pt x="2196" y="948"/>
                    <a:pt x="1736" y="287"/>
                  </a:cubicBezTo>
                  <a:cubicBezTo>
                    <a:pt x="1583" y="102"/>
                    <a:pt x="1304" y="0"/>
                    <a:pt x="10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4"/>
            <p:cNvSpPr/>
            <p:nvPr/>
          </p:nvSpPr>
          <p:spPr>
            <a:xfrm>
              <a:off x="4452650" y="2153350"/>
              <a:ext cx="375775" cy="230250"/>
            </a:xfrm>
            <a:custGeom>
              <a:avLst/>
              <a:gdLst/>
              <a:ahLst/>
              <a:cxnLst/>
              <a:rect l="l" t="t" r="r" b="b"/>
              <a:pathLst>
                <a:path w="15031" h="9210" extrusionOk="0">
                  <a:moveTo>
                    <a:pt x="7758" y="352"/>
                  </a:moveTo>
                  <a:cubicBezTo>
                    <a:pt x="7774" y="352"/>
                    <a:pt x="7791" y="352"/>
                    <a:pt x="7808" y="352"/>
                  </a:cubicBezTo>
                  <a:cubicBezTo>
                    <a:pt x="8422" y="365"/>
                    <a:pt x="8704" y="965"/>
                    <a:pt x="8973" y="1430"/>
                  </a:cubicBezTo>
                  <a:cubicBezTo>
                    <a:pt x="9841" y="3092"/>
                    <a:pt x="10662" y="4783"/>
                    <a:pt x="11442" y="6488"/>
                  </a:cubicBezTo>
                  <a:cubicBezTo>
                    <a:pt x="11246" y="6487"/>
                    <a:pt x="11047" y="6485"/>
                    <a:pt x="10851" y="6482"/>
                  </a:cubicBezTo>
                  <a:cubicBezTo>
                    <a:pt x="9774" y="6469"/>
                    <a:pt x="8699" y="6452"/>
                    <a:pt x="7624" y="6437"/>
                  </a:cubicBezTo>
                  <a:cubicBezTo>
                    <a:pt x="6338" y="6418"/>
                    <a:pt x="5050" y="6404"/>
                    <a:pt x="3763" y="6402"/>
                  </a:cubicBezTo>
                  <a:cubicBezTo>
                    <a:pt x="4044" y="5922"/>
                    <a:pt x="4394" y="4876"/>
                    <a:pt x="4553" y="4678"/>
                  </a:cubicBezTo>
                  <a:cubicBezTo>
                    <a:pt x="5141" y="3449"/>
                    <a:pt x="5681" y="2208"/>
                    <a:pt x="6447" y="1069"/>
                  </a:cubicBezTo>
                  <a:cubicBezTo>
                    <a:pt x="6653" y="763"/>
                    <a:pt x="6914" y="528"/>
                    <a:pt x="7274" y="419"/>
                  </a:cubicBezTo>
                  <a:cubicBezTo>
                    <a:pt x="7430" y="373"/>
                    <a:pt x="7594" y="352"/>
                    <a:pt x="7758" y="352"/>
                  </a:cubicBezTo>
                  <a:close/>
                  <a:moveTo>
                    <a:pt x="3640" y="6741"/>
                  </a:moveTo>
                  <a:cubicBezTo>
                    <a:pt x="7325" y="6741"/>
                    <a:pt x="11011" y="6845"/>
                    <a:pt x="14695" y="6853"/>
                  </a:cubicBezTo>
                  <a:cubicBezTo>
                    <a:pt x="14599" y="7386"/>
                    <a:pt x="14698" y="8627"/>
                    <a:pt x="14666" y="8813"/>
                  </a:cubicBezTo>
                  <a:cubicBezTo>
                    <a:pt x="14370" y="8835"/>
                    <a:pt x="14073" y="8843"/>
                    <a:pt x="13776" y="8843"/>
                  </a:cubicBezTo>
                  <a:cubicBezTo>
                    <a:pt x="13018" y="8843"/>
                    <a:pt x="12256" y="8791"/>
                    <a:pt x="11497" y="8791"/>
                  </a:cubicBezTo>
                  <a:cubicBezTo>
                    <a:pt x="11362" y="8791"/>
                    <a:pt x="11228" y="8793"/>
                    <a:pt x="11094" y="8797"/>
                  </a:cubicBezTo>
                  <a:cubicBezTo>
                    <a:pt x="8154" y="8777"/>
                    <a:pt x="5216" y="8669"/>
                    <a:pt x="2276" y="8669"/>
                  </a:cubicBezTo>
                  <a:cubicBezTo>
                    <a:pt x="1636" y="8669"/>
                    <a:pt x="995" y="8674"/>
                    <a:pt x="354" y="8686"/>
                  </a:cubicBezTo>
                  <a:cubicBezTo>
                    <a:pt x="351" y="8050"/>
                    <a:pt x="339" y="7410"/>
                    <a:pt x="367" y="6773"/>
                  </a:cubicBezTo>
                  <a:cubicBezTo>
                    <a:pt x="1458" y="6750"/>
                    <a:pt x="2549" y="6741"/>
                    <a:pt x="3640" y="6741"/>
                  </a:cubicBezTo>
                  <a:close/>
                  <a:moveTo>
                    <a:pt x="7808" y="1"/>
                  </a:moveTo>
                  <a:cubicBezTo>
                    <a:pt x="7423" y="1"/>
                    <a:pt x="7018" y="136"/>
                    <a:pt x="6711" y="327"/>
                  </a:cubicBezTo>
                  <a:cubicBezTo>
                    <a:pt x="6370" y="538"/>
                    <a:pt x="6108" y="848"/>
                    <a:pt x="5954" y="1216"/>
                  </a:cubicBezTo>
                  <a:cubicBezTo>
                    <a:pt x="5101" y="2579"/>
                    <a:pt x="4482" y="4071"/>
                    <a:pt x="3788" y="5518"/>
                  </a:cubicBezTo>
                  <a:cubicBezTo>
                    <a:pt x="3753" y="5709"/>
                    <a:pt x="3451" y="6130"/>
                    <a:pt x="3406" y="6404"/>
                  </a:cubicBezTo>
                  <a:cubicBezTo>
                    <a:pt x="2662" y="6404"/>
                    <a:pt x="1918" y="6409"/>
                    <a:pt x="1174" y="6421"/>
                  </a:cubicBezTo>
                  <a:cubicBezTo>
                    <a:pt x="1172" y="6421"/>
                    <a:pt x="1169" y="6421"/>
                    <a:pt x="1166" y="6421"/>
                  </a:cubicBezTo>
                  <a:cubicBezTo>
                    <a:pt x="1022" y="6421"/>
                    <a:pt x="783" y="6381"/>
                    <a:pt x="561" y="6381"/>
                  </a:cubicBezTo>
                  <a:cubicBezTo>
                    <a:pt x="354" y="6381"/>
                    <a:pt x="163" y="6416"/>
                    <a:pt x="79" y="6549"/>
                  </a:cubicBezTo>
                  <a:cubicBezTo>
                    <a:pt x="11" y="6656"/>
                    <a:pt x="26" y="6876"/>
                    <a:pt x="18" y="6999"/>
                  </a:cubicBezTo>
                  <a:cubicBezTo>
                    <a:pt x="3" y="7200"/>
                    <a:pt x="0" y="7403"/>
                    <a:pt x="3" y="7607"/>
                  </a:cubicBezTo>
                  <a:cubicBezTo>
                    <a:pt x="8" y="8013"/>
                    <a:pt x="34" y="8419"/>
                    <a:pt x="18" y="8826"/>
                  </a:cubicBezTo>
                  <a:cubicBezTo>
                    <a:pt x="23" y="9001"/>
                    <a:pt x="228" y="9035"/>
                    <a:pt x="427" y="9035"/>
                  </a:cubicBezTo>
                  <a:cubicBezTo>
                    <a:pt x="553" y="9035"/>
                    <a:pt x="677" y="9021"/>
                    <a:pt x="746" y="9021"/>
                  </a:cubicBezTo>
                  <a:cubicBezTo>
                    <a:pt x="1117" y="9015"/>
                    <a:pt x="1488" y="9013"/>
                    <a:pt x="1859" y="9013"/>
                  </a:cubicBezTo>
                  <a:cubicBezTo>
                    <a:pt x="2024" y="9013"/>
                    <a:pt x="2190" y="9014"/>
                    <a:pt x="2356" y="9014"/>
                  </a:cubicBezTo>
                  <a:cubicBezTo>
                    <a:pt x="3430" y="9014"/>
                    <a:pt x="4505" y="9024"/>
                    <a:pt x="5578" y="9038"/>
                  </a:cubicBezTo>
                  <a:cubicBezTo>
                    <a:pt x="7726" y="9069"/>
                    <a:pt x="9873" y="9118"/>
                    <a:pt x="12020" y="9153"/>
                  </a:cubicBezTo>
                  <a:cubicBezTo>
                    <a:pt x="12599" y="9161"/>
                    <a:pt x="13176" y="9177"/>
                    <a:pt x="13754" y="9181"/>
                  </a:cubicBezTo>
                  <a:cubicBezTo>
                    <a:pt x="13854" y="9181"/>
                    <a:pt x="14103" y="9210"/>
                    <a:pt x="14353" y="9210"/>
                  </a:cubicBezTo>
                  <a:cubicBezTo>
                    <a:pt x="14687" y="9210"/>
                    <a:pt x="15023" y="9159"/>
                    <a:pt x="15013" y="8926"/>
                  </a:cubicBezTo>
                  <a:cubicBezTo>
                    <a:pt x="15008" y="8826"/>
                    <a:pt x="15005" y="8725"/>
                    <a:pt x="15002" y="8624"/>
                  </a:cubicBezTo>
                  <a:cubicBezTo>
                    <a:pt x="14984" y="8051"/>
                    <a:pt x="14987" y="7467"/>
                    <a:pt x="15013" y="6898"/>
                  </a:cubicBezTo>
                  <a:cubicBezTo>
                    <a:pt x="15030" y="6504"/>
                    <a:pt x="14696" y="6524"/>
                    <a:pt x="14397" y="6512"/>
                  </a:cubicBezTo>
                  <a:cubicBezTo>
                    <a:pt x="14064" y="6500"/>
                    <a:pt x="13730" y="6497"/>
                    <a:pt x="13397" y="6497"/>
                  </a:cubicBezTo>
                  <a:cubicBezTo>
                    <a:pt x="13085" y="6497"/>
                    <a:pt x="12774" y="6500"/>
                    <a:pt x="12463" y="6500"/>
                  </a:cubicBezTo>
                  <a:cubicBezTo>
                    <a:pt x="12244" y="6498"/>
                    <a:pt x="12023" y="6495"/>
                    <a:pt x="11804" y="6492"/>
                  </a:cubicBezTo>
                  <a:cubicBezTo>
                    <a:pt x="11802" y="6476"/>
                    <a:pt x="11799" y="6460"/>
                    <a:pt x="11793" y="6442"/>
                  </a:cubicBezTo>
                  <a:cubicBezTo>
                    <a:pt x="11466" y="5701"/>
                    <a:pt x="11123" y="4978"/>
                    <a:pt x="10753" y="4255"/>
                  </a:cubicBezTo>
                  <a:cubicBezTo>
                    <a:pt x="10377" y="3446"/>
                    <a:pt x="9987" y="2653"/>
                    <a:pt x="9576" y="1856"/>
                  </a:cubicBezTo>
                  <a:cubicBezTo>
                    <a:pt x="9396" y="1510"/>
                    <a:pt x="9214" y="1141"/>
                    <a:pt x="8997" y="811"/>
                  </a:cubicBezTo>
                  <a:cubicBezTo>
                    <a:pt x="8808" y="527"/>
                    <a:pt x="8529" y="144"/>
                    <a:pt x="8186" y="50"/>
                  </a:cubicBezTo>
                  <a:cubicBezTo>
                    <a:pt x="8065" y="16"/>
                    <a:pt x="7937" y="1"/>
                    <a:pt x="78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7" name="Google Shape;2187;p34"/>
          <p:cNvGrpSpPr/>
          <p:nvPr/>
        </p:nvGrpSpPr>
        <p:grpSpPr>
          <a:xfrm>
            <a:off x="7645360" y="297925"/>
            <a:ext cx="986400" cy="790200"/>
            <a:chOff x="226810" y="144900"/>
            <a:chExt cx="986400" cy="790200"/>
          </a:xfrm>
        </p:grpSpPr>
        <p:sp>
          <p:nvSpPr>
            <p:cNvPr id="2188" name="Google Shape;2188;p34"/>
            <p:cNvSpPr/>
            <p:nvPr/>
          </p:nvSpPr>
          <p:spPr>
            <a:xfrm>
              <a:off x="260574" y="349037"/>
              <a:ext cx="918600" cy="381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4"/>
            <p:cNvSpPr/>
            <p:nvPr/>
          </p:nvSpPr>
          <p:spPr>
            <a:xfrm rot="1799871">
              <a:off x="260681" y="349016"/>
              <a:ext cx="918660" cy="381968"/>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4"/>
            <p:cNvSpPr/>
            <p:nvPr/>
          </p:nvSpPr>
          <p:spPr>
            <a:xfrm>
              <a:off x="476205" y="207641"/>
              <a:ext cx="112500" cy="112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35"/>
        <p:cNvGrpSpPr/>
        <p:nvPr/>
      </p:nvGrpSpPr>
      <p:grpSpPr>
        <a:xfrm>
          <a:off x="0" y="0"/>
          <a:ext cx="0" cy="0"/>
          <a:chOff x="0" y="0"/>
          <a:chExt cx="0" cy="0"/>
        </a:xfrm>
      </p:grpSpPr>
      <p:sp>
        <p:nvSpPr>
          <p:cNvPr id="4" name="Google Shape;3482;p69">
            <a:extLst>
              <a:ext uri="{FF2B5EF4-FFF2-40B4-BE49-F238E27FC236}">
                <a16:creationId xmlns:a16="http://schemas.microsoft.com/office/drawing/2014/main" id="{6128A1A9-7A67-7DFB-DF24-2D2CF20146F9}"/>
              </a:ext>
            </a:extLst>
          </p:cNvPr>
          <p:cNvSpPr/>
          <p:nvPr/>
        </p:nvSpPr>
        <p:spPr>
          <a:xfrm>
            <a:off x="709248" y="2171021"/>
            <a:ext cx="3650100" cy="1015200"/>
          </a:xfrm>
          <a:prstGeom prst="rect">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483;p69">
            <a:extLst>
              <a:ext uri="{FF2B5EF4-FFF2-40B4-BE49-F238E27FC236}">
                <a16:creationId xmlns:a16="http://schemas.microsoft.com/office/drawing/2014/main" id="{41893283-4D95-8962-085E-F9FB530978F4}"/>
              </a:ext>
            </a:extLst>
          </p:cNvPr>
          <p:cNvSpPr txBox="1">
            <a:spLocks/>
          </p:cNvSpPr>
          <p:nvPr/>
        </p:nvSpPr>
        <p:spPr>
          <a:xfrm>
            <a:off x="517981" y="2072850"/>
            <a:ext cx="3753600" cy="997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500"/>
              <a:buFont typeface="Staatliches"/>
              <a:buNone/>
              <a:defRPr sz="3500" b="0" i="0" u="none" strike="noStrike" cap="none">
                <a:solidFill>
                  <a:schemeClr val="accent6"/>
                </a:solidFill>
                <a:latin typeface="Staatliches"/>
                <a:ea typeface="Staatliches"/>
                <a:cs typeface="Staatliches"/>
                <a:sym typeface="Staatliches"/>
              </a:defRPr>
            </a:lvl1pPr>
            <a:lvl2pPr marR="0" lvl="1" algn="l" rtl="0">
              <a:lnSpc>
                <a:spcPct val="100000"/>
              </a:lnSpc>
              <a:spcBef>
                <a:spcPts val="0"/>
              </a:spcBef>
              <a:spcAft>
                <a:spcPts val="0"/>
              </a:spcAft>
              <a:buClr>
                <a:schemeClr val="accent6"/>
              </a:buClr>
              <a:buSzPts val="3500"/>
              <a:buFont typeface="Staatliches"/>
              <a:buNone/>
              <a:defRPr sz="3500" b="0" i="0" u="none" strike="noStrike" cap="none">
                <a:solidFill>
                  <a:schemeClr val="accent6"/>
                </a:solidFill>
                <a:latin typeface="Staatliches"/>
                <a:ea typeface="Staatliches"/>
                <a:cs typeface="Staatliches"/>
                <a:sym typeface="Staatliches"/>
              </a:defRPr>
            </a:lvl2pPr>
            <a:lvl3pPr marR="0" lvl="2" algn="l" rtl="0">
              <a:lnSpc>
                <a:spcPct val="100000"/>
              </a:lnSpc>
              <a:spcBef>
                <a:spcPts val="0"/>
              </a:spcBef>
              <a:spcAft>
                <a:spcPts val="0"/>
              </a:spcAft>
              <a:buClr>
                <a:schemeClr val="accent6"/>
              </a:buClr>
              <a:buSzPts val="3500"/>
              <a:buFont typeface="Staatliches"/>
              <a:buNone/>
              <a:defRPr sz="3500" b="0" i="0" u="none" strike="noStrike" cap="none">
                <a:solidFill>
                  <a:schemeClr val="accent6"/>
                </a:solidFill>
                <a:latin typeface="Staatliches"/>
                <a:ea typeface="Staatliches"/>
                <a:cs typeface="Staatliches"/>
                <a:sym typeface="Staatliches"/>
              </a:defRPr>
            </a:lvl3pPr>
            <a:lvl4pPr marR="0" lvl="3" algn="l" rtl="0">
              <a:lnSpc>
                <a:spcPct val="100000"/>
              </a:lnSpc>
              <a:spcBef>
                <a:spcPts val="0"/>
              </a:spcBef>
              <a:spcAft>
                <a:spcPts val="0"/>
              </a:spcAft>
              <a:buClr>
                <a:schemeClr val="accent6"/>
              </a:buClr>
              <a:buSzPts val="3500"/>
              <a:buFont typeface="Staatliches"/>
              <a:buNone/>
              <a:defRPr sz="3500" b="0" i="0" u="none" strike="noStrike" cap="none">
                <a:solidFill>
                  <a:schemeClr val="accent6"/>
                </a:solidFill>
                <a:latin typeface="Staatliches"/>
                <a:ea typeface="Staatliches"/>
                <a:cs typeface="Staatliches"/>
                <a:sym typeface="Staatliches"/>
              </a:defRPr>
            </a:lvl4pPr>
            <a:lvl5pPr marR="0" lvl="4" algn="l" rtl="0">
              <a:lnSpc>
                <a:spcPct val="100000"/>
              </a:lnSpc>
              <a:spcBef>
                <a:spcPts val="0"/>
              </a:spcBef>
              <a:spcAft>
                <a:spcPts val="0"/>
              </a:spcAft>
              <a:buClr>
                <a:schemeClr val="accent6"/>
              </a:buClr>
              <a:buSzPts val="3500"/>
              <a:buFont typeface="Staatliches"/>
              <a:buNone/>
              <a:defRPr sz="3500" b="0" i="0" u="none" strike="noStrike" cap="none">
                <a:solidFill>
                  <a:schemeClr val="accent6"/>
                </a:solidFill>
                <a:latin typeface="Staatliches"/>
                <a:ea typeface="Staatliches"/>
                <a:cs typeface="Staatliches"/>
                <a:sym typeface="Staatliches"/>
              </a:defRPr>
            </a:lvl5pPr>
            <a:lvl6pPr marR="0" lvl="5" algn="l" rtl="0">
              <a:lnSpc>
                <a:spcPct val="100000"/>
              </a:lnSpc>
              <a:spcBef>
                <a:spcPts val="0"/>
              </a:spcBef>
              <a:spcAft>
                <a:spcPts val="0"/>
              </a:spcAft>
              <a:buClr>
                <a:schemeClr val="accent6"/>
              </a:buClr>
              <a:buSzPts val="3500"/>
              <a:buFont typeface="Staatliches"/>
              <a:buNone/>
              <a:defRPr sz="3500" b="0" i="0" u="none" strike="noStrike" cap="none">
                <a:solidFill>
                  <a:schemeClr val="accent6"/>
                </a:solidFill>
                <a:latin typeface="Staatliches"/>
                <a:ea typeface="Staatliches"/>
                <a:cs typeface="Staatliches"/>
                <a:sym typeface="Staatliches"/>
              </a:defRPr>
            </a:lvl6pPr>
            <a:lvl7pPr marR="0" lvl="6" algn="l" rtl="0">
              <a:lnSpc>
                <a:spcPct val="100000"/>
              </a:lnSpc>
              <a:spcBef>
                <a:spcPts val="0"/>
              </a:spcBef>
              <a:spcAft>
                <a:spcPts val="0"/>
              </a:spcAft>
              <a:buClr>
                <a:schemeClr val="accent6"/>
              </a:buClr>
              <a:buSzPts val="3500"/>
              <a:buFont typeface="Staatliches"/>
              <a:buNone/>
              <a:defRPr sz="3500" b="0" i="0" u="none" strike="noStrike" cap="none">
                <a:solidFill>
                  <a:schemeClr val="accent6"/>
                </a:solidFill>
                <a:latin typeface="Staatliches"/>
                <a:ea typeface="Staatliches"/>
                <a:cs typeface="Staatliches"/>
                <a:sym typeface="Staatliches"/>
              </a:defRPr>
            </a:lvl7pPr>
            <a:lvl8pPr marR="0" lvl="7" algn="l" rtl="0">
              <a:lnSpc>
                <a:spcPct val="100000"/>
              </a:lnSpc>
              <a:spcBef>
                <a:spcPts val="0"/>
              </a:spcBef>
              <a:spcAft>
                <a:spcPts val="0"/>
              </a:spcAft>
              <a:buClr>
                <a:schemeClr val="accent6"/>
              </a:buClr>
              <a:buSzPts val="3500"/>
              <a:buFont typeface="Staatliches"/>
              <a:buNone/>
              <a:defRPr sz="3500" b="0" i="0" u="none" strike="noStrike" cap="none">
                <a:solidFill>
                  <a:schemeClr val="accent6"/>
                </a:solidFill>
                <a:latin typeface="Staatliches"/>
                <a:ea typeface="Staatliches"/>
                <a:cs typeface="Staatliches"/>
                <a:sym typeface="Staatliches"/>
              </a:defRPr>
            </a:lvl8pPr>
            <a:lvl9pPr marR="0" lvl="8" algn="l" rtl="0">
              <a:lnSpc>
                <a:spcPct val="100000"/>
              </a:lnSpc>
              <a:spcBef>
                <a:spcPts val="0"/>
              </a:spcBef>
              <a:spcAft>
                <a:spcPts val="0"/>
              </a:spcAft>
              <a:buClr>
                <a:schemeClr val="accent6"/>
              </a:buClr>
              <a:buSzPts val="3500"/>
              <a:buFont typeface="Staatliches"/>
              <a:buNone/>
              <a:defRPr sz="3500" b="0" i="0" u="none" strike="noStrike" cap="none">
                <a:solidFill>
                  <a:schemeClr val="accent6"/>
                </a:solidFill>
                <a:latin typeface="Staatliches"/>
                <a:ea typeface="Staatliches"/>
                <a:cs typeface="Staatliches"/>
                <a:sym typeface="Staatliches"/>
              </a:defRPr>
            </a:lvl9pPr>
          </a:lstStyle>
          <a:p>
            <a:pPr algn="ctr"/>
            <a:r>
              <a:rPr lang="en-US" sz="4800" dirty="0"/>
              <a:t>thanks!</a:t>
            </a:r>
          </a:p>
        </p:txBody>
      </p:sp>
      <p:grpSp>
        <p:nvGrpSpPr>
          <p:cNvPr id="6" name="Google Shape;3401;p66">
            <a:extLst>
              <a:ext uri="{FF2B5EF4-FFF2-40B4-BE49-F238E27FC236}">
                <a16:creationId xmlns:a16="http://schemas.microsoft.com/office/drawing/2014/main" id="{55FD281C-640D-FFA3-E83A-5F7616E6B204}"/>
              </a:ext>
            </a:extLst>
          </p:cNvPr>
          <p:cNvGrpSpPr/>
          <p:nvPr/>
        </p:nvGrpSpPr>
        <p:grpSpPr>
          <a:xfrm>
            <a:off x="5080997" y="1217900"/>
            <a:ext cx="2756569" cy="2707700"/>
            <a:chOff x="796076" y="1510917"/>
            <a:chExt cx="2756569" cy="2707700"/>
          </a:xfrm>
        </p:grpSpPr>
        <p:sp>
          <p:nvSpPr>
            <p:cNvPr id="7" name="Google Shape;3402;p66">
              <a:extLst>
                <a:ext uri="{FF2B5EF4-FFF2-40B4-BE49-F238E27FC236}">
                  <a16:creationId xmlns:a16="http://schemas.microsoft.com/office/drawing/2014/main" id="{A5E1EE59-738D-6FC7-11C8-59FF3BACB727}"/>
                </a:ext>
              </a:extLst>
            </p:cNvPr>
            <p:cNvSpPr/>
            <p:nvPr/>
          </p:nvSpPr>
          <p:spPr>
            <a:xfrm>
              <a:off x="796076" y="1543133"/>
              <a:ext cx="2594400" cy="2594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403;p66">
              <a:extLst>
                <a:ext uri="{FF2B5EF4-FFF2-40B4-BE49-F238E27FC236}">
                  <a16:creationId xmlns:a16="http://schemas.microsoft.com/office/drawing/2014/main" id="{18664030-C11B-11A2-0D76-A6D5D81BA609}"/>
                </a:ext>
              </a:extLst>
            </p:cNvPr>
            <p:cNvSpPr/>
            <p:nvPr/>
          </p:nvSpPr>
          <p:spPr>
            <a:xfrm>
              <a:off x="958245" y="1624217"/>
              <a:ext cx="2594400" cy="2594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404;p66">
              <a:extLst>
                <a:ext uri="{FF2B5EF4-FFF2-40B4-BE49-F238E27FC236}">
                  <a16:creationId xmlns:a16="http://schemas.microsoft.com/office/drawing/2014/main" id="{CE820391-EF93-470A-DE34-AD497F4B94A4}"/>
                </a:ext>
              </a:extLst>
            </p:cNvPr>
            <p:cNvSpPr/>
            <p:nvPr/>
          </p:nvSpPr>
          <p:spPr>
            <a:xfrm>
              <a:off x="916926" y="2955070"/>
              <a:ext cx="85500" cy="85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405;p66">
              <a:extLst>
                <a:ext uri="{FF2B5EF4-FFF2-40B4-BE49-F238E27FC236}">
                  <a16:creationId xmlns:a16="http://schemas.microsoft.com/office/drawing/2014/main" id="{3D4B07ED-A37E-C03E-4CFD-339D03670A24}"/>
                </a:ext>
              </a:extLst>
            </p:cNvPr>
            <p:cNvSpPr/>
            <p:nvPr/>
          </p:nvSpPr>
          <p:spPr>
            <a:xfrm>
              <a:off x="1317273" y="1860128"/>
              <a:ext cx="178800" cy="178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406;p66">
              <a:extLst>
                <a:ext uri="{FF2B5EF4-FFF2-40B4-BE49-F238E27FC236}">
                  <a16:creationId xmlns:a16="http://schemas.microsoft.com/office/drawing/2014/main" id="{FDBA3576-D8A7-9133-968E-2D44FF736873}"/>
                </a:ext>
              </a:extLst>
            </p:cNvPr>
            <p:cNvSpPr/>
            <p:nvPr/>
          </p:nvSpPr>
          <p:spPr>
            <a:xfrm>
              <a:off x="3278808" y="2651100"/>
              <a:ext cx="178800" cy="178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407;p66">
              <a:extLst>
                <a:ext uri="{FF2B5EF4-FFF2-40B4-BE49-F238E27FC236}">
                  <a16:creationId xmlns:a16="http://schemas.microsoft.com/office/drawing/2014/main" id="{BD60A61C-F9F1-74CC-2228-CA8C37BC086E}"/>
                </a:ext>
              </a:extLst>
            </p:cNvPr>
            <p:cNvSpPr/>
            <p:nvPr/>
          </p:nvSpPr>
          <p:spPr>
            <a:xfrm>
              <a:off x="2776606" y="3995697"/>
              <a:ext cx="178800" cy="178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408;p66">
              <a:extLst>
                <a:ext uri="{FF2B5EF4-FFF2-40B4-BE49-F238E27FC236}">
                  <a16:creationId xmlns:a16="http://schemas.microsoft.com/office/drawing/2014/main" id="{D4D6201D-F194-525A-0AB1-8B8689AA9AFF}"/>
                </a:ext>
              </a:extLst>
            </p:cNvPr>
            <p:cNvSpPr/>
            <p:nvPr/>
          </p:nvSpPr>
          <p:spPr>
            <a:xfrm>
              <a:off x="3262234" y="2342831"/>
              <a:ext cx="85500" cy="85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409;p66">
              <a:extLst>
                <a:ext uri="{FF2B5EF4-FFF2-40B4-BE49-F238E27FC236}">
                  <a16:creationId xmlns:a16="http://schemas.microsoft.com/office/drawing/2014/main" id="{310E11D0-3B0A-943E-C833-451BF4DCA4CD}"/>
                </a:ext>
              </a:extLst>
            </p:cNvPr>
            <p:cNvSpPr/>
            <p:nvPr/>
          </p:nvSpPr>
          <p:spPr>
            <a:xfrm>
              <a:off x="3304905" y="3588572"/>
              <a:ext cx="85500" cy="85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410;p66">
              <a:extLst>
                <a:ext uri="{FF2B5EF4-FFF2-40B4-BE49-F238E27FC236}">
                  <a16:creationId xmlns:a16="http://schemas.microsoft.com/office/drawing/2014/main" id="{65CDAA6B-B6D2-6178-B01F-298AB13F7AE9}"/>
                </a:ext>
              </a:extLst>
            </p:cNvPr>
            <p:cNvSpPr/>
            <p:nvPr/>
          </p:nvSpPr>
          <p:spPr>
            <a:xfrm>
              <a:off x="1908939" y="1510917"/>
              <a:ext cx="85500" cy="85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3418;p66">
            <a:extLst>
              <a:ext uri="{FF2B5EF4-FFF2-40B4-BE49-F238E27FC236}">
                <a16:creationId xmlns:a16="http://schemas.microsoft.com/office/drawing/2014/main" id="{CFCFEC29-4A92-C6DE-EF18-10FEBAAF69AD}"/>
              </a:ext>
            </a:extLst>
          </p:cNvPr>
          <p:cNvGrpSpPr/>
          <p:nvPr/>
        </p:nvGrpSpPr>
        <p:grpSpPr>
          <a:xfrm>
            <a:off x="5664438" y="1703647"/>
            <a:ext cx="1589688" cy="1736207"/>
            <a:chOff x="1379517" y="1996664"/>
            <a:chExt cx="1589688" cy="1736207"/>
          </a:xfrm>
        </p:grpSpPr>
        <p:grpSp>
          <p:nvGrpSpPr>
            <p:cNvPr id="17" name="Google Shape;3419;p66">
              <a:extLst>
                <a:ext uri="{FF2B5EF4-FFF2-40B4-BE49-F238E27FC236}">
                  <a16:creationId xmlns:a16="http://schemas.microsoft.com/office/drawing/2014/main" id="{0D28DA21-1E3B-79D7-935D-12FC1E9AFE12}"/>
                </a:ext>
              </a:extLst>
            </p:cNvPr>
            <p:cNvGrpSpPr/>
            <p:nvPr/>
          </p:nvGrpSpPr>
          <p:grpSpPr>
            <a:xfrm>
              <a:off x="1480933" y="2098388"/>
              <a:ext cx="1314889" cy="1542215"/>
              <a:chOff x="1480933" y="2098388"/>
              <a:chExt cx="1314889" cy="1542215"/>
            </a:xfrm>
          </p:grpSpPr>
          <p:sp>
            <p:nvSpPr>
              <p:cNvPr id="20" name="Google Shape;3420;p66">
                <a:extLst>
                  <a:ext uri="{FF2B5EF4-FFF2-40B4-BE49-F238E27FC236}">
                    <a16:creationId xmlns:a16="http://schemas.microsoft.com/office/drawing/2014/main" id="{B26ABEA7-760C-A2C7-DBCF-4DFFA98B7385}"/>
                  </a:ext>
                </a:extLst>
              </p:cNvPr>
              <p:cNvSpPr/>
              <p:nvPr/>
            </p:nvSpPr>
            <p:spPr>
              <a:xfrm>
                <a:off x="1480933" y="2098388"/>
                <a:ext cx="399577" cy="282937"/>
              </a:xfrm>
              <a:custGeom>
                <a:avLst/>
                <a:gdLst/>
                <a:ahLst/>
                <a:cxnLst/>
                <a:rect l="l" t="t" r="r" b="b"/>
                <a:pathLst>
                  <a:path w="7797" h="5521" extrusionOk="0">
                    <a:moveTo>
                      <a:pt x="7314" y="1"/>
                    </a:moveTo>
                    <a:cubicBezTo>
                      <a:pt x="7250" y="1"/>
                      <a:pt x="7183" y="20"/>
                      <a:pt x="7117" y="67"/>
                    </a:cubicBezTo>
                    <a:cubicBezTo>
                      <a:pt x="5538" y="1143"/>
                      <a:pt x="3966" y="2233"/>
                      <a:pt x="2427" y="3370"/>
                    </a:cubicBezTo>
                    <a:cubicBezTo>
                      <a:pt x="1715" y="3885"/>
                      <a:pt x="1005" y="4402"/>
                      <a:pt x="290" y="4910"/>
                    </a:cubicBezTo>
                    <a:cubicBezTo>
                      <a:pt x="1" y="5130"/>
                      <a:pt x="205" y="5521"/>
                      <a:pt x="487" y="5521"/>
                    </a:cubicBezTo>
                    <a:cubicBezTo>
                      <a:pt x="550" y="5521"/>
                      <a:pt x="617" y="5501"/>
                      <a:pt x="683" y="5456"/>
                    </a:cubicBezTo>
                    <a:cubicBezTo>
                      <a:pt x="2614" y="4069"/>
                      <a:pt x="4527" y="2657"/>
                      <a:pt x="6483" y="1305"/>
                    </a:cubicBezTo>
                    <a:lnTo>
                      <a:pt x="6483" y="1303"/>
                    </a:lnTo>
                    <a:cubicBezTo>
                      <a:pt x="6824" y="1071"/>
                      <a:pt x="7186" y="870"/>
                      <a:pt x="7510" y="612"/>
                    </a:cubicBezTo>
                    <a:cubicBezTo>
                      <a:pt x="7796" y="390"/>
                      <a:pt x="7593" y="1"/>
                      <a:pt x="73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421;p66">
                <a:extLst>
                  <a:ext uri="{FF2B5EF4-FFF2-40B4-BE49-F238E27FC236}">
                    <a16:creationId xmlns:a16="http://schemas.microsoft.com/office/drawing/2014/main" id="{A2D3A9A9-F653-63A0-3959-17833ACC25EC}"/>
                  </a:ext>
                </a:extLst>
              </p:cNvPr>
              <p:cNvSpPr/>
              <p:nvPr/>
            </p:nvSpPr>
            <p:spPr>
              <a:xfrm>
                <a:off x="1569846" y="2209080"/>
                <a:ext cx="377438" cy="266026"/>
              </a:xfrm>
              <a:custGeom>
                <a:avLst/>
                <a:gdLst/>
                <a:ahLst/>
                <a:cxnLst/>
                <a:rect l="l" t="t" r="r" b="b"/>
                <a:pathLst>
                  <a:path w="7365" h="5191" extrusionOk="0">
                    <a:moveTo>
                      <a:pt x="6870" y="1"/>
                    </a:moveTo>
                    <a:cubicBezTo>
                      <a:pt x="6767" y="1"/>
                      <a:pt x="6656" y="44"/>
                      <a:pt x="6556" y="148"/>
                    </a:cubicBezTo>
                    <a:cubicBezTo>
                      <a:pt x="4440" y="1658"/>
                      <a:pt x="2343" y="3194"/>
                      <a:pt x="183" y="4641"/>
                    </a:cubicBezTo>
                    <a:cubicBezTo>
                      <a:pt x="36" y="4748"/>
                      <a:pt x="1" y="4961"/>
                      <a:pt x="108" y="5112"/>
                    </a:cubicBezTo>
                    <a:cubicBezTo>
                      <a:pt x="134" y="5166"/>
                      <a:pt x="188" y="5191"/>
                      <a:pt x="265" y="5191"/>
                    </a:cubicBezTo>
                    <a:cubicBezTo>
                      <a:pt x="1146" y="5191"/>
                      <a:pt x="5075" y="1874"/>
                      <a:pt x="5815" y="1503"/>
                    </a:cubicBezTo>
                    <a:cubicBezTo>
                      <a:pt x="6234" y="1207"/>
                      <a:pt x="6655" y="909"/>
                      <a:pt x="7071" y="605"/>
                    </a:cubicBezTo>
                    <a:cubicBezTo>
                      <a:pt x="7365" y="329"/>
                      <a:pt x="7152" y="1"/>
                      <a:pt x="6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422;p66">
                <a:extLst>
                  <a:ext uri="{FF2B5EF4-FFF2-40B4-BE49-F238E27FC236}">
                    <a16:creationId xmlns:a16="http://schemas.microsoft.com/office/drawing/2014/main" id="{6DADAF05-95BD-5350-415B-D335E4197C6E}"/>
                  </a:ext>
                </a:extLst>
              </p:cNvPr>
              <p:cNvSpPr/>
              <p:nvPr/>
            </p:nvSpPr>
            <p:spPr>
              <a:xfrm>
                <a:off x="1690838" y="2360256"/>
                <a:ext cx="302821" cy="211447"/>
              </a:xfrm>
              <a:custGeom>
                <a:avLst/>
                <a:gdLst/>
                <a:ahLst/>
                <a:cxnLst/>
                <a:rect l="l" t="t" r="r" b="b"/>
                <a:pathLst>
                  <a:path w="5909" h="4126" extrusionOk="0">
                    <a:moveTo>
                      <a:pt x="5420" y="0"/>
                    </a:moveTo>
                    <a:cubicBezTo>
                      <a:pt x="5353" y="0"/>
                      <a:pt x="5286" y="20"/>
                      <a:pt x="5232" y="64"/>
                    </a:cubicBezTo>
                    <a:cubicBezTo>
                      <a:pt x="3691" y="1184"/>
                      <a:pt x="2149" y="2306"/>
                      <a:pt x="567" y="3366"/>
                    </a:cubicBezTo>
                    <a:cubicBezTo>
                      <a:pt x="335" y="3505"/>
                      <a:pt x="1" y="3732"/>
                      <a:pt x="209" y="4035"/>
                    </a:cubicBezTo>
                    <a:cubicBezTo>
                      <a:pt x="231" y="4097"/>
                      <a:pt x="284" y="4126"/>
                      <a:pt x="363" y="4126"/>
                    </a:cubicBezTo>
                    <a:cubicBezTo>
                      <a:pt x="1175" y="4126"/>
                      <a:pt x="4710" y="1131"/>
                      <a:pt x="5350" y="813"/>
                    </a:cubicBezTo>
                    <a:cubicBezTo>
                      <a:pt x="5577" y="664"/>
                      <a:pt x="5908" y="439"/>
                      <a:pt x="5700" y="141"/>
                    </a:cubicBezTo>
                    <a:cubicBezTo>
                      <a:pt x="5637" y="52"/>
                      <a:pt x="5528" y="0"/>
                      <a:pt x="54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423;p66">
                <a:extLst>
                  <a:ext uri="{FF2B5EF4-FFF2-40B4-BE49-F238E27FC236}">
                    <a16:creationId xmlns:a16="http://schemas.microsoft.com/office/drawing/2014/main" id="{FA5674B8-1527-6B77-D96C-1CD345B62169}"/>
                  </a:ext>
                </a:extLst>
              </p:cNvPr>
              <p:cNvSpPr/>
              <p:nvPr/>
            </p:nvSpPr>
            <p:spPr>
              <a:xfrm>
                <a:off x="1919141" y="2661739"/>
                <a:ext cx="192639" cy="145594"/>
              </a:xfrm>
              <a:custGeom>
                <a:avLst/>
                <a:gdLst/>
                <a:ahLst/>
                <a:cxnLst/>
                <a:rect l="l" t="t" r="r" b="b"/>
                <a:pathLst>
                  <a:path w="3759" h="2841" extrusionOk="0">
                    <a:moveTo>
                      <a:pt x="3411" y="0"/>
                    </a:moveTo>
                    <a:cubicBezTo>
                      <a:pt x="3228" y="0"/>
                      <a:pt x="3046" y="181"/>
                      <a:pt x="2906" y="305"/>
                    </a:cubicBezTo>
                    <a:cubicBezTo>
                      <a:pt x="2503" y="812"/>
                      <a:pt x="1" y="2159"/>
                      <a:pt x="397" y="2703"/>
                    </a:cubicBezTo>
                    <a:cubicBezTo>
                      <a:pt x="474" y="2802"/>
                      <a:pt x="561" y="2841"/>
                      <a:pt x="650" y="2841"/>
                    </a:cubicBezTo>
                    <a:cubicBezTo>
                      <a:pt x="806" y="2841"/>
                      <a:pt x="968" y="2720"/>
                      <a:pt x="1082" y="2602"/>
                    </a:cubicBezTo>
                    <a:cubicBezTo>
                      <a:pt x="1917" y="1916"/>
                      <a:pt x="2798" y="1284"/>
                      <a:pt x="3619" y="578"/>
                    </a:cubicBezTo>
                    <a:cubicBezTo>
                      <a:pt x="3758" y="458"/>
                      <a:pt x="3752" y="231"/>
                      <a:pt x="3632" y="103"/>
                    </a:cubicBezTo>
                    <a:cubicBezTo>
                      <a:pt x="3560" y="29"/>
                      <a:pt x="3485"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424;p66">
                <a:extLst>
                  <a:ext uri="{FF2B5EF4-FFF2-40B4-BE49-F238E27FC236}">
                    <a16:creationId xmlns:a16="http://schemas.microsoft.com/office/drawing/2014/main" id="{4B9F1DEF-E614-F579-AB6D-0433BB5F6166}"/>
                  </a:ext>
                </a:extLst>
              </p:cNvPr>
              <p:cNvSpPr/>
              <p:nvPr/>
            </p:nvSpPr>
            <p:spPr>
              <a:xfrm>
                <a:off x="1939639" y="2699969"/>
                <a:ext cx="370724" cy="223542"/>
              </a:xfrm>
              <a:custGeom>
                <a:avLst/>
                <a:gdLst/>
                <a:ahLst/>
                <a:cxnLst/>
                <a:rect l="l" t="t" r="r" b="b"/>
                <a:pathLst>
                  <a:path w="7234" h="4362" extrusionOk="0">
                    <a:moveTo>
                      <a:pt x="5475" y="1"/>
                    </a:moveTo>
                    <a:cubicBezTo>
                      <a:pt x="5416" y="1"/>
                      <a:pt x="5347" y="5"/>
                      <a:pt x="5268" y="15"/>
                    </a:cubicBezTo>
                    <a:cubicBezTo>
                      <a:pt x="3985" y="1063"/>
                      <a:pt x="2656" y="2078"/>
                      <a:pt x="1293" y="3033"/>
                    </a:cubicBezTo>
                    <a:cubicBezTo>
                      <a:pt x="962" y="3278"/>
                      <a:pt x="629" y="3523"/>
                      <a:pt x="285" y="3750"/>
                    </a:cubicBezTo>
                    <a:cubicBezTo>
                      <a:pt x="0" y="3965"/>
                      <a:pt x="195" y="4362"/>
                      <a:pt x="482" y="4362"/>
                    </a:cubicBezTo>
                    <a:cubicBezTo>
                      <a:pt x="537" y="4362"/>
                      <a:pt x="595" y="4347"/>
                      <a:pt x="653" y="4315"/>
                    </a:cubicBezTo>
                    <a:cubicBezTo>
                      <a:pt x="981" y="3979"/>
                      <a:pt x="7234" y="1"/>
                      <a:pt x="54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425;p66">
                <a:extLst>
                  <a:ext uri="{FF2B5EF4-FFF2-40B4-BE49-F238E27FC236}">
                    <a16:creationId xmlns:a16="http://schemas.microsoft.com/office/drawing/2014/main" id="{BA2B4EFD-D3D4-607D-E8D7-AE7B436E2A1D}"/>
                  </a:ext>
                </a:extLst>
              </p:cNvPr>
              <p:cNvSpPr/>
              <p:nvPr/>
            </p:nvSpPr>
            <p:spPr>
              <a:xfrm>
                <a:off x="2020711" y="2801693"/>
                <a:ext cx="296774" cy="221953"/>
              </a:xfrm>
              <a:custGeom>
                <a:avLst/>
                <a:gdLst/>
                <a:ahLst/>
                <a:cxnLst/>
                <a:rect l="l" t="t" r="r" b="b"/>
                <a:pathLst>
                  <a:path w="5791" h="4331" extrusionOk="0">
                    <a:moveTo>
                      <a:pt x="5308" y="0"/>
                    </a:moveTo>
                    <a:cubicBezTo>
                      <a:pt x="5233" y="0"/>
                      <a:pt x="5155" y="28"/>
                      <a:pt x="5083" y="93"/>
                    </a:cubicBezTo>
                    <a:cubicBezTo>
                      <a:pt x="3566" y="1432"/>
                      <a:pt x="1851" y="2602"/>
                      <a:pt x="185" y="3758"/>
                    </a:cubicBezTo>
                    <a:cubicBezTo>
                      <a:pt x="36" y="3865"/>
                      <a:pt x="1" y="4078"/>
                      <a:pt x="108" y="4227"/>
                    </a:cubicBezTo>
                    <a:cubicBezTo>
                      <a:pt x="173" y="4299"/>
                      <a:pt x="256" y="4330"/>
                      <a:pt x="351" y="4330"/>
                    </a:cubicBezTo>
                    <a:cubicBezTo>
                      <a:pt x="914" y="4330"/>
                      <a:pt x="1918" y="3247"/>
                      <a:pt x="2359" y="3053"/>
                    </a:cubicBezTo>
                    <a:cubicBezTo>
                      <a:pt x="3453" y="2269"/>
                      <a:pt x="4548" y="1483"/>
                      <a:pt x="5547" y="581"/>
                    </a:cubicBezTo>
                    <a:cubicBezTo>
                      <a:pt x="5790" y="339"/>
                      <a:pt x="5571" y="0"/>
                      <a:pt x="5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426;p66">
                <a:extLst>
                  <a:ext uri="{FF2B5EF4-FFF2-40B4-BE49-F238E27FC236}">
                    <a16:creationId xmlns:a16="http://schemas.microsoft.com/office/drawing/2014/main" id="{E33CB324-1092-FC86-7799-ECC03F015205}"/>
                  </a:ext>
                </a:extLst>
              </p:cNvPr>
              <p:cNvSpPr/>
              <p:nvPr/>
            </p:nvSpPr>
            <p:spPr>
              <a:xfrm>
                <a:off x="2136169" y="2925350"/>
                <a:ext cx="185106" cy="139906"/>
              </a:xfrm>
              <a:custGeom>
                <a:avLst/>
                <a:gdLst/>
                <a:ahLst/>
                <a:cxnLst/>
                <a:rect l="l" t="t" r="r" b="b"/>
                <a:pathLst>
                  <a:path w="3612" h="2730" extrusionOk="0">
                    <a:moveTo>
                      <a:pt x="3129" y="1"/>
                    </a:moveTo>
                    <a:cubicBezTo>
                      <a:pt x="3066" y="1"/>
                      <a:pt x="2999" y="21"/>
                      <a:pt x="2932" y="67"/>
                    </a:cubicBezTo>
                    <a:cubicBezTo>
                      <a:pt x="2068" y="769"/>
                      <a:pt x="1220" y="1494"/>
                      <a:pt x="288" y="2119"/>
                    </a:cubicBezTo>
                    <a:cubicBezTo>
                      <a:pt x="0" y="2338"/>
                      <a:pt x="202" y="2729"/>
                      <a:pt x="484" y="2729"/>
                    </a:cubicBezTo>
                    <a:cubicBezTo>
                      <a:pt x="547" y="2729"/>
                      <a:pt x="614" y="2710"/>
                      <a:pt x="680" y="2665"/>
                    </a:cubicBezTo>
                    <a:cubicBezTo>
                      <a:pt x="1616" y="2041"/>
                      <a:pt x="2444" y="1327"/>
                      <a:pt x="3326" y="612"/>
                    </a:cubicBezTo>
                    <a:cubicBezTo>
                      <a:pt x="3611" y="392"/>
                      <a:pt x="3410" y="1"/>
                      <a:pt x="3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427;p66">
                <a:extLst>
                  <a:ext uri="{FF2B5EF4-FFF2-40B4-BE49-F238E27FC236}">
                    <a16:creationId xmlns:a16="http://schemas.microsoft.com/office/drawing/2014/main" id="{1A521BBB-EF3D-24CE-41B6-3D5AF8D647FF}"/>
                  </a:ext>
                </a:extLst>
              </p:cNvPr>
              <p:cNvSpPr/>
              <p:nvPr/>
            </p:nvSpPr>
            <p:spPr>
              <a:xfrm>
                <a:off x="2254753" y="3127824"/>
                <a:ext cx="272944" cy="201198"/>
              </a:xfrm>
              <a:custGeom>
                <a:avLst/>
                <a:gdLst/>
                <a:ahLst/>
                <a:cxnLst/>
                <a:rect l="l" t="t" r="r" b="b"/>
                <a:pathLst>
                  <a:path w="5326" h="3926" extrusionOk="0">
                    <a:moveTo>
                      <a:pt x="4840" y="1"/>
                    </a:moveTo>
                    <a:cubicBezTo>
                      <a:pt x="4777" y="1"/>
                      <a:pt x="4710" y="20"/>
                      <a:pt x="4644" y="65"/>
                    </a:cubicBezTo>
                    <a:cubicBezTo>
                      <a:pt x="3189" y="1174"/>
                      <a:pt x="1685" y="2217"/>
                      <a:pt x="244" y="3345"/>
                    </a:cubicBezTo>
                    <a:cubicBezTo>
                      <a:pt x="1" y="3574"/>
                      <a:pt x="213" y="3926"/>
                      <a:pt x="480" y="3926"/>
                    </a:cubicBezTo>
                    <a:cubicBezTo>
                      <a:pt x="544" y="3926"/>
                      <a:pt x="610" y="3906"/>
                      <a:pt x="674" y="3860"/>
                    </a:cubicBezTo>
                    <a:cubicBezTo>
                      <a:pt x="2107" y="2751"/>
                      <a:pt x="3593" y="1708"/>
                      <a:pt x="5038" y="611"/>
                    </a:cubicBezTo>
                    <a:cubicBezTo>
                      <a:pt x="5326" y="391"/>
                      <a:pt x="5121" y="1"/>
                      <a:pt x="4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428;p66">
                <a:extLst>
                  <a:ext uri="{FF2B5EF4-FFF2-40B4-BE49-F238E27FC236}">
                    <a16:creationId xmlns:a16="http://schemas.microsoft.com/office/drawing/2014/main" id="{3E572D3C-8EA9-1493-72A4-E236EE79E714}"/>
                  </a:ext>
                </a:extLst>
              </p:cNvPr>
              <p:cNvSpPr/>
              <p:nvPr/>
            </p:nvSpPr>
            <p:spPr>
              <a:xfrm>
                <a:off x="2281555" y="3205155"/>
                <a:ext cx="394606" cy="300259"/>
              </a:xfrm>
              <a:custGeom>
                <a:avLst/>
                <a:gdLst/>
                <a:ahLst/>
                <a:cxnLst/>
                <a:rect l="l" t="t" r="r" b="b"/>
                <a:pathLst>
                  <a:path w="7700" h="5859" extrusionOk="0">
                    <a:moveTo>
                      <a:pt x="7313" y="0"/>
                    </a:moveTo>
                    <a:cubicBezTo>
                      <a:pt x="7248" y="0"/>
                      <a:pt x="7184" y="20"/>
                      <a:pt x="7127" y="65"/>
                    </a:cubicBezTo>
                    <a:cubicBezTo>
                      <a:pt x="4859" y="1873"/>
                      <a:pt x="2527" y="3602"/>
                      <a:pt x="185" y="5313"/>
                    </a:cubicBezTo>
                    <a:cubicBezTo>
                      <a:pt x="36" y="5421"/>
                      <a:pt x="1" y="5633"/>
                      <a:pt x="108" y="5782"/>
                    </a:cubicBezTo>
                    <a:cubicBezTo>
                      <a:pt x="136" y="5834"/>
                      <a:pt x="189" y="5858"/>
                      <a:pt x="262" y="5858"/>
                    </a:cubicBezTo>
                    <a:cubicBezTo>
                      <a:pt x="1156" y="5858"/>
                      <a:pt x="5149" y="2266"/>
                      <a:pt x="5940" y="1857"/>
                    </a:cubicBezTo>
                    <a:cubicBezTo>
                      <a:pt x="6489" y="1364"/>
                      <a:pt x="7252" y="999"/>
                      <a:pt x="7657" y="391"/>
                    </a:cubicBezTo>
                    <a:cubicBezTo>
                      <a:pt x="7700" y="181"/>
                      <a:pt x="7507" y="0"/>
                      <a:pt x="7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429;p66">
                <a:extLst>
                  <a:ext uri="{FF2B5EF4-FFF2-40B4-BE49-F238E27FC236}">
                    <a16:creationId xmlns:a16="http://schemas.microsoft.com/office/drawing/2014/main" id="{19E03A78-2632-FC6D-65ED-A053EF09E446}"/>
                  </a:ext>
                </a:extLst>
              </p:cNvPr>
              <p:cNvSpPr/>
              <p:nvPr/>
            </p:nvSpPr>
            <p:spPr>
              <a:xfrm>
                <a:off x="2348380" y="3318922"/>
                <a:ext cx="447442" cy="321681"/>
              </a:xfrm>
              <a:custGeom>
                <a:avLst/>
                <a:gdLst/>
                <a:ahLst/>
                <a:cxnLst/>
                <a:rect l="l" t="t" r="r" b="b"/>
                <a:pathLst>
                  <a:path w="8731" h="6277" extrusionOk="0">
                    <a:moveTo>
                      <a:pt x="8244" y="0"/>
                    </a:moveTo>
                    <a:cubicBezTo>
                      <a:pt x="8181" y="0"/>
                      <a:pt x="8114" y="20"/>
                      <a:pt x="8048" y="65"/>
                    </a:cubicBezTo>
                    <a:cubicBezTo>
                      <a:pt x="5431" y="1882"/>
                      <a:pt x="2899" y="3823"/>
                      <a:pt x="304" y="5667"/>
                    </a:cubicBezTo>
                    <a:cubicBezTo>
                      <a:pt x="1" y="5930"/>
                      <a:pt x="239" y="6277"/>
                      <a:pt x="522" y="6277"/>
                    </a:cubicBezTo>
                    <a:cubicBezTo>
                      <a:pt x="607" y="6277"/>
                      <a:pt x="696" y="6245"/>
                      <a:pt x="776" y="6171"/>
                    </a:cubicBezTo>
                    <a:cubicBezTo>
                      <a:pt x="3329" y="4315"/>
                      <a:pt x="5855" y="2420"/>
                      <a:pt x="8442" y="611"/>
                    </a:cubicBezTo>
                    <a:cubicBezTo>
                      <a:pt x="8731" y="391"/>
                      <a:pt x="8525" y="0"/>
                      <a:pt x="8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3430;p66">
              <a:extLst>
                <a:ext uri="{FF2B5EF4-FFF2-40B4-BE49-F238E27FC236}">
                  <a16:creationId xmlns:a16="http://schemas.microsoft.com/office/drawing/2014/main" id="{7B999C20-02CA-79BA-2F6D-BCD456055C7E}"/>
                </a:ext>
              </a:extLst>
            </p:cNvPr>
            <p:cNvSpPr/>
            <p:nvPr/>
          </p:nvSpPr>
          <p:spPr>
            <a:xfrm>
              <a:off x="1800967" y="1996664"/>
              <a:ext cx="1168238" cy="1395367"/>
            </a:xfrm>
            <a:custGeom>
              <a:avLst/>
              <a:gdLst/>
              <a:ahLst/>
              <a:cxnLst/>
              <a:rect l="l" t="t" r="r" b="b"/>
              <a:pathLst>
                <a:path w="22796" h="27228" extrusionOk="0">
                  <a:moveTo>
                    <a:pt x="1189" y="1"/>
                  </a:moveTo>
                  <a:cubicBezTo>
                    <a:pt x="594" y="1"/>
                    <a:pt x="1" y="747"/>
                    <a:pt x="458" y="1303"/>
                  </a:cubicBezTo>
                  <a:cubicBezTo>
                    <a:pt x="1736" y="3300"/>
                    <a:pt x="3454" y="5344"/>
                    <a:pt x="3318" y="7868"/>
                  </a:cubicBezTo>
                  <a:cubicBezTo>
                    <a:pt x="3075" y="11438"/>
                    <a:pt x="69" y="14607"/>
                    <a:pt x="1288" y="18279"/>
                  </a:cubicBezTo>
                  <a:cubicBezTo>
                    <a:pt x="2124" y="20734"/>
                    <a:pt x="4729" y="22369"/>
                    <a:pt x="7262" y="22500"/>
                  </a:cubicBezTo>
                  <a:cubicBezTo>
                    <a:pt x="8875" y="22445"/>
                    <a:pt x="10534" y="22022"/>
                    <a:pt x="12150" y="22022"/>
                  </a:cubicBezTo>
                  <a:cubicBezTo>
                    <a:pt x="13129" y="22022"/>
                    <a:pt x="14093" y="22177"/>
                    <a:pt x="15022" y="22663"/>
                  </a:cubicBezTo>
                  <a:cubicBezTo>
                    <a:pt x="16396" y="23493"/>
                    <a:pt x="17711" y="24541"/>
                    <a:pt x="18789" y="25749"/>
                  </a:cubicBezTo>
                  <a:cubicBezTo>
                    <a:pt x="19312" y="26188"/>
                    <a:pt x="19626" y="27228"/>
                    <a:pt x="20376" y="27228"/>
                  </a:cubicBezTo>
                  <a:cubicBezTo>
                    <a:pt x="20415" y="27228"/>
                    <a:pt x="20455" y="27225"/>
                    <a:pt x="20496" y="27219"/>
                  </a:cubicBezTo>
                  <a:cubicBezTo>
                    <a:pt x="22795" y="26195"/>
                    <a:pt x="17185" y="21713"/>
                    <a:pt x="16039" y="21249"/>
                  </a:cubicBezTo>
                  <a:lnTo>
                    <a:pt x="16039" y="21249"/>
                  </a:lnTo>
                  <a:cubicBezTo>
                    <a:pt x="15265" y="20803"/>
                    <a:pt x="14436" y="20433"/>
                    <a:pt x="13547" y="20289"/>
                  </a:cubicBezTo>
                  <a:cubicBezTo>
                    <a:pt x="13052" y="20182"/>
                    <a:pt x="12560" y="20141"/>
                    <a:pt x="12070" y="20141"/>
                  </a:cubicBezTo>
                  <a:cubicBezTo>
                    <a:pt x="10410" y="20141"/>
                    <a:pt x="8771" y="20616"/>
                    <a:pt x="7110" y="20622"/>
                  </a:cubicBezTo>
                  <a:cubicBezTo>
                    <a:pt x="1880" y="20062"/>
                    <a:pt x="2316" y="15761"/>
                    <a:pt x="3962" y="11942"/>
                  </a:cubicBezTo>
                  <a:cubicBezTo>
                    <a:pt x="5768" y="7505"/>
                    <a:pt x="4733" y="3645"/>
                    <a:pt x="1723" y="220"/>
                  </a:cubicBezTo>
                  <a:cubicBezTo>
                    <a:pt x="1719" y="220"/>
                    <a:pt x="1715" y="219"/>
                    <a:pt x="1712" y="219"/>
                  </a:cubicBezTo>
                  <a:cubicBezTo>
                    <a:pt x="1704" y="219"/>
                    <a:pt x="1697" y="220"/>
                    <a:pt x="1689" y="220"/>
                  </a:cubicBezTo>
                  <a:cubicBezTo>
                    <a:pt x="1541" y="66"/>
                    <a:pt x="1365" y="1"/>
                    <a:pt x="1189" y="1"/>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431;p66">
              <a:extLst>
                <a:ext uri="{FF2B5EF4-FFF2-40B4-BE49-F238E27FC236}">
                  <a16:creationId xmlns:a16="http://schemas.microsoft.com/office/drawing/2014/main" id="{0B0EBD2B-8510-9CD6-9615-AC8152DE0929}"/>
                </a:ext>
              </a:extLst>
            </p:cNvPr>
            <p:cNvSpPr/>
            <p:nvPr/>
          </p:nvSpPr>
          <p:spPr>
            <a:xfrm>
              <a:off x="1379517" y="2305474"/>
              <a:ext cx="1043297" cy="1427397"/>
            </a:xfrm>
            <a:custGeom>
              <a:avLst/>
              <a:gdLst/>
              <a:ahLst/>
              <a:cxnLst/>
              <a:rect l="l" t="t" r="r" b="b"/>
              <a:pathLst>
                <a:path w="20358" h="27853" extrusionOk="0">
                  <a:moveTo>
                    <a:pt x="1135" y="0"/>
                  </a:moveTo>
                  <a:cubicBezTo>
                    <a:pt x="589" y="0"/>
                    <a:pt x="0" y="566"/>
                    <a:pt x="307" y="1154"/>
                  </a:cubicBezTo>
                  <a:cubicBezTo>
                    <a:pt x="303" y="1165"/>
                    <a:pt x="299" y="1175"/>
                    <a:pt x="296" y="1186"/>
                  </a:cubicBezTo>
                  <a:cubicBezTo>
                    <a:pt x="2449" y="4879"/>
                    <a:pt x="5518" y="7047"/>
                    <a:pt x="9833" y="7047"/>
                  </a:cubicBezTo>
                  <a:cubicBezTo>
                    <a:pt x="10120" y="7047"/>
                    <a:pt x="10412" y="7038"/>
                    <a:pt x="10710" y="7019"/>
                  </a:cubicBezTo>
                  <a:cubicBezTo>
                    <a:pt x="11209" y="6976"/>
                    <a:pt x="11709" y="6952"/>
                    <a:pt x="12200" y="6952"/>
                  </a:cubicBezTo>
                  <a:cubicBezTo>
                    <a:pt x="15791" y="6952"/>
                    <a:pt x="18933" y="8228"/>
                    <a:pt x="17948" y="12750"/>
                  </a:cubicBezTo>
                  <a:cubicBezTo>
                    <a:pt x="17260" y="14790"/>
                    <a:pt x="15837" y="16540"/>
                    <a:pt x="15597" y="18750"/>
                  </a:cubicBezTo>
                  <a:cubicBezTo>
                    <a:pt x="15597" y="18750"/>
                    <a:pt x="15597" y="18752"/>
                    <a:pt x="15597" y="18752"/>
                  </a:cubicBezTo>
                  <a:cubicBezTo>
                    <a:pt x="15330" y="20532"/>
                    <a:pt x="15885" y="22300"/>
                    <a:pt x="16424" y="23976"/>
                  </a:cubicBezTo>
                  <a:cubicBezTo>
                    <a:pt x="16920" y="24802"/>
                    <a:pt x="18061" y="27853"/>
                    <a:pt x="19304" y="27853"/>
                  </a:cubicBezTo>
                  <a:cubicBezTo>
                    <a:pt x="19525" y="27853"/>
                    <a:pt x="19749" y="27756"/>
                    <a:pt x="19973" y="27534"/>
                  </a:cubicBezTo>
                  <a:cubicBezTo>
                    <a:pt x="20351" y="26774"/>
                    <a:pt x="19385" y="26120"/>
                    <a:pt x="19118" y="25451"/>
                  </a:cubicBezTo>
                  <a:cubicBezTo>
                    <a:pt x="18313" y="24045"/>
                    <a:pt x="17736" y="22466"/>
                    <a:pt x="17384" y="20900"/>
                  </a:cubicBezTo>
                  <a:cubicBezTo>
                    <a:pt x="16940" y="18158"/>
                    <a:pt x="18778" y="15914"/>
                    <a:pt x="19681" y="13487"/>
                  </a:cubicBezTo>
                  <a:cubicBezTo>
                    <a:pt x="20357" y="11042"/>
                    <a:pt x="19631" y="8053"/>
                    <a:pt x="17566" y="6484"/>
                  </a:cubicBezTo>
                  <a:cubicBezTo>
                    <a:pt x="16218" y="5476"/>
                    <a:pt x="14708" y="5256"/>
                    <a:pt x="13146" y="5256"/>
                  </a:cubicBezTo>
                  <a:cubicBezTo>
                    <a:pt x="11944" y="5256"/>
                    <a:pt x="10712" y="5386"/>
                    <a:pt x="9500" y="5386"/>
                  </a:cubicBezTo>
                  <a:cubicBezTo>
                    <a:pt x="8668" y="5386"/>
                    <a:pt x="7845" y="5325"/>
                    <a:pt x="7048" y="5118"/>
                  </a:cubicBezTo>
                  <a:cubicBezTo>
                    <a:pt x="4609" y="4449"/>
                    <a:pt x="3214" y="2172"/>
                    <a:pt x="1725" y="327"/>
                  </a:cubicBezTo>
                  <a:cubicBezTo>
                    <a:pt x="1579" y="97"/>
                    <a:pt x="1361" y="0"/>
                    <a:pt x="113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4"/>
        <p:cNvGrpSpPr/>
        <p:nvPr/>
      </p:nvGrpSpPr>
      <p:grpSpPr>
        <a:xfrm>
          <a:off x="0" y="0"/>
          <a:ext cx="0" cy="0"/>
          <a:chOff x="0" y="0"/>
          <a:chExt cx="0" cy="0"/>
        </a:xfrm>
      </p:grpSpPr>
      <p:sp>
        <p:nvSpPr>
          <p:cNvPr id="12" name="Google Shape;2251;p36">
            <a:extLst>
              <a:ext uri="{FF2B5EF4-FFF2-40B4-BE49-F238E27FC236}">
                <a16:creationId xmlns:a16="http://schemas.microsoft.com/office/drawing/2014/main" id="{3352A63B-61A5-3973-836E-75D46CC96F70}"/>
              </a:ext>
            </a:extLst>
          </p:cNvPr>
          <p:cNvSpPr/>
          <p:nvPr/>
        </p:nvSpPr>
        <p:spPr>
          <a:xfrm>
            <a:off x="912778" y="2585833"/>
            <a:ext cx="411904" cy="356884"/>
          </a:xfrm>
          <a:prstGeom prst="hexagon">
            <a:avLst>
              <a:gd name="adj" fmla="val 25000"/>
              <a:gd name="vf" fmla="val 11547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51;p36">
            <a:extLst>
              <a:ext uri="{FF2B5EF4-FFF2-40B4-BE49-F238E27FC236}">
                <a16:creationId xmlns:a16="http://schemas.microsoft.com/office/drawing/2014/main" id="{7BCC884A-6CD5-4E20-AEC0-319585CB3733}"/>
              </a:ext>
            </a:extLst>
          </p:cNvPr>
          <p:cNvSpPr/>
          <p:nvPr/>
        </p:nvSpPr>
        <p:spPr>
          <a:xfrm>
            <a:off x="915222" y="4242106"/>
            <a:ext cx="411904" cy="356884"/>
          </a:xfrm>
          <a:prstGeom prst="hexagon">
            <a:avLst>
              <a:gd name="adj" fmla="val 25000"/>
              <a:gd name="vf" fmla="val 11547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51;p36">
            <a:extLst>
              <a:ext uri="{FF2B5EF4-FFF2-40B4-BE49-F238E27FC236}">
                <a16:creationId xmlns:a16="http://schemas.microsoft.com/office/drawing/2014/main" id="{CD8A63A8-16C5-5BE5-8A15-2F12646C8D7C}"/>
              </a:ext>
            </a:extLst>
          </p:cNvPr>
          <p:cNvSpPr/>
          <p:nvPr/>
        </p:nvSpPr>
        <p:spPr>
          <a:xfrm>
            <a:off x="904268" y="3809212"/>
            <a:ext cx="411904" cy="356884"/>
          </a:xfrm>
          <a:prstGeom prst="hexagon">
            <a:avLst>
              <a:gd name="adj" fmla="val 25000"/>
              <a:gd name="vf" fmla="val 11547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51;p36">
            <a:extLst>
              <a:ext uri="{FF2B5EF4-FFF2-40B4-BE49-F238E27FC236}">
                <a16:creationId xmlns:a16="http://schemas.microsoft.com/office/drawing/2014/main" id="{710B64F0-2CA1-7F25-9E04-4639B0DB6034}"/>
              </a:ext>
            </a:extLst>
          </p:cNvPr>
          <p:cNvSpPr/>
          <p:nvPr/>
        </p:nvSpPr>
        <p:spPr>
          <a:xfrm>
            <a:off x="912778" y="3387444"/>
            <a:ext cx="411904" cy="356884"/>
          </a:xfrm>
          <a:prstGeom prst="hexagon">
            <a:avLst>
              <a:gd name="adj" fmla="val 25000"/>
              <a:gd name="vf" fmla="val 11547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51;p36">
            <a:extLst>
              <a:ext uri="{FF2B5EF4-FFF2-40B4-BE49-F238E27FC236}">
                <a16:creationId xmlns:a16="http://schemas.microsoft.com/office/drawing/2014/main" id="{13337682-9EAA-CEB4-C270-7BA4341C7A69}"/>
              </a:ext>
            </a:extLst>
          </p:cNvPr>
          <p:cNvSpPr/>
          <p:nvPr/>
        </p:nvSpPr>
        <p:spPr>
          <a:xfrm>
            <a:off x="921408" y="2127401"/>
            <a:ext cx="411904" cy="356884"/>
          </a:xfrm>
          <a:prstGeom prst="hexagon">
            <a:avLst>
              <a:gd name="adj" fmla="val 25000"/>
              <a:gd name="vf" fmla="val 11547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51;p36">
            <a:extLst>
              <a:ext uri="{FF2B5EF4-FFF2-40B4-BE49-F238E27FC236}">
                <a16:creationId xmlns:a16="http://schemas.microsoft.com/office/drawing/2014/main" id="{392628B6-EDCC-2D95-C63E-03DEB7002C28}"/>
              </a:ext>
            </a:extLst>
          </p:cNvPr>
          <p:cNvSpPr/>
          <p:nvPr/>
        </p:nvSpPr>
        <p:spPr>
          <a:xfrm>
            <a:off x="918236" y="1354760"/>
            <a:ext cx="411904" cy="356884"/>
          </a:xfrm>
          <a:prstGeom prst="hexagon">
            <a:avLst>
              <a:gd name="adj" fmla="val 25000"/>
              <a:gd name="vf" fmla="val 11547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5"/>
          <p:cNvSpPr/>
          <p:nvPr/>
        </p:nvSpPr>
        <p:spPr>
          <a:xfrm>
            <a:off x="828347" y="552897"/>
            <a:ext cx="7704000" cy="5667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6" name="Google Shape;2196;p35"/>
          <p:cNvGrpSpPr/>
          <p:nvPr/>
        </p:nvGrpSpPr>
        <p:grpSpPr>
          <a:xfrm>
            <a:off x="4271335" y="4528944"/>
            <a:ext cx="1088535" cy="614556"/>
            <a:chOff x="-1107350" y="799800"/>
            <a:chExt cx="1050000" cy="592800"/>
          </a:xfrm>
        </p:grpSpPr>
        <p:sp>
          <p:nvSpPr>
            <p:cNvPr id="2197" name="Google Shape;2197;p35"/>
            <p:cNvSpPr/>
            <p:nvPr/>
          </p:nvSpPr>
          <p:spPr>
            <a:xfrm>
              <a:off x="-1107350" y="799800"/>
              <a:ext cx="135600" cy="13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5"/>
            <p:cNvSpPr/>
            <p:nvPr/>
          </p:nvSpPr>
          <p:spPr>
            <a:xfrm>
              <a:off x="-878750" y="799800"/>
              <a:ext cx="135600" cy="13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5"/>
            <p:cNvSpPr/>
            <p:nvPr/>
          </p:nvSpPr>
          <p:spPr>
            <a:xfrm>
              <a:off x="-650150" y="799800"/>
              <a:ext cx="135600" cy="13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5"/>
            <p:cNvSpPr/>
            <p:nvPr/>
          </p:nvSpPr>
          <p:spPr>
            <a:xfrm>
              <a:off x="-421550" y="799800"/>
              <a:ext cx="135600" cy="13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5"/>
            <p:cNvSpPr/>
            <p:nvPr/>
          </p:nvSpPr>
          <p:spPr>
            <a:xfrm>
              <a:off x="-192950" y="799800"/>
              <a:ext cx="135600" cy="13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5"/>
            <p:cNvSpPr/>
            <p:nvPr/>
          </p:nvSpPr>
          <p:spPr>
            <a:xfrm>
              <a:off x="-1107350" y="1028400"/>
              <a:ext cx="135600" cy="13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5"/>
            <p:cNvSpPr/>
            <p:nvPr/>
          </p:nvSpPr>
          <p:spPr>
            <a:xfrm>
              <a:off x="-878750" y="1028400"/>
              <a:ext cx="135600" cy="13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5"/>
            <p:cNvSpPr/>
            <p:nvPr/>
          </p:nvSpPr>
          <p:spPr>
            <a:xfrm>
              <a:off x="-650150" y="1028400"/>
              <a:ext cx="135600" cy="13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5"/>
            <p:cNvSpPr/>
            <p:nvPr/>
          </p:nvSpPr>
          <p:spPr>
            <a:xfrm>
              <a:off x="-421550" y="1028400"/>
              <a:ext cx="135600" cy="13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5"/>
            <p:cNvSpPr/>
            <p:nvPr/>
          </p:nvSpPr>
          <p:spPr>
            <a:xfrm>
              <a:off x="-192950" y="1028400"/>
              <a:ext cx="135600" cy="13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5"/>
            <p:cNvSpPr/>
            <p:nvPr/>
          </p:nvSpPr>
          <p:spPr>
            <a:xfrm>
              <a:off x="-1107350" y="1257000"/>
              <a:ext cx="135600" cy="13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5"/>
            <p:cNvSpPr/>
            <p:nvPr/>
          </p:nvSpPr>
          <p:spPr>
            <a:xfrm>
              <a:off x="-878750" y="1257000"/>
              <a:ext cx="135600" cy="13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5"/>
            <p:cNvSpPr/>
            <p:nvPr/>
          </p:nvSpPr>
          <p:spPr>
            <a:xfrm>
              <a:off x="-650150" y="1257000"/>
              <a:ext cx="135600" cy="13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5"/>
            <p:cNvSpPr/>
            <p:nvPr/>
          </p:nvSpPr>
          <p:spPr>
            <a:xfrm>
              <a:off x="-421550" y="1257000"/>
              <a:ext cx="135600" cy="13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5"/>
            <p:cNvSpPr/>
            <p:nvPr/>
          </p:nvSpPr>
          <p:spPr>
            <a:xfrm>
              <a:off x="-192950" y="1257000"/>
              <a:ext cx="135600" cy="13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2" name="Google Shape;2212;p35"/>
          <p:cNvSpPr txBox="1">
            <a:spLocks noGrp="1"/>
          </p:cNvSpPr>
          <p:nvPr>
            <p:ph type="title"/>
          </p:nvPr>
        </p:nvSpPr>
        <p:spPr>
          <a:xfrm>
            <a:off x="720000" y="444549"/>
            <a:ext cx="7704000" cy="56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Outline</a:t>
            </a:r>
            <a:endParaRPr dirty="0"/>
          </a:p>
        </p:txBody>
      </p:sp>
      <p:sp>
        <p:nvSpPr>
          <p:cNvPr id="4" name="TextBox 3">
            <a:extLst>
              <a:ext uri="{FF2B5EF4-FFF2-40B4-BE49-F238E27FC236}">
                <a16:creationId xmlns:a16="http://schemas.microsoft.com/office/drawing/2014/main" id="{F3DF1799-40DE-25D2-90CE-1C5FCC704E74}"/>
              </a:ext>
            </a:extLst>
          </p:cNvPr>
          <p:cNvSpPr txBox="1"/>
          <p:nvPr/>
        </p:nvSpPr>
        <p:spPr>
          <a:xfrm>
            <a:off x="989953" y="836247"/>
            <a:ext cx="8125277" cy="4196020"/>
          </a:xfrm>
          <a:prstGeom prst="rect">
            <a:avLst/>
          </a:prstGeom>
          <a:noFill/>
        </p:spPr>
        <p:txBody>
          <a:bodyPr wrap="square" rtlCol="0">
            <a:spAutoFit/>
          </a:bodyPr>
          <a:lstStyle/>
          <a:p>
            <a:pPr>
              <a:lnSpc>
                <a:spcPct val="150000"/>
              </a:lnSpc>
            </a:pPr>
            <a:endParaRPr lang="en-GB" sz="1800" dirty="0"/>
          </a:p>
          <a:p>
            <a:pPr>
              <a:lnSpc>
                <a:spcPct val="150000"/>
              </a:lnSpc>
            </a:pPr>
            <a:r>
              <a:rPr lang="en-GB" sz="1800" dirty="0"/>
              <a:t>1   Assess the prevalence of FMD and LSD in cattle around the                                                                       </a:t>
            </a:r>
            <a:r>
              <a:rPr lang="en-GB" sz="1800" dirty="0" err="1"/>
              <a:t>Madhumati</a:t>
            </a:r>
            <a:r>
              <a:rPr lang="en-GB" sz="1800" dirty="0"/>
              <a:t> River.</a:t>
            </a:r>
          </a:p>
          <a:p>
            <a:pPr>
              <a:lnSpc>
                <a:spcPct val="150000"/>
              </a:lnSpc>
            </a:pPr>
            <a:r>
              <a:rPr lang="en-GB" sz="1800" dirty="0"/>
              <a:t>2   Identify risk factors contributing to disease occurrence.</a:t>
            </a:r>
          </a:p>
          <a:p>
            <a:pPr>
              <a:lnSpc>
                <a:spcPct val="150000"/>
              </a:lnSpc>
            </a:pPr>
            <a:r>
              <a:rPr lang="en-GB" sz="1800" dirty="0"/>
              <a:t>3   </a:t>
            </a:r>
            <a:r>
              <a:rPr lang="en-GB" sz="1800" dirty="0" err="1"/>
              <a:t>Analyze</a:t>
            </a:r>
            <a:r>
              <a:rPr lang="en-GB" sz="1800" dirty="0"/>
              <a:t> the impact of husbandry practices and farmer knowledge on disease prevalence.</a:t>
            </a:r>
          </a:p>
          <a:p>
            <a:pPr>
              <a:lnSpc>
                <a:spcPct val="150000"/>
              </a:lnSpc>
            </a:pPr>
            <a:r>
              <a:rPr lang="en-GB" sz="1800" dirty="0"/>
              <a:t>4   Investigate seasonal patterns of FMD and LSD.</a:t>
            </a:r>
          </a:p>
          <a:p>
            <a:pPr>
              <a:lnSpc>
                <a:spcPct val="150000"/>
              </a:lnSpc>
            </a:pPr>
            <a:r>
              <a:rPr lang="en-GB" sz="1800" dirty="0"/>
              <a:t>5   Evaluate current prevention and treatment strategies.</a:t>
            </a:r>
          </a:p>
          <a:p>
            <a:pPr>
              <a:lnSpc>
                <a:spcPct val="150000"/>
              </a:lnSpc>
            </a:pPr>
            <a:r>
              <a:rPr lang="en-GB" sz="1800" dirty="0"/>
              <a:t>6   Recommend improvements for cattle health management in Gopalganj.</a:t>
            </a:r>
          </a:p>
          <a:p>
            <a:pPr>
              <a:lnSpc>
                <a:spcPct val="150000"/>
              </a:lnSpc>
            </a:pPr>
            <a:endParaRPr lang="en-GB"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99"/>
        <p:cNvGrpSpPr/>
        <p:nvPr/>
      </p:nvGrpSpPr>
      <p:grpSpPr>
        <a:xfrm>
          <a:off x="0" y="0"/>
          <a:ext cx="0" cy="0"/>
          <a:chOff x="0" y="0"/>
          <a:chExt cx="0" cy="0"/>
        </a:xfrm>
      </p:grpSpPr>
      <p:sp>
        <p:nvSpPr>
          <p:cNvPr id="2500" name="Google Shape;2500;p40"/>
          <p:cNvSpPr/>
          <p:nvPr/>
        </p:nvSpPr>
        <p:spPr>
          <a:xfrm>
            <a:off x="828347" y="552897"/>
            <a:ext cx="7704000" cy="5667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0"/>
          <p:cNvSpPr txBox="1">
            <a:spLocks noGrp="1"/>
          </p:cNvSpPr>
          <p:nvPr>
            <p:ph type="body" idx="1"/>
          </p:nvPr>
        </p:nvSpPr>
        <p:spPr>
          <a:xfrm>
            <a:off x="226351" y="1619313"/>
            <a:ext cx="5238784" cy="2463900"/>
          </a:xfrm>
          <a:prstGeom prst="rect">
            <a:avLst/>
          </a:prstGeom>
        </p:spPr>
        <p:txBody>
          <a:bodyPr spcFirstLastPara="1" wrap="square" lIns="91425" tIns="91425" rIns="91425" bIns="91425" anchor="t" anchorCtr="0">
            <a:noAutofit/>
          </a:bodyPr>
          <a:lstStyle/>
          <a:p>
            <a:pPr marL="0" marR="0" indent="0" algn="just">
              <a:lnSpc>
                <a:spcPct val="115000"/>
              </a:lnSpc>
              <a:spcBef>
                <a:spcPts val="0"/>
              </a:spcBef>
              <a:spcAft>
                <a:spcPts val="800"/>
              </a:spcAft>
              <a:buNone/>
            </a:pPr>
            <a:r>
              <a:rPr lang="en-GB"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study investigates the prevalence and risk factors associated with various diseases in cattle around the </a:t>
            </a:r>
            <a:r>
              <a:rPr lang="en-GB" sz="18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Madhumati</a:t>
            </a:r>
            <a:r>
              <a:rPr lang="en-GB"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River in Gopalganj, Bangladesh. Our findings provide insights into the current landscape of diseases focusing on FMD and LSD, animal health status, farmer knowledge, and existing treatment and prevention strategies in Gopalganj.</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03" name="Google Shape;2503;p40"/>
          <p:cNvSpPr txBox="1">
            <a:spLocks noGrp="1"/>
          </p:cNvSpPr>
          <p:nvPr>
            <p:ph type="title"/>
          </p:nvPr>
        </p:nvSpPr>
        <p:spPr>
          <a:xfrm>
            <a:off x="720000" y="444549"/>
            <a:ext cx="7704000" cy="56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Introduction </a:t>
            </a:r>
            <a:endParaRPr dirty="0"/>
          </a:p>
        </p:txBody>
      </p:sp>
      <p:sp>
        <p:nvSpPr>
          <p:cNvPr id="2504" name="Google Shape;2504;p40"/>
          <p:cNvSpPr/>
          <p:nvPr/>
        </p:nvSpPr>
        <p:spPr>
          <a:xfrm>
            <a:off x="4801163" y="4237756"/>
            <a:ext cx="433016" cy="374118"/>
          </a:xfrm>
          <a:custGeom>
            <a:avLst/>
            <a:gdLst/>
            <a:ahLst/>
            <a:cxnLst/>
            <a:rect l="l" t="t" r="r" b="b"/>
            <a:pathLst>
              <a:path w="36782" h="31779" extrusionOk="0">
                <a:moveTo>
                  <a:pt x="35916" y="1"/>
                </a:moveTo>
                <a:cubicBezTo>
                  <a:pt x="35847" y="1"/>
                  <a:pt x="35773" y="14"/>
                  <a:pt x="35696" y="43"/>
                </a:cubicBezTo>
                <a:cubicBezTo>
                  <a:pt x="29317" y="2284"/>
                  <a:pt x="22802" y="4255"/>
                  <a:pt x="16640" y="7067"/>
                </a:cubicBezTo>
                <a:cubicBezTo>
                  <a:pt x="12107" y="8774"/>
                  <a:pt x="21804" y="11179"/>
                  <a:pt x="23090" y="12032"/>
                </a:cubicBezTo>
                <a:cubicBezTo>
                  <a:pt x="18380" y="14316"/>
                  <a:pt x="13381" y="15986"/>
                  <a:pt x="8747" y="18426"/>
                </a:cubicBezTo>
                <a:cubicBezTo>
                  <a:pt x="5359" y="20171"/>
                  <a:pt x="15677" y="21320"/>
                  <a:pt x="16634" y="21801"/>
                </a:cubicBezTo>
                <a:cubicBezTo>
                  <a:pt x="12982" y="23924"/>
                  <a:pt x="9317" y="26027"/>
                  <a:pt x="5676" y="28166"/>
                </a:cubicBezTo>
                <a:cubicBezTo>
                  <a:pt x="4787" y="28931"/>
                  <a:pt x="0" y="31097"/>
                  <a:pt x="1288" y="31692"/>
                </a:cubicBezTo>
                <a:cubicBezTo>
                  <a:pt x="1417" y="31751"/>
                  <a:pt x="1593" y="31779"/>
                  <a:pt x="1809" y="31779"/>
                </a:cubicBezTo>
                <a:cubicBezTo>
                  <a:pt x="3932" y="31779"/>
                  <a:pt x="9865" y="29131"/>
                  <a:pt x="11870" y="28368"/>
                </a:cubicBezTo>
                <a:cubicBezTo>
                  <a:pt x="16864" y="26147"/>
                  <a:pt x="27222" y="22319"/>
                  <a:pt x="27326" y="20868"/>
                </a:cubicBezTo>
                <a:lnTo>
                  <a:pt x="27326" y="20867"/>
                </a:lnTo>
                <a:cubicBezTo>
                  <a:pt x="27612" y="19861"/>
                  <a:pt x="19548" y="18499"/>
                  <a:pt x="18430" y="18141"/>
                </a:cubicBezTo>
                <a:cubicBezTo>
                  <a:pt x="20364" y="16938"/>
                  <a:pt x="32823" y="12624"/>
                  <a:pt x="31841" y="11434"/>
                </a:cubicBezTo>
                <a:cubicBezTo>
                  <a:pt x="30549" y="9869"/>
                  <a:pt x="26023" y="9748"/>
                  <a:pt x="23171" y="8394"/>
                </a:cubicBezTo>
                <a:cubicBezTo>
                  <a:pt x="27343" y="5953"/>
                  <a:pt x="31757" y="3228"/>
                  <a:pt x="36116" y="1183"/>
                </a:cubicBezTo>
                <a:cubicBezTo>
                  <a:pt x="36781" y="944"/>
                  <a:pt x="36505" y="1"/>
                  <a:pt x="35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5" name="Google Shape;2505;p40"/>
          <p:cNvGrpSpPr/>
          <p:nvPr/>
        </p:nvGrpSpPr>
        <p:grpSpPr>
          <a:xfrm rot="-8100000">
            <a:off x="7886142" y="4037647"/>
            <a:ext cx="1075709" cy="860382"/>
            <a:chOff x="6171894" y="1689351"/>
            <a:chExt cx="768169" cy="614403"/>
          </a:xfrm>
        </p:grpSpPr>
        <p:sp>
          <p:nvSpPr>
            <p:cNvPr id="2506" name="Google Shape;2506;p40"/>
            <p:cNvSpPr/>
            <p:nvPr/>
          </p:nvSpPr>
          <p:spPr>
            <a:xfrm rot="4499649">
              <a:off x="6631171" y="2073847"/>
              <a:ext cx="116216" cy="92346"/>
            </a:xfrm>
            <a:custGeom>
              <a:avLst/>
              <a:gdLst/>
              <a:ahLst/>
              <a:cxnLst/>
              <a:rect l="l" t="t" r="r" b="b"/>
              <a:pathLst>
                <a:path w="5823" h="4627" extrusionOk="0">
                  <a:moveTo>
                    <a:pt x="1858" y="1"/>
                  </a:moveTo>
                  <a:cubicBezTo>
                    <a:pt x="832" y="1"/>
                    <a:pt x="6" y="235"/>
                    <a:pt x="167" y="1361"/>
                  </a:cubicBezTo>
                  <a:cubicBezTo>
                    <a:pt x="226" y="4221"/>
                    <a:pt x="0" y="4627"/>
                    <a:pt x="1414" y="4627"/>
                  </a:cubicBezTo>
                  <a:cubicBezTo>
                    <a:pt x="1974" y="4627"/>
                    <a:pt x="2792" y="4563"/>
                    <a:pt x="3987" y="4563"/>
                  </a:cubicBezTo>
                  <a:cubicBezTo>
                    <a:pt x="4047" y="4563"/>
                    <a:pt x="4108" y="4563"/>
                    <a:pt x="4170" y="4563"/>
                  </a:cubicBezTo>
                  <a:cubicBezTo>
                    <a:pt x="4209" y="4590"/>
                    <a:pt x="4329" y="4602"/>
                    <a:pt x="4484" y="4602"/>
                  </a:cubicBezTo>
                  <a:cubicBezTo>
                    <a:pt x="4977" y="4602"/>
                    <a:pt x="5823" y="4483"/>
                    <a:pt x="5525" y="4354"/>
                  </a:cubicBezTo>
                  <a:cubicBezTo>
                    <a:pt x="5364" y="3875"/>
                    <a:pt x="5795" y="57"/>
                    <a:pt x="4729" y="57"/>
                  </a:cubicBezTo>
                  <a:cubicBezTo>
                    <a:pt x="4723" y="57"/>
                    <a:pt x="4718" y="57"/>
                    <a:pt x="4712" y="57"/>
                  </a:cubicBezTo>
                  <a:cubicBezTo>
                    <a:pt x="4535" y="103"/>
                    <a:pt x="4318" y="120"/>
                    <a:pt x="4075" y="120"/>
                  </a:cubicBezTo>
                  <a:cubicBezTo>
                    <a:pt x="3425" y="120"/>
                    <a:pt x="2591" y="1"/>
                    <a:pt x="1858" y="1"/>
                  </a:cubicBezTo>
                  <a:close/>
                </a:path>
              </a:pathLst>
            </a:custGeom>
            <a:solidFill>
              <a:srgbClr val="F2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0"/>
            <p:cNvSpPr/>
            <p:nvPr/>
          </p:nvSpPr>
          <p:spPr>
            <a:xfrm rot="4499649">
              <a:off x="6547164" y="1735129"/>
              <a:ext cx="109450" cy="97455"/>
            </a:xfrm>
            <a:custGeom>
              <a:avLst/>
              <a:gdLst/>
              <a:ahLst/>
              <a:cxnLst/>
              <a:rect l="l" t="t" r="r" b="b"/>
              <a:pathLst>
                <a:path w="5484" h="4883" extrusionOk="0">
                  <a:moveTo>
                    <a:pt x="2067" y="138"/>
                  </a:moveTo>
                  <a:cubicBezTo>
                    <a:pt x="1420" y="138"/>
                    <a:pt x="682" y="183"/>
                    <a:pt x="538" y="498"/>
                  </a:cubicBezTo>
                  <a:cubicBezTo>
                    <a:pt x="234" y="1392"/>
                    <a:pt x="0" y="3705"/>
                    <a:pt x="301" y="4553"/>
                  </a:cubicBezTo>
                  <a:cubicBezTo>
                    <a:pt x="812" y="4806"/>
                    <a:pt x="1370" y="4883"/>
                    <a:pt x="1945" y="4883"/>
                  </a:cubicBezTo>
                  <a:cubicBezTo>
                    <a:pt x="2821" y="4883"/>
                    <a:pt x="3737" y="4705"/>
                    <a:pt x="4586" y="4705"/>
                  </a:cubicBezTo>
                  <a:cubicBezTo>
                    <a:pt x="4666" y="4705"/>
                    <a:pt x="4745" y="4706"/>
                    <a:pt x="4823" y="4710"/>
                  </a:cubicBezTo>
                  <a:cubicBezTo>
                    <a:pt x="5364" y="4433"/>
                    <a:pt x="5281" y="1534"/>
                    <a:pt x="5484" y="739"/>
                  </a:cubicBezTo>
                  <a:cubicBezTo>
                    <a:pt x="5186" y="0"/>
                    <a:pt x="3628" y="197"/>
                    <a:pt x="2952" y="141"/>
                  </a:cubicBezTo>
                  <a:cubicBezTo>
                    <a:pt x="2898" y="144"/>
                    <a:pt x="2832" y="145"/>
                    <a:pt x="2756" y="145"/>
                  </a:cubicBezTo>
                  <a:cubicBezTo>
                    <a:pt x="2570" y="145"/>
                    <a:pt x="2326" y="138"/>
                    <a:pt x="2067" y="138"/>
                  </a:cubicBezTo>
                  <a:close/>
                </a:path>
              </a:pathLst>
            </a:custGeom>
            <a:solidFill>
              <a:srgbClr val="F2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0"/>
            <p:cNvSpPr/>
            <p:nvPr/>
          </p:nvSpPr>
          <p:spPr>
            <a:xfrm rot="4499649">
              <a:off x="6813345" y="1978869"/>
              <a:ext cx="72747" cy="167568"/>
            </a:xfrm>
            <a:custGeom>
              <a:avLst/>
              <a:gdLst/>
              <a:ahLst/>
              <a:cxnLst/>
              <a:rect l="l" t="t" r="r" b="b"/>
              <a:pathLst>
                <a:path w="3645" h="8396" extrusionOk="0">
                  <a:moveTo>
                    <a:pt x="2273" y="1"/>
                  </a:moveTo>
                  <a:cubicBezTo>
                    <a:pt x="1724" y="1"/>
                    <a:pt x="1508" y="1560"/>
                    <a:pt x="1198" y="1964"/>
                  </a:cubicBezTo>
                  <a:cubicBezTo>
                    <a:pt x="723" y="2897"/>
                    <a:pt x="409" y="3788"/>
                    <a:pt x="1095" y="3788"/>
                  </a:cubicBezTo>
                  <a:cubicBezTo>
                    <a:pt x="1313" y="3788"/>
                    <a:pt x="1630" y="3699"/>
                    <a:pt x="2075" y="3493"/>
                  </a:cubicBezTo>
                  <a:lnTo>
                    <a:pt x="2075" y="3493"/>
                  </a:lnTo>
                  <a:cubicBezTo>
                    <a:pt x="1632" y="4633"/>
                    <a:pt x="1" y="6582"/>
                    <a:pt x="1173" y="6582"/>
                  </a:cubicBezTo>
                  <a:cubicBezTo>
                    <a:pt x="1442" y="6582"/>
                    <a:pt x="1858" y="6479"/>
                    <a:pt x="2470" y="6241"/>
                  </a:cubicBezTo>
                  <a:lnTo>
                    <a:pt x="2470" y="6241"/>
                  </a:lnTo>
                  <a:cubicBezTo>
                    <a:pt x="2332" y="6833"/>
                    <a:pt x="605" y="8074"/>
                    <a:pt x="1571" y="8396"/>
                  </a:cubicBezTo>
                  <a:cubicBezTo>
                    <a:pt x="2231" y="8122"/>
                    <a:pt x="2519" y="7252"/>
                    <a:pt x="2958" y="6710"/>
                  </a:cubicBezTo>
                  <a:cubicBezTo>
                    <a:pt x="3645" y="5822"/>
                    <a:pt x="3364" y="5526"/>
                    <a:pt x="2808" y="5526"/>
                  </a:cubicBezTo>
                  <a:cubicBezTo>
                    <a:pt x="2461" y="5526"/>
                    <a:pt x="2006" y="5641"/>
                    <a:pt x="1614" y="5800"/>
                  </a:cubicBezTo>
                  <a:cubicBezTo>
                    <a:pt x="2025" y="4904"/>
                    <a:pt x="3620" y="2690"/>
                    <a:pt x="2526" y="2690"/>
                  </a:cubicBezTo>
                  <a:cubicBezTo>
                    <a:pt x="2299" y="2690"/>
                    <a:pt x="1957" y="2785"/>
                    <a:pt x="1465" y="3007"/>
                  </a:cubicBezTo>
                  <a:cubicBezTo>
                    <a:pt x="1596" y="2407"/>
                    <a:pt x="2985" y="334"/>
                    <a:pt x="2371" y="17"/>
                  </a:cubicBezTo>
                  <a:cubicBezTo>
                    <a:pt x="2337" y="6"/>
                    <a:pt x="2304" y="1"/>
                    <a:pt x="2273" y="1"/>
                  </a:cubicBezTo>
                  <a:close/>
                </a:path>
              </a:pathLst>
            </a:custGeom>
            <a:solidFill>
              <a:srgbClr val="0B2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0"/>
            <p:cNvSpPr/>
            <p:nvPr/>
          </p:nvSpPr>
          <p:spPr>
            <a:xfrm rot="4499649">
              <a:off x="6727754" y="1662388"/>
              <a:ext cx="72767" cy="167608"/>
            </a:xfrm>
            <a:custGeom>
              <a:avLst/>
              <a:gdLst/>
              <a:ahLst/>
              <a:cxnLst/>
              <a:rect l="l" t="t" r="r" b="b"/>
              <a:pathLst>
                <a:path w="3646" h="8398" extrusionOk="0">
                  <a:moveTo>
                    <a:pt x="2273" y="1"/>
                  </a:moveTo>
                  <a:cubicBezTo>
                    <a:pt x="1724" y="1"/>
                    <a:pt x="1508" y="1560"/>
                    <a:pt x="1198" y="1965"/>
                  </a:cubicBezTo>
                  <a:cubicBezTo>
                    <a:pt x="723" y="2898"/>
                    <a:pt x="410" y="3788"/>
                    <a:pt x="1095" y="3788"/>
                  </a:cubicBezTo>
                  <a:cubicBezTo>
                    <a:pt x="1312" y="3788"/>
                    <a:pt x="1630" y="3699"/>
                    <a:pt x="2075" y="3493"/>
                  </a:cubicBezTo>
                  <a:lnTo>
                    <a:pt x="2075" y="3493"/>
                  </a:lnTo>
                  <a:cubicBezTo>
                    <a:pt x="1632" y="4633"/>
                    <a:pt x="0" y="6582"/>
                    <a:pt x="1174" y="6582"/>
                  </a:cubicBezTo>
                  <a:cubicBezTo>
                    <a:pt x="1443" y="6582"/>
                    <a:pt x="1859" y="6480"/>
                    <a:pt x="2470" y="6242"/>
                  </a:cubicBezTo>
                  <a:lnTo>
                    <a:pt x="2470" y="6242"/>
                  </a:lnTo>
                  <a:cubicBezTo>
                    <a:pt x="2331" y="6834"/>
                    <a:pt x="603" y="8074"/>
                    <a:pt x="1571" y="8397"/>
                  </a:cubicBezTo>
                  <a:cubicBezTo>
                    <a:pt x="2230" y="8122"/>
                    <a:pt x="2520" y="7253"/>
                    <a:pt x="2958" y="6711"/>
                  </a:cubicBezTo>
                  <a:cubicBezTo>
                    <a:pt x="3645" y="5822"/>
                    <a:pt x="3364" y="5526"/>
                    <a:pt x="2808" y="5526"/>
                  </a:cubicBezTo>
                  <a:cubicBezTo>
                    <a:pt x="2461" y="5526"/>
                    <a:pt x="2006" y="5641"/>
                    <a:pt x="1614" y="5799"/>
                  </a:cubicBezTo>
                  <a:cubicBezTo>
                    <a:pt x="2025" y="4905"/>
                    <a:pt x="3619" y="2691"/>
                    <a:pt x="2526" y="2691"/>
                  </a:cubicBezTo>
                  <a:cubicBezTo>
                    <a:pt x="2300" y="2691"/>
                    <a:pt x="1958" y="2786"/>
                    <a:pt x="1465" y="3008"/>
                  </a:cubicBezTo>
                  <a:cubicBezTo>
                    <a:pt x="1595" y="2407"/>
                    <a:pt x="2985" y="333"/>
                    <a:pt x="2371" y="17"/>
                  </a:cubicBezTo>
                  <a:cubicBezTo>
                    <a:pt x="2337" y="6"/>
                    <a:pt x="2305" y="1"/>
                    <a:pt x="2273" y="1"/>
                  </a:cubicBezTo>
                  <a:close/>
                </a:path>
              </a:pathLst>
            </a:custGeom>
            <a:solidFill>
              <a:srgbClr val="0B2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0"/>
            <p:cNvSpPr/>
            <p:nvPr/>
          </p:nvSpPr>
          <p:spPr>
            <a:xfrm rot="4499649">
              <a:off x="6222120" y="1766051"/>
              <a:ext cx="488913" cy="479114"/>
            </a:xfrm>
            <a:custGeom>
              <a:avLst/>
              <a:gdLst/>
              <a:ahLst/>
              <a:cxnLst/>
              <a:rect l="l" t="t" r="r" b="b"/>
              <a:pathLst>
                <a:path w="24497" h="24006" extrusionOk="0">
                  <a:moveTo>
                    <a:pt x="20708" y="782"/>
                  </a:moveTo>
                  <a:cubicBezTo>
                    <a:pt x="21405" y="782"/>
                    <a:pt x="22098" y="811"/>
                    <a:pt x="22786" y="880"/>
                  </a:cubicBezTo>
                  <a:cubicBezTo>
                    <a:pt x="22929" y="2160"/>
                    <a:pt x="22989" y="3337"/>
                    <a:pt x="23050" y="4652"/>
                  </a:cubicBezTo>
                  <a:cubicBezTo>
                    <a:pt x="22643" y="4622"/>
                    <a:pt x="22244" y="4612"/>
                    <a:pt x="21850" y="4612"/>
                  </a:cubicBezTo>
                  <a:cubicBezTo>
                    <a:pt x="20981" y="4612"/>
                    <a:pt x="20131" y="4662"/>
                    <a:pt x="19246" y="4662"/>
                  </a:cubicBezTo>
                  <a:cubicBezTo>
                    <a:pt x="18957" y="4662"/>
                    <a:pt x="18665" y="4656"/>
                    <a:pt x="18366" y="4642"/>
                  </a:cubicBezTo>
                  <a:cubicBezTo>
                    <a:pt x="18301" y="3385"/>
                    <a:pt x="18222" y="2141"/>
                    <a:pt x="18213" y="886"/>
                  </a:cubicBezTo>
                  <a:cubicBezTo>
                    <a:pt x="19045" y="823"/>
                    <a:pt x="19879" y="782"/>
                    <a:pt x="20708" y="782"/>
                  </a:cubicBezTo>
                  <a:close/>
                  <a:moveTo>
                    <a:pt x="3528" y="718"/>
                  </a:moveTo>
                  <a:cubicBezTo>
                    <a:pt x="4165" y="718"/>
                    <a:pt x="4808" y="749"/>
                    <a:pt x="5494" y="782"/>
                  </a:cubicBezTo>
                  <a:cubicBezTo>
                    <a:pt x="5513" y="1505"/>
                    <a:pt x="5528" y="3096"/>
                    <a:pt x="5513" y="4634"/>
                  </a:cubicBezTo>
                  <a:cubicBezTo>
                    <a:pt x="5231" y="4665"/>
                    <a:pt x="4946" y="4676"/>
                    <a:pt x="4658" y="4676"/>
                  </a:cubicBezTo>
                  <a:cubicBezTo>
                    <a:pt x="3861" y="4676"/>
                    <a:pt x="3040" y="4590"/>
                    <a:pt x="2174" y="4590"/>
                  </a:cubicBezTo>
                  <a:cubicBezTo>
                    <a:pt x="1768" y="4590"/>
                    <a:pt x="1352" y="4609"/>
                    <a:pt x="924" y="4665"/>
                  </a:cubicBezTo>
                  <a:cubicBezTo>
                    <a:pt x="950" y="3412"/>
                    <a:pt x="1023" y="2161"/>
                    <a:pt x="1124" y="914"/>
                  </a:cubicBezTo>
                  <a:cubicBezTo>
                    <a:pt x="1964" y="765"/>
                    <a:pt x="2741" y="718"/>
                    <a:pt x="3528" y="718"/>
                  </a:cubicBezTo>
                  <a:close/>
                  <a:moveTo>
                    <a:pt x="22069" y="5263"/>
                  </a:moveTo>
                  <a:cubicBezTo>
                    <a:pt x="23957" y="5263"/>
                    <a:pt x="22976" y="5896"/>
                    <a:pt x="22821" y="11313"/>
                  </a:cubicBezTo>
                  <a:cubicBezTo>
                    <a:pt x="22364" y="14938"/>
                    <a:pt x="21220" y="18783"/>
                    <a:pt x="18326" y="21213"/>
                  </a:cubicBezTo>
                  <a:cubicBezTo>
                    <a:pt x="16566" y="22623"/>
                    <a:pt x="14357" y="23293"/>
                    <a:pt x="12135" y="23293"/>
                  </a:cubicBezTo>
                  <a:cubicBezTo>
                    <a:pt x="8696" y="23293"/>
                    <a:pt x="5224" y="21689"/>
                    <a:pt x="3336" y="18748"/>
                  </a:cubicBezTo>
                  <a:cubicBezTo>
                    <a:pt x="818" y="14797"/>
                    <a:pt x="964" y="9838"/>
                    <a:pt x="916" y="5327"/>
                  </a:cubicBezTo>
                  <a:cubicBezTo>
                    <a:pt x="1355" y="5290"/>
                    <a:pt x="1795" y="5277"/>
                    <a:pt x="2236" y="5277"/>
                  </a:cubicBezTo>
                  <a:cubicBezTo>
                    <a:pt x="3193" y="5277"/>
                    <a:pt x="4153" y="5337"/>
                    <a:pt x="5111" y="5337"/>
                  </a:cubicBezTo>
                  <a:cubicBezTo>
                    <a:pt x="5243" y="5337"/>
                    <a:pt x="5376" y="5336"/>
                    <a:pt x="5509" y="5333"/>
                  </a:cubicBezTo>
                  <a:lnTo>
                    <a:pt x="5509" y="5333"/>
                  </a:lnTo>
                  <a:cubicBezTo>
                    <a:pt x="5505" y="8632"/>
                    <a:pt x="5227" y="12087"/>
                    <a:pt x="6531" y="15208"/>
                  </a:cubicBezTo>
                  <a:cubicBezTo>
                    <a:pt x="7694" y="17961"/>
                    <a:pt x="9694" y="19143"/>
                    <a:pt x="11713" y="19143"/>
                  </a:cubicBezTo>
                  <a:cubicBezTo>
                    <a:pt x="14692" y="19143"/>
                    <a:pt x="17711" y="16567"/>
                    <a:pt x="18134" y="12661"/>
                  </a:cubicBezTo>
                  <a:cubicBezTo>
                    <a:pt x="18584" y="10238"/>
                    <a:pt x="18523" y="7768"/>
                    <a:pt x="18400" y="5308"/>
                  </a:cubicBezTo>
                  <a:lnTo>
                    <a:pt x="18400" y="5308"/>
                  </a:lnTo>
                  <a:cubicBezTo>
                    <a:pt x="18773" y="5318"/>
                    <a:pt x="19118" y="5322"/>
                    <a:pt x="19437" y="5322"/>
                  </a:cubicBezTo>
                  <a:cubicBezTo>
                    <a:pt x="20651" y="5322"/>
                    <a:pt x="21493" y="5263"/>
                    <a:pt x="22069" y="5263"/>
                  </a:cubicBezTo>
                  <a:close/>
                  <a:moveTo>
                    <a:pt x="2330" y="1"/>
                  </a:moveTo>
                  <a:cubicBezTo>
                    <a:pt x="1614" y="1"/>
                    <a:pt x="972" y="144"/>
                    <a:pt x="572" y="680"/>
                  </a:cubicBezTo>
                  <a:cubicBezTo>
                    <a:pt x="1" y="2956"/>
                    <a:pt x="265" y="5393"/>
                    <a:pt x="247" y="7738"/>
                  </a:cubicBezTo>
                  <a:cubicBezTo>
                    <a:pt x="258" y="13378"/>
                    <a:pt x="1442" y="20247"/>
                    <a:pt x="7073" y="22929"/>
                  </a:cubicBezTo>
                  <a:cubicBezTo>
                    <a:pt x="8612" y="23641"/>
                    <a:pt x="10323" y="24006"/>
                    <a:pt x="12032" y="24006"/>
                  </a:cubicBezTo>
                  <a:cubicBezTo>
                    <a:pt x="14393" y="24006"/>
                    <a:pt x="16749" y="23309"/>
                    <a:pt x="18634" y="21866"/>
                  </a:cubicBezTo>
                  <a:cubicBezTo>
                    <a:pt x="24496" y="16873"/>
                    <a:pt x="23890" y="8058"/>
                    <a:pt x="23488" y="1064"/>
                  </a:cubicBezTo>
                  <a:cubicBezTo>
                    <a:pt x="23496" y="230"/>
                    <a:pt x="22293" y="4"/>
                    <a:pt x="20985" y="4"/>
                  </a:cubicBezTo>
                  <a:cubicBezTo>
                    <a:pt x="19779" y="4"/>
                    <a:pt x="18483" y="196"/>
                    <a:pt x="17962" y="280"/>
                  </a:cubicBezTo>
                  <a:cubicBezTo>
                    <a:pt x="17512" y="439"/>
                    <a:pt x="17523" y="843"/>
                    <a:pt x="17573" y="1248"/>
                  </a:cubicBezTo>
                  <a:cubicBezTo>
                    <a:pt x="17690" y="6276"/>
                    <a:pt x="18730" y="12017"/>
                    <a:pt x="15887" y="16491"/>
                  </a:cubicBezTo>
                  <a:cubicBezTo>
                    <a:pt x="14591" y="17941"/>
                    <a:pt x="13245" y="18548"/>
                    <a:pt x="11984" y="18548"/>
                  </a:cubicBezTo>
                  <a:cubicBezTo>
                    <a:pt x="8885" y="18548"/>
                    <a:pt x="6304" y="14883"/>
                    <a:pt x="6270" y="11062"/>
                  </a:cubicBezTo>
                  <a:cubicBezTo>
                    <a:pt x="5865" y="7736"/>
                    <a:pt x="6393" y="4390"/>
                    <a:pt x="6374" y="1069"/>
                  </a:cubicBezTo>
                  <a:cubicBezTo>
                    <a:pt x="6457" y="446"/>
                    <a:pt x="6037" y="146"/>
                    <a:pt x="5507" y="146"/>
                  </a:cubicBezTo>
                  <a:cubicBezTo>
                    <a:pt x="5427" y="146"/>
                    <a:pt x="5344" y="153"/>
                    <a:pt x="5261" y="167"/>
                  </a:cubicBezTo>
                  <a:cubicBezTo>
                    <a:pt x="5126" y="184"/>
                    <a:pt x="4983" y="192"/>
                    <a:pt x="4834" y="192"/>
                  </a:cubicBezTo>
                  <a:cubicBezTo>
                    <a:pt x="4076" y="192"/>
                    <a:pt x="3154" y="1"/>
                    <a:pt x="2330" y="1"/>
                  </a:cubicBezTo>
                  <a:close/>
                </a:path>
              </a:pathLst>
            </a:custGeom>
            <a:solidFill>
              <a:srgbClr val="0B2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Placeholder 4">
            <a:extLst>
              <a:ext uri="{FF2B5EF4-FFF2-40B4-BE49-F238E27FC236}">
                <a16:creationId xmlns:a16="http://schemas.microsoft.com/office/drawing/2014/main" id="{5A8569D7-B8E5-64C6-91BB-54D765CA56B9}"/>
              </a:ext>
            </a:extLst>
          </p:cNvPr>
          <p:cNvPicPr>
            <a:picLocks noGrp="1" noChangeAspect="1"/>
          </p:cNvPicPr>
          <p:nvPr>
            <p:ph type="pic" idx="2"/>
          </p:nvPr>
        </p:nvPicPr>
        <p:blipFill>
          <a:blip r:embed="rId3"/>
          <a:srcRect l="12308" r="12308"/>
          <a:stretch>
            <a:fillRect/>
          </a:stretch>
        </p:blipFill>
        <p:spPr>
          <a:xfrm>
            <a:off x="5784079" y="1673659"/>
            <a:ext cx="2541588" cy="2173287"/>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63"/>
        <p:cNvGrpSpPr/>
        <p:nvPr/>
      </p:nvGrpSpPr>
      <p:grpSpPr>
        <a:xfrm>
          <a:off x="0" y="0"/>
          <a:ext cx="0" cy="0"/>
          <a:chOff x="0" y="0"/>
          <a:chExt cx="0" cy="0"/>
        </a:xfrm>
      </p:grpSpPr>
      <p:sp>
        <p:nvSpPr>
          <p:cNvPr id="2564" name="Google Shape;2564;p42"/>
          <p:cNvSpPr/>
          <p:nvPr/>
        </p:nvSpPr>
        <p:spPr>
          <a:xfrm>
            <a:off x="4156500" y="1708265"/>
            <a:ext cx="831000" cy="720000"/>
          </a:xfrm>
          <a:prstGeom prst="hexagon">
            <a:avLst>
              <a:gd name="adj" fmla="val 25000"/>
              <a:gd name="vf" fmla="val 11547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2"/>
          <p:cNvSpPr/>
          <p:nvPr/>
        </p:nvSpPr>
        <p:spPr>
          <a:xfrm>
            <a:off x="6840300" y="1708265"/>
            <a:ext cx="831000" cy="720000"/>
          </a:xfrm>
          <a:prstGeom prst="hexagon">
            <a:avLst>
              <a:gd name="adj" fmla="val 25000"/>
              <a:gd name="vf" fmla="val 11547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2"/>
          <p:cNvSpPr/>
          <p:nvPr/>
        </p:nvSpPr>
        <p:spPr>
          <a:xfrm>
            <a:off x="1472700" y="1708265"/>
            <a:ext cx="831000" cy="720000"/>
          </a:xfrm>
          <a:prstGeom prst="hexagon">
            <a:avLst>
              <a:gd name="adj" fmla="val 25000"/>
              <a:gd name="vf" fmla="val 115470"/>
            </a:avLst>
          </a:prstGeom>
          <a:solidFill>
            <a:srgbClr val="FFC000"/>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2"/>
          <p:cNvSpPr/>
          <p:nvPr/>
        </p:nvSpPr>
        <p:spPr>
          <a:xfrm>
            <a:off x="828347" y="552897"/>
            <a:ext cx="7704000" cy="5667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2"/>
          <p:cNvSpPr txBox="1">
            <a:spLocks noGrp="1"/>
          </p:cNvSpPr>
          <p:nvPr>
            <p:ph type="title"/>
          </p:nvPr>
        </p:nvSpPr>
        <p:spPr>
          <a:xfrm>
            <a:off x="720000" y="2649756"/>
            <a:ext cx="23364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KOBOTOOLBOX</a:t>
            </a:r>
            <a:endParaRPr dirty="0"/>
          </a:p>
        </p:txBody>
      </p:sp>
      <p:sp>
        <p:nvSpPr>
          <p:cNvPr id="2569" name="Google Shape;2569;p42"/>
          <p:cNvSpPr txBox="1">
            <a:spLocks noGrp="1"/>
          </p:cNvSpPr>
          <p:nvPr>
            <p:ph type="subTitle" idx="1"/>
          </p:nvPr>
        </p:nvSpPr>
        <p:spPr>
          <a:xfrm>
            <a:off x="720000" y="3221089"/>
            <a:ext cx="2336400" cy="73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Collection and Preservation</a:t>
            </a:r>
            <a:endParaRPr dirty="0"/>
          </a:p>
        </p:txBody>
      </p:sp>
      <p:sp>
        <p:nvSpPr>
          <p:cNvPr id="2570" name="Google Shape;2570;p42"/>
          <p:cNvSpPr txBox="1">
            <a:spLocks noGrp="1"/>
          </p:cNvSpPr>
          <p:nvPr>
            <p:ph type="title" idx="2"/>
          </p:nvPr>
        </p:nvSpPr>
        <p:spPr>
          <a:xfrm>
            <a:off x="3403800" y="2649756"/>
            <a:ext cx="23364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Qgis</a:t>
            </a:r>
            <a:endParaRPr dirty="0"/>
          </a:p>
        </p:txBody>
      </p:sp>
      <p:sp>
        <p:nvSpPr>
          <p:cNvPr id="2571" name="Google Shape;2571;p42"/>
          <p:cNvSpPr txBox="1">
            <a:spLocks noGrp="1"/>
          </p:cNvSpPr>
          <p:nvPr>
            <p:ph type="subTitle" idx="3"/>
          </p:nvPr>
        </p:nvSpPr>
        <p:spPr>
          <a:xfrm>
            <a:off x="3403800" y="3221089"/>
            <a:ext cx="2336400" cy="73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Investigation of Epidemiological prevalence </a:t>
            </a:r>
            <a:endParaRPr dirty="0"/>
          </a:p>
        </p:txBody>
      </p:sp>
      <p:sp>
        <p:nvSpPr>
          <p:cNvPr id="2572" name="Google Shape;2572;p42"/>
          <p:cNvSpPr txBox="1">
            <a:spLocks noGrp="1"/>
          </p:cNvSpPr>
          <p:nvPr>
            <p:ph type="title" idx="4"/>
          </p:nvPr>
        </p:nvSpPr>
        <p:spPr>
          <a:xfrm>
            <a:off x="6087600" y="2649756"/>
            <a:ext cx="23364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 </a:t>
            </a:r>
            <a:endParaRPr dirty="0"/>
          </a:p>
        </p:txBody>
      </p:sp>
      <p:sp>
        <p:nvSpPr>
          <p:cNvPr id="2573" name="Google Shape;2573;p42"/>
          <p:cNvSpPr txBox="1">
            <a:spLocks noGrp="1"/>
          </p:cNvSpPr>
          <p:nvPr>
            <p:ph type="subTitle" idx="5"/>
          </p:nvPr>
        </p:nvSpPr>
        <p:spPr>
          <a:xfrm>
            <a:off x="6087600" y="3221089"/>
            <a:ext cx="2336400" cy="73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Programming Language for statistical analysis and</a:t>
            </a:r>
          </a:p>
          <a:p>
            <a:pPr marL="0" lvl="0" indent="0" algn="ctr" rtl="0">
              <a:spcBef>
                <a:spcPts val="0"/>
              </a:spcBef>
              <a:spcAft>
                <a:spcPts val="0"/>
              </a:spcAft>
              <a:buNone/>
            </a:pPr>
            <a:r>
              <a:rPr lang="en-GB" dirty="0"/>
              <a:t>Visual presentation </a:t>
            </a:r>
            <a:endParaRPr dirty="0"/>
          </a:p>
        </p:txBody>
      </p:sp>
      <p:sp>
        <p:nvSpPr>
          <p:cNvPr id="2574" name="Google Shape;2574;p42"/>
          <p:cNvSpPr txBox="1">
            <a:spLocks noGrp="1"/>
          </p:cNvSpPr>
          <p:nvPr>
            <p:ph type="title" idx="6"/>
          </p:nvPr>
        </p:nvSpPr>
        <p:spPr>
          <a:xfrm>
            <a:off x="720000" y="444549"/>
            <a:ext cx="7704000" cy="56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Research Methodology</a:t>
            </a:r>
            <a:endParaRPr dirty="0"/>
          </a:p>
        </p:txBody>
      </p:sp>
      <p:grpSp>
        <p:nvGrpSpPr>
          <p:cNvPr id="2580" name="Google Shape;2580;p42"/>
          <p:cNvGrpSpPr/>
          <p:nvPr/>
        </p:nvGrpSpPr>
        <p:grpSpPr>
          <a:xfrm>
            <a:off x="7488873" y="3581668"/>
            <a:ext cx="1585537" cy="1495069"/>
            <a:chOff x="7450372" y="3828480"/>
            <a:chExt cx="1242779" cy="1171868"/>
          </a:xfrm>
        </p:grpSpPr>
        <p:grpSp>
          <p:nvGrpSpPr>
            <p:cNvPr id="2581" name="Google Shape;2581;p42"/>
            <p:cNvGrpSpPr/>
            <p:nvPr/>
          </p:nvGrpSpPr>
          <p:grpSpPr>
            <a:xfrm rot="-5400000">
              <a:off x="7593257" y="3939769"/>
              <a:ext cx="917694" cy="1203464"/>
              <a:chOff x="4928986" y="3254500"/>
              <a:chExt cx="1203218" cy="1577900"/>
            </a:xfrm>
          </p:grpSpPr>
          <p:sp>
            <p:nvSpPr>
              <p:cNvPr id="2582" name="Google Shape;2582;p42"/>
              <p:cNvSpPr/>
              <p:nvPr/>
            </p:nvSpPr>
            <p:spPr>
              <a:xfrm>
                <a:off x="5228670" y="3620275"/>
                <a:ext cx="612200" cy="702950"/>
              </a:xfrm>
              <a:custGeom>
                <a:avLst/>
                <a:gdLst/>
                <a:ahLst/>
                <a:cxnLst/>
                <a:rect l="l" t="t" r="r" b="b"/>
                <a:pathLst>
                  <a:path w="24488" h="28118" extrusionOk="0">
                    <a:moveTo>
                      <a:pt x="12244" y="1100"/>
                    </a:moveTo>
                    <a:lnTo>
                      <a:pt x="23467" y="7580"/>
                    </a:lnTo>
                    <a:lnTo>
                      <a:pt x="23467" y="20539"/>
                    </a:lnTo>
                    <a:lnTo>
                      <a:pt x="12244" y="27018"/>
                    </a:lnTo>
                    <a:lnTo>
                      <a:pt x="1021" y="20539"/>
                    </a:lnTo>
                    <a:lnTo>
                      <a:pt x="1021" y="7580"/>
                    </a:lnTo>
                    <a:lnTo>
                      <a:pt x="12244" y="1100"/>
                    </a:lnTo>
                    <a:close/>
                    <a:moveTo>
                      <a:pt x="12244" y="0"/>
                    </a:moveTo>
                    <a:cubicBezTo>
                      <a:pt x="12156" y="0"/>
                      <a:pt x="12067" y="23"/>
                      <a:pt x="11988" y="68"/>
                    </a:cubicBezTo>
                    <a:lnTo>
                      <a:pt x="255" y="6843"/>
                    </a:lnTo>
                    <a:cubicBezTo>
                      <a:pt x="98" y="6934"/>
                      <a:pt x="0" y="7102"/>
                      <a:pt x="0" y="7284"/>
                    </a:cubicBezTo>
                    <a:lnTo>
                      <a:pt x="0" y="20833"/>
                    </a:lnTo>
                    <a:cubicBezTo>
                      <a:pt x="0" y="21016"/>
                      <a:pt x="98" y="21184"/>
                      <a:pt x="255" y="21275"/>
                    </a:cubicBezTo>
                    <a:lnTo>
                      <a:pt x="11988" y="28049"/>
                    </a:lnTo>
                    <a:cubicBezTo>
                      <a:pt x="12067" y="28095"/>
                      <a:pt x="12156" y="28118"/>
                      <a:pt x="12244" y="28118"/>
                    </a:cubicBezTo>
                    <a:cubicBezTo>
                      <a:pt x="12332" y="28118"/>
                      <a:pt x="12420" y="28095"/>
                      <a:pt x="12498" y="28049"/>
                    </a:cubicBezTo>
                    <a:lnTo>
                      <a:pt x="24232" y="21275"/>
                    </a:lnTo>
                    <a:cubicBezTo>
                      <a:pt x="24390" y="21184"/>
                      <a:pt x="24488" y="21016"/>
                      <a:pt x="24488" y="20833"/>
                    </a:cubicBezTo>
                    <a:lnTo>
                      <a:pt x="24488" y="7284"/>
                    </a:lnTo>
                    <a:cubicBezTo>
                      <a:pt x="24488" y="7102"/>
                      <a:pt x="24390" y="6934"/>
                      <a:pt x="24232" y="6843"/>
                    </a:cubicBezTo>
                    <a:lnTo>
                      <a:pt x="12498" y="68"/>
                    </a:lnTo>
                    <a:cubicBezTo>
                      <a:pt x="12420" y="23"/>
                      <a:pt x="12332" y="0"/>
                      <a:pt x="12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2"/>
              <p:cNvSpPr/>
              <p:nvPr/>
            </p:nvSpPr>
            <p:spPr>
              <a:xfrm>
                <a:off x="5523720" y="3310125"/>
                <a:ext cx="22100" cy="333625"/>
              </a:xfrm>
              <a:custGeom>
                <a:avLst/>
                <a:gdLst/>
                <a:ahLst/>
                <a:cxnLst/>
                <a:rect l="l" t="t" r="r" b="b"/>
                <a:pathLst>
                  <a:path w="884" h="13345" extrusionOk="0">
                    <a:moveTo>
                      <a:pt x="746" y="0"/>
                    </a:moveTo>
                    <a:lnTo>
                      <a:pt x="0" y="8"/>
                    </a:lnTo>
                    <a:lnTo>
                      <a:pt x="138" y="13345"/>
                    </a:lnTo>
                    <a:lnTo>
                      <a:pt x="883" y="13337"/>
                    </a:lnTo>
                    <a:lnTo>
                      <a:pt x="7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2"/>
              <p:cNvSpPr/>
              <p:nvPr/>
            </p:nvSpPr>
            <p:spPr>
              <a:xfrm>
                <a:off x="5482445" y="3254500"/>
                <a:ext cx="104650" cy="93200"/>
              </a:xfrm>
              <a:custGeom>
                <a:avLst/>
                <a:gdLst/>
                <a:ahLst/>
                <a:cxnLst/>
                <a:rect l="l" t="t" r="r" b="b"/>
                <a:pathLst>
                  <a:path w="4186" h="3728" extrusionOk="0">
                    <a:moveTo>
                      <a:pt x="2093" y="0"/>
                    </a:moveTo>
                    <a:cubicBezTo>
                      <a:pt x="1675" y="0"/>
                      <a:pt x="1254" y="140"/>
                      <a:pt x="906" y="427"/>
                    </a:cubicBezTo>
                    <a:cubicBezTo>
                      <a:pt x="113" y="1082"/>
                      <a:pt x="1" y="2256"/>
                      <a:pt x="657" y="3051"/>
                    </a:cubicBezTo>
                    <a:cubicBezTo>
                      <a:pt x="1024" y="3497"/>
                      <a:pt x="1556" y="3727"/>
                      <a:pt x="2093" y="3727"/>
                    </a:cubicBezTo>
                    <a:cubicBezTo>
                      <a:pt x="2511" y="3727"/>
                      <a:pt x="2932" y="3588"/>
                      <a:pt x="3280" y="3300"/>
                    </a:cubicBezTo>
                    <a:cubicBezTo>
                      <a:pt x="4073" y="2646"/>
                      <a:pt x="4185" y="1472"/>
                      <a:pt x="3529" y="677"/>
                    </a:cubicBezTo>
                    <a:cubicBezTo>
                      <a:pt x="3162" y="231"/>
                      <a:pt x="2630" y="0"/>
                      <a:pt x="2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2"/>
              <p:cNvSpPr/>
              <p:nvPr/>
            </p:nvSpPr>
            <p:spPr>
              <a:xfrm>
                <a:off x="5520004" y="4129450"/>
                <a:ext cx="612200" cy="702950"/>
              </a:xfrm>
              <a:custGeom>
                <a:avLst/>
                <a:gdLst/>
                <a:ahLst/>
                <a:cxnLst/>
                <a:rect l="l" t="t" r="r" b="b"/>
                <a:pathLst>
                  <a:path w="24488" h="28118" extrusionOk="0">
                    <a:moveTo>
                      <a:pt x="12244" y="1100"/>
                    </a:moveTo>
                    <a:lnTo>
                      <a:pt x="23467" y="7580"/>
                    </a:lnTo>
                    <a:lnTo>
                      <a:pt x="23467" y="20539"/>
                    </a:lnTo>
                    <a:lnTo>
                      <a:pt x="12244" y="27018"/>
                    </a:lnTo>
                    <a:lnTo>
                      <a:pt x="1021" y="20539"/>
                    </a:lnTo>
                    <a:lnTo>
                      <a:pt x="1021" y="7580"/>
                    </a:lnTo>
                    <a:lnTo>
                      <a:pt x="12244" y="1100"/>
                    </a:lnTo>
                    <a:close/>
                    <a:moveTo>
                      <a:pt x="12244" y="0"/>
                    </a:moveTo>
                    <a:cubicBezTo>
                      <a:pt x="12156" y="0"/>
                      <a:pt x="12067" y="23"/>
                      <a:pt x="11988" y="68"/>
                    </a:cubicBezTo>
                    <a:lnTo>
                      <a:pt x="255" y="6843"/>
                    </a:lnTo>
                    <a:cubicBezTo>
                      <a:pt x="98" y="6934"/>
                      <a:pt x="0" y="7102"/>
                      <a:pt x="0" y="7284"/>
                    </a:cubicBezTo>
                    <a:lnTo>
                      <a:pt x="0" y="20833"/>
                    </a:lnTo>
                    <a:cubicBezTo>
                      <a:pt x="0" y="21016"/>
                      <a:pt x="98" y="21184"/>
                      <a:pt x="255" y="21275"/>
                    </a:cubicBezTo>
                    <a:lnTo>
                      <a:pt x="11988" y="28049"/>
                    </a:lnTo>
                    <a:cubicBezTo>
                      <a:pt x="12067" y="28095"/>
                      <a:pt x="12156" y="28118"/>
                      <a:pt x="12244" y="28118"/>
                    </a:cubicBezTo>
                    <a:cubicBezTo>
                      <a:pt x="12332" y="28118"/>
                      <a:pt x="12420" y="28095"/>
                      <a:pt x="12498" y="28049"/>
                    </a:cubicBezTo>
                    <a:lnTo>
                      <a:pt x="24232" y="21275"/>
                    </a:lnTo>
                    <a:cubicBezTo>
                      <a:pt x="24390" y="21184"/>
                      <a:pt x="24488" y="21016"/>
                      <a:pt x="24488" y="20833"/>
                    </a:cubicBezTo>
                    <a:lnTo>
                      <a:pt x="24488" y="7284"/>
                    </a:lnTo>
                    <a:cubicBezTo>
                      <a:pt x="24488" y="7102"/>
                      <a:pt x="24390" y="6934"/>
                      <a:pt x="24232" y="6843"/>
                    </a:cubicBezTo>
                    <a:lnTo>
                      <a:pt x="12498" y="68"/>
                    </a:lnTo>
                    <a:cubicBezTo>
                      <a:pt x="12420" y="23"/>
                      <a:pt x="12332" y="0"/>
                      <a:pt x="12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2"/>
              <p:cNvSpPr/>
              <p:nvPr/>
            </p:nvSpPr>
            <p:spPr>
              <a:xfrm>
                <a:off x="4928986" y="4122017"/>
                <a:ext cx="612200" cy="702950"/>
              </a:xfrm>
              <a:custGeom>
                <a:avLst/>
                <a:gdLst/>
                <a:ahLst/>
                <a:cxnLst/>
                <a:rect l="l" t="t" r="r" b="b"/>
                <a:pathLst>
                  <a:path w="24488" h="28118" extrusionOk="0">
                    <a:moveTo>
                      <a:pt x="12244" y="1100"/>
                    </a:moveTo>
                    <a:lnTo>
                      <a:pt x="23467" y="7580"/>
                    </a:lnTo>
                    <a:lnTo>
                      <a:pt x="23467" y="20539"/>
                    </a:lnTo>
                    <a:lnTo>
                      <a:pt x="12244" y="27018"/>
                    </a:lnTo>
                    <a:lnTo>
                      <a:pt x="1021" y="20539"/>
                    </a:lnTo>
                    <a:lnTo>
                      <a:pt x="1021" y="7580"/>
                    </a:lnTo>
                    <a:lnTo>
                      <a:pt x="12244" y="1100"/>
                    </a:lnTo>
                    <a:close/>
                    <a:moveTo>
                      <a:pt x="12244" y="0"/>
                    </a:moveTo>
                    <a:cubicBezTo>
                      <a:pt x="12156" y="0"/>
                      <a:pt x="12067" y="23"/>
                      <a:pt x="11988" y="68"/>
                    </a:cubicBezTo>
                    <a:lnTo>
                      <a:pt x="255" y="6843"/>
                    </a:lnTo>
                    <a:cubicBezTo>
                      <a:pt x="98" y="6934"/>
                      <a:pt x="0" y="7102"/>
                      <a:pt x="0" y="7284"/>
                    </a:cubicBezTo>
                    <a:lnTo>
                      <a:pt x="0" y="20833"/>
                    </a:lnTo>
                    <a:cubicBezTo>
                      <a:pt x="0" y="21016"/>
                      <a:pt x="98" y="21184"/>
                      <a:pt x="255" y="21275"/>
                    </a:cubicBezTo>
                    <a:lnTo>
                      <a:pt x="11988" y="28049"/>
                    </a:lnTo>
                    <a:cubicBezTo>
                      <a:pt x="12067" y="28095"/>
                      <a:pt x="12156" y="28118"/>
                      <a:pt x="12244" y="28118"/>
                    </a:cubicBezTo>
                    <a:cubicBezTo>
                      <a:pt x="12332" y="28118"/>
                      <a:pt x="12420" y="28095"/>
                      <a:pt x="12498" y="28049"/>
                    </a:cubicBezTo>
                    <a:lnTo>
                      <a:pt x="24232" y="21275"/>
                    </a:lnTo>
                    <a:cubicBezTo>
                      <a:pt x="24390" y="21184"/>
                      <a:pt x="24488" y="21016"/>
                      <a:pt x="24488" y="20833"/>
                    </a:cubicBezTo>
                    <a:lnTo>
                      <a:pt x="24488" y="7284"/>
                    </a:lnTo>
                    <a:cubicBezTo>
                      <a:pt x="24488" y="7102"/>
                      <a:pt x="24390" y="6934"/>
                      <a:pt x="24232" y="6843"/>
                    </a:cubicBezTo>
                    <a:lnTo>
                      <a:pt x="12498" y="68"/>
                    </a:lnTo>
                    <a:cubicBezTo>
                      <a:pt x="12420" y="23"/>
                      <a:pt x="12332" y="0"/>
                      <a:pt x="12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42"/>
            <p:cNvGrpSpPr/>
            <p:nvPr/>
          </p:nvGrpSpPr>
          <p:grpSpPr>
            <a:xfrm rot="1799844">
              <a:off x="8544474" y="3828549"/>
              <a:ext cx="79812" cy="296865"/>
              <a:chOff x="5482445" y="3254500"/>
              <a:chExt cx="104650" cy="389250"/>
            </a:xfrm>
          </p:grpSpPr>
          <p:sp>
            <p:nvSpPr>
              <p:cNvPr id="2588" name="Google Shape;2588;p42"/>
              <p:cNvSpPr/>
              <p:nvPr/>
            </p:nvSpPr>
            <p:spPr>
              <a:xfrm>
                <a:off x="5523720" y="3310125"/>
                <a:ext cx="22100" cy="333625"/>
              </a:xfrm>
              <a:custGeom>
                <a:avLst/>
                <a:gdLst/>
                <a:ahLst/>
                <a:cxnLst/>
                <a:rect l="l" t="t" r="r" b="b"/>
                <a:pathLst>
                  <a:path w="884" h="13345" extrusionOk="0">
                    <a:moveTo>
                      <a:pt x="746" y="0"/>
                    </a:moveTo>
                    <a:lnTo>
                      <a:pt x="0" y="8"/>
                    </a:lnTo>
                    <a:lnTo>
                      <a:pt x="138" y="13345"/>
                    </a:lnTo>
                    <a:lnTo>
                      <a:pt x="883" y="13337"/>
                    </a:lnTo>
                    <a:lnTo>
                      <a:pt x="7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2"/>
              <p:cNvSpPr/>
              <p:nvPr/>
            </p:nvSpPr>
            <p:spPr>
              <a:xfrm>
                <a:off x="5482445" y="3254500"/>
                <a:ext cx="104650" cy="93200"/>
              </a:xfrm>
              <a:custGeom>
                <a:avLst/>
                <a:gdLst/>
                <a:ahLst/>
                <a:cxnLst/>
                <a:rect l="l" t="t" r="r" b="b"/>
                <a:pathLst>
                  <a:path w="4186" h="3728" extrusionOk="0">
                    <a:moveTo>
                      <a:pt x="2093" y="0"/>
                    </a:moveTo>
                    <a:cubicBezTo>
                      <a:pt x="1675" y="0"/>
                      <a:pt x="1254" y="140"/>
                      <a:pt x="906" y="427"/>
                    </a:cubicBezTo>
                    <a:cubicBezTo>
                      <a:pt x="113" y="1082"/>
                      <a:pt x="1" y="2256"/>
                      <a:pt x="657" y="3051"/>
                    </a:cubicBezTo>
                    <a:cubicBezTo>
                      <a:pt x="1024" y="3497"/>
                      <a:pt x="1556" y="3727"/>
                      <a:pt x="2093" y="3727"/>
                    </a:cubicBezTo>
                    <a:cubicBezTo>
                      <a:pt x="2511" y="3727"/>
                      <a:pt x="2932" y="3588"/>
                      <a:pt x="3280" y="3300"/>
                    </a:cubicBezTo>
                    <a:cubicBezTo>
                      <a:pt x="4073" y="2646"/>
                      <a:pt x="4185" y="1472"/>
                      <a:pt x="3529" y="677"/>
                    </a:cubicBezTo>
                    <a:cubicBezTo>
                      <a:pt x="3162" y="231"/>
                      <a:pt x="2630" y="0"/>
                      <a:pt x="2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90" name="Google Shape;2590;p42"/>
          <p:cNvGrpSpPr/>
          <p:nvPr/>
        </p:nvGrpSpPr>
        <p:grpSpPr>
          <a:xfrm>
            <a:off x="3668375" y="4271475"/>
            <a:ext cx="476775" cy="582775"/>
            <a:chOff x="3680250" y="1069325"/>
            <a:chExt cx="476775" cy="582775"/>
          </a:xfrm>
        </p:grpSpPr>
        <p:sp>
          <p:nvSpPr>
            <p:cNvPr id="2591" name="Google Shape;2591;p42"/>
            <p:cNvSpPr/>
            <p:nvPr/>
          </p:nvSpPr>
          <p:spPr>
            <a:xfrm>
              <a:off x="3743575" y="1156500"/>
              <a:ext cx="97950" cy="153400"/>
            </a:xfrm>
            <a:custGeom>
              <a:avLst/>
              <a:gdLst/>
              <a:ahLst/>
              <a:cxnLst/>
              <a:rect l="l" t="t" r="r" b="b"/>
              <a:pathLst>
                <a:path w="3918" h="6136" extrusionOk="0">
                  <a:moveTo>
                    <a:pt x="941" y="1"/>
                  </a:moveTo>
                  <a:cubicBezTo>
                    <a:pt x="925" y="1"/>
                    <a:pt x="909" y="4"/>
                    <a:pt x="894" y="9"/>
                  </a:cubicBezTo>
                  <a:cubicBezTo>
                    <a:pt x="0" y="339"/>
                    <a:pt x="2422" y="4965"/>
                    <a:pt x="2579" y="5861"/>
                  </a:cubicBezTo>
                  <a:cubicBezTo>
                    <a:pt x="2655" y="6053"/>
                    <a:pt x="2808" y="6135"/>
                    <a:pt x="2962" y="6135"/>
                  </a:cubicBezTo>
                  <a:cubicBezTo>
                    <a:pt x="3015" y="6135"/>
                    <a:pt x="3069" y="6126"/>
                    <a:pt x="3119" y="6107"/>
                  </a:cubicBezTo>
                  <a:cubicBezTo>
                    <a:pt x="3918" y="5774"/>
                    <a:pt x="2294" y="2714"/>
                    <a:pt x="2294" y="2714"/>
                  </a:cubicBezTo>
                  <a:cubicBezTo>
                    <a:pt x="2294" y="2714"/>
                    <a:pt x="1442" y="1"/>
                    <a:pt x="941" y="1"/>
                  </a:cubicBezTo>
                  <a:close/>
                </a:path>
              </a:pathLst>
            </a:custGeom>
            <a:solidFill>
              <a:srgbClr val="0B2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42"/>
            <p:cNvSpPr/>
            <p:nvPr/>
          </p:nvSpPr>
          <p:spPr>
            <a:xfrm>
              <a:off x="3741925" y="1440375"/>
              <a:ext cx="84525" cy="130900"/>
            </a:xfrm>
            <a:custGeom>
              <a:avLst/>
              <a:gdLst/>
              <a:ahLst/>
              <a:cxnLst/>
              <a:rect l="l" t="t" r="r" b="b"/>
              <a:pathLst>
                <a:path w="3381" h="5236" extrusionOk="0">
                  <a:moveTo>
                    <a:pt x="2812" y="0"/>
                  </a:moveTo>
                  <a:cubicBezTo>
                    <a:pt x="2748" y="0"/>
                    <a:pt x="2682" y="16"/>
                    <a:pt x="2616" y="52"/>
                  </a:cubicBezTo>
                  <a:cubicBezTo>
                    <a:pt x="1831" y="1071"/>
                    <a:pt x="1487" y="2435"/>
                    <a:pt x="893" y="3590"/>
                  </a:cubicBezTo>
                  <a:cubicBezTo>
                    <a:pt x="764" y="4078"/>
                    <a:pt x="1" y="4899"/>
                    <a:pt x="690" y="5230"/>
                  </a:cubicBezTo>
                  <a:cubicBezTo>
                    <a:pt x="713" y="5233"/>
                    <a:pt x="736" y="5235"/>
                    <a:pt x="759" y="5235"/>
                  </a:cubicBezTo>
                  <a:cubicBezTo>
                    <a:pt x="1470" y="5235"/>
                    <a:pt x="1737" y="3418"/>
                    <a:pt x="2130" y="2885"/>
                  </a:cubicBezTo>
                  <a:cubicBezTo>
                    <a:pt x="2462" y="2147"/>
                    <a:pt x="2777" y="1400"/>
                    <a:pt x="3150" y="682"/>
                  </a:cubicBezTo>
                  <a:cubicBezTo>
                    <a:pt x="3381" y="392"/>
                    <a:pt x="3129" y="0"/>
                    <a:pt x="2812" y="0"/>
                  </a:cubicBezTo>
                  <a:close/>
                </a:path>
              </a:pathLst>
            </a:custGeom>
            <a:solidFill>
              <a:srgbClr val="0B2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2"/>
            <p:cNvSpPr/>
            <p:nvPr/>
          </p:nvSpPr>
          <p:spPr>
            <a:xfrm>
              <a:off x="3921700" y="1385050"/>
              <a:ext cx="157275" cy="78750"/>
            </a:xfrm>
            <a:custGeom>
              <a:avLst/>
              <a:gdLst/>
              <a:ahLst/>
              <a:cxnLst/>
              <a:rect l="l" t="t" r="r" b="b"/>
              <a:pathLst>
                <a:path w="6291" h="3150" extrusionOk="0">
                  <a:moveTo>
                    <a:pt x="571" y="1"/>
                  </a:moveTo>
                  <a:cubicBezTo>
                    <a:pt x="266" y="1"/>
                    <a:pt x="1" y="371"/>
                    <a:pt x="219" y="673"/>
                  </a:cubicBezTo>
                  <a:cubicBezTo>
                    <a:pt x="1854" y="1671"/>
                    <a:pt x="3777" y="2210"/>
                    <a:pt x="5483" y="3106"/>
                  </a:cubicBezTo>
                  <a:cubicBezTo>
                    <a:pt x="5546" y="3136"/>
                    <a:pt x="5607" y="3150"/>
                    <a:pt x="5665" y="3150"/>
                  </a:cubicBezTo>
                  <a:cubicBezTo>
                    <a:pt x="6046" y="3150"/>
                    <a:pt x="6290" y="2568"/>
                    <a:pt x="5842" y="2340"/>
                  </a:cubicBezTo>
                  <a:cubicBezTo>
                    <a:pt x="4193" y="1540"/>
                    <a:pt x="2481" y="887"/>
                    <a:pt x="829" y="99"/>
                  </a:cubicBezTo>
                  <a:cubicBezTo>
                    <a:pt x="746" y="30"/>
                    <a:pt x="657" y="1"/>
                    <a:pt x="571" y="1"/>
                  </a:cubicBezTo>
                  <a:close/>
                </a:path>
              </a:pathLst>
            </a:custGeom>
            <a:solidFill>
              <a:srgbClr val="0B2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2"/>
            <p:cNvSpPr/>
            <p:nvPr/>
          </p:nvSpPr>
          <p:spPr>
            <a:xfrm>
              <a:off x="3680250" y="1069325"/>
              <a:ext cx="141575" cy="101900"/>
            </a:xfrm>
            <a:custGeom>
              <a:avLst/>
              <a:gdLst/>
              <a:ahLst/>
              <a:cxnLst/>
              <a:rect l="l" t="t" r="r" b="b"/>
              <a:pathLst>
                <a:path w="5663" h="4076" extrusionOk="0">
                  <a:moveTo>
                    <a:pt x="3330" y="0"/>
                  </a:moveTo>
                  <a:cubicBezTo>
                    <a:pt x="2994" y="0"/>
                    <a:pt x="2610" y="92"/>
                    <a:pt x="2180" y="303"/>
                  </a:cubicBezTo>
                  <a:cubicBezTo>
                    <a:pt x="1" y="1290"/>
                    <a:pt x="234" y="3888"/>
                    <a:pt x="2739" y="4075"/>
                  </a:cubicBezTo>
                  <a:cubicBezTo>
                    <a:pt x="2751" y="4075"/>
                    <a:pt x="2762" y="4076"/>
                    <a:pt x="2773" y="4076"/>
                  </a:cubicBezTo>
                  <a:cubicBezTo>
                    <a:pt x="5662" y="4076"/>
                    <a:pt x="5570" y="0"/>
                    <a:pt x="33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2"/>
            <p:cNvSpPr/>
            <p:nvPr/>
          </p:nvSpPr>
          <p:spPr>
            <a:xfrm>
              <a:off x="3684525" y="1555550"/>
              <a:ext cx="131175" cy="96550"/>
            </a:xfrm>
            <a:custGeom>
              <a:avLst/>
              <a:gdLst/>
              <a:ahLst/>
              <a:cxnLst/>
              <a:rect l="l" t="t" r="r" b="b"/>
              <a:pathLst>
                <a:path w="5247" h="3862" extrusionOk="0">
                  <a:moveTo>
                    <a:pt x="2725" y="0"/>
                  </a:moveTo>
                  <a:cubicBezTo>
                    <a:pt x="2570" y="0"/>
                    <a:pt x="2405" y="20"/>
                    <a:pt x="2233" y="61"/>
                  </a:cubicBezTo>
                  <a:cubicBezTo>
                    <a:pt x="2176" y="43"/>
                    <a:pt x="2113" y="34"/>
                    <a:pt x="2046" y="34"/>
                  </a:cubicBezTo>
                  <a:cubicBezTo>
                    <a:pt x="1428" y="34"/>
                    <a:pt x="455" y="766"/>
                    <a:pt x="515" y="1309"/>
                  </a:cubicBezTo>
                  <a:cubicBezTo>
                    <a:pt x="0" y="2891"/>
                    <a:pt x="930" y="3862"/>
                    <a:pt x="2308" y="3862"/>
                  </a:cubicBezTo>
                  <a:cubicBezTo>
                    <a:pt x="2534" y="3862"/>
                    <a:pt x="2771" y="3836"/>
                    <a:pt x="3016" y="3782"/>
                  </a:cubicBezTo>
                  <a:cubicBezTo>
                    <a:pt x="5247" y="3364"/>
                    <a:pt x="4771" y="0"/>
                    <a:pt x="27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2"/>
            <p:cNvSpPr/>
            <p:nvPr/>
          </p:nvSpPr>
          <p:spPr>
            <a:xfrm>
              <a:off x="4041300" y="1429575"/>
              <a:ext cx="115725" cy="98750"/>
            </a:xfrm>
            <a:custGeom>
              <a:avLst/>
              <a:gdLst/>
              <a:ahLst/>
              <a:cxnLst/>
              <a:rect l="l" t="t" r="r" b="b"/>
              <a:pathLst>
                <a:path w="4629" h="3950" extrusionOk="0">
                  <a:moveTo>
                    <a:pt x="2270" y="0"/>
                  </a:moveTo>
                  <a:cubicBezTo>
                    <a:pt x="1701" y="0"/>
                    <a:pt x="1138" y="272"/>
                    <a:pt x="815" y="861"/>
                  </a:cubicBezTo>
                  <a:cubicBezTo>
                    <a:pt x="116" y="1103"/>
                    <a:pt x="0" y="2050"/>
                    <a:pt x="207" y="2670"/>
                  </a:cubicBezTo>
                  <a:cubicBezTo>
                    <a:pt x="477" y="3577"/>
                    <a:pt x="1145" y="3950"/>
                    <a:pt x="1855" y="3950"/>
                  </a:cubicBezTo>
                  <a:cubicBezTo>
                    <a:pt x="3170" y="3950"/>
                    <a:pt x="4629" y="2674"/>
                    <a:pt x="3976" y="1154"/>
                  </a:cubicBezTo>
                  <a:cubicBezTo>
                    <a:pt x="3686" y="414"/>
                    <a:pt x="2972" y="0"/>
                    <a:pt x="22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2"/>
            <p:cNvSpPr/>
            <p:nvPr/>
          </p:nvSpPr>
          <p:spPr>
            <a:xfrm>
              <a:off x="3743925" y="1290750"/>
              <a:ext cx="216325" cy="179100"/>
            </a:xfrm>
            <a:custGeom>
              <a:avLst/>
              <a:gdLst/>
              <a:ahLst/>
              <a:cxnLst/>
              <a:rect l="l" t="t" r="r" b="b"/>
              <a:pathLst>
                <a:path w="8653" h="7164" extrusionOk="0">
                  <a:moveTo>
                    <a:pt x="4321" y="0"/>
                  </a:moveTo>
                  <a:cubicBezTo>
                    <a:pt x="3139" y="0"/>
                    <a:pt x="1973" y="561"/>
                    <a:pt x="1360" y="1721"/>
                  </a:cubicBezTo>
                  <a:cubicBezTo>
                    <a:pt x="0" y="4158"/>
                    <a:pt x="1608" y="7163"/>
                    <a:pt x="4224" y="7163"/>
                  </a:cubicBezTo>
                  <a:cubicBezTo>
                    <a:pt x="4556" y="7163"/>
                    <a:pt x="4904" y="7115"/>
                    <a:pt x="5265" y="7011"/>
                  </a:cubicBezTo>
                  <a:cubicBezTo>
                    <a:pt x="7581" y="6347"/>
                    <a:pt x="8653" y="3538"/>
                    <a:pt x="7304" y="1531"/>
                  </a:cubicBezTo>
                  <a:cubicBezTo>
                    <a:pt x="6616" y="522"/>
                    <a:pt x="5461" y="0"/>
                    <a:pt x="4321" y="0"/>
                  </a:cubicBezTo>
                  <a:close/>
                </a:path>
              </a:pathLst>
            </a:custGeom>
            <a:solidFill>
              <a:srgbClr val="F2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KoboCollect - Apps on Google Play">
            <a:extLst>
              <a:ext uri="{FF2B5EF4-FFF2-40B4-BE49-F238E27FC236}">
                <a16:creationId xmlns:a16="http://schemas.microsoft.com/office/drawing/2014/main" id="{0D0EDA95-DC55-3827-10C4-EA697576CF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3715" y="1803318"/>
            <a:ext cx="528970" cy="5289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F5C57F2-4919-3097-7DC5-99A2B95F8A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029503" flipH="1">
            <a:off x="4381943" y="1877746"/>
            <a:ext cx="380114" cy="38011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FBA001D-99DE-EA7B-904C-76DABFA0C484}"/>
              </a:ext>
            </a:extLst>
          </p:cNvPr>
          <p:cNvPicPr>
            <a:picLocks noChangeAspect="1"/>
          </p:cNvPicPr>
          <p:nvPr/>
        </p:nvPicPr>
        <p:blipFill>
          <a:blip r:embed="rId5"/>
          <a:stretch>
            <a:fillRect/>
          </a:stretch>
        </p:blipFill>
        <p:spPr>
          <a:xfrm>
            <a:off x="7042381" y="1782877"/>
            <a:ext cx="426838" cy="53428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62"/>
        <p:cNvGrpSpPr/>
        <p:nvPr/>
      </p:nvGrpSpPr>
      <p:grpSpPr>
        <a:xfrm>
          <a:off x="0" y="0"/>
          <a:ext cx="0" cy="0"/>
          <a:chOff x="0" y="0"/>
          <a:chExt cx="0" cy="0"/>
        </a:xfrm>
      </p:grpSpPr>
      <p:sp>
        <p:nvSpPr>
          <p:cNvPr id="2963" name="Google Shape;2963;p51"/>
          <p:cNvSpPr/>
          <p:nvPr/>
        </p:nvSpPr>
        <p:spPr>
          <a:xfrm>
            <a:off x="828347" y="552897"/>
            <a:ext cx="7704000" cy="5667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51"/>
          <p:cNvSpPr txBox="1">
            <a:spLocks noGrp="1"/>
          </p:cNvSpPr>
          <p:nvPr>
            <p:ph type="title" idx="7"/>
          </p:nvPr>
        </p:nvSpPr>
        <p:spPr>
          <a:xfrm>
            <a:off x="3429000" y="3430575"/>
            <a:ext cx="2286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Winter</a:t>
            </a:r>
            <a:endParaRPr dirty="0"/>
          </a:p>
        </p:txBody>
      </p:sp>
      <p:sp>
        <p:nvSpPr>
          <p:cNvPr id="2973" name="Google Shape;2973;p51"/>
          <p:cNvSpPr txBox="1">
            <a:spLocks noGrp="1"/>
          </p:cNvSpPr>
          <p:nvPr>
            <p:ph type="title" idx="9"/>
          </p:nvPr>
        </p:nvSpPr>
        <p:spPr>
          <a:xfrm>
            <a:off x="720000" y="444549"/>
            <a:ext cx="7704000" cy="56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Season</a:t>
            </a:r>
            <a:endParaRPr dirty="0"/>
          </a:p>
        </p:txBody>
      </p:sp>
      <p:sp>
        <p:nvSpPr>
          <p:cNvPr id="2974" name="Google Shape;2974;p51"/>
          <p:cNvSpPr/>
          <p:nvPr/>
        </p:nvSpPr>
        <p:spPr>
          <a:xfrm>
            <a:off x="720537" y="3063518"/>
            <a:ext cx="2286000" cy="2040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51"/>
          <p:cNvSpPr/>
          <p:nvPr/>
        </p:nvSpPr>
        <p:spPr>
          <a:xfrm>
            <a:off x="720537" y="2808678"/>
            <a:ext cx="2286000" cy="204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51"/>
          <p:cNvSpPr/>
          <p:nvPr/>
        </p:nvSpPr>
        <p:spPr>
          <a:xfrm>
            <a:off x="720537" y="2553839"/>
            <a:ext cx="2286000" cy="204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51"/>
          <p:cNvSpPr/>
          <p:nvPr/>
        </p:nvSpPr>
        <p:spPr>
          <a:xfrm>
            <a:off x="720537" y="2298989"/>
            <a:ext cx="2286000" cy="204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51"/>
          <p:cNvSpPr/>
          <p:nvPr/>
        </p:nvSpPr>
        <p:spPr>
          <a:xfrm>
            <a:off x="720537" y="2044139"/>
            <a:ext cx="2286000" cy="204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51"/>
          <p:cNvSpPr/>
          <p:nvPr/>
        </p:nvSpPr>
        <p:spPr>
          <a:xfrm>
            <a:off x="3429000" y="3063518"/>
            <a:ext cx="2286000" cy="2040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51"/>
          <p:cNvSpPr/>
          <p:nvPr/>
        </p:nvSpPr>
        <p:spPr>
          <a:xfrm>
            <a:off x="3429000" y="2808678"/>
            <a:ext cx="2286000" cy="2040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51"/>
          <p:cNvSpPr/>
          <p:nvPr/>
        </p:nvSpPr>
        <p:spPr>
          <a:xfrm>
            <a:off x="3429000" y="2553839"/>
            <a:ext cx="2286000" cy="204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51"/>
          <p:cNvSpPr/>
          <p:nvPr/>
        </p:nvSpPr>
        <p:spPr>
          <a:xfrm>
            <a:off x="3429000" y="2298989"/>
            <a:ext cx="2286000" cy="204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51"/>
          <p:cNvSpPr/>
          <p:nvPr/>
        </p:nvSpPr>
        <p:spPr>
          <a:xfrm>
            <a:off x="3429000" y="2044139"/>
            <a:ext cx="2286000" cy="204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51"/>
          <p:cNvSpPr/>
          <p:nvPr/>
        </p:nvSpPr>
        <p:spPr>
          <a:xfrm>
            <a:off x="6137463" y="3063518"/>
            <a:ext cx="2286000" cy="2040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51"/>
          <p:cNvSpPr/>
          <p:nvPr/>
        </p:nvSpPr>
        <p:spPr>
          <a:xfrm>
            <a:off x="6137463" y="2808678"/>
            <a:ext cx="2286000" cy="2040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51"/>
          <p:cNvSpPr/>
          <p:nvPr/>
        </p:nvSpPr>
        <p:spPr>
          <a:xfrm>
            <a:off x="6137463" y="2553839"/>
            <a:ext cx="2286000" cy="2040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51"/>
          <p:cNvSpPr/>
          <p:nvPr/>
        </p:nvSpPr>
        <p:spPr>
          <a:xfrm>
            <a:off x="6137463" y="2298989"/>
            <a:ext cx="2286000" cy="2040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51"/>
          <p:cNvSpPr/>
          <p:nvPr/>
        </p:nvSpPr>
        <p:spPr>
          <a:xfrm>
            <a:off x="6137463" y="2044139"/>
            <a:ext cx="2286000" cy="204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51"/>
          <p:cNvSpPr/>
          <p:nvPr/>
        </p:nvSpPr>
        <p:spPr>
          <a:xfrm>
            <a:off x="8365038" y="1236575"/>
            <a:ext cx="433016" cy="374118"/>
          </a:xfrm>
          <a:custGeom>
            <a:avLst/>
            <a:gdLst/>
            <a:ahLst/>
            <a:cxnLst/>
            <a:rect l="l" t="t" r="r" b="b"/>
            <a:pathLst>
              <a:path w="36782" h="31779" extrusionOk="0">
                <a:moveTo>
                  <a:pt x="35916" y="1"/>
                </a:moveTo>
                <a:cubicBezTo>
                  <a:pt x="35847" y="1"/>
                  <a:pt x="35773" y="14"/>
                  <a:pt x="35696" y="43"/>
                </a:cubicBezTo>
                <a:cubicBezTo>
                  <a:pt x="29317" y="2284"/>
                  <a:pt x="22802" y="4255"/>
                  <a:pt x="16640" y="7067"/>
                </a:cubicBezTo>
                <a:cubicBezTo>
                  <a:pt x="12107" y="8774"/>
                  <a:pt x="21804" y="11179"/>
                  <a:pt x="23090" y="12032"/>
                </a:cubicBezTo>
                <a:cubicBezTo>
                  <a:pt x="18380" y="14316"/>
                  <a:pt x="13381" y="15986"/>
                  <a:pt x="8747" y="18426"/>
                </a:cubicBezTo>
                <a:cubicBezTo>
                  <a:pt x="5359" y="20171"/>
                  <a:pt x="15677" y="21320"/>
                  <a:pt x="16634" y="21801"/>
                </a:cubicBezTo>
                <a:cubicBezTo>
                  <a:pt x="12982" y="23924"/>
                  <a:pt x="9317" y="26027"/>
                  <a:pt x="5676" y="28166"/>
                </a:cubicBezTo>
                <a:cubicBezTo>
                  <a:pt x="4787" y="28931"/>
                  <a:pt x="0" y="31097"/>
                  <a:pt x="1288" y="31692"/>
                </a:cubicBezTo>
                <a:cubicBezTo>
                  <a:pt x="1417" y="31751"/>
                  <a:pt x="1593" y="31779"/>
                  <a:pt x="1809" y="31779"/>
                </a:cubicBezTo>
                <a:cubicBezTo>
                  <a:pt x="3932" y="31779"/>
                  <a:pt x="9865" y="29131"/>
                  <a:pt x="11870" y="28368"/>
                </a:cubicBezTo>
                <a:cubicBezTo>
                  <a:pt x="16864" y="26147"/>
                  <a:pt x="27222" y="22319"/>
                  <a:pt x="27326" y="20868"/>
                </a:cubicBezTo>
                <a:lnTo>
                  <a:pt x="27326" y="20867"/>
                </a:lnTo>
                <a:cubicBezTo>
                  <a:pt x="27612" y="19861"/>
                  <a:pt x="19548" y="18499"/>
                  <a:pt x="18430" y="18141"/>
                </a:cubicBezTo>
                <a:cubicBezTo>
                  <a:pt x="20364" y="16938"/>
                  <a:pt x="32823" y="12624"/>
                  <a:pt x="31841" y="11434"/>
                </a:cubicBezTo>
                <a:cubicBezTo>
                  <a:pt x="30549" y="9869"/>
                  <a:pt x="26023" y="9748"/>
                  <a:pt x="23171" y="8394"/>
                </a:cubicBezTo>
                <a:cubicBezTo>
                  <a:pt x="27343" y="5953"/>
                  <a:pt x="31757" y="3228"/>
                  <a:pt x="36116" y="1183"/>
                </a:cubicBezTo>
                <a:cubicBezTo>
                  <a:pt x="36781" y="944"/>
                  <a:pt x="36505" y="1"/>
                  <a:pt x="35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980;p51">
            <a:extLst>
              <a:ext uri="{FF2B5EF4-FFF2-40B4-BE49-F238E27FC236}">
                <a16:creationId xmlns:a16="http://schemas.microsoft.com/office/drawing/2014/main" id="{EC25909F-3B38-9D34-6CEF-B19AD1C2578F}"/>
              </a:ext>
            </a:extLst>
          </p:cNvPr>
          <p:cNvSpPr/>
          <p:nvPr/>
        </p:nvSpPr>
        <p:spPr>
          <a:xfrm>
            <a:off x="3429000" y="2564046"/>
            <a:ext cx="2286000" cy="2040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3">
            <a:extLst>
              <a:ext uri="{FF2B5EF4-FFF2-40B4-BE49-F238E27FC236}">
                <a16:creationId xmlns:a16="http://schemas.microsoft.com/office/drawing/2014/main" id="{BFC49C22-8123-8789-E2EB-C6283D5736F3}"/>
              </a:ext>
            </a:extLst>
          </p:cNvPr>
          <p:cNvSpPr>
            <a:spLocks noGrp="1"/>
          </p:cNvSpPr>
          <p:nvPr>
            <p:ph type="title" idx="8"/>
          </p:nvPr>
        </p:nvSpPr>
        <p:spPr/>
        <p:txBody>
          <a:bodyPr/>
          <a:lstStyle/>
          <a:p>
            <a:r>
              <a:rPr lang="en-GB" dirty="0"/>
              <a:t>Summer</a:t>
            </a:r>
            <a:endParaRPr lang="en-US" dirty="0"/>
          </a:p>
        </p:txBody>
      </p:sp>
      <p:sp>
        <p:nvSpPr>
          <p:cNvPr id="10" name="Title 9">
            <a:extLst>
              <a:ext uri="{FF2B5EF4-FFF2-40B4-BE49-F238E27FC236}">
                <a16:creationId xmlns:a16="http://schemas.microsoft.com/office/drawing/2014/main" id="{9C6CA77A-5908-D4C4-60B6-3997588A1F53}"/>
              </a:ext>
            </a:extLst>
          </p:cNvPr>
          <p:cNvSpPr>
            <a:spLocks noGrp="1"/>
          </p:cNvSpPr>
          <p:nvPr>
            <p:ph type="title" idx="6"/>
          </p:nvPr>
        </p:nvSpPr>
        <p:spPr/>
        <p:txBody>
          <a:bodyPr/>
          <a:lstStyle/>
          <a:p>
            <a:r>
              <a:rPr lang="en-GB" dirty="0"/>
              <a:t>Rainy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14"/>
        <p:cNvGrpSpPr/>
        <p:nvPr/>
      </p:nvGrpSpPr>
      <p:grpSpPr>
        <a:xfrm>
          <a:off x="0" y="0"/>
          <a:ext cx="0" cy="0"/>
          <a:chOff x="0" y="0"/>
          <a:chExt cx="0" cy="0"/>
        </a:xfrm>
      </p:grpSpPr>
      <p:sp>
        <p:nvSpPr>
          <p:cNvPr id="3315" name="Google Shape;3315;p63"/>
          <p:cNvSpPr/>
          <p:nvPr/>
        </p:nvSpPr>
        <p:spPr>
          <a:xfrm>
            <a:off x="828347" y="552897"/>
            <a:ext cx="7704000" cy="5667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63"/>
          <p:cNvSpPr/>
          <p:nvPr/>
        </p:nvSpPr>
        <p:spPr>
          <a:xfrm>
            <a:off x="3293079" y="2135283"/>
            <a:ext cx="2319000" cy="540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63"/>
          <p:cNvSpPr/>
          <p:nvPr/>
        </p:nvSpPr>
        <p:spPr>
          <a:xfrm>
            <a:off x="3293079" y="2813383"/>
            <a:ext cx="2319000" cy="540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63"/>
          <p:cNvSpPr/>
          <p:nvPr/>
        </p:nvSpPr>
        <p:spPr>
          <a:xfrm>
            <a:off x="3293079" y="3491483"/>
            <a:ext cx="2319000" cy="540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63"/>
          <p:cNvSpPr/>
          <p:nvPr/>
        </p:nvSpPr>
        <p:spPr>
          <a:xfrm>
            <a:off x="3293079" y="2135283"/>
            <a:ext cx="1938140" cy="5400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1" name="Google Shape;3321;p63"/>
          <p:cNvSpPr/>
          <p:nvPr/>
        </p:nvSpPr>
        <p:spPr>
          <a:xfrm>
            <a:off x="3293079" y="3491483"/>
            <a:ext cx="1693591" cy="5400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2" name="Google Shape;3322;p63"/>
          <p:cNvSpPr/>
          <p:nvPr/>
        </p:nvSpPr>
        <p:spPr>
          <a:xfrm>
            <a:off x="3293078" y="2813383"/>
            <a:ext cx="2057407" cy="5400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4" name="Google Shape;3324;p63"/>
          <p:cNvSpPr txBox="1">
            <a:spLocks noGrp="1"/>
          </p:cNvSpPr>
          <p:nvPr>
            <p:ph type="title"/>
          </p:nvPr>
        </p:nvSpPr>
        <p:spPr>
          <a:xfrm>
            <a:off x="720000" y="444549"/>
            <a:ext cx="7704000" cy="56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Result </a:t>
            </a:r>
            <a:endParaRPr dirty="0"/>
          </a:p>
        </p:txBody>
      </p:sp>
      <p:sp>
        <p:nvSpPr>
          <p:cNvPr id="3329" name="Google Shape;3329;p63"/>
          <p:cNvSpPr txBox="1">
            <a:spLocks noGrp="1"/>
          </p:cNvSpPr>
          <p:nvPr>
            <p:ph type="title" idx="4294967295"/>
          </p:nvPr>
        </p:nvSpPr>
        <p:spPr>
          <a:xfrm>
            <a:off x="3293079" y="1457183"/>
            <a:ext cx="2998200" cy="54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dirty="0"/>
              <a:t>Frequency of DISEASE</a:t>
            </a:r>
            <a:endParaRPr sz="2500" dirty="0"/>
          </a:p>
        </p:txBody>
      </p:sp>
      <p:sp>
        <p:nvSpPr>
          <p:cNvPr id="3330" name="Google Shape;3330;p63"/>
          <p:cNvSpPr txBox="1">
            <a:spLocks noGrp="1"/>
          </p:cNvSpPr>
          <p:nvPr>
            <p:ph type="title" idx="4294967295"/>
          </p:nvPr>
        </p:nvSpPr>
        <p:spPr>
          <a:xfrm>
            <a:off x="3293079" y="2914933"/>
            <a:ext cx="1233900" cy="33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chemeClr val="dk1"/>
                </a:solidFill>
              </a:rPr>
              <a:t>FMD</a:t>
            </a:r>
            <a:endParaRPr sz="2500" dirty="0">
              <a:solidFill>
                <a:schemeClr val="dk1"/>
              </a:solidFill>
            </a:endParaRPr>
          </a:p>
        </p:txBody>
      </p:sp>
      <p:sp>
        <p:nvSpPr>
          <p:cNvPr id="3331" name="Google Shape;3331;p63"/>
          <p:cNvSpPr txBox="1">
            <a:spLocks noGrp="1"/>
          </p:cNvSpPr>
          <p:nvPr>
            <p:ph type="title" idx="4294967295"/>
          </p:nvPr>
        </p:nvSpPr>
        <p:spPr>
          <a:xfrm>
            <a:off x="3293079" y="3593033"/>
            <a:ext cx="1233900" cy="33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chemeClr val="dk1"/>
                </a:solidFill>
              </a:rPr>
              <a:t>OTHERS </a:t>
            </a:r>
            <a:endParaRPr sz="2500" dirty="0">
              <a:solidFill>
                <a:schemeClr val="dk1"/>
              </a:solidFill>
            </a:endParaRPr>
          </a:p>
        </p:txBody>
      </p:sp>
      <p:sp>
        <p:nvSpPr>
          <p:cNvPr id="3332" name="Google Shape;3332;p63"/>
          <p:cNvSpPr txBox="1">
            <a:spLocks noGrp="1"/>
          </p:cNvSpPr>
          <p:nvPr>
            <p:ph type="title" idx="4294967295"/>
          </p:nvPr>
        </p:nvSpPr>
        <p:spPr>
          <a:xfrm>
            <a:off x="3293079" y="2236833"/>
            <a:ext cx="1233900" cy="33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chemeClr val="dk1"/>
                </a:solidFill>
              </a:rPr>
              <a:t>lsd</a:t>
            </a:r>
            <a:endParaRPr sz="2500" dirty="0">
              <a:solidFill>
                <a:schemeClr val="dk1"/>
              </a:solidFill>
            </a:endParaRPr>
          </a:p>
        </p:txBody>
      </p:sp>
      <p:sp>
        <p:nvSpPr>
          <p:cNvPr id="3333" name="Google Shape;3333;p63"/>
          <p:cNvSpPr txBox="1"/>
          <p:nvPr/>
        </p:nvSpPr>
        <p:spPr>
          <a:xfrm>
            <a:off x="5490457" y="2338383"/>
            <a:ext cx="926944" cy="33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1600"/>
              </a:spcAft>
              <a:buNone/>
            </a:pPr>
            <a:r>
              <a:rPr lang="en" sz="2000" dirty="0">
                <a:solidFill>
                  <a:schemeClr val="dk1"/>
                </a:solidFill>
                <a:latin typeface="Staatliches"/>
                <a:ea typeface="Staatliches"/>
                <a:cs typeface="Staatliches"/>
                <a:sym typeface="Staatliches"/>
              </a:rPr>
              <a:t> 17.39%</a:t>
            </a:r>
            <a:endParaRPr sz="2000" dirty="0">
              <a:latin typeface="Staatliches"/>
              <a:ea typeface="Staatliches"/>
              <a:cs typeface="Staatliches"/>
              <a:sym typeface="Staatliches"/>
            </a:endParaRPr>
          </a:p>
        </p:txBody>
      </p:sp>
      <p:sp>
        <p:nvSpPr>
          <p:cNvPr id="3334" name="Google Shape;3334;p63"/>
          <p:cNvSpPr txBox="1"/>
          <p:nvPr/>
        </p:nvSpPr>
        <p:spPr>
          <a:xfrm>
            <a:off x="5490457" y="3016483"/>
            <a:ext cx="926944" cy="33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1600"/>
              </a:spcAft>
              <a:buNone/>
            </a:pPr>
            <a:r>
              <a:rPr lang="en" sz="2000" dirty="0">
                <a:solidFill>
                  <a:schemeClr val="dk1"/>
                </a:solidFill>
                <a:latin typeface="Staatliches"/>
                <a:ea typeface="Staatliches"/>
                <a:cs typeface="Staatliches"/>
                <a:sym typeface="Staatliches"/>
              </a:rPr>
              <a:t> 13.04%</a:t>
            </a:r>
            <a:endParaRPr sz="2000" dirty="0">
              <a:latin typeface="Staatliches"/>
              <a:ea typeface="Staatliches"/>
              <a:cs typeface="Staatliches"/>
              <a:sym typeface="Staatliches"/>
            </a:endParaRPr>
          </a:p>
        </p:txBody>
      </p:sp>
      <p:sp>
        <p:nvSpPr>
          <p:cNvPr id="3335" name="Google Shape;3335;p63"/>
          <p:cNvSpPr txBox="1"/>
          <p:nvPr/>
        </p:nvSpPr>
        <p:spPr>
          <a:xfrm>
            <a:off x="5277806" y="3714987"/>
            <a:ext cx="1139595" cy="33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1600"/>
              </a:spcAft>
              <a:buNone/>
            </a:pPr>
            <a:r>
              <a:rPr lang="en" sz="2000" dirty="0">
                <a:solidFill>
                  <a:schemeClr val="dk1"/>
                </a:solidFill>
                <a:latin typeface="Staatliches"/>
                <a:ea typeface="Staatliches"/>
                <a:cs typeface="Staatliches"/>
                <a:sym typeface="Staatliches"/>
              </a:rPr>
              <a:t>79.57%</a:t>
            </a:r>
            <a:endParaRPr sz="2000" dirty="0">
              <a:latin typeface="Staatliches"/>
              <a:ea typeface="Staatliches"/>
              <a:cs typeface="Staatliches"/>
              <a:sym typeface="Staatliche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14"/>
        <p:cNvGrpSpPr/>
        <p:nvPr/>
      </p:nvGrpSpPr>
      <p:grpSpPr>
        <a:xfrm>
          <a:off x="0" y="0"/>
          <a:ext cx="0" cy="0"/>
          <a:chOff x="0" y="0"/>
          <a:chExt cx="0" cy="0"/>
        </a:xfrm>
      </p:grpSpPr>
      <p:grpSp>
        <p:nvGrpSpPr>
          <p:cNvPr id="2517" name="Google Shape;2517;p41"/>
          <p:cNvGrpSpPr/>
          <p:nvPr/>
        </p:nvGrpSpPr>
        <p:grpSpPr>
          <a:xfrm>
            <a:off x="366631" y="4273950"/>
            <a:ext cx="1160337" cy="659099"/>
            <a:chOff x="3975856" y="181275"/>
            <a:chExt cx="1160337" cy="659099"/>
          </a:xfrm>
        </p:grpSpPr>
        <p:sp>
          <p:nvSpPr>
            <p:cNvPr id="2518" name="Google Shape;2518;p41"/>
            <p:cNvSpPr/>
            <p:nvPr/>
          </p:nvSpPr>
          <p:spPr>
            <a:xfrm rot="10800000">
              <a:off x="4678806" y="5500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1"/>
            <p:cNvSpPr/>
            <p:nvPr/>
          </p:nvSpPr>
          <p:spPr>
            <a:xfrm rot="10800000">
              <a:off x="4503068" y="5500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1"/>
            <p:cNvSpPr/>
            <p:nvPr/>
          </p:nvSpPr>
          <p:spPr>
            <a:xfrm rot="10800000">
              <a:off x="4327331" y="5500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1"/>
            <p:cNvSpPr/>
            <p:nvPr/>
          </p:nvSpPr>
          <p:spPr>
            <a:xfrm rot="10800000">
              <a:off x="4151593" y="5500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1"/>
            <p:cNvSpPr/>
            <p:nvPr/>
          </p:nvSpPr>
          <p:spPr>
            <a:xfrm rot="10800000">
              <a:off x="3975856" y="5500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1"/>
            <p:cNvSpPr/>
            <p:nvPr/>
          </p:nvSpPr>
          <p:spPr>
            <a:xfrm rot="10800000">
              <a:off x="4678806" y="3656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1"/>
            <p:cNvSpPr/>
            <p:nvPr/>
          </p:nvSpPr>
          <p:spPr>
            <a:xfrm rot="10800000">
              <a:off x="4503068" y="3656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1"/>
            <p:cNvSpPr/>
            <p:nvPr/>
          </p:nvSpPr>
          <p:spPr>
            <a:xfrm rot="10800000">
              <a:off x="4327331" y="3656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1"/>
            <p:cNvSpPr/>
            <p:nvPr/>
          </p:nvSpPr>
          <p:spPr>
            <a:xfrm rot="10800000">
              <a:off x="4151593" y="3656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1"/>
            <p:cNvSpPr/>
            <p:nvPr/>
          </p:nvSpPr>
          <p:spPr>
            <a:xfrm rot="10800000">
              <a:off x="3975856" y="3656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1"/>
            <p:cNvSpPr/>
            <p:nvPr/>
          </p:nvSpPr>
          <p:spPr>
            <a:xfrm rot="10800000">
              <a:off x="4678806" y="1812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1"/>
            <p:cNvSpPr/>
            <p:nvPr/>
          </p:nvSpPr>
          <p:spPr>
            <a:xfrm rot="10800000">
              <a:off x="4503068" y="1812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1"/>
            <p:cNvSpPr/>
            <p:nvPr/>
          </p:nvSpPr>
          <p:spPr>
            <a:xfrm rot="10800000">
              <a:off x="4327331" y="1812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1"/>
            <p:cNvSpPr/>
            <p:nvPr/>
          </p:nvSpPr>
          <p:spPr>
            <a:xfrm rot="10800000">
              <a:off x="4151593" y="1812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1"/>
            <p:cNvSpPr/>
            <p:nvPr/>
          </p:nvSpPr>
          <p:spPr>
            <a:xfrm rot="10800000">
              <a:off x="3975856" y="1812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1"/>
            <p:cNvSpPr/>
            <p:nvPr/>
          </p:nvSpPr>
          <p:spPr>
            <a:xfrm rot="10800000">
              <a:off x="4678806" y="7344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1"/>
            <p:cNvSpPr/>
            <p:nvPr/>
          </p:nvSpPr>
          <p:spPr>
            <a:xfrm rot="10800000">
              <a:off x="4503068" y="7344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1"/>
            <p:cNvSpPr/>
            <p:nvPr/>
          </p:nvSpPr>
          <p:spPr>
            <a:xfrm rot="10800000">
              <a:off x="4327331" y="7344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1"/>
            <p:cNvSpPr/>
            <p:nvPr/>
          </p:nvSpPr>
          <p:spPr>
            <a:xfrm rot="10800000">
              <a:off x="4151593" y="7344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1"/>
            <p:cNvSpPr/>
            <p:nvPr/>
          </p:nvSpPr>
          <p:spPr>
            <a:xfrm rot="10800000">
              <a:off x="3975856" y="7344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1"/>
            <p:cNvSpPr/>
            <p:nvPr/>
          </p:nvSpPr>
          <p:spPr>
            <a:xfrm rot="10800000">
              <a:off x="4854543" y="5500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1"/>
            <p:cNvSpPr/>
            <p:nvPr/>
          </p:nvSpPr>
          <p:spPr>
            <a:xfrm rot="10800000">
              <a:off x="4854543" y="3656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1"/>
            <p:cNvSpPr/>
            <p:nvPr/>
          </p:nvSpPr>
          <p:spPr>
            <a:xfrm rot="10800000">
              <a:off x="4854543" y="1812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1"/>
            <p:cNvSpPr/>
            <p:nvPr/>
          </p:nvSpPr>
          <p:spPr>
            <a:xfrm rot="10800000">
              <a:off x="4854543" y="7344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1"/>
            <p:cNvSpPr/>
            <p:nvPr/>
          </p:nvSpPr>
          <p:spPr>
            <a:xfrm rot="10800000">
              <a:off x="5030293" y="5500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1"/>
            <p:cNvSpPr/>
            <p:nvPr/>
          </p:nvSpPr>
          <p:spPr>
            <a:xfrm rot="10800000">
              <a:off x="5030293" y="3656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1"/>
            <p:cNvSpPr/>
            <p:nvPr/>
          </p:nvSpPr>
          <p:spPr>
            <a:xfrm rot="10800000">
              <a:off x="5030293" y="1812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1"/>
            <p:cNvSpPr/>
            <p:nvPr/>
          </p:nvSpPr>
          <p:spPr>
            <a:xfrm rot="10800000">
              <a:off x="5030293" y="7344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11">
            <a:extLst>
              <a:ext uri="{FF2B5EF4-FFF2-40B4-BE49-F238E27FC236}">
                <a16:creationId xmlns:a16="http://schemas.microsoft.com/office/drawing/2014/main" id="{ECFF87AF-6211-3A71-720C-F0E1FBAFA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30"/>
            <a:ext cx="9144000" cy="5153330"/>
          </a:xfrm>
          <a:prstGeom prst="rect">
            <a:avLst/>
          </a:prstGeom>
          <a:ln>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1"/>
        <p:cNvGrpSpPr/>
        <p:nvPr/>
      </p:nvGrpSpPr>
      <p:grpSpPr>
        <a:xfrm>
          <a:off x="0" y="0"/>
          <a:ext cx="0" cy="0"/>
          <a:chOff x="0" y="0"/>
          <a:chExt cx="0" cy="0"/>
        </a:xfrm>
      </p:grpSpPr>
      <p:sp>
        <p:nvSpPr>
          <p:cNvPr id="2462" name="Google Shape;2462;p39"/>
          <p:cNvSpPr txBox="1">
            <a:spLocks noGrp="1"/>
          </p:cNvSpPr>
          <p:nvPr>
            <p:ph type="subTitle" idx="1"/>
          </p:nvPr>
        </p:nvSpPr>
        <p:spPr>
          <a:xfrm>
            <a:off x="1266085" y="1382825"/>
            <a:ext cx="3406390" cy="2921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t>In this research, we collected data from multiple areas within Gobra Union in Gopalganj Sadar, Gopalganj. The area included </a:t>
            </a:r>
            <a:r>
              <a:rPr lang="en-GB" dirty="0" err="1"/>
              <a:t>balurmath</a:t>
            </a:r>
            <a:r>
              <a:rPr lang="en-GB" dirty="0"/>
              <a:t>, </a:t>
            </a:r>
            <a:r>
              <a:rPr lang="en-GB" dirty="0" err="1"/>
              <a:t>charpathalia,north</a:t>
            </a:r>
            <a:r>
              <a:rPr lang="en-GB" dirty="0"/>
              <a:t> and south area of </a:t>
            </a:r>
            <a:r>
              <a:rPr lang="en-GB" dirty="0" err="1"/>
              <a:t>Ghonapara</a:t>
            </a:r>
            <a:r>
              <a:rPr lang="en-GB" dirty="0"/>
              <a:t>,  </a:t>
            </a:r>
            <a:r>
              <a:rPr lang="en-GB" dirty="0" err="1"/>
              <a:t>nilarmath</a:t>
            </a:r>
            <a:r>
              <a:rPr lang="en-GB" dirty="0"/>
              <a:t>. According to data we evaluate most prominent diseases are FMD and LSD along with these diseases’ </a:t>
            </a:r>
            <a:r>
              <a:rPr lang="en-GB" dirty="0" err="1"/>
              <a:t>hemorrhagic</a:t>
            </a:r>
            <a:r>
              <a:rPr lang="en-GB" dirty="0"/>
              <a:t> </a:t>
            </a:r>
            <a:r>
              <a:rPr lang="en-GB" dirty="0" err="1"/>
              <a:t>septicemia</a:t>
            </a:r>
            <a:r>
              <a:rPr lang="en-GB" dirty="0"/>
              <a:t>, tympany and bloat, dermatitis, mastitis, protozoan diseases and some other frequently </a:t>
            </a:r>
            <a:r>
              <a:rPr lang="en-GB" dirty="0" err="1"/>
              <a:t>occuring</a:t>
            </a:r>
            <a:r>
              <a:rPr lang="en-GB" dirty="0"/>
              <a:t> disease condition like seasonal </a:t>
            </a:r>
            <a:r>
              <a:rPr lang="en-GB" dirty="0" err="1"/>
              <a:t>diarrhea</a:t>
            </a:r>
            <a:r>
              <a:rPr lang="en-GB" dirty="0"/>
              <a:t> are noticed in the cattle. </a:t>
            </a:r>
            <a:endParaRPr lang="en-US" dirty="0"/>
          </a:p>
        </p:txBody>
      </p:sp>
      <p:sp>
        <p:nvSpPr>
          <p:cNvPr id="2463" name="Google Shape;2463;p39"/>
          <p:cNvSpPr txBox="1">
            <a:spLocks noGrp="1"/>
          </p:cNvSpPr>
          <p:nvPr>
            <p:ph type="subTitle" idx="2"/>
          </p:nvPr>
        </p:nvSpPr>
        <p:spPr>
          <a:xfrm>
            <a:off x="5023962" y="1382825"/>
            <a:ext cx="2606443" cy="292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 our study region frequent FMD outbreaks are found in winter season and post monsoon when there is high humidity and low temperature in the environment. Some previous studies also indicated that FMD outbreaks are  prominent in the cooler months of the year11.</a:t>
            </a:r>
          </a:p>
          <a:p>
            <a:pPr marL="0" lvl="0" indent="0" algn="l" rtl="0">
              <a:spcBef>
                <a:spcPts val="0"/>
              </a:spcBef>
              <a:spcAft>
                <a:spcPts val="0"/>
              </a:spcAft>
              <a:buNone/>
            </a:pPr>
            <a:r>
              <a:rPr lang="en-GB" dirty="0"/>
              <a:t>LSD outbreaks are noticed prominently in summer season, </a:t>
            </a:r>
            <a:endParaRPr lang="en-US" dirty="0"/>
          </a:p>
        </p:txBody>
      </p:sp>
      <p:sp>
        <p:nvSpPr>
          <p:cNvPr id="2464" name="Google Shape;2464;p39"/>
          <p:cNvSpPr/>
          <p:nvPr/>
        </p:nvSpPr>
        <p:spPr>
          <a:xfrm>
            <a:off x="8155438" y="2384687"/>
            <a:ext cx="433016" cy="374118"/>
          </a:xfrm>
          <a:custGeom>
            <a:avLst/>
            <a:gdLst/>
            <a:ahLst/>
            <a:cxnLst/>
            <a:rect l="l" t="t" r="r" b="b"/>
            <a:pathLst>
              <a:path w="36782" h="31779" extrusionOk="0">
                <a:moveTo>
                  <a:pt x="35916" y="1"/>
                </a:moveTo>
                <a:cubicBezTo>
                  <a:pt x="35847" y="1"/>
                  <a:pt x="35773" y="14"/>
                  <a:pt x="35696" y="43"/>
                </a:cubicBezTo>
                <a:cubicBezTo>
                  <a:pt x="29317" y="2284"/>
                  <a:pt x="22802" y="4255"/>
                  <a:pt x="16640" y="7067"/>
                </a:cubicBezTo>
                <a:cubicBezTo>
                  <a:pt x="12107" y="8774"/>
                  <a:pt x="21804" y="11179"/>
                  <a:pt x="23090" y="12032"/>
                </a:cubicBezTo>
                <a:cubicBezTo>
                  <a:pt x="18380" y="14316"/>
                  <a:pt x="13381" y="15986"/>
                  <a:pt x="8747" y="18426"/>
                </a:cubicBezTo>
                <a:cubicBezTo>
                  <a:pt x="5359" y="20171"/>
                  <a:pt x="15677" y="21320"/>
                  <a:pt x="16634" y="21801"/>
                </a:cubicBezTo>
                <a:cubicBezTo>
                  <a:pt x="12982" y="23924"/>
                  <a:pt x="9317" y="26027"/>
                  <a:pt x="5676" y="28166"/>
                </a:cubicBezTo>
                <a:cubicBezTo>
                  <a:pt x="4787" y="28931"/>
                  <a:pt x="0" y="31097"/>
                  <a:pt x="1288" y="31692"/>
                </a:cubicBezTo>
                <a:cubicBezTo>
                  <a:pt x="1417" y="31751"/>
                  <a:pt x="1593" y="31779"/>
                  <a:pt x="1809" y="31779"/>
                </a:cubicBezTo>
                <a:cubicBezTo>
                  <a:pt x="3932" y="31779"/>
                  <a:pt x="9865" y="29131"/>
                  <a:pt x="11870" y="28368"/>
                </a:cubicBezTo>
                <a:cubicBezTo>
                  <a:pt x="16864" y="26147"/>
                  <a:pt x="27222" y="22319"/>
                  <a:pt x="27326" y="20868"/>
                </a:cubicBezTo>
                <a:lnTo>
                  <a:pt x="27326" y="20867"/>
                </a:lnTo>
                <a:cubicBezTo>
                  <a:pt x="27612" y="19861"/>
                  <a:pt x="19548" y="18499"/>
                  <a:pt x="18430" y="18141"/>
                </a:cubicBezTo>
                <a:cubicBezTo>
                  <a:pt x="20364" y="16938"/>
                  <a:pt x="32823" y="12624"/>
                  <a:pt x="31841" y="11434"/>
                </a:cubicBezTo>
                <a:cubicBezTo>
                  <a:pt x="30549" y="9869"/>
                  <a:pt x="26023" y="9748"/>
                  <a:pt x="23171" y="8394"/>
                </a:cubicBezTo>
                <a:cubicBezTo>
                  <a:pt x="27343" y="5953"/>
                  <a:pt x="31757" y="3228"/>
                  <a:pt x="36116" y="1183"/>
                </a:cubicBezTo>
                <a:cubicBezTo>
                  <a:pt x="36781" y="944"/>
                  <a:pt x="36505" y="1"/>
                  <a:pt x="35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5" name="Google Shape;2465;p39"/>
          <p:cNvGrpSpPr/>
          <p:nvPr/>
        </p:nvGrpSpPr>
        <p:grpSpPr>
          <a:xfrm>
            <a:off x="272606" y="4273950"/>
            <a:ext cx="1160337" cy="659099"/>
            <a:chOff x="3975856" y="181275"/>
            <a:chExt cx="1160337" cy="659099"/>
          </a:xfrm>
        </p:grpSpPr>
        <p:sp>
          <p:nvSpPr>
            <p:cNvPr id="2466" name="Google Shape;2466;p39"/>
            <p:cNvSpPr/>
            <p:nvPr/>
          </p:nvSpPr>
          <p:spPr>
            <a:xfrm rot="10800000">
              <a:off x="4678806" y="5500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9"/>
            <p:cNvSpPr/>
            <p:nvPr/>
          </p:nvSpPr>
          <p:spPr>
            <a:xfrm rot="10800000">
              <a:off x="4503068" y="5500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9"/>
            <p:cNvSpPr/>
            <p:nvPr/>
          </p:nvSpPr>
          <p:spPr>
            <a:xfrm rot="10800000">
              <a:off x="4327331" y="5500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9"/>
            <p:cNvSpPr/>
            <p:nvPr/>
          </p:nvSpPr>
          <p:spPr>
            <a:xfrm rot="10800000">
              <a:off x="4151593" y="5500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9"/>
            <p:cNvSpPr/>
            <p:nvPr/>
          </p:nvSpPr>
          <p:spPr>
            <a:xfrm rot="10800000">
              <a:off x="3975856" y="5500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9"/>
            <p:cNvSpPr/>
            <p:nvPr/>
          </p:nvSpPr>
          <p:spPr>
            <a:xfrm rot="10800000">
              <a:off x="4678806" y="3656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9"/>
            <p:cNvSpPr/>
            <p:nvPr/>
          </p:nvSpPr>
          <p:spPr>
            <a:xfrm rot="10800000">
              <a:off x="4503068" y="3656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9"/>
            <p:cNvSpPr/>
            <p:nvPr/>
          </p:nvSpPr>
          <p:spPr>
            <a:xfrm rot="10800000">
              <a:off x="4327331" y="3656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9"/>
            <p:cNvSpPr/>
            <p:nvPr/>
          </p:nvSpPr>
          <p:spPr>
            <a:xfrm rot="10800000">
              <a:off x="4151593" y="3656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9"/>
            <p:cNvSpPr/>
            <p:nvPr/>
          </p:nvSpPr>
          <p:spPr>
            <a:xfrm rot="10800000">
              <a:off x="3975856" y="3656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9"/>
            <p:cNvSpPr/>
            <p:nvPr/>
          </p:nvSpPr>
          <p:spPr>
            <a:xfrm rot="10800000">
              <a:off x="4678806" y="1812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9"/>
            <p:cNvSpPr/>
            <p:nvPr/>
          </p:nvSpPr>
          <p:spPr>
            <a:xfrm rot="10800000">
              <a:off x="4503068" y="1812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9"/>
            <p:cNvSpPr/>
            <p:nvPr/>
          </p:nvSpPr>
          <p:spPr>
            <a:xfrm rot="10800000">
              <a:off x="4327331" y="1812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9"/>
            <p:cNvSpPr/>
            <p:nvPr/>
          </p:nvSpPr>
          <p:spPr>
            <a:xfrm rot="10800000">
              <a:off x="4151593" y="1812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9"/>
            <p:cNvSpPr/>
            <p:nvPr/>
          </p:nvSpPr>
          <p:spPr>
            <a:xfrm rot="10800000">
              <a:off x="3975856" y="1812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9"/>
            <p:cNvSpPr/>
            <p:nvPr/>
          </p:nvSpPr>
          <p:spPr>
            <a:xfrm rot="10800000">
              <a:off x="4678806" y="7344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9"/>
            <p:cNvSpPr/>
            <p:nvPr/>
          </p:nvSpPr>
          <p:spPr>
            <a:xfrm rot="10800000">
              <a:off x="4503068" y="7344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9"/>
            <p:cNvSpPr/>
            <p:nvPr/>
          </p:nvSpPr>
          <p:spPr>
            <a:xfrm rot="10800000">
              <a:off x="4327331" y="7344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9"/>
            <p:cNvSpPr/>
            <p:nvPr/>
          </p:nvSpPr>
          <p:spPr>
            <a:xfrm rot="10800000">
              <a:off x="4151593" y="7344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9"/>
            <p:cNvSpPr/>
            <p:nvPr/>
          </p:nvSpPr>
          <p:spPr>
            <a:xfrm rot="10800000">
              <a:off x="3975856" y="7344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9"/>
            <p:cNvSpPr/>
            <p:nvPr/>
          </p:nvSpPr>
          <p:spPr>
            <a:xfrm rot="10800000">
              <a:off x="4854543" y="5500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9"/>
            <p:cNvSpPr/>
            <p:nvPr/>
          </p:nvSpPr>
          <p:spPr>
            <a:xfrm rot="10800000">
              <a:off x="4854543" y="3656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9"/>
            <p:cNvSpPr/>
            <p:nvPr/>
          </p:nvSpPr>
          <p:spPr>
            <a:xfrm rot="10800000">
              <a:off x="4854543" y="1812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9"/>
            <p:cNvSpPr/>
            <p:nvPr/>
          </p:nvSpPr>
          <p:spPr>
            <a:xfrm rot="10800000">
              <a:off x="4854543" y="7344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9"/>
            <p:cNvSpPr/>
            <p:nvPr/>
          </p:nvSpPr>
          <p:spPr>
            <a:xfrm rot="10800000">
              <a:off x="5030293" y="5500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9"/>
            <p:cNvSpPr/>
            <p:nvPr/>
          </p:nvSpPr>
          <p:spPr>
            <a:xfrm rot="10800000">
              <a:off x="5030293" y="3656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9"/>
            <p:cNvSpPr/>
            <p:nvPr/>
          </p:nvSpPr>
          <p:spPr>
            <a:xfrm rot="10800000">
              <a:off x="5030293" y="1812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9"/>
            <p:cNvSpPr/>
            <p:nvPr/>
          </p:nvSpPr>
          <p:spPr>
            <a:xfrm rot="10800000">
              <a:off x="5030293" y="734475"/>
              <a:ext cx="105900" cy="10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4" name="Google Shape;2494;p39"/>
          <p:cNvSpPr/>
          <p:nvPr/>
        </p:nvSpPr>
        <p:spPr>
          <a:xfrm>
            <a:off x="828347" y="552897"/>
            <a:ext cx="7704000" cy="5667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9"/>
          <p:cNvSpPr txBox="1">
            <a:spLocks noGrp="1"/>
          </p:cNvSpPr>
          <p:nvPr>
            <p:ph type="title"/>
          </p:nvPr>
        </p:nvSpPr>
        <p:spPr>
          <a:xfrm>
            <a:off x="720000" y="444549"/>
            <a:ext cx="7704000" cy="56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Discussion</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88"/>
        <p:cNvGrpSpPr/>
        <p:nvPr/>
      </p:nvGrpSpPr>
      <p:grpSpPr>
        <a:xfrm>
          <a:off x="0" y="0"/>
          <a:ext cx="0" cy="0"/>
          <a:chOff x="0" y="0"/>
          <a:chExt cx="0" cy="0"/>
        </a:xfrm>
      </p:grpSpPr>
      <p:sp>
        <p:nvSpPr>
          <p:cNvPr id="3689" name="Google Shape;3689;p71"/>
          <p:cNvSpPr/>
          <p:nvPr/>
        </p:nvSpPr>
        <p:spPr>
          <a:xfrm>
            <a:off x="860245" y="574625"/>
            <a:ext cx="7704000" cy="5667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71"/>
          <p:cNvSpPr txBox="1">
            <a:spLocks noGrp="1"/>
          </p:cNvSpPr>
          <p:nvPr>
            <p:ph type="body" idx="1"/>
          </p:nvPr>
        </p:nvSpPr>
        <p:spPr>
          <a:xfrm>
            <a:off x="860245" y="1365126"/>
            <a:ext cx="7704000" cy="3416400"/>
          </a:xfrm>
          <a:prstGeom prst="rect">
            <a:avLst/>
          </a:prstGeom>
        </p:spPr>
        <p:txBody>
          <a:bodyPr spcFirstLastPara="1" wrap="square" lIns="91425" tIns="91425" rIns="91425" bIns="91425" anchor="t" anchorCtr="0">
            <a:noAutofit/>
          </a:bodyPr>
          <a:lstStyle/>
          <a:p>
            <a:pPr marL="0" indent="0" algn="jus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study was conducted to investigate the most prevailing diseases FMD and LSD as a major disease risk for the animals of the Gopalganj region. FMD was found to occur mostly during cooler months whereas LSD in hotter months of the year. Besides diseases like mastitis and hemorrhagic septicemia and other health issues were also seen as potential problems in the village. Timely prevention according to different seasons, regular vaccination and de-worming, cleaning, disinfecting the herd area in scheduled time, avoiding river, pond water during the outbreak season might help to reduce the prevalence rate. </a:t>
            </a:r>
            <a:endParaRPr sz="1200" dirty="0"/>
          </a:p>
        </p:txBody>
      </p:sp>
      <p:sp>
        <p:nvSpPr>
          <p:cNvPr id="3691" name="Google Shape;3691;p71"/>
          <p:cNvSpPr txBox="1">
            <a:spLocks noGrp="1"/>
          </p:cNvSpPr>
          <p:nvPr>
            <p:ph type="title"/>
          </p:nvPr>
        </p:nvSpPr>
        <p:spPr>
          <a:xfrm>
            <a:off x="720000" y="444549"/>
            <a:ext cx="7704000" cy="56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spTree>
  </p:cSld>
  <p:clrMapOvr>
    <a:masterClrMapping/>
  </p:clrMapOvr>
</p:sld>
</file>

<file path=ppt/theme/theme1.xml><?xml version="1.0" encoding="utf-8"?>
<a:theme xmlns:a="http://schemas.openxmlformats.org/drawingml/2006/main" name="Epidemiology and Biostatistics Specialization Program By Slidesgo">
  <a:themeElements>
    <a:clrScheme name="Simple Light">
      <a:dk1>
        <a:srgbClr val="0B2245"/>
      </a:dk1>
      <a:lt1>
        <a:srgbClr val="FFD81A"/>
      </a:lt1>
      <a:dk2>
        <a:srgbClr val="F26D00"/>
      </a:dk2>
      <a:lt2>
        <a:srgbClr val="99A5FF"/>
      </a:lt2>
      <a:accent1>
        <a:srgbClr val="5663BF"/>
      </a:accent1>
      <a:accent2>
        <a:srgbClr val="FFFFFF"/>
      </a:accent2>
      <a:accent3>
        <a:srgbClr val="FFFFFF"/>
      </a:accent3>
      <a:accent4>
        <a:srgbClr val="FFFFFF"/>
      </a:accent4>
      <a:accent5>
        <a:srgbClr val="FFFFFF"/>
      </a:accent5>
      <a:accent6>
        <a:srgbClr val="FFFFFF"/>
      </a:accent6>
      <a:hlink>
        <a:srgbClr val="0B224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428</Words>
  <Application>Microsoft Office PowerPoint</Application>
  <PresentationFormat>On-screen Show (16:9)</PresentationFormat>
  <Paragraphs>38</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Outfit</vt:lpstr>
      <vt:lpstr>Arial</vt:lpstr>
      <vt:lpstr>Calibri</vt:lpstr>
      <vt:lpstr>Bebas Neue</vt:lpstr>
      <vt:lpstr>Times New Roman</vt:lpstr>
      <vt:lpstr>Staatliches</vt:lpstr>
      <vt:lpstr>Epidemiology and Biostatistics Specialization Program By Slidesgo</vt:lpstr>
      <vt:lpstr>Knowledge and Practice in the Assessment of Frequent Landscape Disease Risk in Cattle Populations along the Madhumati River, Gopalganj, Bangladesh </vt:lpstr>
      <vt:lpstr>Outline</vt:lpstr>
      <vt:lpstr>Introduction </vt:lpstr>
      <vt:lpstr>KOBOTOOLBOX</vt:lpstr>
      <vt:lpstr>Winter</vt:lpstr>
      <vt:lpstr>Result </vt:lpstr>
      <vt:lpstr>PowerPoint Presentation</vt:lpstr>
      <vt:lpstr>Discussion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 Mamun</dc:creator>
  <cp:lastModifiedBy>almamun3456@outlook.com</cp:lastModifiedBy>
  <cp:revision>3</cp:revision>
  <dcterms:modified xsi:type="dcterms:W3CDTF">2024-08-23T13:31:51Z</dcterms:modified>
</cp:coreProperties>
</file>