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559675" cy="10691800"/>
  <p:embeddedFontLst>
    <p:embeddedFont>
      <p:font typeface="Arial Narrow"/>
      <p:regular r:id="rId24"/>
      <p:bold r:id="rId25"/>
      <p:italic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559" y="1599840"/>
            <a:ext cx="5671799" cy="4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674239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74239" y="3964319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4239" y="1600200"/>
            <a:ext cx="4015800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57200" y="3964319"/>
            <a:ext cx="8229239" cy="2158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371600" y="3886200"/>
            <a:ext cx="6400440" cy="17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32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80880" y="2304719"/>
            <a:ext cx="7772039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7200" strike="noStrike">
                <a:solidFill>
                  <a:srgbClr val="FF7260"/>
                </a:solidFill>
                <a:latin typeface="Arial Black"/>
                <a:ea typeface="Arial Black"/>
                <a:cs typeface="Arial Black"/>
                <a:sym typeface="Arial Black"/>
              </a:rPr>
              <a:t>WEB </a:t>
            </a:r>
            <a:r>
              <a:rPr b="0" lang="en-US" sz="7200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CONCEPT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80880" y="3657600"/>
            <a:ext cx="7772400" cy="359"/>
          </a:xfrm>
          <a:prstGeom prst="straightConnector1">
            <a:avLst/>
          </a:prstGeom>
          <a:noFill/>
          <a:ln cap="flat" cmpd="sng" w="28425">
            <a:solidFill>
              <a:srgbClr val="FF7260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HTML</a:t>
            </a:r>
          </a:p>
        </p:txBody>
      </p:sp>
      <p:sp>
        <p:nvSpPr>
          <p:cNvPr id="213" name="Shape 213"/>
          <p:cNvSpPr/>
          <p:nvPr/>
        </p:nvSpPr>
        <p:spPr>
          <a:xfrm>
            <a:off x="1773900" y="2607750"/>
            <a:ext cx="6161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Hypertext Markup Language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Shape 220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CSS</a:t>
            </a:r>
          </a:p>
        </p:txBody>
      </p:sp>
      <p:sp>
        <p:nvSpPr>
          <p:cNvPr id="221" name="Shape 221"/>
          <p:cNvSpPr/>
          <p:nvPr/>
        </p:nvSpPr>
        <p:spPr>
          <a:xfrm>
            <a:off x="1773900" y="2379150"/>
            <a:ext cx="5195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Cascading Style Sheets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hape 227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Shape 228"/>
          <p:cNvSpPr/>
          <p:nvPr/>
        </p:nvSpPr>
        <p:spPr>
          <a:xfrm>
            <a:off x="1976052" y="548650"/>
            <a:ext cx="5757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HTML AND CSS</a:t>
            </a:r>
          </a:p>
        </p:txBody>
      </p:sp>
      <p:pic>
        <p:nvPicPr>
          <p:cNvPr descr="h.jpg"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2250"/>
            <a:ext cx="8795150" cy="43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Shape 236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JS</a:t>
            </a:r>
          </a:p>
        </p:txBody>
      </p:sp>
      <p:sp>
        <p:nvSpPr>
          <p:cNvPr id="237" name="Shape 237"/>
          <p:cNvSpPr/>
          <p:nvPr/>
        </p:nvSpPr>
        <p:spPr>
          <a:xfrm>
            <a:off x="1773900" y="2379150"/>
            <a:ext cx="5195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PHP</a:t>
            </a:r>
          </a:p>
        </p:txBody>
      </p:sp>
      <p:sp>
        <p:nvSpPr>
          <p:cNvPr id="245" name="Shape 245"/>
          <p:cNvSpPr/>
          <p:nvPr/>
        </p:nvSpPr>
        <p:spPr>
          <a:xfrm>
            <a:off x="1773900" y="2379150"/>
            <a:ext cx="5195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Hypertext Preprocessor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DATABASE</a:t>
            </a:r>
          </a:p>
        </p:txBody>
      </p:sp>
      <p:sp>
        <p:nvSpPr>
          <p:cNvPr id="253" name="Shape 253"/>
          <p:cNvSpPr/>
          <p:nvPr/>
        </p:nvSpPr>
        <p:spPr>
          <a:xfrm>
            <a:off x="1773900" y="2379150"/>
            <a:ext cx="5195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2025950" y="2586468"/>
            <a:ext cx="4786500" cy="20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rgbClr val="FF7260"/>
                </a:solidFill>
                <a:latin typeface="Arial Black"/>
                <a:ea typeface="Arial Black"/>
                <a:cs typeface="Arial Black"/>
                <a:sym typeface="Arial Black"/>
              </a:rPr>
              <a:t>QUESTION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54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090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Shape 264"/>
          <p:cNvCxnSpPr/>
          <p:nvPr/>
        </p:nvCxnSpPr>
        <p:spPr>
          <a:xfrm>
            <a:off x="1990440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2093075" y="594475"/>
            <a:ext cx="50343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WEB CONCEPT</a:t>
            </a:r>
          </a:p>
        </p:txBody>
      </p:sp>
      <p:sp>
        <p:nvSpPr>
          <p:cNvPr id="266" name="Shape 266"/>
          <p:cNvSpPr/>
          <p:nvPr/>
        </p:nvSpPr>
        <p:spPr>
          <a:xfrm>
            <a:off x="1795022" y="1949644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67" name="Shape 267"/>
          <p:cNvSpPr/>
          <p:nvPr/>
        </p:nvSpPr>
        <p:spPr>
          <a:xfrm>
            <a:off x="1938207" y="1850215"/>
            <a:ext cx="3423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WEB CONCEPT</a:t>
            </a:r>
          </a:p>
        </p:txBody>
      </p:sp>
      <p:sp>
        <p:nvSpPr>
          <p:cNvPr id="268" name="Shape 268"/>
          <p:cNvSpPr/>
          <p:nvPr/>
        </p:nvSpPr>
        <p:spPr>
          <a:xfrm>
            <a:off x="1795022" y="2592616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69" name="Shape 269"/>
          <p:cNvSpPr/>
          <p:nvPr/>
        </p:nvSpPr>
        <p:spPr>
          <a:xfrm>
            <a:off x="1984290" y="2492677"/>
            <a:ext cx="4184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DOMAIN, HOSTING</a:t>
            </a:r>
          </a:p>
        </p:txBody>
      </p:sp>
      <p:sp>
        <p:nvSpPr>
          <p:cNvPr id="270" name="Shape 270"/>
          <p:cNvSpPr/>
          <p:nvPr/>
        </p:nvSpPr>
        <p:spPr>
          <a:xfrm>
            <a:off x="1767043" y="1828800"/>
            <a:ext cx="575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1739065" y="2476361"/>
            <a:ext cx="515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2" name="Shape 272"/>
          <p:cNvSpPr/>
          <p:nvPr/>
        </p:nvSpPr>
        <p:spPr>
          <a:xfrm>
            <a:off x="1795022" y="3240178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73" name="Shape 273"/>
          <p:cNvSpPr/>
          <p:nvPr/>
        </p:nvSpPr>
        <p:spPr>
          <a:xfrm>
            <a:off x="2142920" y="3140246"/>
            <a:ext cx="1247699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</a:p>
        </p:txBody>
      </p:sp>
      <p:sp>
        <p:nvSpPr>
          <p:cNvPr id="274" name="Shape 274"/>
          <p:cNvSpPr/>
          <p:nvPr/>
        </p:nvSpPr>
        <p:spPr>
          <a:xfrm>
            <a:off x="1739065" y="3123923"/>
            <a:ext cx="515100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5" name="Shape 275"/>
          <p:cNvSpPr/>
          <p:nvPr/>
        </p:nvSpPr>
        <p:spPr>
          <a:xfrm>
            <a:off x="1790633" y="3887739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76" name="Shape 276"/>
          <p:cNvSpPr/>
          <p:nvPr/>
        </p:nvSpPr>
        <p:spPr>
          <a:xfrm>
            <a:off x="2063837" y="3787800"/>
            <a:ext cx="2946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HTTP, HTTPS</a:t>
            </a:r>
          </a:p>
        </p:txBody>
      </p:sp>
      <p:sp>
        <p:nvSpPr>
          <p:cNvPr id="277" name="Shape 277"/>
          <p:cNvSpPr/>
          <p:nvPr/>
        </p:nvSpPr>
        <p:spPr>
          <a:xfrm>
            <a:off x="1734127" y="3771484"/>
            <a:ext cx="515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8" name="Shape 278"/>
          <p:cNvSpPr/>
          <p:nvPr/>
        </p:nvSpPr>
        <p:spPr>
          <a:xfrm>
            <a:off x="1790633" y="4535301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79" name="Shape 279"/>
          <p:cNvSpPr/>
          <p:nvPr/>
        </p:nvSpPr>
        <p:spPr>
          <a:xfrm>
            <a:off x="1796675" y="4435354"/>
            <a:ext cx="52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734127" y="4419046"/>
            <a:ext cx="515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81" name="Shape 281"/>
          <p:cNvSpPr/>
          <p:nvPr/>
        </p:nvSpPr>
        <p:spPr>
          <a:xfrm>
            <a:off x="1790633" y="5182862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82" name="Shape 282"/>
          <p:cNvSpPr/>
          <p:nvPr/>
        </p:nvSpPr>
        <p:spPr>
          <a:xfrm>
            <a:off x="1766495" y="5082923"/>
            <a:ext cx="585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Server side scripting, PHP</a:t>
            </a:r>
          </a:p>
        </p:txBody>
      </p:sp>
      <p:sp>
        <p:nvSpPr>
          <p:cNvPr id="283" name="Shape 283"/>
          <p:cNvSpPr/>
          <p:nvPr/>
        </p:nvSpPr>
        <p:spPr>
          <a:xfrm>
            <a:off x="1734127" y="5066607"/>
            <a:ext cx="515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4" name="Shape 284"/>
          <p:cNvSpPr/>
          <p:nvPr/>
        </p:nvSpPr>
        <p:spPr>
          <a:xfrm>
            <a:off x="1790633" y="5830424"/>
            <a:ext cx="348000" cy="3234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85" name="Shape 285"/>
          <p:cNvSpPr/>
          <p:nvPr/>
        </p:nvSpPr>
        <p:spPr>
          <a:xfrm>
            <a:off x="1950825" y="5730485"/>
            <a:ext cx="3996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Database, MYSQL</a:t>
            </a:r>
          </a:p>
        </p:txBody>
      </p:sp>
      <p:sp>
        <p:nvSpPr>
          <p:cNvPr id="286" name="Shape 286"/>
          <p:cNvSpPr/>
          <p:nvPr/>
        </p:nvSpPr>
        <p:spPr>
          <a:xfrm>
            <a:off x="1734127" y="5714169"/>
            <a:ext cx="515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2178359" y="2967480"/>
            <a:ext cx="4786500" cy="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5400" strike="noStrike">
                <a:solidFill>
                  <a:srgbClr val="FF7260"/>
                </a:solidFill>
                <a:latin typeface="Arial Black"/>
                <a:ea typeface="Arial Black"/>
                <a:cs typeface="Arial Black"/>
                <a:sym typeface="Arial Black"/>
              </a:rPr>
              <a:t>THANK</a:t>
            </a:r>
            <a:r>
              <a:rPr b="0" lang="en-US" sz="5400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680" y="1344600"/>
            <a:ext cx="788759" cy="788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 flipH="1" rot="10800000">
            <a:off x="2733119" y="1290239"/>
            <a:ext cx="359" cy="30996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/>
          <p:nvPr/>
        </p:nvSpPr>
        <p:spPr>
          <a:xfrm>
            <a:off x="3048119" y="1317240"/>
            <a:ext cx="3896280" cy="882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WEB CONCEPT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 strike="noStrike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PRESENTATORS</a:t>
            </a:r>
          </a:p>
        </p:txBody>
      </p:sp>
      <p:sp>
        <p:nvSpPr>
          <p:cNvPr id="125" name="Shape 125"/>
          <p:cNvSpPr/>
          <p:nvPr/>
        </p:nvSpPr>
        <p:spPr>
          <a:xfrm>
            <a:off x="4379760" y="5345639"/>
            <a:ext cx="33922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MD. AL-MAMUN SARKAR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640" cy="609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>
            <a:off x="2027159" y="704160"/>
            <a:ext cx="359" cy="548639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/>
          <p:nvPr/>
        </p:nvSpPr>
        <p:spPr>
          <a:xfrm>
            <a:off x="1976040" y="548639"/>
            <a:ext cx="4710240" cy="9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WEB CONCEPT</a:t>
            </a:r>
          </a:p>
        </p:txBody>
      </p:sp>
      <p:sp>
        <p:nvSpPr>
          <p:cNvPr id="133" name="Shape 133"/>
          <p:cNvSpPr/>
          <p:nvPr/>
        </p:nvSpPr>
        <p:spPr>
          <a:xfrm>
            <a:off x="2002680" y="2371319"/>
            <a:ext cx="228240" cy="2282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230919" y="2286000"/>
            <a:ext cx="157175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WEBSITE</a:t>
            </a:r>
          </a:p>
        </p:txBody>
      </p:sp>
      <p:sp>
        <p:nvSpPr>
          <p:cNvPr id="135" name="Shape 135"/>
          <p:cNvSpPr/>
          <p:nvPr/>
        </p:nvSpPr>
        <p:spPr>
          <a:xfrm>
            <a:off x="2002680" y="2825280"/>
            <a:ext cx="228240" cy="22824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304725" y="2754725"/>
            <a:ext cx="4569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WEB PAGE</a:t>
            </a:r>
          </a:p>
        </p:txBody>
      </p:sp>
      <p:sp>
        <p:nvSpPr>
          <p:cNvPr id="137" name="Shape 137"/>
          <p:cNvSpPr/>
          <p:nvPr/>
        </p:nvSpPr>
        <p:spPr>
          <a:xfrm>
            <a:off x="1984319" y="2286000"/>
            <a:ext cx="377640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" name="Shape 138"/>
          <p:cNvSpPr/>
          <p:nvPr/>
        </p:nvSpPr>
        <p:spPr>
          <a:xfrm>
            <a:off x="1965240" y="2743200"/>
            <a:ext cx="339479" cy="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hape 144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WEB CONCEPT</a:t>
            </a:r>
          </a:p>
        </p:txBody>
      </p:sp>
      <p:sp>
        <p:nvSpPr>
          <p:cNvPr id="146" name="Shape 146"/>
          <p:cNvSpPr/>
          <p:nvPr/>
        </p:nvSpPr>
        <p:spPr>
          <a:xfrm>
            <a:off x="2002680" y="2371319"/>
            <a:ext cx="228300" cy="2283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230919" y="2286000"/>
            <a:ext cx="157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DOMAIN</a:t>
            </a:r>
          </a:p>
        </p:txBody>
      </p:sp>
      <p:sp>
        <p:nvSpPr>
          <p:cNvPr id="148" name="Shape 148"/>
          <p:cNvSpPr/>
          <p:nvPr/>
        </p:nvSpPr>
        <p:spPr>
          <a:xfrm>
            <a:off x="2002680" y="2825280"/>
            <a:ext cx="228300" cy="2283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304725" y="2754725"/>
            <a:ext cx="4569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HOSTING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1984319" y="2286000"/>
            <a:ext cx="377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1" name="Shape 151"/>
          <p:cNvSpPr/>
          <p:nvPr/>
        </p:nvSpPr>
        <p:spPr>
          <a:xfrm>
            <a:off x="1965240" y="2743200"/>
            <a:ext cx="339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WEB CONCEPT</a:t>
            </a:r>
          </a:p>
        </p:txBody>
      </p:sp>
      <p:pic>
        <p:nvPicPr>
          <p:cNvPr descr="the-web-2.pn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613654"/>
            <a:ext cx="8653724" cy="50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Arial Narrow"/>
                <a:ea typeface="Arial Narrow"/>
                <a:cs typeface="Arial Narrow"/>
                <a:sym typeface="Arial Narrow"/>
              </a:rPr>
              <a:t>URL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733100" y="2701850"/>
            <a:ext cx="56778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Uniform Resource Locator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Arial Narrow"/>
                <a:ea typeface="Arial Narrow"/>
                <a:cs typeface="Arial Narrow"/>
                <a:sym typeface="Arial Narrow"/>
              </a:rPr>
              <a:t>URL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733100" y="1704050"/>
            <a:ext cx="56778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http://www.atovait.com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36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https://www.facebook.com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012780" y="3848307"/>
            <a:ext cx="228300" cy="2283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106740" y="3778107"/>
            <a:ext cx="224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 HTTP / HTTPS</a:t>
            </a:r>
          </a:p>
        </p:txBody>
      </p:sp>
      <p:sp>
        <p:nvSpPr>
          <p:cNvPr id="178" name="Shape 178"/>
          <p:cNvSpPr/>
          <p:nvPr/>
        </p:nvSpPr>
        <p:spPr>
          <a:xfrm>
            <a:off x="2012780" y="4302267"/>
            <a:ext cx="228300" cy="2283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136980" y="4231707"/>
            <a:ext cx="2745599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 WWW</a:t>
            </a:r>
          </a:p>
        </p:txBody>
      </p:sp>
      <p:sp>
        <p:nvSpPr>
          <p:cNvPr id="180" name="Shape 180"/>
          <p:cNvSpPr/>
          <p:nvPr/>
        </p:nvSpPr>
        <p:spPr>
          <a:xfrm>
            <a:off x="1994419" y="3762987"/>
            <a:ext cx="377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1" name="Shape 181"/>
          <p:cNvSpPr/>
          <p:nvPr/>
        </p:nvSpPr>
        <p:spPr>
          <a:xfrm>
            <a:off x="1976059" y="4220187"/>
            <a:ext cx="338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2" name="Shape 182"/>
          <p:cNvSpPr/>
          <p:nvPr/>
        </p:nvSpPr>
        <p:spPr>
          <a:xfrm>
            <a:off x="2012780" y="4759467"/>
            <a:ext cx="228300" cy="2283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348300" y="4688900"/>
            <a:ext cx="233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OTHERS</a:t>
            </a:r>
          </a:p>
        </p:txBody>
      </p:sp>
      <p:sp>
        <p:nvSpPr>
          <p:cNvPr id="184" name="Shape 184"/>
          <p:cNvSpPr/>
          <p:nvPr/>
        </p:nvSpPr>
        <p:spPr>
          <a:xfrm>
            <a:off x="1976059" y="4677387"/>
            <a:ext cx="338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HTTP / HTTPS</a:t>
            </a:r>
          </a:p>
        </p:txBody>
      </p:sp>
      <p:sp>
        <p:nvSpPr>
          <p:cNvPr id="192" name="Shape 192"/>
          <p:cNvSpPr/>
          <p:nvPr/>
        </p:nvSpPr>
        <p:spPr>
          <a:xfrm>
            <a:off x="1760854" y="1956603"/>
            <a:ext cx="233100" cy="3108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3" name="Shape 193"/>
          <p:cNvSpPr/>
          <p:nvPr/>
        </p:nvSpPr>
        <p:spPr>
          <a:xfrm>
            <a:off x="1856785" y="1861065"/>
            <a:ext cx="6217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HTTP  :  Hypertext Transfer Protocol</a:t>
            </a:r>
          </a:p>
        </p:txBody>
      </p:sp>
      <p:sp>
        <p:nvSpPr>
          <p:cNvPr id="194" name="Shape 194"/>
          <p:cNvSpPr/>
          <p:nvPr/>
        </p:nvSpPr>
        <p:spPr>
          <a:xfrm>
            <a:off x="1760854" y="2574350"/>
            <a:ext cx="233100" cy="3108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95" name="Shape 195"/>
          <p:cNvSpPr/>
          <p:nvPr/>
        </p:nvSpPr>
        <p:spPr>
          <a:xfrm>
            <a:off x="1887618" y="2478322"/>
            <a:ext cx="6186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HTTPS : HyperText Transfer Protocol Secure</a:t>
            </a:r>
          </a:p>
        </p:txBody>
      </p:sp>
      <p:sp>
        <p:nvSpPr>
          <p:cNvPr id="196" name="Shape 196"/>
          <p:cNvSpPr/>
          <p:nvPr/>
        </p:nvSpPr>
        <p:spPr>
          <a:xfrm>
            <a:off x="1742114" y="1840500"/>
            <a:ext cx="385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7" name="Shape 197"/>
          <p:cNvSpPr/>
          <p:nvPr/>
        </p:nvSpPr>
        <p:spPr>
          <a:xfrm>
            <a:off x="1723375" y="2462656"/>
            <a:ext cx="345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59" y="685800"/>
            <a:ext cx="638700" cy="60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/>
          <p:nvPr/>
        </p:nvCxnSpPr>
        <p:spPr>
          <a:xfrm>
            <a:off x="2027159" y="704160"/>
            <a:ext cx="300" cy="548700"/>
          </a:xfrm>
          <a:prstGeom prst="straightConnector1">
            <a:avLst/>
          </a:prstGeom>
          <a:noFill/>
          <a:ln cap="flat" cmpd="sng" w="190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/>
          <p:nvPr/>
        </p:nvSpPr>
        <p:spPr>
          <a:xfrm>
            <a:off x="1976040" y="548639"/>
            <a:ext cx="4710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rgbClr val="434343"/>
                </a:solidFill>
                <a:latin typeface="Arial Narrow"/>
                <a:ea typeface="Arial Narrow"/>
                <a:cs typeface="Arial Narrow"/>
                <a:sym typeface="Arial Narrow"/>
              </a:rPr>
              <a:t>WWW</a:t>
            </a:r>
          </a:p>
        </p:txBody>
      </p:sp>
      <p:sp>
        <p:nvSpPr>
          <p:cNvPr id="205" name="Shape 205"/>
          <p:cNvSpPr/>
          <p:nvPr/>
        </p:nvSpPr>
        <p:spPr>
          <a:xfrm>
            <a:off x="2019050" y="2836350"/>
            <a:ext cx="46014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World Wide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