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7" r:id="rId6"/>
    <p:sldId id="268" r:id="rId7"/>
    <p:sldId id="265" r:id="rId8"/>
    <p:sldId id="270" r:id="rId9"/>
    <p:sldId id="269" r:id="rId10"/>
    <p:sldId id="271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F3"/>
    <a:srgbClr val="FF72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94" autoAdjust="0"/>
  </p:normalViewPr>
  <p:slideViewPr>
    <p:cSldViewPr>
      <p:cViewPr>
        <p:scale>
          <a:sx n="77" d="100"/>
          <a:sy n="77" d="100"/>
        </p:scale>
        <p:origin x="-117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6C49-0EC1-4738-9320-00D86308E0D6}" type="datetimeFigureOut">
              <a:rPr lang="en-US" smtClean="0"/>
              <a:t>27-Aug-16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0EBCC-52FD-4746-A70A-786AF905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27-Aug-16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27-Aug-16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27-Aug-16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27-Aug-16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27-Aug-16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27-Aug-16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27-Aug-16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27-Aug-16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27-Aug-16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27-Aug-16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27-Aug-16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1450-9A21-41C2-A0BF-98B502682306}" type="datetimeFigureOut">
              <a:rPr lang="en-US" smtClean="0"/>
              <a:pPr/>
              <a:t>27-Aug-16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BW4S3M9L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230487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7260"/>
                </a:solidFill>
                <a:latin typeface="Arial Black" pitchFamily="34" charset="0"/>
              </a:rPr>
              <a:t>WEB 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DESIGN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3657600"/>
            <a:ext cx="6629400" cy="0"/>
          </a:xfrm>
          <a:prstGeom prst="line">
            <a:avLst/>
          </a:prstGeom>
          <a:ln w="28575">
            <a:solidFill>
              <a:srgbClr val="FF726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27926" y="670724"/>
            <a:ext cx="4709260" cy="624676"/>
            <a:chOff x="1295400" y="670724"/>
            <a:chExt cx="4709260" cy="624676"/>
          </a:xfrm>
        </p:grpSpPr>
        <p:pic>
          <p:nvPicPr>
            <p:cNvPr id="11" name="Picture 2" descr="C:\Users\Bingu\Downloads\notebook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685800"/>
              <a:ext cx="609600" cy="6096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 rot="5400000">
              <a:off x="1783874" y="978500"/>
              <a:ext cx="54864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33600" y="670724"/>
              <a:ext cx="38710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90" dirty="0"/>
                <a:t>HTML </a:t>
              </a:r>
              <a:r>
                <a:rPr lang="en-US" sz="3200" b="1" spc="90" dirty="0" smtClean="0"/>
                <a:t>COMMMENTS</a:t>
              </a:r>
              <a:endParaRPr lang="en-US" sz="3200" b="1" spc="9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27926" y="1905000"/>
            <a:ext cx="662067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&lt;!-- 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Write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your comments here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2400" dirty="0" smtClean="0"/>
              <a:t>--&gt;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44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678" y="2967335"/>
            <a:ext cx="4836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7260"/>
                </a:solidFill>
                <a:latin typeface="Arial Black" pitchFamily="34" charset="0"/>
              </a:rPr>
              <a:t>THANK</a:t>
            </a:r>
            <a:r>
              <a:rPr lang="en-US" sz="5400" dirty="0" smtClean="0">
                <a:latin typeface="Arial Black" pitchFamily="34" charset="0"/>
              </a:rPr>
              <a:t> YOU</a:t>
            </a:r>
            <a:endParaRPr lang="en-US" sz="5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693" y="1344493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733415" y="1290435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1317248"/>
            <a:ext cx="38967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250" dirty="0" smtClean="0">
                <a:latin typeface="Arial Narrow" pitchFamily="34" charset="0"/>
              </a:rPr>
              <a:t>WEB CONCEPT</a:t>
            </a:r>
          </a:p>
          <a:p>
            <a:r>
              <a:rPr lang="en-US" sz="2000" b="1" spc="25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PRESENTATORS</a:t>
            </a:r>
            <a:endParaRPr lang="en-US" sz="2000" b="1" spc="25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9722" y="5345668"/>
            <a:ext cx="339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MD. AL-MAMUN SARKAR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27926" y="670724"/>
            <a:ext cx="2701211" cy="624676"/>
            <a:chOff x="1295400" y="670724"/>
            <a:chExt cx="2701211" cy="624676"/>
          </a:xfrm>
        </p:grpSpPr>
        <p:pic>
          <p:nvPicPr>
            <p:cNvPr id="11" name="Picture 2" descr="C:\Users\Bingu\Downloads\notebook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685800"/>
              <a:ext cx="609600" cy="6096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 rot="5400000">
              <a:off x="1783874" y="978500"/>
              <a:ext cx="54864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33600" y="670724"/>
              <a:ext cx="186301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pc="250" dirty="0" smtClean="0">
                  <a:latin typeface="Arial Narrow" pitchFamily="34" charset="0"/>
                </a:rPr>
                <a:t>WEB </a:t>
              </a:r>
              <a:r>
                <a:rPr lang="en-US" sz="2000" b="1" spc="250" dirty="0" smtClean="0">
                  <a:latin typeface="Arial Narrow" pitchFamily="34" charset="0"/>
                </a:rPr>
                <a:t>DESIGN</a:t>
              </a:r>
              <a:endParaRPr lang="en-US" sz="2000" b="1" spc="250" dirty="0" smtClean="0">
                <a:latin typeface="Arial Narrow" pitchFamily="34" charset="0"/>
              </a:endParaRPr>
            </a:p>
            <a:p>
              <a:endParaRPr lang="en-US" sz="1400" b="1" spc="25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02822" y="23714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62200" y="2301076"/>
            <a:ext cx="11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WEBPAGE</a:t>
            </a:r>
            <a:endParaRPr lang="en-US" b="1" spc="9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2822" y="2754868"/>
            <a:ext cx="1182930" cy="369332"/>
            <a:chOff x="2057400" y="2209800"/>
            <a:chExt cx="1182930" cy="369332"/>
          </a:xfrm>
        </p:grpSpPr>
        <p:sp>
          <p:nvSpPr>
            <p:cNvPr id="36" name="Rectangle 35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0049" y="2209800"/>
              <a:ext cx="79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 smtClean="0"/>
                <a:t>HTML</a:t>
              </a:r>
              <a:endParaRPr lang="en-US" b="1" spc="9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984314" y="22860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84314" y="27432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984218" y="3200400"/>
            <a:ext cx="2368552" cy="381000"/>
            <a:chOff x="1905000" y="3276600"/>
            <a:chExt cx="2368552" cy="381000"/>
          </a:xfrm>
        </p:grpSpPr>
        <p:grpSp>
          <p:nvGrpSpPr>
            <p:cNvPr id="45" name="Group 44"/>
            <p:cNvGrpSpPr/>
            <p:nvPr/>
          </p:nvGrpSpPr>
          <p:grpSpPr>
            <a:xfrm>
              <a:off x="1923508" y="3288268"/>
              <a:ext cx="2350044" cy="369332"/>
              <a:chOff x="2057400" y="2209800"/>
              <a:chExt cx="2350044" cy="36933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057400" y="2280166"/>
                <a:ext cx="228600" cy="228600"/>
              </a:xfrm>
              <a:prstGeom prst="rect">
                <a:avLst/>
              </a:prstGeom>
              <a:solidFill>
                <a:srgbClr val="FF72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450049" y="2209800"/>
                <a:ext cx="195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pc="90" dirty="0" smtClean="0"/>
                  <a:t>HTML ELEMENTS</a:t>
                </a:r>
                <a:endParaRPr lang="en-US" b="1" spc="90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905000" y="3276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981200" y="3657600"/>
            <a:ext cx="1800833" cy="381000"/>
            <a:chOff x="1905000" y="3276600"/>
            <a:chExt cx="1800833" cy="381000"/>
          </a:xfrm>
        </p:grpSpPr>
        <p:grpSp>
          <p:nvGrpSpPr>
            <p:cNvPr id="51" name="Group 50"/>
            <p:cNvGrpSpPr/>
            <p:nvPr/>
          </p:nvGrpSpPr>
          <p:grpSpPr>
            <a:xfrm>
              <a:off x="1923508" y="3288268"/>
              <a:ext cx="1782325" cy="369332"/>
              <a:chOff x="2057400" y="2209800"/>
              <a:chExt cx="1782325" cy="36933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057400" y="2280166"/>
                <a:ext cx="228600" cy="228600"/>
              </a:xfrm>
              <a:prstGeom prst="rect">
                <a:avLst/>
              </a:prstGeom>
              <a:solidFill>
                <a:srgbClr val="FF72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50049" y="2209800"/>
                <a:ext cx="138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pc="90" dirty="0" smtClean="0"/>
                  <a:t>HTML TAGS</a:t>
                </a:r>
                <a:endParaRPr lang="en-US" b="1" spc="9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905000" y="3276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981200" y="4114800"/>
            <a:ext cx="1376999" cy="381000"/>
            <a:chOff x="1905000" y="3276600"/>
            <a:chExt cx="1376999" cy="381000"/>
          </a:xfrm>
        </p:grpSpPr>
        <p:grpSp>
          <p:nvGrpSpPr>
            <p:cNvPr id="56" name="Group 55"/>
            <p:cNvGrpSpPr/>
            <p:nvPr/>
          </p:nvGrpSpPr>
          <p:grpSpPr>
            <a:xfrm>
              <a:off x="1923508" y="3288268"/>
              <a:ext cx="1358491" cy="369332"/>
              <a:chOff x="2057400" y="2209800"/>
              <a:chExt cx="1358491" cy="36933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057400" y="2280166"/>
                <a:ext cx="228600" cy="228600"/>
              </a:xfrm>
              <a:prstGeom prst="rect">
                <a:avLst/>
              </a:prstGeom>
              <a:solidFill>
                <a:srgbClr val="FF72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50049" y="2209800"/>
                <a:ext cx="965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pc="90" dirty="0" smtClean="0"/>
                  <a:t>EDITOR</a:t>
                </a:r>
                <a:endParaRPr lang="en-US" b="1" spc="90" dirty="0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1905000" y="3276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81200" y="4572000"/>
            <a:ext cx="3211475" cy="381000"/>
            <a:chOff x="1905000" y="3276600"/>
            <a:chExt cx="3211475" cy="381000"/>
          </a:xfrm>
        </p:grpSpPr>
        <p:grpSp>
          <p:nvGrpSpPr>
            <p:cNvPr id="61" name="Group 60"/>
            <p:cNvGrpSpPr/>
            <p:nvPr/>
          </p:nvGrpSpPr>
          <p:grpSpPr>
            <a:xfrm>
              <a:off x="1923508" y="3288268"/>
              <a:ext cx="3192967" cy="369332"/>
              <a:chOff x="2057400" y="2209800"/>
              <a:chExt cx="3192967" cy="36933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057400" y="2280166"/>
                <a:ext cx="228600" cy="228600"/>
              </a:xfrm>
              <a:prstGeom prst="rect">
                <a:avLst/>
              </a:prstGeom>
              <a:solidFill>
                <a:srgbClr val="FF72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450049" y="2209800"/>
                <a:ext cx="2800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pc="90" dirty="0" smtClean="0"/>
                  <a:t>HEADLINE, PARAGRAPHS</a:t>
                </a:r>
                <a:endParaRPr lang="en-US" b="1" spc="90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905000" y="3276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1200" y="5029200"/>
            <a:ext cx="1867197" cy="381000"/>
            <a:chOff x="1905000" y="3276600"/>
            <a:chExt cx="1867197" cy="381000"/>
          </a:xfrm>
        </p:grpSpPr>
        <p:grpSp>
          <p:nvGrpSpPr>
            <p:cNvPr id="34" name="Group 33"/>
            <p:cNvGrpSpPr/>
            <p:nvPr/>
          </p:nvGrpSpPr>
          <p:grpSpPr>
            <a:xfrm>
              <a:off x="1923508" y="3288268"/>
              <a:ext cx="1848689" cy="369332"/>
              <a:chOff x="2057400" y="2209800"/>
              <a:chExt cx="1848689" cy="36933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57400" y="2280166"/>
                <a:ext cx="228600" cy="228600"/>
              </a:xfrm>
              <a:prstGeom prst="rect">
                <a:avLst/>
              </a:prstGeom>
              <a:solidFill>
                <a:srgbClr val="FF72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450049" y="2209800"/>
                <a:ext cx="1456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pc="90" dirty="0" smtClean="0"/>
                  <a:t>ATTRIBUTES</a:t>
                </a:r>
                <a:endParaRPr lang="en-US" b="1" spc="90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905000" y="3276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981200" y="5486400"/>
            <a:ext cx="2472170" cy="381000"/>
            <a:chOff x="1905000" y="3276600"/>
            <a:chExt cx="2472170" cy="381000"/>
          </a:xfrm>
        </p:grpSpPr>
        <p:grpSp>
          <p:nvGrpSpPr>
            <p:cNvPr id="43" name="Group 42"/>
            <p:cNvGrpSpPr/>
            <p:nvPr/>
          </p:nvGrpSpPr>
          <p:grpSpPr>
            <a:xfrm>
              <a:off x="1923508" y="3288268"/>
              <a:ext cx="2453662" cy="369332"/>
              <a:chOff x="2057400" y="2209800"/>
              <a:chExt cx="2453662" cy="3693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057400" y="2280166"/>
                <a:ext cx="228600" cy="228600"/>
              </a:xfrm>
              <a:prstGeom prst="rect">
                <a:avLst/>
              </a:prstGeom>
              <a:solidFill>
                <a:srgbClr val="FF72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450049" y="2209800"/>
                <a:ext cx="2061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pc="90" dirty="0" smtClean="0"/>
                  <a:t>TEXT FORMATION</a:t>
                </a:r>
                <a:endParaRPr lang="en-US" b="1" spc="90" dirty="0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1905000" y="3276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981200" y="5943600"/>
            <a:ext cx="2737499" cy="381000"/>
            <a:chOff x="1905000" y="3276600"/>
            <a:chExt cx="2737499" cy="381000"/>
          </a:xfrm>
        </p:grpSpPr>
        <p:grpSp>
          <p:nvGrpSpPr>
            <p:cNvPr id="69" name="Group 68"/>
            <p:cNvGrpSpPr/>
            <p:nvPr/>
          </p:nvGrpSpPr>
          <p:grpSpPr>
            <a:xfrm>
              <a:off x="1923508" y="3288268"/>
              <a:ext cx="2718991" cy="369332"/>
              <a:chOff x="2057400" y="2209800"/>
              <a:chExt cx="2718991" cy="36933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57400" y="2280166"/>
                <a:ext cx="228600" cy="228600"/>
              </a:xfrm>
              <a:prstGeom prst="rect">
                <a:avLst/>
              </a:prstGeom>
              <a:solidFill>
                <a:srgbClr val="FF72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450049" y="2209800"/>
                <a:ext cx="2326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pc="90" dirty="0" smtClean="0"/>
                  <a:t>HTML COMMMENTS</a:t>
                </a:r>
                <a:endParaRPr lang="en-US" b="1" spc="90" dirty="0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905000" y="3276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693" y="1344493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733415" y="1290435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1317248"/>
            <a:ext cx="38967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250" dirty="0" smtClean="0">
                <a:latin typeface="Arial Narrow" pitchFamily="34" charset="0"/>
              </a:rPr>
              <a:t>HTML ELEMENTS</a:t>
            </a:r>
          </a:p>
          <a:p>
            <a:endParaRPr lang="en-US" sz="2000" b="1" spc="25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800" y="26670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&lt;!DOCTYPE 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dirty="0"/>
              <a:t>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&lt;</a:t>
            </a:r>
            <a:r>
              <a:rPr lang="en-US" dirty="0"/>
              <a:t>title&gt;Page Title&lt;/title&gt;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&lt;/</a:t>
            </a:r>
            <a:r>
              <a:rPr lang="en-US" dirty="0"/>
              <a:t>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dirty="0"/>
              <a:t>body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&lt;</a:t>
            </a:r>
            <a:r>
              <a:rPr lang="en-US" dirty="0"/>
              <a:t>h1&gt;This is a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&lt;</a:t>
            </a:r>
            <a:r>
              <a:rPr lang="en-US" dirty="0"/>
              <a:t>p&gt;This is a paragraph.&lt;/p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&lt;/</a:t>
            </a:r>
            <a:r>
              <a:rPr lang="en-US" dirty="0"/>
              <a:t>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84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693" y="1344493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733415" y="1290435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1317248"/>
            <a:ext cx="38967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250" dirty="0" smtClean="0">
                <a:latin typeface="Arial Narrow" pitchFamily="34" charset="0"/>
              </a:rPr>
              <a:t>HTML TAGS</a:t>
            </a:r>
          </a:p>
          <a:p>
            <a:endParaRPr lang="en-US" sz="2000" b="1" spc="25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800" y="26670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&lt;!DOCTYPE 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dirty="0"/>
              <a:t>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&lt;</a:t>
            </a:r>
            <a:r>
              <a:rPr lang="en-US" dirty="0"/>
              <a:t>title&gt;Page Title&lt;/title&gt;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&lt;/</a:t>
            </a:r>
            <a:r>
              <a:rPr lang="en-US" dirty="0"/>
              <a:t>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dirty="0"/>
              <a:t>body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&lt;</a:t>
            </a:r>
            <a:r>
              <a:rPr lang="en-US" dirty="0"/>
              <a:t>h1&gt;This is a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&lt;</a:t>
            </a:r>
            <a:r>
              <a:rPr lang="en-US" dirty="0"/>
              <a:t>p&gt;This is a paragraph.&lt;/p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&lt;/</a:t>
            </a:r>
            <a:r>
              <a:rPr lang="en-US" dirty="0"/>
              <a:t>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27926" y="670724"/>
            <a:ext cx="3506431" cy="624676"/>
            <a:chOff x="1295400" y="670724"/>
            <a:chExt cx="3506431" cy="624676"/>
          </a:xfrm>
        </p:grpSpPr>
        <p:pic>
          <p:nvPicPr>
            <p:cNvPr id="11" name="Picture 2" descr="C:\Users\Bingu\Downloads\notebook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685800"/>
              <a:ext cx="609600" cy="6096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 rot="5400000">
              <a:off x="1783874" y="978500"/>
              <a:ext cx="54864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33600" y="670724"/>
              <a:ext cx="26682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90" dirty="0" smtClean="0"/>
                <a:t>HTML </a:t>
              </a:r>
              <a:r>
                <a:rPr lang="en-US" sz="3200" b="1" spc="90" dirty="0"/>
                <a:t>EDITOR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02822" y="23714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62200" y="2301076"/>
            <a:ext cx="110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NOTEPAD</a:t>
            </a:r>
            <a:endParaRPr lang="en-US" b="1" spc="9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2822" y="2754868"/>
            <a:ext cx="1836699" cy="369332"/>
            <a:chOff x="2057400" y="2209800"/>
            <a:chExt cx="1836699" cy="369332"/>
          </a:xfrm>
        </p:grpSpPr>
        <p:sp>
          <p:nvSpPr>
            <p:cNvPr id="36" name="Rectangle 35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0049" y="2209800"/>
              <a:ext cx="1444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 smtClean="0"/>
                <a:t>NOTEPAD++</a:t>
              </a:r>
              <a:endParaRPr lang="en-US" b="1" spc="9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984314" y="22860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84314" y="27432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984218" y="3200400"/>
            <a:ext cx="2116111" cy="381000"/>
            <a:chOff x="1905000" y="3276600"/>
            <a:chExt cx="2116111" cy="381000"/>
          </a:xfrm>
        </p:grpSpPr>
        <p:grpSp>
          <p:nvGrpSpPr>
            <p:cNvPr id="45" name="Group 44"/>
            <p:cNvGrpSpPr/>
            <p:nvPr/>
          </p:nvGrpSpPr>
          <p:grpSpPr>
            <a:xfrm>
              <a:off x="1923508" y="3288268"/>
              <a:ext cx="2097603" cy="369332"/>
              <a:chOff x="2057400" y="2209800"/>
              <a:chExt cx="2097603" cy="36933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057400" y="2280166"/>
                <a:ext cx="228600" cy="228600"/>
              </a:xfrm>
              <a:prstGeom prst="rect">
                <a:avLst/>
              </a:prstGeom>
              <a:solidFill>
                <a:srgbClr val="FF72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450049" y="2209800"/>
                <a:ext cx="1704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pc="90" dirty="0" smtClean="0"/>
                  <a:t>SUBLIME TEXT</a:t>
                </a:r>
                <a:endParaRPr lang="en-US" b="1" spc="90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905000" y="3276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981200" y="3657600"/>
            <a:ext cx="2274616" cy="381000"/>
            <a:chOff x="1905000" y="3276600"/>
            <a:chExt cx="2274616" cy="381000"/>
          </a:xfrm>
        </p:grpSpPr>
        <p:grpSp>
          <p:nvGrpSpPr>
            <p:cNvPr id="51" name="Group 50"/>
            <p:cNvGrpSpPr/>
            <p:nvPr/>
          </p:nvGrpSpPr>
          <p:grpSpPr>
            <a:xfrm>
              <a:off x="1923508" y="3288268"/>
              <a:ext cx="2256108" cy="369332"/>
              <a:chOff x="2057400" y="2209800"/>
              <a:chExt cx="2256108" cy="36933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057400" y="2280166"/>
                <a:ext cx="228600" cy="228600"/>
              </a:xfrm>
              <a:prstGeom prst="rect">
                <a:avLst/>
              </a:prstGeom>
              <a:solidFill>
                <a:srgbClr val="FF72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50049" y="2209800"/>
                <a:ext cx="1863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pc="90" dirty="0" smtClean="0"/>
                  <a:t>DREAMWEAVER</a:t>
                </a:r>
                <a:endParaRPr lang="en-US" b="1" spc="9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905000" y="3276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981200" y="4114800"/>
            <a:ext cx="1706448" cy="381000"/>
            <a:chOff x="1905000" y="3276600"/>
            <a:chExt cx="1706448" cy="381000"/>
          </a:xfrm>
        </p:grpSpPr>
        <p:grpSp>
          <p:nvGrpSpPr>
            <p:cNvPr id="56" name="Group 55"/>
            <p:cNvGrpSpPr/>
            <p:nvPr/>
          </p:nvGrpSpPr>
          <p:grpSpPr>
            <a:xfrm>
              <a:off x="1923508" y="3288268"/>
              <a:ext cx="1687940" cy="369332"/>
              <a:chOff x="2057400" y="2209800"/>
              <a:chExt cx="1687940" cy="36933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057400" y="2280166"/>
                <a:ext cx="228600" cy="228600"/>
              </a:xfrm>
              <a:prstGeom prst="rect">
                <a:avLst/>
              </a:prstGeom>
              <a:solidFill>
                <a:srgbClr val="FF72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50049" y="2209800"/>
                <a:ext cx="1295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pc="90" dirty="0" smtClean="0"/>
                  <a:t>NETBEANS</a:t>
                </a:r>
                <a:endParaRPr lang="en-US" b="1" spc="90" dirty="0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1905000" y="3276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81200" y="4572000"/>
            <a:ext cx="1782558" cy="381000"/>
            <a:chOff x="1905000" y="3276600"/>
            <a:chExt cx="1782558" cy="381000"/>
          </a:xfrm>
        </p:grpSpPr>
        <p:grpSp>
          <p:nvGrpSpPr>
            <p:cNvPr id="61" name="Group 60"/>
            <p:cNvGrpSpPr/>
            <p:nvPr/>
          </p:nvGrpSpPr>
          <p:grpSpPr>
            <a:xfrm>
              <a:off x="1923508" y="3288268"/>
              <a:ext cx="1764050" cy="369332"/>
              <a:chOff x="2057400" y="2209800"/>
              <a:chExt cx="1764050" cy="36933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057400" y="2280166"/>
                <a:ext cx="228600" cy="228600"/>
              </a:xfrm>
              <a:prstGeom prst="rect">
                <a:avLst/>
              </a:prstGeom>
              <a:solidFill>
                <a:srgbClr val="FF72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450049" y="2209800"/>
                <a:ext cx="1371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pc="90" dirty="0"/>
                  <a:t>PHPSTORM</a:t>
                </a:r>
                <a:endParaRPr lang="en-US" b="1" spc="90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905000" y="3276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6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27926" y="670724"/>
            <a:ext cx="5492679" cy="624676"/>
            <a:chOff x="1295400" y="670724"/>
            <a:chExt cx="5492679" cy="624676"/>
          </a:xfrm>
        </p:grpSpPr>
        <p:pic>
          <p:nvPicPr>
            <p:cNvPr id="11" name="Picture 2" descr="C:\Users\Bingu\Downloads\notebook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685800"/>
              <a:ext cx="609600" cy="6096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 rot="5400000">
              <a:off x="1783874" y="978500"/>
              <a:ext cx="54864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33600" y="670724"/>
              <a:ext cx="46544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90" dirty="0"/>
                <a:t>HEADLINE, PARAGRAPHS</a:t>
              </a:r>
              <a:endParaRPr lang="en-US" sz="3200" b="1" spc="9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02822" y="23714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62200" y="2301076"/>
            <a:ext cx="2762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&lt;h1&gt;This is heading 1&lt;/h1&gt;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&lt;h2&gt;This is heading 2&lt;/h2&gt;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&lt;h3&gt;This is heading 3&lt;/h3&gt;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&lt;h4&gt;This is heading 4&lt;/h4&gt;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&lt;h5&gt;This is heading 5&lt;/h5&gt;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&lt;h6&gt;This is heading 6&lt;/h6&gt;</a:t>
            </a:r>
            <a:endParaRPr lang="en-US" b="1" spc="9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84314" y="4876800"/>
            <a:ext cx="577380" cy="369332"/>
            <a:chOff x="2057400" y="2209800"/>
            <a:chExt cx="577380" cy="369332"/>
          </a:xfrm>
        </p:grpSpPr>
        <p:sp>
          <p:nvSpPr>
            <p:cNvPr id="36" name="Rectangle 35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0049" y="22098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spc="9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984314" y="22860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84314" y="27432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2200" y="49162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&lt;p&gt;This is a paragraph.&lt;/p&gt;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&lt;p&gt;This is another paragraph.&lt;/p&gt;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27926" y="670724"/>
            <a:ext cx="3171852" cy="624676"/>
            <a:chOff x="1295400" y="670724"/>
            <a:chExt cx="3171852" cy="624676"/>
          </a:xfrm>
        </p:grpSpPr>
        <p:pic>
          <p:nvPicPr>
            <p:cNvPr id="11" name="Picture 2" descr="C:\Users\Bingu\Downloads\notebook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685800"/>
              <a:ext cx="609600" cy="6096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 rot="5400000">
              <a:off x="1783874" y="978500"/>
              <a:ext cx="54864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33600" y="670724"/>
              <a:ext cx="2333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90" dirty="0" smtClean="0"/>
                <a:t>ATTRITUTES</a:t>
              </a:r>
              <a:endParaRPr lang="en-US" sz="3200" b="1" spc="9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27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27926" y="670724"/>
            <a:ext cx="4241568" cy="624676"/>
            <a:chOff x="1295400" y="670724"/>
            <a:chExt cx="4241568" cy="624676"/>
          </a:xfrm>
        </p:grpSpPr>
        <p:pic>
          <p:nvPicPr>
            <p:cNvPr id="11" name="Picture 2" descr="C:\Users\Bingu\Downloads\notebook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685800"/>
              <a:ext cx="609600" cy="6096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 rot="5400000">
              <a:off x="1783874" y="978500"/>
              <a:ext cx="54864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33600" y="670724"/>
              <a:ext cx="34033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90" dirty="0"/>
                <a:t>TEXT FORMATION</a:t>
              </a:r>
              <a:endParaRPr lang="en-US" sz="3200" b="1" spc="9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27926" y="1905000"/>
            <a:ext cx="6620674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&lt;b&gt; </a:t>
            </a:r>
            <a:r>
              <a:rPr lang="en-US" sz="2400" dirty="0" smtClean="0"/>
              <a:t>		- </a:t>
            </a:r>
            <a:r>
              <a:rPr lang="en-US" sz="2400" dirty="0"/>
              <a:t>Bold text</a:t>
            </a:r>
          </a:p>
          <a:p>
            <a:r>
              <a:rPr lang="en-US" sz="2400" dirty="0"/>
              <a:t>&lt;strong&gt; </a:t>
            </a:r>
            <a:r>
              <a:rPr lang="en-US" sz="2400" dirty="0" smtClean="0"/>
              <a:t>	- </a:t>
            </a:r>
            <a:r>
              <a:rPr lang="en-US" sz="2400" dirty="0"/>
              <a:t>Important text</a:t>
            </a:r>
          </a:p>
          <a:p>
            <a:r>
              <a:rPr lang="en-US" sz="2400" dirty="0"/>
              <a:t>&lt;i&gt; </a:t>
            </a:r>
            <a:r>
              <a:rPr lang="en-US" sz="2400" dirty="0" smtClean="0"/>
              <a:t>		- </a:t>
            </a:r>
            <a:r>
              <a:rPr lang="en-US" sz="2400" dirty="0"/>
              <a:t>Italic text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em</a:t>
            </a:r>
            <a:r>
              <a:rPr lang="en-US" sz="2400" dirty="0"/>
              <a:t>&gt; </a:t>
            </a:r>
            <a:r>
              <a:rPr lang="en-US" sz="2400" dirty="0" smtClean="0"/>
              <a:t>		- </a:t>
            </a:r>
            <a:r>
              <a:rPr lang="en-US" sz="2400" dirty="0"/>
              <a:t>Emphasized text</a:t>
            </a:r>
          </a:p>
          <a:p>
            <a:r>
              <a:rPr lang="en-US" sz="2400" dirty="0"/>
              <a:t>&lt;mark</a:t>
            </a:r>
            <a:r>
              <a:rPr lang="en-US" sz="2400" dirty="0" smtClean="0"/>
              <a:t>&gt;	- </a:t>
            </a:r>
            <a:r>
              <a:rPr lang="en-US" sz="2400" dirty="0"/>
              <a:t>Marked text</a:t>
            </a:r>
          </a:p>
          <a:p>
            <a:r>
              <a:rPr lang="en-US" sz="2400" dirty="0"/>
              <a:t>&lt;small&gt; </a:t>
            </a:r>
            <a:r>
              <a:rPr lang="en-US" sz="2400" dirty="0" smtClean="0"/>
              <a:t>	- </a:t>
            </a:r>
            <a:r>
              <a:rPr lang="en-US" sz="2400" dirty="0"/>
              <a:t>Small text</a:t>
            </a:r>
          </a:p>
          <a:p>
            <a:r>
              <a:rPr lang="en-US" sz="2400" dirty="0"/>
              <a:t>&lt;del&gt; </a:t>
            </a:r>
            <a:r>
              <a:rPr lang="en-US" sz="2400" dirty="0" smtClean="0"/>
              <a:t>		- </a:t>
            </a:r>
            <a:r>
              <a:rPr lang="en-US" sz="2400" dirty="0"/>
              <a:t>Deleted text</a:t>
            </a:r>
          </a:p>
          <a:p>
            <a:r>
              <a:rPr lang="en-US" sz="2400" dirty="0"/>
              <a:t>&lt;ins&gt; </a:t>
            </a:r>
            <a:r>
              <a:rPr lang="en-US" sz="2400" dirty="0" smtClean="0"/>
              <a:t>		- </a:t>
            </a:r>
            <a:r>
              <a:rPr lang="en-US" sz="2400" dirty="0"/>
              <a:t>Inserted text</a:t>
            </a:r>
          </a:p>
          <a:p>
            <a:r>
              <a:rPr lang="en-US" sz="2400" dirty="0"/>
              <a:t>&lt;sub&gt; </a:t>
            </a:r>
            <a:r>
              <a:rPr lang="en-US" sz="2400" dirty="0" smtClean="0"/>
              <a:t>		- </a:t>
            </a:r>
            <a:r>
              <a:rPr lang="en-US" sz="2400" dirty="0"/>
              <a:t>Subscript text</a:t>
            </a:r>
          </a:p>
          <a:p>
            <a:r>
              <a:rPr lang="en-US" sz="2400" dirty="0"/>
              <a:t>&lt;sup&gt; </a:t>
            </a:r>
            <a:r>
              <a:rPr lang="en-US" sz="2400" dirty="0" smtClean="0"/>
              <a:t>		- </a:t>
            </a:r>
            <a:r>
              <a:rPr lang="en-US" sz="2400" dirty="0"/>
              <a:t>Superscript text</a:t>
            </a:r>
          </a:p>
        </p:txBody>
      </p:sp>
    </p:spTree>
    <p:extLst>
      <p:ext uri="{BB962C8B-B14F-4D97-AF65-F5344CB8AC3E}">
        <p14:creationId xmlns:p14="http://schemas.microsoft.com/office/powerpoint/2010/main" val="88756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92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Bingu</dc:creator>
  <cp:lastModifiedBy>User</cp:lastModifiedBy>
  <cp:revision>119</cp:revision>
  <dcterms:created xsi:type="dcterms:W3CDTF">2016-08-08T01:55:26Z</dcterms:created>
  <dcterms:modified xsi:type="dcterms:W3CDTF">2016-08-27T11:43:46Z</dcterms:modified>
</cp:coreProperties>
</file>