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6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F3"/>
    <a:srgbClr val="FF72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94" autoAdjust="0"/>
  </p:normalViewPr>
  <p:slideViewPr>
    <p:cSldViewPr>
      <p:cViewPr>
        <p:scale>
          <a:sx n="77" d="100"/>
          <a:sy n="77" d="100"/>
        </p:scale>
        <p:origin x="-117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C49-0EC1-4738-9320-00D86308E0D6}" type="datetimeFigureOut">
              <a:rPr lang="en-US" smtClean="0"/>
              <a:t>28-Aug-16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EBCC-52FD-4746-A70A-786AF905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BW4S3M9L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3048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7260"/>
                </a:solidFill>
                <a:latin typeface="Arial Black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DESIGN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3657600"/>
            <a:ext cx="6629400" cy="0"/>
          </a:xfrm>
          <a:prstGeom prst="line">
            <a:avLst/>
          </a:prstGeom>
          <a:ln w="28575">
            <a:solidFill>
              <a:srgbClr val="FF726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2701211" cy="624676"/>
            <a:chOff x="1295400" y="670724"/>
            <a:chExt cx="2701211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186301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pc="250" dirty="0" smtClean="0">
                  <a:latin typeface="Arial Narrow" pitchFamily="34" charset="0"/>
                </a:rPr>
                <a:t>WEB DESIGN</a:t>
              </a:r>
            </a:p>
            <a:p>
              <a:endParaRPr lang="en-US" sz="1400" b="1" spc="25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2301076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HTML TABLE</a:t>
            </a:r>
            <a:endParaRPr lang="en-US" b="1" spc="9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2822" y="2754868"/>
            <a:ext cx="1396514" cy="369332"/>
            <a:chOff x="2057400" y="2209800"/>
            <a:chExt cx="1396514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100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LAYOUT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HEAD </a:t>
            </a:r>
            <a:r>
              <a:rPr lang="en-US" sz="3200" b="1" dirty="0" smtClean="0"/>
              <a:t>TABLE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4384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table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 &lt;</a:t>
            </a:r>
            <a:r>
              <a:rPr lang="en-US" dirty="0" smtClean="0"/>
              <a:t>td&gt;</a:t>
            </a:r>
            <a:r>
              <a:rPr lang="en-US" dirty="0" err="1" smtClean="0"/>
              <a:t>Mamun</a:t>
            </a:r>
            <a:r>
              <a:rPr lang="en-US" dirty="0" smtClean="0"/>
              <a:t>&lt;/</a:t>
            </a:r>
            <a:r>
              <a:rPr lang="en-US" dirty="0"/>
              <a:t>td&gt;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td&gt;</a:t>
            </a:r>
            <a:r>
              <a:rPr lang="en-US" dirty="0" err="1" smtClean="0"/>
              <a:t>Sarkar</a:t>
            </a:r>
            <a:r>
              <a:rPr lang="en-US" dirty="0" smtClean="0"/>
              <a:t>&lt;/</a:t>
            </a:r>
            <a:r>
              <a:rPr lang="en-US" dirty="0"/>
              <a:t>td&gt;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&lt;/table&gt;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678" y="2967335"/>
            <a:ext cx="483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7260"/>
                </a:solidFill>
                <a:latin typeface="Arial Black" pitchFamily="34" charset="0"/>
              </a:rPr>
              <a:t>THANK</a:t>
            </a:r>
            <a:r>
              <a:rPr lang="en-US" sz="5400" dirty="0" smtClean="0">
                <a:latin typeface="Arial Black" pitchFamily="34" charset="0"/>
              </a:rPr>
              <a:t>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</dc:creator>
  <cp:lastModifiedBy>User</cp:lastModifiedBy>
  <cp:revision>134</cp:revision>
  <dcterms:created xsi:type="dcterms:W3CDTF">2016-08-08T01:55:26Z</dcterms:created>
  <dcterms:modified xsi:type="dcterms:W3CDTF">2016-08-28T06:49:09Z</dcterms:modified>
</cp:coreProperties>
</file>