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8" r:id="rId4"/>
    <p:sldId id="266" r:id="rId5"/>
    <p:sldId id="268" r:id="rId6"/>
    <p:sldId id="269" r:id="rId7"/>
    <p:sldId id="270" r:id="rId8"/>
    <p:sldId id="27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260"/>
    <a:srgbClr val="375BF3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94" autoAdjust="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6C49-0EC1-4738-9320-00D86308E0D6}" type="datetimeFigureOut">
              <a:rPr lang="en-US" smtClean="0"/>
              <a:t>28-Aug-16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0EBCC-52FD-4746-A70A-786AF905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BW4S3M9L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22098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7260"/>
                </a:solidFill>
                <a:latin typeface="Arial Black" pitchFamily="34" charset="0"/>
              </a:rPr>
              <a:t>WEB 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DESIGN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143000" y="3352800"/>
            <a:ext cx="6629400" cy="0"/>
          </a:xfrm>
          <a:prstGeom prst="line">
            <a:avLst/>
          </a:prstGeom>
          <a:ln w="28575">
            <a:solidFill>
              <a:srgbClr val="FF726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27926" y="670724"/>
            <a:ext cx="3323752" cy="624676"/>
            <a:chOff x="1295400" y="670724"/>
            <a:chExt cx="3323752" cy="624676"/>
          </a:xfrm>
        </p:grpSpPr>
        <p:pic>
          <p:nvPicPr>
            <p:cNvPr id="11" name="Picture 2" descr="C:\Users\Bingu\Downloads\notebook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685800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rot="5400000">
              <a:off x="1783874" y="978500"/>
              <a:ext cx="54864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33600" y="670724"/>
              <a:ext cx="2485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250" dirty="0" smtClean="0">
                  <a:latin typeface="Arial Narrow" pitchFamily="34" charset="0"/>
                </a:rPr>
                <a:t>HTML FORM</a:t>
              </a:r>
              <a:endParaRPr lang="en-US" sz="2000" b="1" spc="25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02822" y="23714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2200" y="2301076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HTML FORM</a:t>
            </a:r>
            <a:endParaRPr lang="en-US" b="1" spc="9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2822" y="2754868"/>
            <a:ext cx="2561320" cy="369332"/>
            <a:chOff x="2057400" y="2209800"/>
            <a:chExt cx="2561320" cy="369332"/>
          </a:xfrm>
        </p:grpSpPr>
        <p:sp>
          <p:nvSpPr>
            <p:cNvPr id="36" name="Rectangle 35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0049" y="2209800"/>
              <a:ext cx="2168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FORM VALIDATION</a:t>
              </a:r>
              <a:endParaRPr lang="en-US" b="1" spc="9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984314" y="22860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84314" y="27432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489789" y="609600"/>
            <a:ext cx="4355510" cy="624676"/>
            <a:chOff x="1295400" y="670724"/>
            <a:chExt cx="4355510" cy="624676"/>
          </a:xfrm>
        </p:grpSpPr>
        <p:pic>
          <p:nvPicPr>
            <p:cNvPr id="11" name="Picture 2" descr="C:\Users\Bingu\Downloads\notebook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685800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rot="5400000">
              <a:off x="1783874" y="978500"/>
              <a:ext cx="54864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33600" y="670724"/>
              <a:ext cx="35173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250" dirty="0" smtClean="0">
                  <a:latin typeface="Arial Narrow" pitchFamily="34" charset="0"/>
                </a:rPr>
                <a:t>FORM ELEMENTS</a:t>
              </a:r>
              <a:endParaRPr lang="en-US" sz="2000" b="1" spc="25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618708" y="19142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78086" y="1843876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Text</a:t>
            </a:r>
            <a:endParaRPr lang="en-US" b="1" spc="9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618708" y="2297668"/>
            <a:ext cx="1218837" cy="369332"/>
            <a:chOff x="2057400" y="2209800"/>
            <a:chExt cx="1218837" cy="369332"/>
          </a:xfrm>
        </p:grpSpPr>
        <p:sp>
          <p:nvSpPr>
            <p:cNvPr id="36" name="Rectangle 35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0049" y="2209800"/>
              <a:ext cx="82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Select</a:t>
              </a:r>
              <a:endParaRPr lang="en-US" b="1" spc="9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600200" y="18288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00200" y="22860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29680" y="27524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89058" y="2682076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Checkbox</a:t>
            </a:r>
            <a:endParaRPr lang="en-US" b="1" spc="9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29680" y="3135868"/>
            <a:ext cx="1181648" cy="369332"/>
            <a:chOff x="2057400" y="2209800"/>
            <a:chExt cx="1181648" cy="369332"/>
          </a:xfrm>
        </p:grpSpPr>
        <p:sp>
          <p:nvSpPr>
            <p:cNvPr id="19" name="Rectangle 18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50049" y="2209800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Radio</a:t>
              </a:r>
              <a:endParaRPr lang="en-US" b="1" spc="9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11172" y="26670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11172" y="31242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29680" y="36668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89058" y="3596476"/>
            <a:ext cx="9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Textarea</a:t>
            </a:r>
            <a:endParaRPr lang="en-US" b="1" spc="9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29680" y="4050268"/>
            <a:ext cx="1302065" cy="369332"/>
            <a:chOff x="2057400" y="2209800"/>
            <a:chExt cx="1302065" cy="369332"/>
          </a:xfrm>
        </p:grpSpPr>
        <p:sp>
          <p:nvSpPr>
            <p:cNvPr id="26" name="Rectangle 25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50049" y="2209800"/>
              <a:ext cx="909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Button</a:t>
              </a:r>
              <a:endParaRPr lang="en-US" b="1" spc="9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11172" y="35814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1172" y="40386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8160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227122" y="7620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1707" y="788813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INPUT TYPE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2133600"/>
            <a:ext cx="6934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&lt;input type="text" name="</a:t>
            </a:r>
            <a:r>
              <a:rPr lang="en-US" sz="2000" dirty="0" err="1"/>
              <a:t>firstname</a:t>
            </a:r>
            <a:r>
              <a:rPr lang="en-US" sz="2000" dirty="0" smtClean="0"/>
              <a:t>"&gt;</a:t>
            </a:r>
          </a:p>
          <a:p>
            <a:r>
              <a:rPr lang="en-US" sz="2000" dirty="0"/>
              <a:t>&lt;input type</a:t>
            </a:r>
            <a:r>
              <a:rPr lang="en-US" sz="2000" dirty="0" smtClean="0"/>
              <a:t>=“password"</a:t>
            </a:r>
            <a:r>
              <a:rPr lang="en-US" sz="2000" dirty="0"/>
              <a:t> name</a:t>
            </a:r>
            <a:r>
              <a:rPr lang="en-US" sz="2000" dirty="0" smtClean="0"/>
              <a:t>=“password"&gt;</a:t>
            </a:r>
          </a:p>
          <a:p>
            <a:r>
              <a:rPr lang="en-US" sz="2000" dirty="0"/>
              <a:t>&lt;input type</a:t>
            </a:r>
            <a:r>
              <a:rPr lang="en-US" sz="2000" dirty="0" smtClean="0"/>
              <a:t>=“email"</a:t>
            </a:r>
            <a:r>
              <a:rPr lang="en-US" sz="2000" dirty="0"/>
              <a:t> name</a:t>
            </a:r>
            <a:r>
              <a:rPr lang="en-US" sz="2000" dirty="0" smtClean="0"/>
              <a:t>=“email"&gt;</a:t>
            </a:r>
          </a:p>
          <a:p>
            <a:r>
              <a:rPr lang="en-US" sz="2000" dirty="0"/>
              <a:t>&lt;input type</a:t>
            </a:r>
            <a:r>
              <a:rPr lang="en-US" sz="2000" dirty="0" smtClean="0"/>
              <a:t>=“number"</a:t>
            </a:r>
            <a:r>
              <a:rPr lang="en-US" sz="2000" dirty="0"/>
              <a:t> name</a:t>
            </a:r>
            <a:r>
              <a:rPr lang="en-US" sz="2000" dirty="0" smtClean="0"/>
              <a:t>=“age"&gt;</a:t>
            </a:r>
          </a:p>
          <a:p>
            <a:endParaRPr lang="en-US" sz="2000" dirty="0"/>
          </a:p>
          <a:p>
            <a:r>
              <a:rPr lang="en-US" sz="2000" dirty="0"/>
              <a:t>&lt;input type="date" name="</a:t>
            </a:r>
            <a:r>
              <a:rPr lang="en-US" sz="2000" dirty="0" err="1"/>
              <a:t>bday</a:t>
            </a:r>
            <a:r>
              <a:rPr lang="en-US" sz="2000" dirty="0"/>
              <a:t>" max="1979-12-31"&gt;&lt;</a:t>
            </a:r>
            <a:r>
              <a:rPr lang="en-US" sz="2000" dirty="0" err="1"/>
              <a:t>br</a:t>
            </a:r>
            <a:r>
              <a:rPr lang="en-US" sz="2000" dirty="0" smtClean="0"/>
              <a:t>&gt;</a:t>
            </a:r>
          </a:p>
          <a:p>
            <a:r>
              <a:rPr lang="en-US" sz="2000" dirty="0"/>
              <a:t>&lt;input type="color" name="</a:t>
            </a:r>
            <a:r>
              <a:rPr lang="en-US" sz="2000" dirty="0" err="1"/>
              <a:t>favcolor</a:t>
            </a:r>
            <a:r>
              <a:rPr lang="en-US" sz="2000" dirty="0" smtClean="0"/>
              <a:t>"&gt;</a:t>
            </a:r>
          </a:p>
          <a:p>
            <a:r>
              <a:rPr lang="en-US" sz="2000" dirty="0"/>
              <a:t>&lt;input type="range" name="points" min="0" max="10</a:t>
            </a:r>
            <a:r>
              <a:rPr lang="en-US" sz="2000" dirty="0" smtClean="0"/>
              <a:t>"&gt;</a:t>
            </a:r>
          </a:p>
          <a:p>
            <a:r>
              <a:rPr lang="en-US" sz="2000" dirty="0"/>
              <a:t>&lt;input type="month" name="</a:t>
            </a:r>
            <a:r>
              <a:rPr lang="en-US" sz="2000" dirty="0" err="1"/>
              <a:t>bdaymonth</a:t>
            </a:r>
            <a:r>
              <a:rPr lang="en-US" sz="2000" dirty="0" smtClean="0"/>
              <a:t>"&gt;</a:t>
            </a:r>
          </a:p>
          <a:p>
            <a:r>
              <a:rPr lang="en-US" sz="2000" dirty="0"/>
              <a:t>&lt;input type="week" name="</a:t>
            </a:r>
            <a:r>
              <a:rPr lang="en-US" sz="2000" dirty="0" err="1"/>
              <a:t>week_year</a:t>
            </a:r>
            <a:r>
              <a:rPr lang="en-US" sz="2000" dirty="0" smtClean="0"/>
              <a:t>"&gt;</a:t>
            </a:r>
          </a:p>
          <a:p>
            <a:r>
              <a:rPr lang="en-US" sz="2000" dirty="0"/>
              <a:t>&lt;input type="time" name="</a:t>
            </a:r>
            <a:r>
              <a:rPr lang="en-US" sz="2000" dirty="0" err="1"/>
              <a:t>usr_time</a:t>
            </a:r>
            <a:r>
              <a:rPr lang="en-US" sz="2000" dirty="0" smtClean="0"/>
              <a:t>"&gt;</a:t>
            </a:r>
          </a:p>
          <a:p>
            <a:r>
              <a:rPr lang="en-US" sz="2000" dirty="0"/>
              <a:t>&lt;input type="search" name="</a:t>
            </a:r>
            <a:r>
              <a:rPr lang="en-US" sz="2000" dirty="0" err="1"/>
              <a:t>googlesearch</a:t>
            </a:r>
            <a:r>
              <a:rPr lang="en-US" sz="2000" dirty="0" smtClean="0"/>
              <a:t>"&gt;</a:t>
            </a:r>
          </a:p>
          <a:p>
            <a:r>
              <a:rPr lang="en-US" sz="2000" dirty="0"/>
              <a:t>&lt;input type="</a:t>
            </a:r>
            <a:r>
              <a:rPr lang="en-US" sz="2000" dirty="0" err="1"/>
              <a:t>url</a:t>
            </a:r>
            <a:r>
              <a:rPr lang="en-US" sz="2000" dirty="0"/>
              <a:t>" name="homepage"&gt;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84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693" y="1344493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733415" y="1290435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13172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SELECT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2438400"/>
            <a:ext cx="632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&lt;select name="cars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&lt;</a:t>
            </a:r>
            <a:r>
              <a:rPr lang="en-US" dirty="0"/>
              <a:t>option value</a:t>
            </a:r>
            <a:r>
              <a:rPr lang="en-US" dirty="0" smtClean="0"/>
              <a:t>="“ selected&gt; </a:t>
            </a:r>
            <a:r>
              <a:rPr lang="en-US" smtClean="0"/>
              <a:t>Select Car &lt;/</a:t>
            </a:r>
            <a:r>
              <a:rPr lang="en-US" dirty="0"/>
              <a:t>option&gt;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&lt;</a:t>
            </a:r>
            <a:r>
              <a:rPr lang="en-US" dirty="0"/>
              <a:t>option value="</a:t>
            </a:r>
            <a:r>
              <a:rPr lang="en-US" dirty="0" err="1"/>
              <a:t>volvo</a:t>
            </a:r>
            <a:r>
              <a:rPr lang="en-US" dirty="0"/>
              <a:t>"&gt;Volvo&lt;/option&gt;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&lt;</a:t>
            </a:r>
            <a:r>
              <a:rPr lang="en-US" dirty="0"/>
              <a:t>option 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&lt;</a:t>
            </a:r>
            <a:r>
              <a:rPr lang="en-US" dirty="0"/>
              <a:t>option value="fiat"&gt;Fiat&lt;/option&gt;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&lt;</a:t>
            </a:r>
            <a:r>
              <a:rPr lang="en-US" dirty="0"/>
              <a:t>option 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  <a:br>
              <a:rPr lang="en-US" dirty="0"/>
            </a:br>
            <a:r>
              <a:rPr lang="en-US" dirty="0"/>
              <a:t>&lt;/select&gt;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3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684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379522" y="9144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4107" y="941213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Radio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243840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&lt;input type="radio" name="gender" value="male" checked&gt; </a:t>
            </a:r>
            <a:r>
              <a:rPr lang="en-US" sz="2000" dirty="0" smtClean="0"/>
              <a:t>Male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</a:t>
            </a:r>
            <a:r>
              <a:rPr lang="en-US" sz="2000" dirty="0" smtClean="0"/>
              <a:t>&lt;</a:t>
            </a:r>
            <a:r>
              <a:rPr lang="en-US" sz="2000" dirty="0"/>
              <a:t>input type="radio" name="gender" value="female"&gt; </a:t>
            </a:r>
            <a:r>
              <a:rPr lang="en-US" sz="2000" dirty="0" smtClean="0"/>
              <a:t>Female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</a:t>
            </a:r>
            <a:r>
              <a:rPr lang="en-US" sz="2000" dirty="0" smtClean="0"/>
              <a:t>&lt;</a:t>
            </a:r>
            <a:r>
              <a:rPr lang="en-US" sz="2000" dirty="0"/>
              <a:t>input type="radio" name="gender" value="other"&gt; Other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393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446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303322" y="9906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17907" y="1017413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CHECKBOX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22860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&lt;</a:t>
            </a:r>
            <a:r>
              <a:rPr lang="en-US" sz="2000" dirty="0"/>
              <a:t>input type="checkbox" name="vehicle1" value="Bike"&gt; I have a bike&lt;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&lt;</a:t>
            </a:r>
            <a:r>
              <a:rPr lang="en-US" sz="2000" dirty="0"/>
              <a:t>input type="checkbox" name="vehicle2" value="Car"&gt; I have a car 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393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693" y="1344493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733415" y="1290435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13172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BUTTON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990600" y="2438399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&lt;button type="button" </a:t>
            </a:r>
            <a:r>
              <a:rPr lang="en-US" dirty="0" err="1"/>
              <a:t>onclick</a:t>
            </a:r>
            <a:r>
              <a:rPr lang="en-US" dirty="0"/>
              <a:t>="alert('Hello World</a:t>
            </a:r>
            <a:r>
              <a:rPr lang="en-US" dirty="0" smtClean="0"/>
              <a:t>!')"&gt; Click </a:t>
            </a:r>
            <a:r>
              <a:rPr lang="en-US" dirty="0"/>
              <a:t>Me</a:t>
            </a:r>
            <a:r>
              <a:rPr lang="en-US" dirty="0" smtClean="0"/>
              <a:t>! &lt;/</a:t>
            </a:r>
            <a:r>
              <a:rPr lang="en-US" dirty="0"/>
              <a:t>button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&lt;input type="submit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r>
              <a:rPr lang="en-US" dirty="0"/>
              <a:t>&lt;input type="reset"&gt;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3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678" y="2967335"/>
            <a:ext cx="4836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7260"/>
                </a:solidFill>
                <a:latin typeface="Arial Black" pitchFamily="34" charset="0"/>
              </a:rPr>
              <a:t>THANK</a:t>
            </a:r>
            <a:r>
              <a:rPr lang="en-US" sz="5400" dirty="0" smtClean="0">
                <a:latin typeface="Arial Black" pitchFamily="34" charset="0"/>
              </a:rPr>
              <a:t> YOU</a:t>
            </a:r>
            <a:endParaRPr lang="en-US" sz="5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40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Bingu</dc:creator>
  <cp:lastModifiedBy>User</cp:lastModifiedBy>
  <cp:revision>156</cp:revision>
  <dcterms:created xsi:type="dcterms:W3CDTF">2016-08-08T01:55:26Z</dcterms:created>
  <dcterms:modified xsi:type="dcterms:W3CDTF">2016-08-28T10:18:58Z</dcterms:modified>
</cp:coreProperties>
</file>