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6" r:id="rId4"/>
    <p:sldId id="268" r:id="rId5"/>
    <p:sldId id="267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F3"/>
    <a:srgbClr val="FF72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94" autoAdjust="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6C49-0EC1-4738-9320-00D86308E0D6}" type="datetimeFigureOut">
              <a:rPr lang="en-US" smtClean="0"/>
              <a:t>28-Aug-16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EBCC-52FD-4746-A70A-786AF905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1450-9A21-41C2-A0BF-98B502682306}" type="datetimeFigureOut">
              <a:rPr lang="en-US" smtClean="0"/>
              <a:pPr/>
              <a:t>28-Aug-16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A3A3-AA6F-4A8D-9822-C7720C423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BW4S3M9L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23048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7260"/>
                </a:solidFill>
                <a:latin typeface="Arial Black" pitchFamily="34" charset="0"/>
              </a:rPr>
              <a:t>WEB </a:t>
            </a: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DESIGN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3657600"/>
            <a:ext cx="6629400" cy="0"/>
          </a:xfrm>
          <a:prstGeom prst="line">
            <a:avLst/>
          </a:prstGeom>
          <a:ln w="28575">
            <a:solidFill>
              <a:srgbClr val="FF726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27926" y="670724"/>
            <a:ext cx="1898106" cy="646331"/>
            <a:chOff x="1295400" y="670724"/>
            <a:chExt cx="1898106" cy="646331"/>
          </a:xfrm>
        </p:grpSpPr>
        <p:pic>
          <p:nvPicPr>
            <p:cNvPr id="11" name="Picture 2" descr="C:\Users\Bingu\Downloads\notebook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685800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 rot="5400000">
              <a:off x="1783874" y="978500"/>
              <a:ext cx="54864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33600" y="670724"/>
              <a:ext cx="1059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250" dirty="0" smtClean="0">
                  <a:latin typeface="Arial Narrow" pitchFamily="34" charset="0"/>
                </a:rPr>
                <a:t>CSS</a:t>
              </a:r>
              <a:endParaRPr lang="en-US" sz="3600" b="1" spc="250" dirty="0" smtClean="0">
                <a:latin typeface="Arial Narrow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02822" y="23714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7851" y="2301076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/>
              <a:t>What is CSS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002822" y="2754868"/>
            <a:ext cx="1983854" cy="369332"/>
            <a:chOff x="2057400" y="2209800"/>
            <a:chExt cx="1983854" cy="369332"/>
          </a:xfrm>
        </p:grpSpPr>
        <p:sp>
          <p:nvSpPr>
            <p:cNvPr id="36" name="Rectangle 35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0049" y="2209800"/>
              <a:ext cx="1591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 smtClean="0"/>
                <a:t>CSS Selectors</a:t>
              </a:r>
              <a:endParaRPr lang="en-US" b="1" spc="9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984314" y="22860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84314" y="27432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99708" y="3285842"/>
            <a:ext cx="228600" cy="228600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95203" y="3215476"/>
            <a:ext cx="12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/>
              <a:t>How to use</a:t>
            </a:r>
            <a:endParaRPr lang="en-US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999708" y="3669268"/>
            <a:ext cx="2248542" cy="369332"/>
            <a:chOff x="2057400" y="2209800"/>
            <a:chExt cx="2248542" cy="369332"/>
          </a:xfrm>
        </p:grpSpPr>
        <p:sp>
          <p:nvSpPr>
            <p:cNvPr id="29" name="Rectangle 28"/>
            <p:cNvSpPr/>
            <p:nvPr/>
          </p:nvSpPr>
          <p:spPr>
            <a:xfrm>
              <a:off x="2057400" y="2280166"/>
              <a:ext cx="228600" cy="228600"/>
            </a:xfrm>
            <a:prstGeom prst="rect">
              <a:avLst/>
            </a:prstGeom>
            <a:solidFill>
              <a:srgbClr val="FF72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50049" y="2209800"/>
              <a:ext cx="1855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pc="90" dirty="0"/>
                <a:t>Text Formatting</a:t>
              </a:r>
              <a:endParaRPr lang="en-US" b="1" spc="9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84314" y="3200400"/>
            <a:ext cx="3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81200" y="36576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693" y="1344493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733415" y="1290435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3172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CSS</a:t>
            </a:r>
            <a:endParaRPr lang="en-US" sz="3200" b="1" spc="90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24384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CSS</a:t>
            </a:r>
            <a:r>
              <a:rPr lang="en-US" sz="3200" dirty="0"/>
              <a:t> stands for </a:t>
            </a:r>
            <a:r>
              <a:rPr lang="en-US" sz="3200" b="1" dirty="0"/>
              <a:t>C</a:t>
            </a:r>
            <a:r>
              <a:rPr lang="en-US" sz="3200" dirty="0"/>
              <a:t>ascading </a:t>
            </a:r>
            <a:r>
              <a:rPr lang="en-US" sz="3200" b="1" dirty="0"/>
              <a:t>S</a:t>
            </a:r>
            <a:r>
              <a:rPr lang="en-US" sz="3200" dirty="0"/>
              <a:t>tyle </a:t>
            </a:r>
            <a:r>
              <a:rPr lang="en-US" sz="3200" b="1" dirty="0" smtClean="0"/>
              <a:t>S</a:t>
            </a:r>
            <a:r>
              <a:rPr lang="en-US" sz="3200" dirty="0" smtClean="0"/>
              <a:t>heets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84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63658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1693722" y="609600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08307" y="636413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90" dirty="0" smtClean="0"/>
              <a:t>CSS Syntax and Selectors</a:t>
            </a:r>
            <a:endParaRPr lang="en-US" sz="3200" b="1" spc="9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692268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ingu\Downloads\classro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693" y="1344493"/>
            <a:ext cx="789107" cy="789107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V="1">
            <a:off x="2733415" y="1290435"/>
            <a:ext cx="0" cy="30976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1317248"/>
            <a:ext cx="389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/>
              <a:t>How to </a:t>
            </a:r>
            <a:r>
              <a:rPr lang="en-US" sz="3200" b="1" dirty="0" smtClean="0"/>
              <a:t>use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2438400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External style sheet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Internal style sheet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Inline style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2400" dirty="0"/>
              <a:t>&lt;link 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/>
              <a:t>stylesheet</a:t>
            </a:r>
            <a:r>
              <a:rPr lang="en-US" sz="2400" dirty="0"/>
              <a:t>" type="text/</a:t>
            </a:r>
            <a:r>
              <a:rPr lang="en-US" sz="2400" dirty="0" err="1"/>
              <a:t>css</a:t>
            </a:r>
            <a:r>
              <a:rPr lang="en-US" sz="2400" dirty="0"/>
              <a:t>" </a:t>
            </a:r>
            <a:r>
              <a:rPr lang="en-US" sz="2400" dirty="0" err="1"/>
              <a:t>href</a:t>
            </a:r>
            <a:r>
              <a:rPr lang="en-US" sz="2400" dirty="0" smtClean="0"/>
              <a:t>="style.css</a:t>
            </a:r>
            <a:r>
              <a:rPr lang="en-US" sz="24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8865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678" y="2967335"/>
            <a:ext cx="4836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7260"/>
                </a:solidFill>
                <a:latin typeface="Arial Black" pitchFamily="34" charset="0"/>
              </a:rPr>
              <a:t>THANK</a:t>
            </a:r>
            <a:r>
              <a:rPr lang="en-US" sz="5400" dirty="0" smtClean="0">
                <a:latin typeface="Arial Black" pitchFamily="34" charset="0"/>
              </a:rPr>
              <a:t> YOU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Bingu</dc:creator>
  <cp:lastModifiedBy>User</cp:lastModifiedBy>
  <cp:revision>147</cp:revision>
  <dcterms:created xsi:type="dcterms:W3CDTF">2016-08-08T01:55:26Z</dcterms:created>
  <dcterms:modified xsi:type="dcterms:W3CDTF">2016-08-28T10:51:40Z</dcterms:modified>
</cp:coreProperties>
</file>