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F3"/>
    <a:srgbClr val="FF72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list-style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list-style-type.asp" TargetMode="External"/><Relationship Id="rId5" Type="http://schemas.openxmlformats.org/officeDocument/2006/relationships/hyperlink" Target="http://www.w3schools.com/cssref/pr_list-style-position.asp" TargetMode="External"/><Relationship Id="rId4" Type="http://schemas.openxmlformats.org/officeDocument/2006/relationships/hyperlink" Target="http://www.w3schools.com/cssref/pr_list-style-image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3048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6576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5392652" cy="646331"/>
            <a:chOff x="1295400" y="670724"/>
            <a:chExt cx="5392652" cy="646331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4554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250" dirty="0" smtClean="0">
                  <a:latin typeface="Arial Narrow" pitchFamily="34" charset="0"/>
                </a:rPr>
                <a:t>Background and List</a:t>
              </a:r>
              <a:endParaRPr lang="en-US" sz="3600" b="1" spc="250" dirty="0" smtClean="0"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7851" y="2301076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Background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1049239" cy="369332"/>
            <a:chOff x="2057400" y="2209800"/>
            <a:chExt cx="1049239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656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/>
                <a:t>L</a:t>
              </a:r>
              <a:r>
                <a:rPr lang="en-US" b="1" spc="90" dirty="0" smtClean="0"/>
                <a:t>ists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Background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4478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background-color</a:t>
            </a:r>
          </a:p>
          <a:p>
            <a:r>
              <a:rPr lang="en-US" sz="3200" dirty="0"/>
              <a:t>background-image</a:t>
            </a:r>
          </a:p>
          <a:p>
            <a:r>
              <a:rPr lang="en-US" sz="3200" dirty="0"/>
              <a:t>background-repeat</a:t>
            </a:r>
          </a:p>
          <a:p>
            <a:r>
              <a:rPr lang="en-US" sz="3200" dirty="0"/>
              <a:t>background-attachment</a:t>
            </a:r>
          </a:p>
          <a:p>
            <a:r>
              <a:rPr lang="en-US" sz="3200" dirty="0" smtClean="0"/>
              <a:t>background-position</a:t>
            </a:r>
          </a:p>
          <a:p>
            <a:r>
              <a:rPr lang="en-US" sz="3200" dirty="0"/>
              <a:t>background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Lists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290697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list-style-type: square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list-style-image: </a:t>
            </a:r>
            <a:r>
              <a:rPr lang="en-US" sz="3200" dirty="0" err="1"/>
              <a:t>url</a:t>
            </a:r>
            <a:r>
              <a:rPr lang="en-US" sz="3200" dirty="0"/>
              <a:t>('sqpurple.gif</a:t>
            </a:r>
            <a:r>
              <a:rPr lang="en-US" sz="3200" dirty="0" smtClean="0"/>
              <a:t>');</a:t>
            </a:r>
          </a:p>
          <a:p>
            <a:r>
              <a:rPr lang="en-US" sz="3200" dirty="0"/>
              <a:t>list-style-position: inside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list-style: square inside </a:t>
            </a:r>
            <a:r>
              <a:rPr lang="en-US" sz="3200" dirty="0" err="1"/>
              <a:t>url</a:t>
            </a:r>
            <a:r>
              <a:rPr lang="en-US" sz="3200" dirty="0"/>
              <a:t>("sqpurple.gif</a:t>
            </a:r>
            <a:r>
              <a:rPr lang="en-US" sz="3200" dirty="0" smtClean="0"/>
              <a:t>");</a:t>
            </a:r>
            <a:endParaRPr lang="en-US" sz="3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76284"/>
              </p:ext>
            </p:extLst>
          </p:nvPr>
        </p:nvGraphicFramePr>
        <p:xfrm>
          <a:off x="609600" y="3728563"/>
          <a:ext cx="8229600" cy="2291237"/>
        </p:xfrm>
        <a:graphic>
          <a:graphicData uri="http://schemas.openxmlformats.org/drawingml/2006/table">
            <a:tbl>
              <a:tblPr/>
              <a:tblGrid>
                <a:gridCol w="1640482"/>
                <a:gridCol w="6589118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Property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list-style</a:t>
                      </a:r>
                      <a:endParaRPr lang="en-U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all the properties for a list in one declaration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list-style-image</a:t>
                      </a:r>
                      <a:endParaRPr lang="en-U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Specifies an image as the list-item marker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list-style-position</a:t>
                      </a:r>
                      <a:endParaRPr lang="en-U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if the list-item markers should appear inside or outside the content flow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list-style-type</a:t>
                      </a:r>
                      <a:endParaRPr lang="en-U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type of list-item marker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63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155</cp:revision>
  <dcterms:created xsi:type="dcterms:W3CDTF">2016-08-08T01:55:26Z</dcterms:created>
  <dcterms:modified xsi:type="dcterms:W3CDTF">2016-08-28T10:56:22Z</dcterms:modified>
</cp:coreProperties>
</file>