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1898106" cy="646331"/>
            <a:chOff x="1295400" y="670724"/>
            <a:chExt cx="1898106" cy="646331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250" dirty="0" smtClean="0">
                  <a:latin typeface="Arial Narrow" pitchFamily="34" charset="0"/>
                </a:rPr>
                <a:t>CSS</a:t>
              </a:r>
              <a:endParaRPr lang="en-US" sz="3600" b="1" spc="250" dirty="0" smtClean="0"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7851" y="2301076"/>
            <a:ext cx="8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Border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368237" cy="369332"/>
            <a:chOff x="2057400" y="2209800"/>
            <a:chExt cx="1368237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975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Outline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2822" y="32858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851" y="3215476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Margin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02822" y="3669268"/>
            <a:ext cx="1426265" cy="369332"/>
            <a:chOff x="2057400" y="2209800"/>
            <a:chExt cx="1426265" cy="369332"/>
          </a:xfrm>
        </p:grpSpPr>
        <p:sp>
          <p:nvSpPr>
            <p:cNvPr id="19" name="Rectangle 18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0049" y="2209800"/>
              <a:ext cx="103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Padding</a:t>
              </a:r>
              <a:endParaRPr lang="en-US" b="1" spc="9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84314" y="32004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314" y="3657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984314" y="4126468"/>
            <a:ext cx="1349642" cy="369332"/>
            <a:chOff x="2057400" y="2209800"/>
            <a:chExt cx="1349642" cy="369332"/>
          </a:xfrm>
        </p:grpSpPr>
        <p:sp>
          <p:nvSpPr>
            <p:cNvPr id="26" name="Rectangle 2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0049" y="2209800"/>
              <a:ext cx="956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Display</a:t>
              </a:r>
              <a:endParaRPr lang="en-US" b="1" spc="9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65806" y="41148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65806" y="4114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2349" y="4657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77378" y="4587076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Positioning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83841" y="4572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Border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447800"/>
            <a:ext cx="6858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p.dotted</a:t>
            </a:r>
            <a:r>
              <a:rPr lang="en-US" sz="2000" dirty="0"/>
              <a:t> {border-style: dotted;}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p.dashed</a:t>
            </a:r>
            <a:r>
              <a:rPr lang="en-US" sz="2000" dirty="0"/>
              <a:t> {border-style: dashed;}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p.solid</a:t>
            </a:r>
            <a:r>
              <a:rPr lang="en-US" sz="2000" dirty="0"/>
              <a:t> {border-style: solid;}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p.double</a:t>
            </a:r>
            <a:r>
              <a:rPr lang="en-US" sz="2000" dirty="0"/>
              <a:t> {border-style: double;}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p.groove</a:t>
            </a:r>
            <a:r>
              <a:rPr lang="en-US" sz="2000" dirty="0"/>
              <a:t> {border-style: groove;}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p.ridge</a:t>
            </a:r>
            <a:r>
              <a:rPr lang="en-US" sz="2000" dirty="0"/>
              <a:t> {border-style: ridge;}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p.inset</a:t>
            </a:r>
            <a:r>
              <a:rPr lang="en-US" sz="2000" dirty="0"/>
              <a:t> {border-style: inset;}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p.outset</a:t>
            </a:r>
            <a:r>
              <a:rPr lang="en-US" sz="2000" dirty="0"/>
              <a:t> {border-style: outset;}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p.none</a:t>
            </a:r>
            <a:r>
              <a:rPr lang="en-US" sz="2000" dirty="0"/>
              <a:t> {border-style: none;}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p.hidden</a:t>
            </a:r>
            <a:r>
              <a:rPr lang="en-US" sz="2000" dirty="0"/>
              <a:t> {border-style: hidden;}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p.mix</a:t>
            </a:r>
            <a:r>
              <a:rPr lang="en-US" sz="2000" dirty="0"/>
              <a:t> {border-style: dotted dashed solid double</a:t>
            </a:r>
            <a:r>
              <a:rPr lang="en-US" sz="2000" dirty="0" smtClean="0"/>
              <a:t>;}</a:t>
            </a:r>
          </a:p>
          <a:p>
            <a:endParaRPr lang="en-US" sz="2000" dirty="0"/>
          </a:p>
          <a:p>
            <a:r>
              <a:rPr lang="en-US" sz="2000" dirty="0"/>
              <a:t>border-left: 6px solid red;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Outline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290697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p.dotted</a:t>
            </a:r>
            <a:r>
              <a:rPr lang="en-US" sz="3200" dirty="0"/>
              <a:t> {outline-style: dotted;}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p.dashed</a:t>
            </a:r>
            <a:r>
              <a:rPr lang="en-US" sz="3200" dirty="0"/>
              <a:t> {outline-style: dashed;}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p.solid</a:t>
            </a:r>
            <a:r>
              <a:rPr lang="en-US" sz="3200" dirty="0"/>
              <a:t> {outline-style: solid;}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p.double</a:t>
            </a:r>
            <a:r>
              <a:rPr lang="en-US" sz="3200" dirty="0"/>
              <a:t> {outline-style: double;}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p.groove</a:t>
            </a:r>
            <a:r>
              <a:rPr lang="en-US" sz="3200" dirty="0"/>
              <a:t> {outline-style: groove;}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p.ridge</a:t>
            </a:r>
            <a:r>
              <a:rPr lang="en-US" sz="3200" dirty="0"/>
              <a:t> {outline-style: ridge;}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p.inset</a:t>
            </a:r>
            <a:r>
              <a:rPr lang="en-US" sz="3200" dirty="0"/>
              <a:t> {outline-style: inset;}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p.outset</a:t>
            </a:r>
            <a:r>
              <a:rPr lang="en-US" sz="3200" dirty="0"/>
              <a:t> {outline-style: outset;}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79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Margin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669324" y="14478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margin: </a:t>
            </a:r>
          </a:p>
          <a:p>
            <a:endParaRPr lang="en-US" sz="2000" dirty="0" smtClean="0"/>
          </a:p>
          <a:p>
            <a:r>
              <a:rPr lang="en-US" sz="2000" dirty="0" smtClean="0"/>
              <a:t>margin-top</a:t>
            </a:r>
            <a:endParaRPr lang="en-US" sz="2000" dirty="0"/>
          </a:p>
          <a:p>
            <a:r>
              <a:rPr lang="en-US" sz="2000" dirty="0"/>
              <a:t>margin-right</a:t>
            </a:r>
          </a:p>
          <a:p>
            <a:r>
              <a:rPr lang="en-US" sz="2000" dirty="0"/>
              <a:t>margin-bottom</a:t>
            </a:r>
          </a:p>
          <a:p>
            <a:r>
              <a:rPr lang="en-US" sz="2000" dirty="0"/>
              <a:t>margin-left</a:t>
            </a:r>
          </a:p>
          <a:p>
            <a:endParaRPr lang="en-US" sz="2000" dirty="0" smtClean="0"/>
          </a:p>
          <a:p>
            <a:r>
              <a:rPr lang="en-US" sz="2000" dirty="0" smtClean="0"/>
              <a:t>margin: 2px 3px 5px 2px;</a:t>
            </a:r>
          </a:p>
          <a:p>
            <a:r>
              <a:rPr lang="en-US" sz="2000" dirty="0" smtClean="0"/>
              <a:t>margin: 2px 3px;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0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Padding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4478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padding:</a:t>
            </a:r>
          </a:p>
          <a:p>
            <a:endParaRPr lang="en-US" sz="2000" dirty="0" smtClean="0"/>
          </a:p>
          <a:p>
            <a:r>
              <a:rPr lang="en-US" sz="2000" dirty="0" smtClean="0"/>
              <a:t>padding-top</a:t>
            </a:r>
            <a:endParaRPr lang="en-US" sz="2000" dirty="0"/>
          </a:p>
          <a:p>
            <a:r>
              <a:rPr lang="en-US" sz="2000" dirty="0"/>
              <a:t>padding-right</a:t>
            </a:r>
          </a:p>
          <a:p>
            <a:r>
              <a:rPr lang="en-US" sz="2000" dirty="0"/>
              <a:t>padding-bottom</a:t>
            </a:r>
          </a:p>
          <a:p>
            <a:r>
              <a:rPr lang="en-US" sz="2000" dirty="0" smtClean="0"/>
              <a:t>padding-left</a:t>
            </a:r>
          </a:p>
          <a:p>
            <a:endParaRPr lang="en-US" sz="2000" dirty="0"/>
          </a:p>
          <a:p>
            <a:r>
              <a:rPr lang="en-US" sz="2000" dirty="0" smtClean="0"/>
              <a:t>Padding: 2px 3px 1px 5px;</a:t>
            </a:r>
          </a:p>
          <a:p>
            <a:r>
              <a:rPr lang="en-US" sz="2000" dirty="0" smtClean="0"/>
              <a:t>Padding: 2px 4px;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Display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662793" y="2286000"/>
            <a:ext cx="541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display: inline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display: </a:t>
            </a:r>
            <a:r>
              <a:rPr lang="en-US" sz="3200" dirty="0" smtClean="0"/>
              <a:t>block;</a:t>
            </a:r>
          </a:p>
          <a:p>
            <a:r>
              <a:rPr lang="en-US" sz="3200" dirty="0"/>
              <a:t>display: none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visibility: hidden;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8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8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465122" y="3048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9707" y="4028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Position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487" y="1905000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static</a:t>
            </a:r>
          </a:p>
          <a:p>
            <a:r>
              <a:rPr lang="en-US" sz="2800" dirty="0"/>
              <a:t>relative</a:t>
            </a:r>
          </a:p>
          <a:p>
            <a:r>
              <a:rPr lang="en-US" sz="2800" dirty="0"/>
              <a:t>fixed</a:t>
            </a:r>
          </a:p>
          <a:p>
            <a:r>
              <a:rPr lang="en-US" sz="2800" dirty="0" smtClean="0"/>
              <a:t>absolute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8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68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173</cp:revision>
  <dcterms:created xsi:type="dcterms:W3CDTF">2016-08-08T01:55:26Z</dcterms:created>
  <dcterms:modified xsi:type="dcterms:W3CDTF">2016-08-28T11:53:09Z</dcterms:modified>
</cp:coreProperties>
</file>