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380880" y="2304720"/>
            <a:ext cx="7771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72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WEB </a:t>
            </a:r>
            <a:r>
              <a:rPr b="0" lang="en-US" sz="7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4"/>
          <p:cNvSpPr/>
          <p:nvPr/>
        </p:nvSpPr>
        <p:spPr>
          <a:xfrm>
            <a:off x="457200" y="3657600"/>
            <a:ext cx="6629400" cy="360"/>
          </a:xfrm>
          <a:prstGeom prst="line">
            <a:avLst/>
          </a:prstGeom>
          <a:ln w="28440">
            <a:solidFill>
              <a:srgbClr val="ff7260"/>
            </a:solidFill>
            <a:custDash>
              <a:ds d="400000" sp="300000"/>
            </a:custDash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77880" y="2967480"/>
            <a:ext cx="4186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726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1227960" y="685800"/>
            <a:ext cx="608400" cy="608400"/>
          </a:xfrm>
          <a:prstGeom prst="rect">
            <a:avLst/>
          </a:prstGeom>
          <a:ln>
            <a:noFill/>
          </a:ln>
        </p:spPr>
      </p:pic>
      <p:sp>
        <p:nvSpPr>
          <p:cNvPr id="78" name="Line 1"/>
          <p:cNvSpPr/>
          <p:nvPr/>
        </p:nvSpPr>
        <p:spPr>
          <a:xfrm>
            <a:off x="1990440" y="704160"/>
            <a:ext cx="360" cy="54864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88000" y="670680"/>
            <a:ext cx="1014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002680" y="237132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2286000" y="2301120"/>
            <a:ext cx="1236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984320" y="228600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965960" y="2743200"/>
            <a:ext cx="3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2002680" y="328572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2295000" y="3215520"/>
            <a:ext cx="24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Pseudo-elements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1984320" y="320040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1965960" y="364680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2002320" y="415332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2227680" y="4052520"/>
            <a:ext cx="369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CSS image Gallery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1983960" y="406800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2009520" y="281340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2311920" y="2743200"/>
            <a:ext cx="83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1991160" y="272808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004120" y="369900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2059920" y="3628440"/>
            <a:ext cx="2427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en-US" sz="1800" spc="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Navigation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1967400" y="3652920"/>
            <a:ext cx="33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2002320" y="4605480"/>
            <a:ext cx="227520" cy="22752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>
            <a:off x="2264040" y="4504680"/>
            <a:ext cx="203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Opacity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1983960" y="4520160"/>
            <a:ext cx="37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01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779840" y="402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38080" y="1447920"/>
            <a:ext cx="685692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float: right;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05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779840" y="402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85800" y="1290600"/>
            <a:ext cx="792360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text-align: left;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text-align: center;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text-align: right;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09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1779840" y="402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Pseudo-elements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69240" y="1447920"/>
            <a:ext cx="685692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selector::pseudo-element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property:value;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:hover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:last-child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:nth-last-child(n)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634400" y="1366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13" name="Line 1"/>
          <p:cNvSpPr/>
          <p:nvPr/>
        </p:nvSpPr>
        <p:spPr>
          <a:xfrm flipV="1">
            <a:off x="2184840" y="1312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499840" y="1410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Navigation Bar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526400" y="1258920"/>
            <a:ext cx="806760" cy="788040"/>
          </a:xfrm>
          <a:prstGeom prst="rect">
            <a:avLst/>
          </a:prstGeom>
          <a:ln>
            <a:noFill/>
          </a:ln>
        </p:spPr>
      </p:pic>
      <p:sp>
        <p:nvSpPr>
          <p:cNvPr id="116" name="Line 1"/>
          <p:cNvSpPr/>
          <p:nvPr/>
        </p:nvSpPr>
        <p:spPr>
          <a:xfrm flipV="1">
            <a:off x="2089800" y="12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412360" y="1302840"/>
            <a:ext cx="39884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CSS image Gallery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19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1779840" y="402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Pseudo-elements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69240" y="1447920"/>
            <a:ext cx="685692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selector::pseudo-element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property:value;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:hover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:last-child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:nth-last-child(n)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914400" y="35892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 flipV="1">
            <a:off x="1464840" y="304560"/>
            <a:ext cx="360" cy="30996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779840" y="402840"/>
            <a:ext cx="389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Opacity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69240" y="1447920"/>
            <a:ext cx="685692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selector::pseudo-element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property:value;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:hover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:last-child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:nth-last-child(n)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Application>LibreOffice/5.1.2.2$Linux_X86_64 LibreOffice_project/10m0$Build-2</Application>
  <Words>68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2016-08-08T01:55:26Z</dcterms:created>
  <dc:creator>Bingu</dc:creator>
  <dc:description/>
  <dc:language>en-US</dc:language>
  <cp:lastModifiedBy/>
  <dcterms:modified xsi:type="dcterms:W3CDTF">2016-08-29T16:10:48Z</dcterms:modified>
  <cp:revision>189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