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80880" y="2304720"/>
            <a:ext cx="777024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72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WEB </a:t>
            </a:r>
            <a:r>
              <a:rPr b="0" lang="en-US" sz="7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4"/>
          <p:cNvSpPr/>
          <p:nvPr/>
        </p:nvSpPr>
        <p:spPr>
          <a:xfrm>
            <a:off x="457200" y="3657600"/>
            <a:ext cx="6629400" cy="360"/>
          </a:xfrm>
          <a:prstGeom prst="line">
            <a:avLst/>
          </a:prstGeom>
          <a:ln w="28440">
            <a:solidFill>
              <a:srgbClr val="ff7260"/>
            </a:solidFill>
            <a:custDash>
              <a:ds d="400000" sp="300000"/>
            </a:custDash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227960" y="685800"/>
            <a:ext cx="607320" cy="607320"/>
          </a:xfrm>
          <a:prstGeom prst="rect">
            <a:avLst/>
          </a:prstGeom>
          <a:ln>
            <a:noFill/>
          </a:ln>
        </p:spPr>
      </p:pic>
      <p:sp>
        <p:nvSpPr>
          <p:cNvPr id="117" name="Line 1"/>
          <p:cNvSpPr/>
          <p:nvPr/>
        </p:nvSpPr>
        <p:spPr>
          <a:xfrm>
            <a:off x="1990440" y="704160"/>
            <a:ext cx="360" cy="54864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88000" y="670680"/>
            <a:ext cx="10137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23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002680" y="2371320"/>
            <a:ext cx="226440" cy="2264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862000" y="2301120"/>
            <a:ext cx="1235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984320" y="2286000"/>
            <a:ext cx="375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965960" y="2743200"/>
            <a:ext cx="336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2002680" y="3285720"/>
            <a:ext cx="226440" cy="2264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8"/>
          <p:cNvSpPr/>
          <p:nvPr/>
        </p:nvSpPr>
        <p:spPr>
          <a:xfrm>
            <a:off x="2223000" y="3215520"/>
            <a:ext cx="2399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1984320" y="3200400"/>
            <a:ext cx="375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1965960" y="3646800"/>
            <a:ext cx="375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2002320" y="4153320"/>
            <a:ext cx="226440" cy="2264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2227680" y="4052520"/>
            <a:ext cx="2709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Font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1983960" y="4068000"/>
            <a:ext cx="375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2009520" y="2813400"/>
            <a:ext cx="226440" cy="2264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2779920" y="2743200"/>
            <a:ext cx="837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 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1991160" y="2728080"/>
            <a:ext cx="375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2004120" y="3699000"/>
            <a:ext cx="226440" cy="2264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2203920" y="3628440"/>
            <a:ext cx="2426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en-US" sz="18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1967400" y="3652920"/>
            <a:ext cx="336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2030400" y="284292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37" name="Line 1"/>
          <p:cNvSpPr/>
          <p:nvPr/>
        </p:nvSpPr>
        <p:spPr>
          <a:xfrm flipV="1">
            <a:off x="2580840" y="2788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895840" y="2886840"/>
            <a:ext cx="3894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40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1779840" y="402840"/>
            <a:ext cx="3894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Rounded Corners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85800" y="1290600"/>
            <a:ext cx="7922520" cy="39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border-radius: 25px;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border-radius: 25px;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Border-top-left-radius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Border-top-right-radius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Border-bottom-right-radius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border-bottom-left-radius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44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1779840" y="402840"/>
            <a:ext cx="3894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shadow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69240" y="1447920"/>
            <a:ext cx="68558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Box-shadow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text-shadow: 2px 2px red;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text-shadow: 2px 2px 5px red;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box-shadow: 10px 10px;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box-shadow: 10px 10px grey;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box-shadow: 10px 10px 5px grey;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48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1779840" y="402840"/>
            <a:ext cx="3894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Background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69240" y="1447920"/>
            <a:ext cx="68558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background-origin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Background-clip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background-size: 100px 80px;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background-origin: content-box;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background-clip: content-box;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52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779840" y="402840"/>
            <a:ext cx="3894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 Font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69240" y="1447920"/>
            <a:ext cx="68558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@font-face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font-family: myFirstFont;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src: url(sansation_light.woff);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font-weight: bold;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477880" y="2967480"/>
            <a:ext cx="41857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72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Application>LibreOffice/5.1.2.2$Linux_X86_64 LibreOffice_project/10m0$Build-2</Application>
  <Words>68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2016-08-08T01:55:26Z</dcterms:created>
  <dc:creator>Bingu</dc:creator>
  <dc:description/>
  <dc:language>en-US</dc:language>
  <cp:lastModifiedBy/>
  <dcterms:modified xsi:type="dcterms:W3CDTF">2016-08-29T16:53:03Z</dcterms:modified>
  <cp:revision>206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