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74" r:id="rId12"/>
    <p:sldId id="275" r:id="rId13"/>
    <p:sldId id="276" r:id="rId14"/>
    <p:sldId id="293" r:id="rId15"/>
    <p:sldId id="294" r:id="rId16"/>
    <p:sldId id="292" r:id="rId17"/>
    <p:sldId id="266" r:id="rId18"/>
    <p:sldId id="277" r:id="rId19"/>
    <p:sldId id="278" r:id="rId20"/>
    <p:sldId id="279" r:id="rId21"/>
    <p:sldId id="295" r:id="rId22"/>
    <p:sldId id="297" r:id="rId23"/>
    <p:sldId id="296" r:id="rId24"/>
    <p:sldId id="267" r:id="rId25"/>
    <p:sldId id="268" r:id="rId26"/>
    <p:sldId id="280" r:id="rId27"/>
    <p:sldId id="282" r:id="rId28"/>
    <p:sldId id="281" r:id="rId29"/>
    <p:sldId id="299" r:id="rId30"/>
    <p:sldId id="298" r:id="rId31"/>
    <p:sldId id="300" r:id="rId32"/>
    <p:sldId id="269" r:id="rId33"/>
    <p:sldId id="283" r:id="rId34"/>
    <p:sldId id="285" r:id="rId35"/>
    <p:sldId id="284" r:id="rId36"/>
    <p:sldId id="302" r:id="rId37"/>
    <p:sldId id="303" r:id="rId38"/>
    <p:sldId id="301" r:id="rId39"/>
    <p:sldId id="270" r:id="rId40"/>
    <p:sldId id="271" r:id="rId41"/>
    <p:sldId id="286" r:id="rId42"/>
    <p:sldId id="287" r:id="rId43"/>
    <p:sldId id="288" r:id="rId44"/>
    <p:sldId id="304" r:id="rId45"/>
    <p:sldId id="305" r:id="rId46"/>
    <p:sldId id="306" r:id="rId47"/>
    <p:sldId id="272" r:id="rId48"/>
    <p:sldId id="273" r:id="rId49"/>
    <p:sldId id="289" r:id="rId50"/>
    <p:sldId id="290" r:id="rId51"/>
    <p:sldId id="291" r:id="rId52"/>
    <p:sldId id="309" r:id="rId53"/>
    <p:sldId id="307" r:id="rId54"/>
    <p:sldId id="30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12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image" Target="../media/image44.svg"/><Relationship Id="rId1" Type="http://schemas.openxmlformats.org/officeDocument/2006/relationships/image" Target="../media/image16.png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svg"/><Relationship Id="rId1" Type="http://schemas.openxmlformats.org/officeDocument/2006/relationships/image" Target="../media/image12.png"/><Relationship Id="rId6" Type="http://schemas.openxmlformats.org/officeDocument/2006/relationships/image" Target="../media/image20.svg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12.png"/><Relationship Id="rId7" Type="http://schemas.openxmlformats.org/officeDocument/2006/relationships/image" Target="../media/image48.png"/><Relationship Id="rId12" Type="http://schemas.openxmlformats.org/officeDocument/2006/relationships/image" Target="../media/image59.svg"/><Relationship Id="rId2" Type="http://schemas.openxmlformats.org/officeDocument/2006/relationships/image" Target="../media/image54.svg"/><Relationship Id="rId1" Type="http://schemas.openxmlformats.org/officeDocument/2006/relationships/image" Target="../media/image16.png"/><Relationship Id="rId6" Type="http://schemas.openxmlformats.org/officeDocument/2006/relationships/image" Target="../media/image56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8.svg"/><Relationship Id="rId4" Type="http://schemas.openxmlformats.org/officeDocument/2006/relationships/image" Target="../media/image55.svg"/><Relationship Id="rId9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845A3-192C-4685-A2E7-16E89CCB6F0D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4FE32F-0026-4244-9CF2-2F690B7D46A7}">
      <dgm:prSet/>
      <dgm:spPr/>
      <dgm:t>
        <a:bodyPr/>
        <a:lstStyle/>
        <a:p>
          <a:r>
            <a:rPr lang="en-US"/>
            <a:t>Proces konwersji obiektu na strumień danych, dzięki czemu możemy w łatwy sposób przesłać stan obiektu przez sieć lub zapisać na dysku.</a:t>
          </a:r>
        </a:p>
      </dgm:t>
    </dgm:pt>
    <dgm:pt modelId="{DBAA352F-2609-4155-86CD-E5B1E70F98F0}" type="parTrans" cxnId="{A5FCC671-6334-4608-BED9-E6F8F8BB0DDD}">
      <dgm:prSet/>
      <dgm:spPr/>
      <dgm:t>
        <a:bodyPr/>
        <a:lstStyle/>
        <a:p>
          <a:endParaRPr lang="en-US"/>
        </a:p>
      </dgm:t>
    </dgm:pt>
    <dgm:pt modelId="{55441D76-9A8A-4231-8F14-48C5C25D11A3}" type="sibTrans" cxnId="{A5FCC671-6334-4608-BED9-E6F8F8BB0DDD}">
      <dgm:prSet/>
      <dgm:spPr/>
      <dgm:t>
        <a:bodyPr/>
        <a:lstStyle/>
        <a:p>
          <a:endParaRPr lang="en-US"/>
        </a:p>
      </dgm:t>
    </dgm:pt>
    <dgm:pt modelId="{9C012C17-AE0B-4316-A439-EF645D274B56}">
      <dgm:prSet/>
      <dgm:spPr/>
      <dgm:t>
        <a:bodyPr/>
        <a:lstStyle/>
        <a:p>
          <a:r>
            <a:rPr lang="en-US"/>
            <a:t>.</a:t>
          </a:r>
        </a:p>
      </dgm:t>
    </dgm:pt>
    <dgm:pt modelId="{FAA5CB88-0976-4F3C-A479-34CF9E066EDA}" type="parTrans" cxnId="{3CAE6526-B498-4CB8-A613-CD9AD7157FB1}">
      <dgm:prSet/>
      <dgm:spPr/>
      <dgm:t>
        <a:bodyPr/>
        <a:lstStyle/>
        <a:p>
          <a:endParaRPr lang="en-US"/>
        </a:p>
      </dgm:t>
    </dgm:pt>
    <dgm:pt modelId="{9981814F-A839-4C5F-8497-6FB62335CBDF}" type="sibTrans" cxnId="{3CAE6526-B498-4CB8-A613-CD9AD7157FB1}">
      <dgm:prSet/>
      <dgm:spPr/>
      <dgm:t>
        <a:bodyPr/>
        <a:lstStyle/>
        <a:p>
          <a:endParaRPr lang="en-US"/>
        </a:p>
      </dgm:t>
    </dgm:pt>
    <dgm:pt modelId="{F8E882B7-3175-4098-8F92-DAEBA80C1E77}" type="pres">
      <dgm:prSet presAssocID="{900845A3-192C-4685-A2E7-16E89CCB6F0D}" presName="Name0" presStyleCnt="0">
        <dgm:presLayoutVars>
          <dgm:dir/>
          <dgm:animLvl val="lvl"/>
          <dgm:resizeHandles val="exact"/>
        </dgm:presLayoutVars>
      </dgm:prSet>
      <dgm:spPr/>
    </dgm:pt>
    <dgm:pt modelId="{814F2CBA-2BD6-4613-9BE0-DA7D4A118F58}" type="pres">
      <dgm:prSet presAssocID="{9C012C17-AE0B-4316-A439-EF645D274B56}" presName="boxAndChildren" presStyleCnt="0"/>
      <dgm:spPr/>
    </dgm:pt>
    <dgm:pt modelId="{CE729FC3-0F0C-4F40-8FBD-8C915D187300}" type="pres">
      <dgm:prSet presAssocID="{9C012C17-AE0B-4316-A439-EF645D274B56}" presName="parentTextBox" presStyleLbl="node1" presStyleIdx="0" presStyleCnt="2"/>
      <dgm:spPr/>
    </dgm:pt>
    <dgm:pt modelId="{7C49FFCE-2938-4D4D-A3EE-B4CD08430CB4}" type="pres">
      <dgm:prSet presAssocID="{55441D76-9A8A-4231-8F14-48C5C25D11A3}" presName="sp" presStyleCnt="0"/>
      <dgm:spPr/>
    </dgm:pt>
    <dgm:pt modelId="{8F400E6D-EBA8-4654-B94E-EAF3AEF0C754}" type="pres">
      <dgm:prSet presAssocID="{434FE32F-0026-4244-9CF2-2F690B7D46A7}" presName="arrowAndChildren" presStyleCnt="0"/>
      <dgm:spPr/>
    </dgm:pt>
    <dgm:pt modelId="{3BC6BCBF-9A5A-4E55-833B-4A274D7F3580}" type="pres">
      <dgm:prSet presAssocID="{434FE32F-0026-4244-9CF2-2F690B7D46A7}" presName="parentTextArrow" presStyleLbl="node1" presStyleIdx="1" presStyleCnt="2"/>
      <dgm:spPr/>
    </dgm:pt>
  </dgm:ptLst>
  <dgm:cxnLst>
    <dgm:cxn modelId="{3CAE6526-B498-4CB8-A613-CD9AD7157FB1}" srcId="{900845A3-192C-4685-A2E7-16E89CCB6F0D}" destId="{9C012C17-AE0B-4316-A439-EF645D274B56}" srcOrd="1" destOrd="0" parTransId="{FAA5CB88-0976-4F3C-A479-34CF9E066EDA}" sibTransId="{9981814F-A839-4C5F-8497-6FB62335CBDF}"/>
    <dgm:cxn modelId="{A5FCC671-6334-4608-BED9-E6F8F8BB0DDD}" srcId="{900845A3-192C-4685-A2E7-16E89CCB6F0D}" destId="{434FE32F-0026-4244-9CF2-2F690B7D46A7}" srcOrd="0" destOrd="0" parTransId="{DBAA352F-2609-4155-86CD-E5B1E70F98F0}" sibTransId="{55441D76-9A8A-4231-8F14-48C5C25D11A3}"/>
    <dgm:cxn modelId="{90FF477A-31FC-4A85-90C9-17770B9C8B48}" type="presOf" srcId="{900845A3-192C-4685-A2E7-16E89CCB6F0D}" destId="{F8E882B7-3175-4098-8F92-DAEBA80C1E77}" srcOrd="0" destOrd="0" presId="urn:microsoft.com/office/officeart/2005/8/layout/process4"/>
    <dgm:cxn modelId="{C91B3586-DC54-4D71-8A8A-88AE56581C57}" type="presOf" srcId="{434FE32F-0026-4244-9CF2-2F690B7D46A7}" destId="{3BC6BCBF-9A5A-4E55-833B-4A274D7F3580}" srcOrd="0" destOrd="0" presId="urn:microsoft.com/office/officeart/2005/8/layout/process4"/>
    <dgm:cxn modelId="{72208FF3-26FA-4B57-944B-6750CE98E6DE}" type="presOf" srcId="{9C012C17-AE0B-4316-A439-EF645D274B56}" destId="{CE729FC3-0F0C-4F40-8FBD-8C915D187300}" srcOrd="0" destOrd="0" presId="urn:microsoft.com/office/officeart/2005/8/layout/process4"/>
    <dgm:cxn modelId="{70802452-A1AA-4342-B6E5-E39519341E2E}" type="presParOf" srcId="{F8E882B7-3175-4098-8F92-DAEBA80C1E77}" destId="{814F2CBA-2BD6-4613-9BE0-DA7D4A118F58}" srcOrd="0" destOrd="0" presId="urn:microsoft.com/office/officeart/2005/8/layout/process4"/>
    <dgm:cxn modelId="{C5BF2EEB-380B-4EDE-8978-44D9CC4895BE}" type="presParOf" srcId="{814F2CBA-2BD6-4613-9BE0-DA7D4A118F58}" destId="{CE729FC3-0F0C-4F40-8FBD-8C915D187300}" srcOrd="0" destOrd="0" presId="urn:microsoft.com/office/officeart/2005/8/layout/process4"/>
    <dgm:cxn modelId="{C10B4DC1-EAD0-44E5-8EB7-123B1FF2D17F}" type="presParOf" srcId="{F8E882B7-3175-4098-8F92-DAEBA80C1E77}" destId="{7C49FFCE-2938-4D4D-A3EE-B4CD08430CB4}" srcOrd="1" destOrd="0" presId="urn:microsoft.com/office/officeart/2005/8/layout/process4"/>
    <dgm:cxn modelId="{2ABE52E4-16A6-4EAC-905C-984B96940B8A}" type="presParOf" srcId="{F8E882B7-3175-4098-8F92-DAEBA80C1E77}" destId="{8F400E6D-EBA8-4654-B94E-EAF3AEF0C754}" srcOrd="2" destOrd="0" presId="urn:microsoft.com/office/officeart/2005/8/layout/process4"/>
    <dgm:cxn modelId="{21B03AD7-B99D-4775-9D04-7F8D80AC2C78}" type="presParOf" srcId="{8F400E6D-EBA8-4654-B94E-EAF3AEF0C754}" destId="{3BC6BCBF-9A5A-4E55-833B-4A274D7F358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0845A3-192C-4685-A2E7-16E89CCB6F0D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012C17-AE0B-4316-A439-EF645D274B56}">
      <dgm:prSet/>
      <dgm:spPr/>
      <dgm:t>
        <a:bodyPr/>
        <a:lstStyle/>
        <a:p>
          <a:endParaRPr lang="en-US"/>
        </a:p>
      </dgm:t>
    </dgm:pt>
    <dgm:pt modelId="{FAA5CB88-0976-4F3C-A479-34CF9E066EDA}" type="parTrans" cxnId="{3CAE6526-B498-4CB8-A613-CD9AD7157FB1}">
      <dgm:prSet/>
      <dgm:spPr/>
      <dgm:t>
        <a:bodyPr/>
        <a:lstStyle/>
        <a:p>
          <a:endParaRPr lang="en-US"/>
        </a:p>
      </dgm:t>
    </dgm:pt>
    <dgm:pt modelId="{9981814F-A839-4C5F-8497-6FB62335CBDF}" type="sibTrans" cxnId="{3CAE6526-B498-4CB8-A613-CD9AD7157FB1}">
      <dgm:prSet/>
      <dgm:spPr/>
      <dgm:t>
        <a:bodyPr/>
        <a:lstStyle/>
        <a:p>
          <a:endParaRPr lang="en-US"/>
        </a:p>
      </dgm:t>
    </dgm:pt>
    <dgm:pt modelId="{F2EDEA0D-9A81-486F-BC34-CDF3F233891B}">
      <dgm:prSet phldr="0"/>
      <dgm:spPr/>
      <dgm:t>
        <a:bodyPr/>
        <a:lstStyle/>
        <a:p>
          <a:pPr algn="l" rtl="0"/>
          <a:r>
            <a:rPr lang="en-US"/>
            <a:t>Z </a:t>
          </a:r>
          <a:r>
            <a:rPr lang="en-US" b="1" err="1">
              <a:latin typeface="Calibri Light" panose="020F0302020204030204"/>
            </a:rPr>
            <a:t>pojęciem</a:t>
          </a:r>
          <a:r>
            <a:rPr lang="en-US" b="1">
              <a:latin typeface="Calibri Light" panose="020F0302020204030204"/>
            </a:rPr>
            <a:t> </a:t>
          </a:r>
          <a:r>
            <a:rPr lang="en-US" b="1" err="1">
              <a:latin typeface="Calibri Light" panose="020F0302020204030204"/>
            </a:rPr>
            <a:t>serializacji</a:t>
          </a:r>
          <a:r>
            <a:rPr lang="en-US" b="1">
              <a:latin typeface="Calibri Light" panose="020F0302020204030204"/>
            </a:rPr>
            <a:t> </a:t>
          </a:r>
          <a:r>
            <a:rPr lang="en-US" b="1" err="1">
              <a:latin typeface="Calibri Light" panose="020F0302020204030204"/>
            </a:rPr>
            <a:t>związane</a:t>
          </a:r>
          <a:r>
            <a:rPr lang="en-US"/>
            <a:t> jest </a:t>
          </a:r>
          <a:r>
            <a:rPr lang="en-US" err="1"/>
            <a:t>pojęcie</a:t>
          </a:r>
          <a:r>
            <a:rPr lang="en-US">
              <a:latin typeface="Calibri Light" panose="020F0302020204030204"/>
            </a:rPr>
            <a:t> </a:t>
          </a:r>
          <a:r>
            <a:rPr lang="en-US" err="1"/>
            <a:t>deserializacji</a:t>
          </a:r>
          <a:r>
            <a:rPr lang="en-US"/>
            <a:t>–</a:t>
          </a:r>
          <a:r>
            <a:rPr lang="en-US" err="1"/>
            <a:t>czyli</a:t>
          </a:r>
          <a:r>
            <a:rPr lang="en-US"/>
            <a:t> </a:t>
          </a:r>
          <a:r>
            <a:rPr lang="en-US" err="1"/>
            <a:t>procesu</a:t>
          </a:r>
          <a:r>
            <a:rPr lang="en-US"/>
            <a:t> </a:t>
          </a:r>
          <a:r>
            <a:rPr lang="en-US" err="1"/>
            <a:t>pozwalającego</a:t>
          </a:r>
          <a:r>
            <a:rPr lang="en-US">
              <a:latin typeface="Calibri Light" panose="020F0302020204030204"/>
            </a:rPr>
            <a:t> </a:t>
          </a:r>
          <a:r>
            <a:rPr lang="en-US" err="1"/>
            <a:t>na</a:t>
          </a:r>
          <a:r>
            <a:rPr lang="en-US"/>
            <a:t> </a:t>
          </a:r>
          <a:r>
            <a:rPr lang="en-US" err="1"/>
            <a:t>odtworzenie</a:t>
          </a:r>
          <a:r>
            <a:rPr lang="en-US"/>
            <a:t> </a:t>
          </a:r>
          <a:r>
            <a:rPr lang="en-US" err="1"/>
            <a:t>stanu</a:t>
          </a:r>
          <a:r>
            <a:rPr lang="en-US"/>
            <a:t> </a:t>
          </a:r>
          <a:r>
            <a:rPr lang="en-US" err="1"/>
            <a:t>obiektu</a:t>
          </a:r>
          <a:r>
            <a:rPr lang="en-US"/>
            <a:t> z </a:t>
          </a:r>
          <a:r>
            <a:rPr lang="en-US" err="1"/>
            <a:t>bajtów</a:t>
          </a:r>
          <a:r>
            <a:rPr lang="en-US">
              <a:latin typeface="Calibri Light" panose="020F0302020204030204"/>
            </a:rPr>
            <a:t> </a:t>
          </a:r>
          <a:r>
            <a:rPr lang="en-US" err="1"/>
            <a:t>zapisanych</a:t>
          </a:r>
          <a:r>
            <a:rPr lang="en-US"/>
            <a:t> </a:t>
          </a:r>
          <a:r>
            <a:rPr lang="en-US" err="1"/>
            <a:t>na</a:t>
          </a:r>
          <a:r>
            <a:rPr lang="en-US"/>
            <a:t> </a:t>
          </a:r>
          <a:r>
            <a:rPr lang="en-US" err="1"/>
            <a:t>dysku</a:t>
          </a:r>
          <a:r>
            <a:rPr lang="en-US"/>
            <a:t> </a:t>
          </a:r>
          <a:r>
            <a:rPr lang="en-US" err="1"/>
            <a:t>bądź</a:t>
          </a:r>
          <a:r>
            <a:rPr lang="en-US"/>
            <a:t> </a:t>
          </a:r>
          <a:r>
            <a:rPr lang="en-US" err="1"/>
            <a:t>przesłanych</a:t>
          </a:r>
          <a:r>
            <a:rPr lang="en-US"/>
            <a:t> </a:t>
          </a:r>
          <a:r>
            <a:rPr lang="en-US" err="1"/>
            <a:t>przez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internet.</a:t>
          </a:r>
          <a:endParaRPr lang="pl-PL"/>
        </a:p>
      </dgm:t>
    </dgm:pt>
    <dgm:pt modelId="{81BF724E-C5CA-44B5-8EE5-7D9C79945C2E}" type="parTrans" cxnId="{034425E2-6171-4EBB-9578-89F8D5E5309A}">
      <dgm:prSet/>
      <dgm:spPr/>
    </dgm:pt>
    <dgm:pt modelId="{C2832176-83B9-4CC5-9687-6656DCADD3CE}" type="sibTrans" cxnId="{034425E2-6171-4EBB-9578-89F8D5E5309A}">
      <dgm:prSet/>
      <dgm:spPr/>
    </dgm:pt>
    <dgm:pt modelId="{F8E882B7-3175-4098-8F92-DAEBA80C1E77}" type="pres">
      <dgm:prSet presAssocID="{900845A3-192C-4685-A2E7-16E89CCB6F0D}" presName="Name0" presStyleCnt="0">
        <dgm:presLayoutVars>
          <dgm:dir/>
          <dgm:animLvl val="lvl"/>
          <dgm:resizeHandles val="exact"/>
        </dgm:presLayoutVars>
      </dgm:prSet>
      <dgm:spPr/>
    </dgm:pt>
    <dgm:pt modelId="{814F2CBA-2BD6-4613-9BE0-DA7D4A118F58}" type="pres">
      <dgm:prSet presAssocID="{9C012C17-AE0B-4316-A439-EF645D274B56}" presName="boxAndChildren" presStyleCnt="0"/>
      <dgm:spPr/>
    </dgm:pt>
    <dgm:pt modelId="{CE729FC3-0F0C-4F40-8FBD-8C915D187300}" type="pres">
      <dgm:prSet presAssocID="{9C012C17-AE0B-4316-A439-EF645D274B56}" presName="parentTextBox" presStyleLbl="node1" presStyleIdx="0" presStyleCnt="2"/>
      <dgm:spPr/>
    </dgm:pt>
    <dgm:pt modelId="{D339834C-CFCD-4731-AC74-5CE046F7AFFB}" type="pres">
      <dgm:prSet presAssocID="{C2832176-83B9-4CC5-9687-6656DCADD3CE}" presName="sp" presStyleCnt="0"/>
      <dgm:spPr/>
    </dgm:pt>
    <dgm:pt modelId="{BB68F37A-524A-42D7-B04C-FBF7F95B12FB}" type="pres">
      <dgm:prSet presAssocID="{F2EDEA0D-9A81-486F-BC34-CDF3F233891B}" presName="arrowAndChildren" presStyleCnt="0"/>
      <dgm:spPr/>
    </dgm:pt>
    <dgm:pt modelId="{0ED35258-CCFE-4399-95DD-93782A084218}" type="pres">
      <dgm:prSet presAssocID="{F2EDEA0D-9A81-486F-BC34-CDF3F233891B}" presName="parentTextArrow" presStyleLbl="node1" presStyleIdx="1" presStyleCnt="2"/>
      <dgm:spPr/>
    </dgm:pt>
  </dgm:ptLst>
  <dgm:cxnLst>
    <dgm:cxn modelId="{3CAE6526-B498-4CB8-A613-CD9AD7157FB1}" srcId="{900845A3-192C-4685-A2E7-16E89CCB6F0D}" destId="{9C012C17-AE0B-4316-A439-EF645D274B56}" srcOrd="1" destOrd="0" parTransId="{FAA5CB88-0976-4F3C-A479-34CF9E066EDA}" sibTransId="{9981814F-A839-4C5F-8497-6FB62335CBDF}"/>
    <dgm:cxn modelId="{90FF477A-31FC-4A85-90C9-17770B9C8B48}" type="presOf" srcId="{900845A3-192C-4685-A2E7-16E89CCB6F0D}" destId="{F8E882B7-3175-4098-8F92-DAEBA80C1E77}" srcOrd="0" destOrd="0" presId="urn:microsoft.com/office/officeart/2005/8/layout/process4"/>
    <dgm:cxn modelId="{034425E2-6171-4EBB-9578-89F8D5E5309A}" srcId="{900845A3-192C-4685-A2E7-16E89CCB6F0D}" destId="{F2EDEA0D-9A81-486F-BC34-CDF3F233891B}" srcOrd="0" destOrd="0" parTransId="{81BF724E-C5CA-44B5-8EE5-7D9C79945C2E}" sibTransId="{C2832176-83B9-4CC5-9687-6656DCADD3CE}"/>
    <dgm:cxn modelId="{7531FEF0-5037-443F-9A23-09F3290AE57B}" type="presOf" srcId="{9C012C17-AE0B-4316-A439-EF645D274B56}" destId="{CE729FC3-0F0C-4F40-8FBD-8C915D187300}" srcOrd="0" destOrd="0" presId="urn:microsoft.com/office/officeart/2005/8/layout/process4"/>
    <dgm:cxn modelId="{51D753FB-BE10-4645-AFA4-255453667CFB}" type="presOf" srcId="{F2EDEA0D-9A81-486F-BC34-CDF3F233891B}" destId="{0ED35258-CCFE-4399-95DD-93782A084218}" srcOrd="0" destOrd="0" presId="urn:microsoft.com/office/officeart/2005/8/layout/process4"/>
    <dgm:cxn modelId="{F2F62739-26AD-4A6E-A082-FCB9B4D4CD59}" type="presParOf" srcId="{F8E882B7-3175-4098-8F92-DAEBA80C1E77}" destId="{814F2CBA-2BD6-4613-9BE0-DA7D4A118F58}" srcOrd="0" destOrd="0" presId="urn:microsoft.com/office/officeart/2005/8/layout/process4"/>
    <dgm:cxn modelId="{63DFE37B-8FC3-411E-90EF-FEE4EBAFE372}" type="presParOf" srcId="{814F2CBA-2BD6-4613-9BE0-DA7D4A118F58}" destId="{CE729FC3-0F0C-4F40-8FBD-8C915D187300}" srcOrd="0" destOrd="0" presId="urn:microsoft.com/office/officeart/2005/8/layout/process4"/>
    <dgm:cxn modelId="{A89C40E1-EF4A-4D36-B234-7B5E05DD36C9}" type="presParOf" srcId="{F8E882B7-3175-4098-8F92-DAEBA80C1E77}" destId="{D339834C-CFCD-4731-AC74-5CE046F7AFFB}" srcOrd="1" destOrd="0" presId="urn:microsoft.com/office/officeart/2005/8/layout/process4"/>
    <dgm:cxn modelId="{85B9EE24-E5E9-4248-86B3-220FE660EA2B}" type="presParOf" srcId="{F8E882B7-3175-4098-8F92-DAEBA80C1E77}" destId="{BB68F37A-524A-42D7-B04C-FBF7F95B12FB}" srcOrd="2" destOrd="0" presId="urn:microsoft.com/office/officeart/2005/8/layout/process4"/>
    <dgm:cxn modelId="{F2E14FBE-17FB-4658-8C90-5FC2A3604679}" type="presParOf" srcId="{BB68F37A-524A-42D7-B04C-FBF7F95B12FB}" destId="{0ED35258-CCFE-4399-95DD-93782A08421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BF7434-C501-4ED1-8557-4D790452CBB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A3A9C86-981A-410B-B6C4-5656E7F4080B}">
      <dgm:prSet/>
      <dgm:spPr/>
      <dgm:t>
        <a:bodyPr/>
        <a:lstStyle/>
        <a:p>
          <a:r>
            <a:rPr lang="en-US"/>
            <a:t>W większości aplikacji zachodzi potrzeba utrwalania danych. Może być na przykład spowodowana koniecznością zachowania tych danych pomiędzy uruchomieniami aplikacji, nie mieszczeniem się wszystkich danych na raz w pamięci operacyjnej lub chęcią zabezpieczenia się przed ich utratą.</a:t>
          </a:r>
        </a:p>
      </dgm:t>
    </dgm:pt>
    <dgm:pt modelId="{45A8F8B5-E785-4B2E-B954-781CEECB9546}" type="parTrans" cxnId="{1595383D-E67E-4F84-BBB1-159F3ABCC570}">
      <dgm:prSet/>
      <dgm:spPr/>
      <dgm:t>
        <a:bodyPr/>
        <a:lstStyle/>
        <a:p>
          <a:endParaRPr lang="en-US"/>
        </a:p>
      </dgm:t>
    </dgm:pt>
    <dgm:pt modelId="{7BCC589F-C849-45C0-9589-E44CDAC4B5B0}" type="sibTrans" cxnId="{1595383D-E67E-4F84-BBB1-159F3ABCC570}">
      <dgm:prSet/>
      <dgm:spPr/>
      <dgm:t>
        <a:bodyPr/>
        <a:lstStyle/>
        <a:p>
          <a:endParaRPr lang="en-US"/>
        </a:p>
      </dgm:t>
    </dgm:pt>
    <dgm:pt modelId="{FFBEAE0A-C4A3-4A85-ABAC-D7B35E7AB0D4}">
      <dgm:prSet/>
      <dgm:spPr/>
      <dgm:t>
        <a:bodyPr/>
        <a:lstStyle/>
        <a:p>
          <a:r>
            <a:rPr lang="en-US"/>
            <a:t>Do zapewnienia trwałości zazwyczaj stosuje się bazy danych. W sytuacjach, gdy zapewniana przez bazy danych możliwość łatwego wyszukiwania informacji nie jest niezbędna (np. zapisywanie dokumentów do pliku – za organizację plików w strukturze katalogów i ich wyszukiwanie odpowiada użytkownik), serializacja może okazać się wystarczająca.</a:t>
          </a:r>
        </a:p>
      </dgm:t>
    </dgm:pt>
    <dgm:pt modelId="{AFE71B58-3B4E-406A-B858-C146266D5082}" type="parTrans" cxnId="{AF2F0B59-913B-42FB-A3F5-E02BFB13F28F}">
      <dgm:prSet/>
      <dgm:spPr/>
      <dgm:t>
        <a:bodyPr/>
        <a:lstStyle/>
        <a:p>
          <a:endParaRPr lang="en-US"/>
        </a:p>
      </dgm:t>
    </dgm:pt>
    <dgm:pt modelId="{69B8FC3E-E210-4D4E-B6C9-0B3ED340925F}" type="sibTrans" cxnId="{AF2F0B59-913B-42FB-A3F5-E02BFB13F28F}">
      <dgm:prSet/>
      <dgm:spPr/>
      <dgm:t>
        <a:bodyPr/>
        <a:lstStyle/>
        <a:p>
          <a:endParaRPr lang="en-US"/>
        </a:p>
      </dgm:t>
    </dgm:pt>
    <dgm:pt modelId="{5A03CA99-D2DD-4CFA-BE20-F032C462CDC5}" type="pres">
      <dgm:prSet presAssocID="{71BF7434-C501-4ED1-8557-4D790452CB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ED6EAC-9FD6-4606-9BAD-FC2439081467}" type="pres">
      <dgm:prSet presAssocID="{5A3A9C86-981A-410B-B6C4-5656E7F4080B}" presName="hierRoot1" presStyleCnt="0"/>
      <dgm:spPr/>
    </dgm:pt>
    <dgm:pt modelId="{BF6D2613-9741-48A0-B779-F3D271845C05}" type="pres">
      <dgm:prSet presAssocID="{5A3A9C86-981A-410B-B6C4-5656E7F4080B}" presName="composite" presStyleCnt="0"/>
      <dgm:spPr/>
    </dgm:pt>
    <dgm:pt modelId="{E2735FD4-B833-4709-9049-37346DB807E7}" type="pres">
      <dgm:prSet presAssocID="{5A3A9C86-981A-410B-B6C4-5656E7F4080B}" presName="background" presStyleLbl="node0" presStyleIdx="0" presStyleCnt="2"/>
      <dgm:spPr/>
    </dgm:pt>
    <dgm:pt modelId="{A855FADD-3979-4B20-B5EE-6360E47D50A4}" type="pres">
      <dgm:prSet presAssocID="{5A3A9C86-981A-410B-B6C4-5656E7F4080B}" presName="text" presStyleLbl="fgAcc0" presStyleIdx="0" presStyleCnt="2">
        <dgm:presLayoutVars>
          <dgm:chPref val="3"/>
        </dgm:presLayoutVars>
      </dgm:prSet>
      <dgm:spPr/>
    </dgm:pt>
    <dgm:pt modelId="{C37D4539-0BED-499E-BDFE-F4E880478842}" type="pres">
      <dgm:prSet presAssocID="{5A3A9C86-981A-410B-B6C4-5656E7F4080B}" presName="hierChild2" presStyleCnt="0"/>
      <dgm:spPr/>
    </dgm:pt>
    <dgm:pt modelId="{FBCC8396-A6C9-4B00-A460-DE2D03D493A4}" type="pres">
      <dgm:prSet presAssocID="{FFBEAE0A-C4A3-4A85-ABAC-D7B35E7AB0D4}" presName="hierRoot1" presStyleCnt="0"/>
      <dgm:spPr/>
    </dgm:pt>
    <dgm:pt modelId="{83FBBA3E-41CF-47CD-A097-81BC065A0B50}" type="pres">
      <dgm:prSet presAssocID="{FFBEAE0A-C4A3-4A85-ABAC-D7B35E7AB0D4}" presName="composite" presStyleCnt="0"/>
      <dgm:spPr/>
    </dgm:pt>
    <dgm:pt modelId="{AF1D3E70-9974-48A1-998F-120147E167A9}" type="pres">
      <dgm:prSet presAssocID="{FFBEAE0A-C4A3-4A85-ABAC-D7B35E7AB0D4}" presName="background" presStyleLbl="node0" presStyleIdx="1" presStyleCnt="2"/>
      <dgm:spPr/>
    </dgm:pt>
    <dgm:pt modelId="{43626F06-96B0-4327-AC57-D40157F76B35}" type="pres">
      <dgm:prSet presAssocID="{FFBEAE0A-C4A3-4A85-ABAC-D7B35E7AB0D4}" presName="text" presStyleLbl="fgAcc0" presStyleIdx="1" presStyleCnt="2">
        <dgm:presLayoutVars>
          <dgm:chPref val="3"/>
        </dgm:presLayoutVars>
      </dgm:prSet>
      <dgm:spPr/>
    </dgm:pt>
    <dgm:pt modelId="{40AEAA49-FEA3-4B4C-B9E3-61C9357FCFD6}" type="pres">
      <dgm:prSet presAssocID="{FFBEAE0A-C4A3-4A85-ABAC-D7B35E7AB0D4}" presName="hierChild2" presStyleCnt="0"/>
      <dgm:spPr/>
    </dgm:pt>
  </dgm:ptLst>
  <dgm:cxnLst>
    <dgm:cxn modelId="{920EB40E-4DD6-4693-81B2-3E8447DC6013}" type="presOf" srcId="{FFBEAE0A-C4A3-4A85-ABAC-D7B35E7AB0D4}" destId="{43626F06-96B0-4327-AC57-D40157F76B35}" srcOrd="0" destOrd="0" presId="urn:microsoft.com/office/officeart/2005/8/layout/hierarchy1"/>
    <dgm:cxn modelId="{1595383D-E67E-4F84-BBB1-159F3ABCC570}" srcId="{71BF7434-C501-4ED1-8557-4D790452CBB7}" destId="{5A3A9C86-981A-410B-B6C4-5656E7F4080B}" srcOrd="0" destOrd="0" parTransId="{45A8F8B5-E785-4B2E-B954-781CEECB9546}" sibTransId="{7BCC589F-C849-45C0-9589-E44CDAC4B5B0}"/>
    <dgm:cxn modelId="{D49B176A-F7FC-4509-9C7C-5911671064A5}" type="presOf" srcId="{5A3A9C86-981A-410B-B6C4-5656E7F4080B}" destId="{A855FADD-3979-4B20-B5EE-6360E47D50A4}" srcOrd="0" destOrd="0" presId="urn:microsoft.com/office/officeart/2005/8/layout/hierarchy1"/>
    <dgm:cxn modelId="{AF2F0B59-913B-42FB-A3F5-E02BFB13F28F}" srcId="{71BF7434-C501-4ED1-8557-4D790452CBB7}" destId="{FFBEAE0A-C4A3-4A85-ABAC-D7B35E7AB0D4}" srcOrd="1" destOrd="0" parTransId="{AFE71B58-3B4E-406A-B858-C146266D5082}" sibTransId="{69B8FC3E-E210-4D4E-B6C9-0B3ED340925F}"/>
    <dgm:cxn modelId="{D8FA4DAA-D325-4145-83B1-3FB975C92BEE}" type="presOf" srcId="{71BF7434-C501-4ED1-8557-4D790452CBB7}" destId="{5A03CA99-D2DD-4CFA-BE20-F032C462CDC5}" srcOrd="0" destOrd="0" presId="urn:microsoft.com/office/officeart/2005/8/layout/hierarchy1"/>
    <dgm:cxn modelId="{74350EDC-768A-4294-8BAE-AE8E39DEE45A}" type="presParOf" srcId="{5A03CA99-D2DD-4CFA-BE20-F032C462CDC5}" destId="{AFED6EAC-9FD6-4606-9BAD-FC2439081467}" srcOrd="0" destOrd="0" presId="urn:microsoft.com/office/officeart/2005/8/layout/hierarchy1"/>
    <dgm:cxn modelId="{05122EED-82A3-4D9C-8247-5D2F0491AD0D}" type="presParOf" srcId="{AFED6EAC-9FD6-4606-9BAD-FC2439081467}" destId="{BF6D2613-9741-48A0-B779-F3D271845C05}" srcOrd="0" destOrd="0" presId="urn:microsoft.com/office/officeart/2005/8/layout/hierarchy1"/>
    <dgm:cxn modelId="{8D27A2DD-B4DC-4C6A-A712-205BCC7C6D3C}" type="presParOf" srcId="{BF6D2613-9741-48A0-B779-F3D271845C05}" destId="{E2735FD4-B833-4709-9049-37346DB807E7}" srcOrd="0" destOrd="0" presId="urn:microsoft.com/office/officeart/2005/8/layout/hierarchy1"/>
    <dgm:cxn modelId="{6EA5994C-9E6A-4AD7-B3EC-CEE539BEAD5D}" type="presParOf" srcId="{BF6D2613-9741-48A0-B779-F3D271845C05}" destId="{A855FADD-3979-4B20-B5EE-6360E47D50A4}" srcOrd="1" destOrd="0" presId="urn:microsoft.com/office/officeart/2005/8/layout/hierarchy1"/>
    <dgm:cxn modelId="{032A2AC9-5EDA-452C-A303-A1859CB37235}" type="presParOf" srcId="{AFED6EAC-9FD6-4606-9BAD-FC2439081467}" destId="{C37D4539-0BED-499E-BDFE-F4E880478842}" srcOrd="1" destOrd="0" presId="urn:microsoft.com/office/officeart/2005/8/layout/hierarchy1"/>
    <dgm:cxn modelId="{303527A7-D496-4CA2-BBA6-14BE7781B3A5}" type="presParOf" srcId="{5A03CA99-D2DD-4CFA-BE20-F032C462CDC5}" destId="{FBCC8396-A6C9-4B00-A460-DE2D03D493A4}" srcOrd="1" destOrd="0" presId="urn:microsoft.com/office/officeart/2005/8/layout/hierarchy1"/>
    <dgm:cxn modelId="{81F1BC82-7917-445B-BB21-B56C1D83B8C5}" type="presParOf" srcId="{FBCC8396-A6C9-4B00-A460-DE2D03D493A4}" destId="{83FBBA3E-41CF-47CD-A097-81BC065A0B50}" srcOrd="0" destOrd="0" presId="urn:microsoft.com/office/officeart/2005/8/layout/hierarchy1"/>
    <dgm:cxn modelId="{B417940F-3A89-460B-8029-4839A85A352C}" type="presParOf" srcId="{83FBBA3E-41CF-47CD-A097-81BC065A0B50}" destId="{AF1D3E70-9974-48A1-998F-120147E167A9}" srcOrd="0" destOrd="0" presId="urn:microsoft.com/office/officeart/2005/8/layout/hierarchy1"/>
    <dgm:cxn modelId="{1E5AE26F-368B-4B7E-9069-3F1313495E22}" type="presParOf" srcId="{83FBBA3E-41CF-47CD-A097-81BC065A0B50}" destId="{43626F06-96B0-4327-AC57-D40157F76B35}" srcOrd="1" destOrd="0" presId="urn:microsoft.com/office/officeart/2005/8/layout/hierarchy1"/>
    <dgm:cxn modelId="{D5D78D01-1434-48FD-B7E7-B21D5F537D63}" type="presParOf" srcId="{FBCC8396-A6C9-4B00-A460-DE2D03D493A4}" destId="{40AEAA49-FEA3-4B4C-B9E3-61C9357FCF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5F6AC2-2446-411F-A087-5E37D713FFB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22F6FED-DEF9-4157-BE4A-7EF931AC0330}">
      <dgm:prSet/>
      <dgm:spPr/>
      <dgm:t>
        <a:bodyPr/>
        <a:lstStyle/>
        <a:p>
          <a:pPr>
            <a:defRPr cap="all"/>
          </a:pPr>
          <a:r>
            <a:rPr lang="pl-PL"/>
            <a:t>System.Text.Json </a:t>
          </a:r>
          <a:endParaRPr lang="en-US"/>
        </a:p>
      </dgm:t>
    </dgm:pt>
    <dgm:pt modelId="{F4ED4700-E1D3-4F74-828B-8B5ADE75162E}" type="parTrans" cxnId="{FC4D7CC7-E601-4845-AC5D-D30A3124C940}">
      <dgm:prSet/>
      <dgm:spPr/>
      <dgm:t>
        <a:bodyPr/>
        <a:lstStyle/>
        <a:p>
          <a:endParaRPr lang="en-US"/>
        </a:p>
      </dgm:t>
    </dgm:pt>
    <dgm:pt modelId="{14172FB9-22B9-4B2B-BD45-58D9DAF607AB}" type="sibTrans" cxnId="{FC4D7CC7-E601-4845-AC5D-D30A3124C940}">
      <dgm:prSet/>
      <dgm:spPr/>
      <dgm:t>
        <a:bodyPr/>
        <a:lstStyle/>
        <a:p>
          <a:endParaRPr lang="en-US"/>
        </a:p>
      </dgm:t>
    </dgm:pt>
    <dgm:pt modelId="{6603B3DA-104C-4351-83FF-5E1C7EF4039F}">
      <dgm:prSet custT="1"/>
      <dgm:spPr/>
      <dgm:t>
        <a:bodyPr/>
        <a:lstStyle/>
        <a:p>
          <a:pPr>
            <a:defRPr cap="all"/>
          </a:pPr>
          <a:r>
            <a:rPr lang="pl-PL" sz="1400" dirty="0"/>
            <a:t>Przestrzeń nazw zawiera klasy dla </a:t>
          </a:r>
          <a:r>
            <a:rPr lang="pl-PL" sz="1400" dirty="0" err="1"/>
            <a:t>serializacji</a:t>
          </a:r>
          <a:r>
            <a:rPr lang="pl-PL" sz="1400" dirty="0"/>
            <a:t> </a:t>
          </a:r>
          <a:r>
            <a:rPr lang="pl-PL" sz="1600" dirty="0"/>
            <a:t>JavaScript</a:t>
          </a:r>
          <a:r>
            <a:rPr lang="pl-PL" sz="1400" dirty="0"/>
            <a:t> Object </a:t>
          </a:r>
          <a:r>
            <a:rPr lang="pl-PL" sz="1400" dirty="0" err="1"/>
            <a:t>Notation</a:t>
          </a:r>
          <a:r>
            <a:rPr lang="pl-PL" sz="1400" dirty="0"/>
            <a:t> (JSON) i </a:t>
          </a:r>
          <a:r>
            <a:rPr lang="pl-PL" sz="1400" dirty="0" err="1"/>
            <a:t>deserializacji</a:t>
          </a:r>
          <a:r>
            <a:rPr lang="pl-PL" sz="1400" dirty="0"/>
            <a:t>. JSON to otwarty standard, który jest często używany do udostępniania danych w sieci Web.</a:t>
          </a:r>
          <a:endParaRPr lang="en-US" sz="1400" dirty="0"/>
        </a:p>
      </dgm:t>
    </dgm:pt>
    <dgm:pt modelId="{3BE61C35-5F9E-48BD-801F-D1001C254DC5}" type="parTrans" cxnId="{DB2ED7F5-BEB3-4CDA-83B8-92B25EDC74CA}">
      <dgm:prSet/>
      <dgm:spPr/>
      <dgm:t>
        <a:bodyPr/>
        <a:lstStyle/>
        <a:p>
          <a:endParaRPr lang="en-US"/>
        </a:p>
      </dgm:t>
    </dgm:pt>
    <dgm:pt modelId="{8D669CC4-3585-4F33-BF70-39BD50D0263D}" type="sibTrans" cxnId="{DB2ED7F5-BEB3-4CDA-83B8-92B25EDC74CA}">
      <dgm:prSet/>
      <dgm:spPr/>
      <dgm:t>
        <a:bodyPr/>
        <a:lstStyle/>
        <a:p>
          <a:endParaRPr lang="en-US"/>
        </a:p>
      </dgm:t>
    </dgm:pt>
    <dgm:pt modelId="{17ABEC56-E606-480D-B840-E63A688553F5}">
      <dgm:prSet custT="1"/>
      <dgm:spPr/>
      <dgm:t>
        <a:bodyPr/>
        <a:lstStyle/>
        <a:p>
          <a:pPr>
            <a:defRPr cap="all"/>
          </a:pPr>
          <a:r>
            <a:rPr lang="pl-PL" sz="1400" dirty="0" err="1"/>
            <a:t>Serializacja</a:t>
          </a:r>
          <a:r>
            <a:rPr lang="pl-PL" sz="1400" dirty="0"/>
            <a:t> JSON </a:t>
          </a:r>
          <a:r>
            <a:rPr lang="pl-PL" sz="1400" dirty="0" err="1"/>
            <a:t>serializacji</a:t>
          </a:r>
          <a:r>
            <a:rPr lang="pl-PL" sz="1400" dirty="0"/>
            <a:t> właściwości publicznych obiektu do ciągu, tablicy bajtów lub strumienia zgodnego ze </a:t>
          </a:r>
          <a:r>
            <a:rPr lang="pl-PL" sz="1400" u="sng" dirty="0"/>
            <a:t>specyfikacją JSON RFC 8259.</a:t>
          </a:r>
          <a:r>
            <a:rPr lang="pl-PL" sz="1400" dirty="0"/>
            <a:t>Aby kontrolować sposób </a:t>
          </a:r>
          <a:r>
            <a:rPr lang="pl-PL" sz="1400" u="sng" dirty="0" err="1"/>
            <a:t>JsonSerializer</a:t>
          </a:r>
          <a:r>
            <a:rPr lang="pl-PL" sz="1400" dirty="0"/>
            <a:t> </a:t>
          </a:r>
          <a:r>
            <a:rPr lang="pl-PL" sz="1400" dirty="0" err="1"/>
            <a:t>serializacji</a:t>
          </a:r>
          <a:r>
            <a:rPr lang="pl-PL" sz="1400" dirty="0"/>
            <a:t> lub </a:t>
          </a:r>
          <a:r>
            <a:rPr lang="pl-PL" sz="1400" dirty="0" err="1"/>
            <a:t>deserializacji</a:t>
          </a:r>
          <a:r>
            <a:rPr lang="pl-PL" sz="1400" dirty="0"/>
            <a:t> wystąpienia klasy:</a:t>
          </a:r>
          <a:endParaRPr lang="en-US" sz="1400" dirty="0"/>
        </a:p>
      </dgm:t>
    </dgm:pt>
    <dgm:pt modelId="{A429E8F1-E203-43AB-9800-502FE93FF7EF}" type="parTrans" cxnId="{003D9920-0EB1-4DB7-AD42-91C54514DD3D}">
      <dgm:prSet/>
      <dgm:spPr/>
      <dgm:t>
        <a:bodyPr/>
        <a:lstStyle/>
        <a:p>
          <a:endParaRPr lang="en-US"/>
        </a:p>
      </dgm:t>
    </dgm:pt>
    <dgm:pt modelId="{BC842639-E754-4E43-8726-67AC4AAC4E58}" type="sibTrans" cxnId="{003D9920-0EB1-4DB7-AD42-91C54514DD3D}">
      <dgm:prSet/>
      <dgm:spPr/>
      <dgm:t>
        <a:bodyPr/>
        <a:lstStyle/>
        <a:p>
          <a:endParaRPr lang="en-US"/>
        </a:p>
      </dgm:t>
    </dgm:pt>
    <dgm:pt modelId="{850562D0-1F27-4A35-994E-2735FB3287E2}" type="pres">
      <dgm:prSet presAssocID="{3D5F6AC2-2446-411F-A087-5E37D713FFB4}" presName="root" presStyleCnt="0">
        <dgm:presLayoutVars>
          <dgm:dir/>
          <dgm:resizeHandles val="exact"/>
        </dgm:presLayoutVars>
      </dgm:prSet>
      <dgm:spPr/>
    </dgm:pt>
    <dgm:pt modelId="{8443AEAC-8DE8-4E8C-A3C5-6BEA497EC597}" type="pres">
      <dgm:prSet presAssocID="{222F6FED-DEF9-4157-BE4A-7EF931AC0330}" presName="compNode" presStyleCnt="0"/>
      <dgm:spPr/>
    </dgm:pt>
    <dgm:pt modelId="{360BADED-DA3D-43A4-B378-E37BD90F558B}" type="pres">
      <dgm:prSet presAssocID="{222F6FED-DEF9-4157-BE4A-7EF931AC033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B0065D2-BF05-49CD-8531-C26A382FC97D}" type="pres">
      <dgm:prSet presAssocID="{222F6FED-DEF9-4157-BE4A-7EF931AC03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98F454-2182-4529-9DDF-B933378C5269}" type="pres">
      <dgm:prSet presAssocID="{222F6FED-DEF9-4157-BE4A-7EF931AC0330}" presName="spaceRect" presStyleCnt="0"/>
      <dgm:spPr/>
    </dgm:pt>
    <dgm:pt modelId="{96D2D46A-5866-4189-938F-B9E9CD608D1C}" type="pres">
      <dgm:prSet presAssocID="{222F6FED-DEF9-4157-BE4A-7EF931AC0330}" presName="textRect" presStyleLbl="revTx" presStyleIdx="0" presStyleCnt="3">
        <dgm:presLayoutVars>
          <dgm:chMax val="1"/>
          <dgm:chPref val="1"/>
        </dgm:presLayoutVars>
      </dgm:prSet>
      <dgm:spPr/>
    </dgm:pt>
    <dgm:pt modelId="{7D877D2C-A492-41F8-96B9-0ED074CDD5A3}" type="pres">
      <dgm:prSet presAssocID="{14172FB9-22B9-4B2B-BD45-58D9DAF607AB}" presName="sibTrans" presStyleCnt="0"/>
      <dgm:spPr/>
    </dgm:pt>
    <dgm:pt modelId="{699EC015-28FF-4AD7-A43E-13E95981E5AA}" type="pres">
      <dgm:prSet presAssocID="{6603B3DA-104C-4351-83FF-5E1C7EF4039F}" presName="compNode" presStyleCnt="0"/>
      <dgm:spPr/>
    </dgm:pt>
    <dgm:pt modelId="{E6B4CA89-1FB4-4703-9509-DE5751DF202F}" type="pres">
      <dgm:prSet presAssocID="{6603B3DA-104C-4351-83FF-5E1C7EF4039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6D60962-89C9-409C-AD77-F05122287D6F}" type="pres">
      <dgm:prSet presAssocID="{6603B3DA-104C-4351-83FF-5E1C7EF403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49DC00D-2582-4DA1-8FCA-4E1AD6ECEBA5}" type="pres">
      <dgm:prSet presAssocID="{6603B3DA-104C-4351-83FF-5E1C7EF4039F}" presName="spaceRect" presStyleCnt="0"/>
      <dgm:spPr/>
    </dgm:pt>
    <dgm:pt modelId="{04DEC7F2-1AE9-42D2-8317-1F9618A28457}" type="pres">
      <dgm:prSet presAssocID="{6603B3DA-104C-4351-83FF-5E1C7EF4039F}" presName="textRect" presStyleLbl="revTx" presStyleIdx="1" presStyleCnt="3" custScaleX="129445" custScaleY="132118">
        <dgm:presLayoutVars>
          <dgm:chMax val="1"/>
          <dgm:chPref val="1"/>
        </dgm:presLayoutVars>
      </dgm:prSet>
      <dgm:spPr/>
    </dgm:pt>
    <dgm:pt modelId="{46243E38-AB01-41DD-85EB-8F715DCE684E}" type="pres">
      <dgm:prSet presAssocID="{8D669CC4-3585-4F33-BF70-39BD50D0263D}" presName="sibTrans" presStyleCnt="0"/>
      <dgm:spPr/>
    </dgm:pt>
    <dgm:pt modelId="{04174668-98A1-431C-9252-C836C1DB0287}" type="pres">
      <dgm:prSet presAssocID="{17ABEC56-E606-480D-B840-E63A688553F5}" presName="compNode" presStyleCnt="0"/>
      <dgm:spPr/>
    </dgm:pt>
    <dgm:pt modelId="{D426B846-CB0F-4AF3-AF74-4FDC7E0BF2AA}" type="pres">
      <dgm:prSet presAssocID="{17ABEC56-E606-480D-B840-E63A688553F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0B49F73-AFDE-4CA8-AAEF-E33F1362E9EF}" type="pres">
      <dgm:prSet presAssocID="{17ABEC56-E606-480D-B840-E63A688553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A54E34-A10E-44E3-9A03-122F1B3EBE2D}" type="pres">
      <dgm:prSet presAssocID="{17ABEC56-E606-480D-B840-E63A688553F5}" presName="spaceRect" presStyleCnt="0"/>
      <dgm:spPr/>
    </dgm:pt>
    <dgm:pt modelId="{D99F1F58-D425-4766-9CF4-828B5B446907}" type="pres">
      <dgm:prSet presAssocID="{17ABEC56-E606-480D-B840-E63A688553F5}" presName="textRect" presStyleLbl="revTx" presStyleIdx="2" presStyleCnt="3" custScaleX="144351" custScaleY="101184" custLinFactNeighborX="-3040" custLinFactNeighborY="-21260">
        <dgm:presLayoutVars>
          <dgm:chMax val="1"/>
          <dgm:chPref val="1"/>
        </dgm:presLayoutVars>
      </dgm:prSet>
      <dgm:spPr/>
    </dgm:pt>
  </dgm:ptLst>
  <dgm:cxnLst>
    <dgm:cxn modelId="{003D9920-0EB1-4DB7-AD42-91C54514DD3D}" srcId="{3D5F6AC2-2446-411F-A087-5E37D713FFB4}" destId="{17ABEC56-E606-480D-B840-E63A688553F5}" srcOrd="2" destOrd="0" parTransId="{A429E8F1-E203-43AB-9800-502FE93FF7EF}" sibTransId="{BC842639-E754-4E43-8726-67AC4AAC4E58}"/>
    <dgm:cxn modelId="{5A8B5E60-D863-46FB-AEA6-89DD1A4A35B6}" type="presOf" srcId="{3D5F6AC2-2446-411F-A087-5E37D713FFB4}" destId="{850562D0-1F27-4A35-994E-2735FB3287E2}" srcOrd="0" destOrd="0" presId="urn:microsoft.com/office/officeart/2018/5/layout/IconLeafLabelList"/>
    <dgm:cxn modelId="{E80B116C-B7A3-486C-8E01-0F0119ECFB8F}" type="presOf" srcId="{222F6FED-DEF9-4157-BE4A-7EF931AC0330}" destId="{96D2D46A-5866-4189-938F-B9E9CD608D1C}" srcOrd="0" destOrd="0" presId="urn:microsoft.com/office/officeart/2018/5/layout/IconLeafLabelList"/>
    <dgm:cxn modelId="{D4FF0856-66CA-45C4-BF04-DBD2C185DA6A}" type="presOf" srcId="{17ABEC56-E606-480D-B840-E63A688553F5}" destId="{D99F1F58-D425-4766-9CF4-828B5B446907}" srcOrd="0" destOrd="0" presId="urn:microsoft.com/office/officeart/2018/5/layout/IconLeafLabelList"/>
    <dgm:cxn modelId="{327229A1-026B-4911-9145-FE03C44C9CAB}" type="presOf" srcId="{6603B3DA-104C-4351-83FF-5E1C7EF4039F}" destId="{04DEC7F2-1AE9-42D2-8317-1F9618A28457}" srcOrd="0" destOrd="0" presId="urn:microsoft.com/office/officeart/2018/5/layout/IconLeafLabelList"/>
    <dgm:cxn modelId="{FC4D7CC7-E601-4845-AC5D-D30A3124C940}" srcId="{3D5F6AC2-2446-411F-A087-5E37D713FFB4}" destId="{222F6FED-DEF9-4157-BE4A-7EF931AC0330}" srcOrd="0" destOrd="0" parTransId="{F4ED4700-E1D3-4F74-828B-8B5ADE75162E}" sibTransId="{14172FB9-22B9-4B2B-BD45-58D9DAF607AB}"/>
    <dgm:cxn modelId="{DB2ED7F5-BEB3-4CDA-83B8-92B25EDC74CA}" srcId="{3D5F6AC2-2446-411F-A087-5E37D713FFB4}" destId="{6603B3DA-104C-4351-83FF-5E1C7EF4039F}" srcOrd="1" destOrd="0" parTransId="{3BE61C35-5F9E-48BD-801F-D1001C254DC5}" sibTransId="{8D669CC4-3585-4F33-BF70-39BD50D0263D}"/>
    <dgm:cxn modelId="{D034F5C7-AECD-46F3-9534-FADF344FFAAF}" type="presParOf" srcId="{850562D0-1F27-4A35-994E-2735FB3287E2}" destId="{8443AEAC-8DE8-4E8C-A3C5-6BEA497EC597}" srcOrd="0" destOrd="0" presId="urn:microsoft.com/office/officeart/2018/5/layout/IconLeafLabelList"/>
    <dgm:cxn modelId="{23553EBC-4FA8-4921-A607-C42AF167E011}" type="presParOf" srcId="{8443AEAC-8DE8-4E8C-A3C5-6BEA497EC597}" destId="{360BADED-DA3D-43A4-B378-E37BD90F558B}" srcOrd="0" destOrd="0" presId="urn:microsoft.com/office/officeart/2018/5/layout/IconLeafLabelList"/>
    <dgm:cxn modelId="{4C334636-738E-4796-BDD5-B37021D5CD0D}" type="presParOf" srcId="{8443AEAC-8DE8-4E8C-A3C5-6BEA497EC597}" destId="{4B0065D2-BF05-49CD-8531-C26A382FC97D}" srcOrd="1" destOrd="0" presId="urn:microsoft.com/office/officeart/2018/5/layout/IconLeafLabelList"/>
    <dgm:cxn modelId="{6EC31C1E-B2BE-408C-B020-6BC6F15593F1}" type="presParOf" srcId="{8443AEAC-8DE8-4E8C-A3C5-6BEA497EC597}" destId="{FE98F454-2182-4529-9DDF-B933378C5269}" srcOrd="2" destOrd="0" presId="urn:microsoft.com/office/officeart/2018/5/layout/IconLeafLabelList"/>
    <dgm:cxn modelId="{04053370-7414-4D05-BD0D-857A9C4D7C65}" type="presParOf" srcId="{8443AEAC-8DE8-4E8C-A3C5-6BEA497EC597}" destId="{96D2D46A-5866-4189-938F-B9E9CD608D1C}" srcOrd="3" destOrd="0" presId="urn:microsoft.com/office/officeart/2018/5/layout/IconLeafLabelList"/>
    <dgm:cxn modelId="{4E3E3D8F-CA85-4065-BCF5-29CDE54965BF}" type="presParOf" srcId="{850562D0-1F27-4A35-994E-2735FB3287E2}" destId="{7D877D2C-A492-41F8-96B9-0ED074CDD5A3}" srcOrd="1" destOrd="0" presId="urn:microsoft.com/office/officeart/2018/5/layout/IconLeafLabelList"/>
    <dgm:cxn modelId="{B270456A-3908-490C-A4F9-334D1201ABB9}" type="presParOf" srcId="{850562D0-1F27-4A35-994E-2735FB3287E2}" destId="{699EC015-28FF-4AD7-A43E-13E95981E5AA}" srcOrd="2" destOrd="0" presId="urn:microsoft.com/office/officeart/2018/5/layout/IconLeafLabelList"/>
    <dgm:cxn modelId="{ECE5B520-510A-4419-BBBF-C7F48A1717BF}" type="presParOf" srcId="{699EC015-28FF-4AD7-A43E-13E95981E5AA}" destId="{E6B4CA89-1FB4-4703-9509-DE5751DF202F}" srcOrd="0" destOrd="0" presId="urn:microsoft.com/office/officeart/2018/5/layout/IconLeafLabelList"/>
    <dgm:cxn modelId="{84B9C7FF-2FDA-4DF2-B19C-01428833CBA4}" type="presParOf" srcId="{699EC015-28FF-4AD7-A43E-13E95981E5AA}" destId="{D6D60962-89C9-409C-AD77-F05122287D6F}" srcOrd="1" destOrd="0" presId="urn:microsoft.com/office/officeart/2018/5/layout/IconLeafLabelList"/>
    <dgm:cxn modelId="{5A792520-78C4-4BCC-B050-34A02BA283D6}" type="presParOf" srcId="{699EC015-28FF-4AD7-A43E-13E95981E5AA}" destId="{A49DC00D-2582-4DA1-8FCA-4E1AD6ECEBA5}" srcOrd="2" destOrd="0" presId="urn:microsoft.com/office/officeart/2018/5/layout/IconLeafLabelList"/>
    <dgm:cxn modelId="{5F6664F7-D54F-4905-BE2E-DEE5368FD92C}" type="presParOf" srcId="{699EC015-28FF-4AD7-A43E-13E95981E5AA}" destId="{04DEC7F2-1AE9-42D2-8317-1F9618A28457}" srcOrd="3" destOrd="0" presId="urn:microsoft.com/office/officeart/2018/5/layout/IconLeafLabelList"/>
    <dgm:cxn modelId="{B66EEE28-ECED-4204-BF6C-A26F7A330EC3}" type="presParOf" srcId="{850562D0-1F27-4A35-994E-2735FB3287E2}" destId="{46243E38-AB01-41DD-85EB-8F715DCE684E}" srcOrd="3" destOrd="0" presId="urn:microsoft.com/office/officeart/2018/5/layout/IconLeafLabelList"/>
    <dgm:cxn modelId="{81D6B7EE-B5BF-44A3-B250-5E996D26E772}" type="presParOf" srcId="{850562D0-1F27-4A35-994E-2735FB3287E2}" destId="{04174668-98A1-431C-9252-C836C1DB0287}" srcOrd="4" destOrd="0" presId="urn:microsoft.com/office/officeart/2018/5/layout/IconLeafLabelList"/>
    <dgm:cxn modelId="{C5188327-96C7-446F-8CB4-A963B038DEB2}" type="presParOf" srcId="{04174668-98A1-431C-9252-C836C1DB0287}" destId="{D426B846-CB0F-4AF3-AF74-4FDC7E0BF2AA}" srcOrd="0" destOrd="0" presId="urn:microsoft.com/office/officeart/2018/5/layout/IconLeafLabelList"/>
    <dgm:cxn modelId="{BE9E5138-9931-4345-AAB6-8112404BD32A}" type="presParOf" srcId="{04174668-98A1-431C-9252-C836C1DB0287}" destId="{20B49F73-AFDE-4CA8-AAEF-E33F1362E9EF}" srcOrd="1" destOrd="0" presId="urn:microsoft.com/office/officeart/2018/5/layout/IconLeafLabelList"/>
    <dgm:cxn modelId="{797A6F8A-4225-4F66-B303-049F3FB818EC}" type="presParOf" srcId="{04174668-98A1-431C-9252-C836C1DB0287}" destId="{F9A54E34-A10E-44E3-9A03-122F1B3EBE2D}" srcOrd="2" destOrd="0" presId="urn:microsoft.com/office/officeart/2018/5/layout/IconLeafLabelList"/>
    <dgm:cxn modelId="{73B3B140-5CFD-4030-ABEA-542C0275CB18}" type="presParOf" srcId="{04174668-98A1-431C-9252-C836C1DB0287}" destId="{D99F1F58-D425-4766-9CF4-828B5B44690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B03C70-C427-4CDC-A560-03AF21CD4CA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45368A-7CBA-48B1-B0CF-4EDC97E4D72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pl-PL" dirty="0"/>
            <a:t>YAML ma być czytelny dla człowieka.</a:t>
          </a:r>
          <a:endParaRPr lang="en-US" dirty="0"/>
        </a:p>
      </dgm:t>
    </dgm:pt>
    <dgm:pt modelId="{398B1807-CE96-4C99-B254-C658A89368CB}" type="parTrans" cxnId="{7661168C-E36A-4CD4-BABC-A1B11050C03E}">
      <dgm:prSet/>
      <dgm:spPr/>
      <dgm:t>
        <a:bodyPr/>
        <a:lstStyle/>
        <a:p>
          <a:endParaRPr lang="en-US"/>
        </a:p>
      </dgm:t>
    </dgm:pt>
    <dgm:pt modelId="{4ABB612B-C03F-4A50-8C34-510CBEEBA7D4}" type="sibTrans" cxnId="{7661168C-E36A-4CD4-BABC-A1B11050C03E}">
      <dgm:prSet/>
      <dgm:spPr/>
      <dgm:t>
        <a:bodyPr/>
        <a:lstStyle/>
        <a:p>
          <a:endParaRPr lang="en-US"/>
        </a:p>
      </dgm:t>
    </dgm:pt>
    <dgm:pt modelId="{8A23EBB7-6738-43B8-962D-F9586A30C74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pl-PL" dirty="0"/>
            <a:t>YAML ma realizować struktury danych wbudowane w języki programowania.</a:t>
          </a:r>
          <a:endParaRPr lang="en-US" dirty="0"/>
        </a:p>
      </dgm:t>
    </dgm:pt>
    <dgm:pt modelId="{D28A600B-273B-49A4-BF3F-F6EC14C85F4C}" type="parTrans" cxnId="{FA3E0023-C2E0-409E-B121-4D8EB4C37B0D}">
      <dgm:prSet/>
      <dgm:spPr/>
      <dgm:t>
        <a:bodyPr/>
        <a:lstStyle/>
        <a:p>
          <a:endParaRPr lang="en-US"/>
        </a:p>
      </dgm:t>
    </dgm:pt>
    <dgm:pt modelId="{799F5645-ABD3-451A-8655-35AFB0E6245C}" type="sibTrans" cxnId="{FA3E0023-C2E0-409E-B121-4D8EB4C37B0D}">
      <dgm:prSet/>
      <dgm:spPr/>
      <dgm:t>
        <a:bodyPr/>
        <a:lstStyle/>
        <a:p>
          <a:endParaRPr lang="en-US"/>
        </a:p>
      </dgm:t>
    </dgm:pt>
    <dgm:pt modelId="{C72B9F75-27AE-40C4-B7A7-5710B51EAB1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pl-PL" dirty="0"/>
            <a:t>Dokumenty YAML mają być przenośne pomiędzy językami programowania.</a:t>
          </a:r>
          <a:endParaRPr lang="en-US" dirty="0"/>
        </a:p>
      </dgm:t>
    </dgm:pt>
    <dgm:pt modelId="{3E4C6E15-835E-4942-990A-820817203B07}" type="parTrans" cxnId="{A08FD8FA-DF13-4B44-9DAD-98A873A4B3BF}">
      <dgm:prSet/>
      <dgm:spPr/>
      <dgm:t>
        <a:bodyPr/>
        <a:lstStyle/>
        <a:p>
          <a:endParaRPr lang="en-US"/>
        </a:p>
      </dgm:t>
    </dgm:pt>
    <dgm:pt modelId="{0972C5EB-4EC4-4C1E-A36A-973F9FCD9995}" type="sibTrans" cxnId="{A08FD8FA-DF13-4B44-9DAD-98A873A4B3BF}">
      <dgm:prSet/>
      <dgm:spPr/>
      <dgm:t>
        <a:bodyPr/>
        <a:lstStyle/>
        <a:p>
          <a:endParaRPr lang="en-US"/>
        </a:p>
      </dgm:t>
    </dgm:pt>
    <dgm:pt modelId="{A07AAB43-F6E0-4E0A-8553-65AC0EE5BE8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pl-PL" dirty="0"/>
            <a:t>YAML ma być przyjazny dla typowych narzędzi do przetwarzania tekstu.</a:t>
          </a:r>
          <a:endParaRPr lang="en-US" dirty="0"/>
        </a:p>
      </dgm:t>
    </dgm:pt>
    <dgm:pt modelId="{6DCE6B1E-1D01-42EB-85F6-FFD7B9C7AB88}" type="parTrans" cxnId="{8CB86722-79BF-4C77-A7DC-6BEB8896618A}">
      <dgm:prSet/>
      <dgm:spPr/>
      <dgm:t>
        <a:bodyPr/>
        <a:lstStyle/>
        <a:p>
          <a:endParaRPr lang="en-US"/>
        </a:p>
      </dgm:t>
    </dgm:pt>
    <dgm:pt modelId="{DFAC7D60-3112-4934-9F5B-1FD64A7A6150}" type="sibTrans" cxnId="{8CB86722-79BF-4C77-A7DC-6BEB8896618A}">
      <dgm:prSet/>
      <dgm:spPr/>
      <dgm:t>
        <a:bodyPr/>
        <a:lstStyle/>
        <a:p>
          <a:endParaRPr lang="en-US"/>
        </a:p>
      </dgm:t>
    </dgm:pt>
    <dgm:pt modelId="{3495A403-B54B-407E-ABA3-BA6D10F2BE1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pl-PL" dirty="0"/>
            <a:t>Dokument YAML ma być przetwarzany przez narzędzia w pojedynczym przejściu.</a:t>
          </a:r>
          <a:endParaRPr lang="en-US" dirty="0"/>
        </a:p>
      </dgm:t>
    </dgm:pt>
    <dgm:pt modelId="{0D069EFE-29E0-4F6C-8F8C-F021B0A08E40}" type="parTrans" cxnId="{E3097AC2-E3C2-4048-AFBC-607A0166E4FF}">
      <dgm:prSet/>
      <dgm:spPr/>
      <dgm:t>
        <a:bodyPr/>
        <a:lstStyle/>
        <a:p>
          <a:endParaRPr lang="en-US"/>
        </a:p>
      </dgm:t>
    </dgm:pt>
    <dgm:pt modelId="{622E9C37-83B1-4D59-866F-FE271F5F75AC}" type="sibTrans" cxnId="{E3097AC2-E3C2-4048-AFBC-607A0166E4FF}">
      <dgm:prSet/>
      <dgm:spPr/>
      <dgm:t>
        <a:bodyPr/>
        <a:lstStyle/>
        <a:p>
          <a:endParaRPr lang="en-US"/>
        </a:p>
      </dgm:t>
    </dgm:pt>
    <dgm:pt modelId="{D577D143-7700-41FC-8122-48C6306DAF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pl-PL" dirty="0"/>
            <a:t>YAML ma mieć dużą siłę wyrazu i być łatwo rozszerzalny.</a:t>
          </a:r>
          <a:endParaRPr lang="en-US" dirty="0"/>
        </a:p>
      </dgm:t>
    </dgm:pt>
    <dgm:pt modelId="{BCDB2369-F7C7-4380-9778-1B3A67F57556}" type="parTrans" cxnId="{AB92807C-3214-4A5D-868E-02DD0D482B09}">
      <dgm:prSet/>
      <dgm:spPr/>
      <dgm:t>
        <a:bodyPr/>
        <a:lstStyle/>
        <a:p>
          <a:endParaRPr lang="en-US"/>
        </a:p>
      </dgm:t>
    </dgm:pt>
    <dgm:pt modelId="{B989C390-774B-4CE9-91A7-8A4423D88090}" type="sibTrans" cxnId="{AB92807C-3214-4A5D-868E-02DD0D482B09}">
      <dgm:prSet/>
      <dgm:spPr/>
      <dgm:t>
        <a:bodyPr/>
        <a:lstStyle/>
        <a:p>
          <a:endParaRPr lang="en-US"/>
        </a:p>
      </dgm:t>
    </dgm:pt>
    <dgm:pt modelId="{C4D42DDC-212F-4CEA-ADD5-0F317BCA4B0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pl-PL"/>
            <a:t>YAML ma być prosty w użyciu.</a:t>
          </a:r>
          <a:endParaRPr lang="en-US"/>
        </a:p>
      </dgm:t>
    </dgm:pt>
    <dgm:pt modelId="{690BB88A-47E7-4AC4-ABAB-B04261966B25}" type="parTrans" cxnId="{F85C6705-8EAE-49CE-AA18-C740FAE7CCCF}">
      <dgm:prSet/>
      <dgm:spPr/>
      <dgm:t>
        <a:bodyPr/>
        <a:lstStyle/>
        <a:p>
          <a:endParaRPr lang="en-US"/>
        </a:p>
      </dgm:t>
    </dgm:pt>
    <dgm:pt modelId="{1820A212-2122-4C8F-8D2C-C853DDB6CA6C}" type="sibTrans" cxnId="{F85C6705-8EAE-49CE-AA18-C740FAE7CCCF}">
      <dgm:prSet/>
      <dgm:spPr/>
      <dgm:t>
        <a:bodyPr/>
        <a:lstStyle/>
        <a:p>
          <a:endParaRPr lang="en-US"/>
        </a:p>
      </dgm:t>
    </dgm:pt>
    <dgm:pt modelId="{686DB9D4-9D82-4BE0-8728-091CF19851B4}" type="pres">
      <dgm:prSet presAssocID="{9CB03C70-C427-4CDC-A560-03AF21CD4CAB}" presName="linear" presStyleCnt="0">
        <dgm:presLayoutVars>
          <dgm:animLvl val="lvl"/>
          <dgm:resizeHandles val="exact"/>
        </dgm:presLayoutVars>
      </dgm:prSet>
      <dgm:spPr/>
    </dgm:pt>
    <dgm:pt modelId="{EB36B43D-D883-4AD4-88F6-6CEFBB54C78D}" type="pres">
      <dgm:prSet presAssocID="{1845368A-7CBA-48B1-B0CF-4EDC97E4D72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1CBCE91-B112-480F-A587-FE6ED23B31DC}" type="pres">
      <dgm:prSet presAssocID="{4ABB612B-C03F-4A50-8C34-510CBEEBA7D4}" presName="spacer" presStyleCnt="0"/>
      <dgm:spPr/>
    </dgm:pt>
    <dgm:pt modelId="{3F95713B-F02B-4CC4-AE0C-75E2BEA8D3B4}" type="pres">
      <dgm:prSet presAssocID="{8A23EBB7-6738-43B8-962D-F9586A30C74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3A151E0-3CBE-4240-8DD7-5F308EFB19E0}" type="pres">
      <dgm:prSet presAssocID="{799F5645-ABD3-451A-8655-35AFB0E6245C}" presName="spacer" presStyleCnt="0"/>
      <dgm:spPr/>
    </dgm:pt>
    <dgm:pt modelId="{B17CA33C-EAC0-4DEE-A3F2-33CBA57F05AE}" type="pres">
      <dgm:prSet presAssocID="{C72B9F75-27AE-40C4-B7A7-5710B51EAB1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5FD69B6-8FDE-4C9A-A9C1-5DC2F49F91F5}" type="pres">
      <dgm:prSet presAssocID="{0972C5EB-4EC4-4C1E-A36A-973F9FCD9995}" presName="spacer" presStyleCnt="0"/>
      <dgm:spPr/>
    </dgm:pt>
    <dgm:pt modelId="{2F30866E-D06A-4DCA-AC49-CB2E20AB2410}" type="pres">
      <dgm:prSet presAssocID="{A07AAB43-F6E0-4E0A-8553-65AC0EE5BE8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C40131C-DBE6-45DD-B5BB-783E21D06174}" type="pres">
      <dgm:prSet presAssocID="{DFAC7D60-3112-4934-9F5B-1FD64A7A6150}" presName="spacer" presStyleCnt="0"/>
      <dgm:spPr/>
    </dgm:pt>
    <dgm:pt modelId="{C256F074-D7DA-4DF1-8A1D-485411D866E3}" type="pres">
      <dgm:prSet presAssocID="{3495A403-B54B-407E-ABA3-BA6D10F2BE1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AD7D8D8-0311-46B8-B626-B8662F540038}" type="pres">
      <dgm:prSet presAssocID="{622E9C37-83B1-4D59-866F-FE271F5F75AC}" presName="spacer" presStyleCnt="0"/>
      <dgm:spPr/>
    </dgm:pt>
    <dgm:pt modelId="{BBD92FCB-260F-405E-B2E4-B5554D08E527}" type="pres">
      <dgm:prSet presAssocID="{D577D143-7700-41FC-8122-48C6306DAFB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43BD099-973A-4154-8055-36E2FBF03B6E}" type="pres">
      <dgm:prSet presAssocID="{B989C390-774B-4CE9-91A7-8A4423D88090}" presName="spacer" presStyleCnt="0"/>
      <dgm:spPr/>
    </dgm:pt>
    <dgm:pt modelId="{4D53B2C1-2B6C-48FA-A251-FCB78597DA12}" type="pres">
      <dgm:prSet presAssocID="{C4D42DDC-212F-4CEA-ADD5-0F317BCA4B0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85C6705-8EAE-49CE-AA18-C740FAE7CCCF}" srcId="{9CB03C70-C427-4CDC-A560-03AF21CD4CAB}" destId="{C4D42DDC-212F-4CEA-ADD5-0F317BCA4B04}" srcOrd="6" destOrd="0" parTransId="{690BB88A-47E7-4AC4-ABAB-B04261966B25}" sibTransId="{1820A212-2122-4C8F-8D2C-C853DDB6CA6C}"/>
    <dgm:cxn modelId="{8CB86722-79BF-4C77-A7DC-6BEB8896618A}" srcId="{9CB03C70-C427-4CDC-A560-03AF21CD4CAB}" destId="{A07AAB43-F6E0-4E0A-8553-65AC0EE5BE83}" srcOrd="3" destOrd="0" parTransId="{6DCE6B1E-1D01-42EB-85F6-FFD7B9C7AB88}" sibTransId="{DFAC7D60-3112-4934-9F5B-1FD64A7A6150}"/>
    <dgm:cxn modelId="{FA3E0023-C2E0-409E-B121-4D8EB4C37B0D}" srcId="{9CB03C70-C427-4CDC-A560-03AF21CD4CAB}" destId="{8A23EBB7-6738-43B8-962D-F9586A30C746}" srcOrd="1" destOrd="0" parTransId="{D28A600B-273B-49A4-BF3F-F6EC14C85F4C}" sibTransId="{799F5645-ABD3-451A-8655-35AFB0E6245C}"/>
    <dgm:cxn modelId="{A70B663C-B9E5-43DB-8C3A-2A1D32680392}" type="presOf" srcId="{3495A403-B54B-407E-ABA3-BA6D10F2BE12}" destId="{C256F074-D7DA-4DF1-8A1D-485411D866E3}" srcOrd="0" destOrd="0" presId="urn:microsoft.com/office/officeart/2005/8/layout/vList2"/>
    <dgm:cxn modelId="{CBD22F50-2681-4A3E-9B74-E9958800A16A}" type="presOf" srcId="{8A23EBB7-6738-43B8-962D-F9586A30C746}" destId="{3F95713B-F02B-4CC4-AE0C-75E2BEA8D3B4}" srcOrd="0" destOrd="0" presId="urn:microsoft.com/office/officeart/2005/8/layout/vList2"/>
    <dgm:cxn modelId="{85FA8059-DFB3-426A-B624-5779F708C455}" type="presOf" srcId="{A07AAB43-F6E0-4E0A-8553-65AC0EE5BE83}" destId="{2F30866E-D06A-4DCA-AC49-CB2E20AB2410}" srcOrd="0" destOrd="0" presId="urn:microsoft.com/office/officeart/2005/8/layout/vList2"/>
    <dgm:cxn modelId="{AB92807C-3214-4A5D-868E-02DD0D482B09}" srcId="{9CB03C70-C427-4CDC-A560-03AF21CD4CAB}" destId="{D577D143-7700-41FC-8122-48C6306DAFB5}" srcOrd="5" destOrd="0" parTransId="{BCDB2369-F7C7-4380-9778-1B3A67F57556}" sibTransId="{B989C390-774B-4CE9-91A7-8A4423D88090}"/>
    <dgm:cxn modelId="{7661168C-E36A-4CD4-BABC-A1B11050C03E}" srcId="{9CB03C70-C427-4CDC-A560-03AF21CD4CAB}" destId="{1845368A-7CBA-48B1-B0CF-4EDC97E4D726}" srcOrd="0" destOrd="0" parTransId="{398B1807-CE96-4C99-B254-C658A89368CB}" sibTransId="{4ABB612B-C03F-4A50-8C34-510CBEEBA7D4}"/>
    <dgm:cxn modelId="{4BDA33A1-C1AE-49DC-A0A2-4EE18FE81E64}" type="presOf" srcId="{C4D42DDC-212F-4CEA-ADD5-0F317BCA4B04}" destId="{4D53B2C1-2B6C-48FA-A251-FCB78597DA12}" srcOrd="0" destOrd="0" presId="urn:microsoft.com/office/officeart/2005/8/layout/vList2"/>
    <dgm:cxn modelId="{E6CDEDB5-C349-4D22-9728-10C9DDD4E911}" type="presOf" srcId="{9CB03C70-C427-4CDC-A560-03AF21CD4CAB}" destId="{686DB9D4-9D82-4BE0-8728-091CF19851B4}" srcOrd="0" destOrd="0" presId="urn:microsoft.com/office/officeart/2005/8/layout/vList2"/>
    <dgm:cxn modelId="{E3097AC2-E3C2-4048-AFBC-607A0166E4FF}" srcId="{9CB03C70-C427-4CDC-A560-03AF21CD4CAB}" destId="{3495A403-B54B-407E-ABA3-BA6D10F2BE12}" srcOrd="4" destOrd="0" parTransId="{0D069EFE-29E0-4F6C-8F8C-F021B0A08E40}" sibTransId="{622E9C37-83B1-4D59-866F-FE271F5F75AC}"/>
    <dgm:cxn modelId="{9C625DCC-5C6B-4E43-8563-EE4986E882E1}" type="presOf" srcId="{C72B9F75-27AE-40C4-B7A7-5710B51EAB18}" destId="{B17CA33C-EAC0-4DEE-A3F2-33CBA57F05AE}" srcOrd="0" destOrd="0" presId="urn:microsoft.com/office/officeart/2005/8/layout/vList2"/>
    <dgm:cxn modelId="{B13590E9-9A78-4381-916D-BC49066BB633}" type="presOf" srcId="{D577D143-7700-41FC-8122-48C6306DAFB5}" destId="{BBD92FCB-260F-405E-B2E4-B5554D08E527}" srcOrd="0" destOrd="0" presId="urn:microsoft.com/office/officeart/2005/8/layout/vList2"/>
    <dgm:cxn modelId="{4EB193EE-8489-494F-8F21-47F30E9C1FDA}" type="presOf" srcId="{1845368A-7CBA-48B1-B0CF-4EDC97E4D726}" destId="{EB36B43D-D883-4AD4-88F6-6CEFBB54C78D}" srcOrd="0" destOrd="0" presId="urn:microsoft.com/office/officeart/2005/8/layout/vList2"/>
    <dgm:cxn modelId="{A08FD8FA-DF13-4B44-9DAD-98A873A4B3BF}" srcId="{9CB03C70-C427-4CDC-A560-03AF21CD4CAB}" destId="{C72B9F75-27AE-40C4-B7A7-5710B51EAB18}" srcOrd="2" destOrd="0" parTransId="{3E4C6E15-835E-4942-990A-820817203B07}" sibTransId="{0972C5EB-4EC4-4C1E-A36A-973F9FCD9995}"/>
    <dgm:cxn modelId="{B2C978CD-D744-44E8-8E9D-8F264DF4FCFC}" type="presParOf" srcId="{686DB9D4-9D82-4BE0-8728-091CF19851B4}" destId="{EB36B43D-D883-4AD4-88F6-6CEFBB54C78D}" srcOrd="0" destOrd="0" presId="urn:microsoft.com/office/officeart/2005/8/layout/vList2"/>
    <dgm:cxn modelId="{6C1B85F0-9523-4B4B-8484-2B0B090D5B00}" type="presParOf" srcId="{686DB9D4-9D82-4BE0-8728-091CF19851B4}" destId="{91CBCE91-B112-480F-A587-FE6ED23B31DC}" srcOrd="1" destOrd="0" presId="urn:microsoft.com/office/officeart/2005/8/layout/vList2"/>
    <dgm:cxn modelId="{6E263D42-5FA3-4A1E-8690-3DD8A3C1B1F2}" type="presParOf" srcId="{686DB9D4-9D82-4BE0-8728-091CF19851B4}" destId="{3F95713B-F02B-4CC4-AE0C-75E2BEA8D3B4}" srcOrd="2" destOrd="0" presId="urn:microsoft.com/office/officeart/2005/8/layout/vList2"/>
    <dgm:cxn modelId="{1BE4CCA2-339E-45C5-AC2B-EA8BCEAA630D}" type="presParOf" srcId="{686DB9D4-9D82-4BE0-8728-091CF19851B4}" destId="{F3A151E0-3CBE-4240-8DD7-5F308EFB19E0}" srcOrd="3" destOrd="0" presId="urn:microsoft.com/office/officeart/2005/8/layout/vList2"/>
    <dgm:cxn modelId="{189EC2B1-5F95-4611-829D-6D0822893448}" type="presParOf" srcId="{686DB9D4-9D82-4BE0-8728-091CF19851B4}" destId="{B17CA33C-EAC0-4DEE-A3F2-33CBA57F05AE}" srcOrd="4" destOrd="0" presId="urn:microsoft.com/office/officeart/2005/8/layout/vList2"/>
    <dgm:cxn modelId="{C4091BFE-FE2F-45B3-B6A4-41DC041C5C41}" type="presParOf" srcId="{686DB9D4-9D82-4BE0-8728-091CF19851B4}" destId="{E5FD69B6-8FDE-4C9A-A9C1-5DC2F49F91F5}" srcOrd="5" destOrd="0" presId="urn:microsoft.com/office/officeart/2005/8/layout/vList2"/>
    <dgm:cxn modelId="{1A5768CB-9145-4687-8343-ED2552F0E6FC}" type="presParOf" srcId="{686DB9D4-9D82-4BE0-8728-091CF19851B4}" destId="{2F30866E-D06A-4DCA-AC49-CB2E20AB2410}" srcOrd="6" destOrd="0" presId="urn:microsoft.com/office/officeart/2005/8/layout/vList2"/>
    <dgm:cxn modelId="{2A0E3568-EF12-45CC-93A6-B6A3B4835BA0}" type="presParOf" srcId="{686DB9D4-9D82-4BE0-8728-091CF19851B4}" destId="{AC40131C-DBE6-45DD-B5BB-783E21D06174}" srcOrd="7" destOrd="0" presId="urn:microsoft.com/office/officeart/2005/8/layout/vList2"/>
    <dgm:cxn modelId="{15511403-D0AD-4125-A35C-772F3D3C4F5A}" type="presParOf" srcId="{686DB9D4-9D82-4BE0-8728-091CF19851B4}" destId="{C256F074-D7DA-4DF1-8A1D-485411D866E3}" srcOrd="8" destOrd="0" presId="urn:microsoft.com/office/officeart/2005/8/layout/vList2"/>
    <dgm:cxn modelId="{B124F05A-2932-4B78-860E-7E0686DE29BB}" type="presParOf" srcId="{686DB9D4-9D82-4BE0-8728-091CF19851B4}" destId="{BAD7D8D8-0311-46B8-B626-B8662F540038}" srcOrd="9" destOrd="0" presId="urn:microsoft.com/office/officeart/2005/8/layout/vList2"/>
    <dgm:cxn modelId="{A8BB00D5-3CD0-4799-A728-AB07B9E79CE9}" type="presParOf" srcId="{686DB9D4-9D82-4BE0-8728-091CF19851B4}" destId="{BBD92FCB-260F-405E-B2E4-B5554D08E527}" srcOrd="10" destOrd="0" presId="urn:microsoft.com/office/officeart/2005/8/layout/vList2"/>
    <dgm:cxn modelId="{660DF8BE-A52A-4CE2-92A6-DC8581141F48}" type="presParOf" srcId="{686DB9D4-9D82-4BE0-8728-091CF19851B4}" destId="{B43BD099-973A-4154-8055-36E2FBF03B6E}" srcOrd="11" destOrd="0" presId="urn:microsoft.com/office/officeart/2005/8/layout/vList2"/>
    <dgm:cxn modelId="{0ECB7C32-51EC-4F6B-AF12-D57141FCD993}" type="presParOf" srcId="{686DB9D4-9D82-4BE0-8728-091CF19851B4}" destId="{4D53B2C1-2B6C-48FA-A251-FCB78597DA1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D3FBFB-29E0-43B4-8890-7156F6DD793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9FB70F9-B7C0-408B-A5F3-FCF8B3F1B574}">
      <dgm:prSet/>
      <dgm:spPr/>
      <dgm:t>
        <a:bodyPr/>
        <a:lstStyle/>
        <a:p>
          <a:r>
            <a:rPr lang="pl-PL"/>
            <a:t>Serializacja mogą być definiowane jako proces przechowywania stanu obiektu na nośniku. W trakcie tego procesu publiczny i prywatny pola obiektu oraz nazwę klasy, łącznie z zestawu zawierającego klasy, są konwertowane na strumień bajtów, które są następnie zapisywane do strumienia danych. Gdy obiekt jest następnie przeprowadzona, dokładną oryginalnego obiektu zostanie utworzony.</a:t>
          </a:r>
          <a:endParaRPr lang="en-US"/>
        </a:p>
      </dgm:t>
    </dgm:pt>
    <dgm:pt modelId="{66C5C29E-537D-4F62-8B0F-40402A48754F}" type="parTrans" cxnId="{A16F507C-6E29-4E32-8DCD-A1CAB57BA966}">
      <dgm:prSet/>
      <dgm:spPr/>
      <dgm:t>
        <a:bodyPr/>
        <a:lstStyle/>
        <a:p>
          <a:endParaRPr lang="en-US"/>
        </a:p>
      </dgm:t>
    </dgm:pt>
    <dgm:pt modelId="{35EB5A4C-8A4C-41A3-B506-BAA28E928001}" type="sibTrans" cxnId="{A16F507C-6E29-4E32-8DCD-A1CAB57BA966}">
      <dgm:prSet/>
      <dgm:spPr/>
      <dgm:t>
        <a:bodyPr/>
        <a:lstStyle/>
        <a:p>
          <a:endParaRPr lang="en-US"/>
        </a:p>
      </dgm:t>
    </dgm:pt>
    <dgm:pt modelId="{7A7D8FE9-C00A-4326-89F4-93F74C685E90}">
      <dgm:prSet/>
      <dgm:spPr/>
      <dgm:t>
        <a:bodyPr/>
        <a:lstStyle/>
        <a:p>
          <a:r>
            <a:rPr lang="pl-PL"/>
            <a:t>W przypadku implementowania mechanizmu serializacji w środowisku zorientowanym obiektowo trzeba zwiększyć liczbę kompromisów między łatwośćmi użytkowania i elastyczność. Ten proces można automatycznego w dużym stopniu, pod warunkiem, że podane są wystarczające kontrolę nad procesem. Mogą na przykład wystąpić sytuacje, w których prosta Serializacja binarna nie jest wystarczająca lub może istnieć specyficzny powód, aby określić, które pola w klasie muszą być serializowane. W poniższych sekcjach opisano niezawodny mechanizm serializacji zapewniany z platformą .NET oraz kilka ważnych funkcji, które umożliwiają dostosowanie procesu do własnych potrzeb.</a:t>
          </a:r>
          <a:endParaRPr lang="en-US"/>
        </a:p>
      </dgm:t>
    </dgm:pt>
    <dgm:pt modelId="{B2AA567E-3616-4CB8-9EE7-99BFE555B052}" type="parTrans" cxnId="{0066325B-FA12-41AC-86C0-F1E0328EF0D3}">
      <dgm:prSet/>
      <dgm:spPr/>
      <dgm:t>
        <a:bodyPr/>
        <a:lstStyle/>
        <a:p>
          <a:endParaRPr lang="en-US"/>
        </a:p>
      </dgm:t>
    </dgm:pt>
    <dgm:pt modelId="{D638F3C6-3DE6-4BA5-80F2-9CD252B915BC}" type="sibTrans" cxnId="{0066325B-FA12-41AC-86C0-F1E0328EF0D3}">
      <dgm:prSet/>
      <dgm:spPr/>
      <dgm:t>
        <a:bodyPr/>
        <a:lstStyle/>
        <a:p>
          <a:endParaRPr lang="en-US"/>
        </a:p>
      </dgm:t>
    </dgm:pt>
    <dgm:pt modelId="{F1513486-B510-4E15-9A68-4F06F3CE2517}" type="pres">
      <dgm:prSet presAssocID="{C5D3FBFB-29E0-43B4-8890-7156F6DD79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2840EA-78D1-4079-B0D8-EDD35BB11F6F}" type="pres">
      <dgm:prSet presAssocID="{29FB70F9-B7C0-408B-A5F3-FCF8B3F1B574}" presName="hierRoot1" presStyleCnt="0"/>
      <dgm:spPr/>
    </dgm:pt>
    <dgm:pt modelId="{35D1FFAC-0286-480C-AAB8-3566682045B9}" type="pres">
      <dgm:prSet presAssocID="{29FB70F9-B7C0-408B-A5F3-FCF8B3F1B574}" presName="composite" presStyleCnt="0"/>
      <dgm:spPr/>
    </dgm:pt>
    <dgm:pt modelId="{96A083C4-ADEC-4D8C-902F-87720D6DE89A}" type="pres">
      <dgm:prSet presAssocID="{29FB70F9-B7C0-408B-A5F3-FCF8B3F1B574}" presName="background" presStyleLbl="node0" presStyleIdx="0" presStyleCnt="2"/>
      <dgm:spPr/>
    </dgm:pt>
    <dgm:pt modelId="{09C90E88-BAD2-4EAB-A69F-26E0AF8BD85C}" type="pres">
      <dgm:prSet presAssocID="{29FB70F9-B7C0-408B-A5F3-FCF8B3F1B574}" presName="text" presStyleLbl="fgAcc0" presStyleIdx="0" presStyleCnt="2">
        <dgm:presLayoutVars>
          <dgm:chPref val="3"/>
        </dgm:presLayoutVars>
      </dgm:prSet>
      <dgm:spPr/>
    </dgm:pt>
    <dgm:pt modelId="{5C8D2400-9B0E-4735-A84F-C0D80C8A17E3}" type="pres">
      <dgm:prSet presAssocID="{29FB70F9-B7C0-408B-A5F3-FCF8B3F1B574}" presName="hierChild2" presStyleCnt="0"/>
      <dgm:spPr/>
    </dgm:pt>
    <dgm:pt modelId="{60EAC277-89B1-4F2E-B882-EDD7433D2AE3}" type="pres">
      <dgm:prSet presAssocID="{7A7D8FE9-C00A-4326-89F4-93F74C685E90}" presName="hierRoot1" presStyleCnt="0"/>
      <dgm:spPr/>
    </dgm:pt>
    <dgm:pt modelId="{C1D71DBB-C975-4D26-A4B2-3E4B30827B14}" type="pres">
      <dgm:prSet presAssocID="{7A7D8FE9-C00A-4326-89F4-93F74C685E90}" presName="composite" presStyleCnt="0"/>
      <dgm:spPr/>
    </dgm:pt>
    <dgm:pt modelId="{28BCC831-ECF1-47B1-A425-7EE9630AFCF5}" type="pres">
      <dgm:prSet presAssocID="{7A7D8FE9-C00A-4326-89F4-93F74C685E90}" presName="background" presStyleLbl="node0" presStyleIdx="1" presStyleCnt="2"/>
      <dgm:spPr/>
    </dgm:pt>
    <dgm:pt modelId="{82E915C3-EDF7-4D86-A3D9-B65D71BD0EFD}" type="pres">
      <dgm:prSet presAssocID="{7A7D8FE9-C00A-4326-89F4-93F74C685E90}" presName="text" presStyleLbl="fgAcc0" presStyleIdx="1" presStyleCnt="2">
        <dgm:presLayoutVars>
          <dgm:chPref val="3"/>
        </dgm:presLayoutVars>
      </dgm:prSet>
      <dgm:spPr/>
    </dgm:pt>
    <dgm:pt modelId="{CAB7CCCD-CF49-4E4C-9C32-74D6DBBB95AA}" type="pres">
      <dgm:prSet presAssocID="{7A7D8FE9-C00A-4326-89F4-93F74C685E90}" presName="hierChild2" presStyleCnt="0"/>
      <dgm:spPr/>
    </dgm:pt>
  </dgm:ptLst>
  <dgm:cxnLst>
    <dgm:cxn modelId="{4F9F322F-BAEF-4FD0-87A6-31FA256B7F83}" type="presOf" srcId="{29FB70F9-B7C0-408B-A5F3-FCF8B3F1B574}" destId="{09C90E88-BAD2-4EAB-A69F-26E0AF8BD85C}" srcOrd="0" destOrd="0" presId="urn:microsoft.com/office/officeart/2005/8/layout/hierarchy1"/>
    <dgm:cxn modelId="{0066325B-FA12-41AC-86C0-F1E0328EF0D3}" srcId="{C5D3FBFB-29E0-43B4-8890-7156F6DD793E}" destId="{7A7D8FE9-C00A-4326-89F4-93F74C685E90}" srcOrd="1" destOrd="0" parTransId="{B2AA567E-3616-4CB8-9EE7-99BFE555B052}" sibTransId="{D638F3C6-3DE6-4BA5-80F2-9CD252B915BC}"/>
    <dgm:cxn modelId="{A16F507C-6E29-4E32-8DCD-A1CAB57BA966}" srcId="{C5D3FBFB-29E0-43B4-8890-7156F6DD793E}" destId="{29FB70F9-B7C0-408B-A5F3-FCF8B3F1B574}" srcOrd="0" destOrd="0" parTransId="{66C5C29E-537D-4F62-8B0F-40402A48754F}" sibTransId="{35EB5A4C-8A4C-41A3-B506-BAA28E928001}"/>
    <dgm:cxn modelId="{6FDD2AB9-29A3-4228-B2E6-7FC8FA83952A}" type="presOf" srcId="{C5D3FBFB-29E0-43B4-8890-7156F6DD793E}" destId="{F1513486-B510-4E15-9A68-4F06F3CE2517}" srcOrd="0" destOrd="0" presId="urn:microsoft.com/office/officeart/2005/8/layout/hierarchy1"/>
    <dgm:cxn modelId="{F68E00BB-2375-4D9B-A33A-0E4C33C8CB1B}" type="presOf" srcId="{7A7D8FE9-C00A-4326-89F4-93F74C685E90}" destId="{82E915C3-EDF7-4D86-A3D9-B65D71BD0EFD}" srcOrd="0" destOrd="0" presId="urn:microsoft.com/office/officeart/2005/8/layout/hierarchy1"/>
    <dgm:cxn modelId="{E03AEA70-9119-4EB4-8CA0-42C8C29A84A6}" type="presParOf" srcId="{F1513486-B510-4E15-9A68-4F06F3CE2517}" destId="{D32840EA-78D1-4079-B0D8-EDD35BB11F6F}" srcOrd="0" destOrd="0" presId="urn:microsoft.com/office/officeart/2005/8/layout/hierarchy1"/>
    <dgm:cxn modelId="{4560F688-6AFE-4CB9-9145-89D97CAFAA2D}" type="presParOf" srcId="{D32840EA-78D1-4079-B0D8-EDD35BB11F6F}" destId="{35D1FFAC-0286-480C-AAB8-3566682045B9}" srcOrd="0" destOrd="0" presId="urn:microsoft.com/office/officeart/2005/8/layout/hierarchy1"/>
    <dgm:cxn modelId="{BE3B09F1-137A-4B52-ACD7-9071CEB9FB0C}" type="presParOf" srcId="{35D1FFAC-0286-480C-AAB8-3566682045B9}" destId="{96A083C4-ADEC-4D8C-902F-87720D6DE89A}" srcOrd="0" destOrd="0" presId="urn:microsoft.com/office/officeart/2005/8/layout/hierarchy1"/>
    <dgm:cxn modelId="{7A9EB40E-7BCC-4CBB-B1F7-3AE65B6D47B7}" type="presParOf" srcId="{35D1FFAC-0286-480C-AAB8-3566682045B9}" destId="{09C90E88-BAD2-4EAB-A69F-26E0AF8BD85C}" srcOrd="1" destOrd="0" presId="urn:microsoft.com/office/officeart/2005/8/layout/hierarchy1"/>
    <dgm:cxn modelId="{E4ABF742-8F47-4504-88DD-F60DDF4BAB6B}" type="presParOf" srcId="{D32840EA-78D1-4079-B0D8-EDD35BB11F6F}" destId="{5C8D2400-9B0E-4735-A84F-C0D80C8A17E3}" srcOrd="1" destOrd="0" presId="urn:microsoft.com/office/officeart/2005/8/layout/hierarchy1"/>
    <dgm:cxn modelId="{70938A52-29D8-4551-96FA-15D2829DBF19}" type="presParOf" srcId="{F1513486-B510-4E15-9A68-4F06F3CE2517}" destId="{60EAC277-89B1-4F2E-B882-EDD7433D2AE3}" srcOrd="1" destOrd="0" presId="urn:microsoft.com/office/officeart/2005/8/layout/hierarchy1"/>
    <dgm:cxn modelId="{FA473574-2095-4217-A5FC-1EE730DBCCC5}" type="presParOf" srcId="{60EAC277-89B1-4F2E-B882-EDD7433D2AE3}" destId="{C1D71DBB-C975-4D26-A4B2-3E4B30827B14}" srcOrd="0" destOrd="0" presId="urn:microsoft.com/office/officeart/2005/8/layout/hierarchy1"/>
    <dgm:cxn modelId="{FB536F0F-7D66-4F8E-B021-34EDC06CD067}" type="presParOf" srcId="{C1D71DBB-C975-4D26-A4B2-3E4B30827B14}" destId="{28BCC831-ECF1-47B1-A425-7EE9630AFCF5}" srcOrd="0" destOrd="0" presId="urn:microsoft.com/office/officeart/2005/8/layout/hierarchy1"/>
    <dgm:cxn modelId="{231A2796-F759-4693-9F2C-7E712D9EE68D}" type="presParOf" srcId="{C1D71DBB-C975-4D26-A4B2-3E4B30827B14}" destId="{82E915C3-EDF7-4D86-A3D9-B65D71BD0EFD}" srcOrd="1" destOrd="0" presId="urn:microsoft.com/office/officeart/2005/8/layout/hierarchy1"/>
    <dgm:cxn modelId="{16D2D2CB-4189-4691-9881-D00B70898C73}" type="presParOf" srcId="{60EAC277-89B1-4F2E-B882-EDD7433D2AE3}" destId="{CAB7CCCD-CF49-4E4C-9C32-74D6DBBB95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C25820-BA01-4FD9-99A5-E010E3A382D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D8AA99F-8859-4DB4-9536-5AD7E316C108}">
      <dgm:prSet custT="1"/>
      <dgm:spPr/>
      <dgm:t>
        <a:bodyPr/>
        <a:lstStyle/>
        <a:p>
          <a:r>
            <a:rPr lang="pl-PL" sz="1400" b="1" dirty="0"/>
            <a:t>Bazy danych </a:t>
          </a:r>
          <a:r>
            <a:rPr lang="pl-PL" sz="1400" b="1" dirty="0" err="1"/>
            <a:t>NoSQL</a:t>
          </a:r>
          <a:r>
            <a:rPr lang="pl-PL" sz="1400" dirty="0"/>
            <a:t> – bazy danych, w których można przechowywać, organizować i wyszukiwać dane w inny sposób niż w tabelach relacyjnych znanych z tradycyjnych RDBMS.</a:t>
          </a:r>
          <a:endParaRPr lang="en-US" sz="1400" dirty="0"/>
        </a:p>
      </dgm:t>
    </dgm:pt>
    <dgm:pt modelId="{98A866EA-7EDB-4919-B4C4-95C9BCA1967C}" type="parTrans" cxnId="{4070B68E-3167-4696-993C-D2B6B8B02B12}">
      <dgm:prSet/>
      <dgm:spPr/>
      <dgm:t>
        <a:bodyPr/>
        <a:lstStyle/>
        <a:p>
          <a:endParaRPr lang="en-US"/>
        </a:p>
      </dgm:t>
    </dgm:pt>
    <dgm:pt modelId="{7CB725BA-7B83-4C09-94CE-504007B509F0}" type="sibTrans" cxnId="{4070B68E-3167-4696-993C-D2B6B8B02B12}">
      <dgm:prSet/>
      <dgm:spPr/>
      <dgm:t>
        <a:bodyPr/>
        <a:lstStyle/>
        <a:p>
          <a:endParaRPr lang="en-US"/>
        </a:p>
      </dgm:t>
    </dgm:pt>
    <dgm:pt modelId="{A015BD90-11FF-4D88-8739-648D67D169D7}">
      <dgm:prSet custT="1"/>
      <dgm:spPr/>
      <dgm:t>
        <a:bodyPr/>
        <a:lstStyle/>
        <a:p>
          <a:r>
            <a:rPr lang="pl-PL" sz="1600" b="1" dirty="0" err="1"/>
            <a:t>NoSQL</a:t>
          </a:r>
          <a:r>
            <a:rPr lang="pl-PL" sz="1600" dirty="0"/>
            <a:t> jest przydatny w przypadku danych o dużym wolumenie, które będzie można stosunkowo łatwo skalować horyzontalnie – w klastrach i na wielu serwerach – mowa między innymi o Big Data.</a:t>
          </a:r>
          <a:endParaRPr lang="en-US" sz="1600" dirty="0"/>
        </a:p>
      </dgm:t>
    </dgm:pt>
    <dgm:pt modelId="{DC3C004D-B6B2-47A0-89A6-0A6E8D4168CE}" type="parTrans" cxnId="{463BA47A-2147-4168-B985-13B09912D7CA}">
      <dgm:prSet/>
      <dgm:spPr/>
      <dgm:t>
        <a:bodyPr/>
        <a:lstStyle/>
        <a:p>
          <a:endParaRPr lang="en-US"/>
        </a:p>
      </dgm:t>
    </dgm:pt>
    <dgm:pt modelId="{8AC1B336-309D-4862-8F69-E2779E3896D6}" type="sibTrans" cxnId="{463BA47A-2147-4168-B985-13B09912D7CA}">
      <dgm:prSet/>
      <dgm:spPr/>
      <dgm:t>
        <a:bodyPr/>
        <a:lstStyle/>
        <a:p>
          <a:endParaRPr lang="en-US"/>
        </a:p>
      </dgm:t>
    </dgm:pt>
    <dgm:pt modelId="{E0FE09D4-AD71-4F7A-B0D8-27D0D3F74C47}" type="pres">
      <dgm:prSet presAssocID="{70C25820-BA01-4FD9-99A5-E010E3A382D7}" presName="root" presStyleCnt="0">
        <dgm:presLayoutVars>
          <dgm:dir/>
          <dgm:resizeHandles val="exact"/>
        </dgm:presLayoutVars>
      </dgm:prSet>
      <dgm:spPr/>
    </dgm:pt>
    <dgm:pt modelId="{92F0CA93-9EB7-4F8C-AB0C-B7EDFC532F81}" type="pres">
      <dgm:prSet presAssocID="{5D8AA99F-8859-4DB4-9536-5AD7E316C108}" presName="compNode" presStyleCnt="0"/>
      <dgm:spPr/>
    </dgm:pt>
    <dgm:pt modelId="{AB513402-6319-493D-8079-D379A357254C}" type="pres">
      <dgm:prSet presAssocID="{5D8AA99F-8859-4DB4-9536-5AD7E316C1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D7B9935-C8FA-4D7A-B33A-21C2541E475B}" type="pres">
      <dgm:prSet presAssocID="{5D8AA99F-8859-4DB4-9536-5AD7E316C108}" presName="spaceRect" presStyleCnt="0"/>
      <dgm:spPr/>
    </dgm:pt>
    <dgm:pt modelId="{F800425A-906B-4D2A-AE97-9207ACE4F4A3}" type="pres">
      <dgm:prSet presAssocID="{5D8AA99F-8859-4DB4-9536-5AD7E316C108}" presName="textRect" presStyleLbl="revTx" presStyleIdx="0" presStyleCnt="2" custScaleX="127335" custScaleY="106981">
        <dgm:presLayoutVars>
          <dgm:chMax val="1"/>
          <dgm:chPref val="1"/>
        </dgm:presLayoutVars>
      </dgm:prSet>
      <dgm:spPr/>
    </dgm:pt>
    <dgm:pt modelId="{298BA89E-A5CB-4ED1-B756-3498E868A932}" type="pres">
      <dgm:prSet presAssocID="{7CB725BA-7B83-4C09-94CE-504007B509F0}" presName="sibTrans" presStyleCnt="0"/>
      <dgm:spPr/>
    </dgm:pt>
    <dgm:pt modelId="{DAE8E94A-81D9-4BBD-95A8-D5F014402E68}" type="pres">
      <dgm:prSet presAssocID="{A015BD90-11FF-4D88-8739-648D67D169D7}" presName="compNode" presStyleCnt="0"/>
      <dgm:spPr/>
    </dgm:pt>
    <dgm:pt modelId="{FD68B862-3A77-4DE9-9156-75BE1A7D1FBB}" type="pres">
      <dgm:prSet presAssocID="{A015BD90-11FF-4D88-8739-648D67D169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8D571BF-E9E0-4AA1-9AC7-3A2F73C24881}" type="pres">
      <dgm:prSet presAssocID="{A015BD90-11FF-4D88-8739-648D67D169D7}" presName="spaceRect" presStyleCnt="0"/>
      <dgm:spPr/>
    </dgm:pt>
    <dgm:pt modelId="{3C719FE8-9967-406D-9E61-3B2834C0FC43}" type="pres">
      <dgm:prSet presAssocID="{A015BD90-11FF-4D88-8739-648D67D169D7}" presName="textRect" presStyleLbl="revTx" presStyleIdx="1" presStyleCnt="2" custScaleX="180329">
        <dgm:presLayoutVars>
          <dgm:chMax val="1"/>
          <dgm:chPref val="1"/>
        </dgm:presLayoutVars>
      </dgm:prSet>
      <dgm:spPr/>
    </dgm:pt>
  </dgm:ptLst>
  <dgm:cxnLst>
    <dgm:cxn modelId="{F5445022-0377-48C3-90D7-0E7AE189C810}" type="presOf" srcId="{70C25820-BA01-4FD9-99A5-E010E3A382D7}" destId="{E0FE09D4-AD71-4F7A-B0D8-27D0D3F74C47}" srcOrd="0" destOrd="0" presId="urn:microsoft.com/office/officeart/2018/2/layout/IconLabelList"/>
    <dgm:cxn modelId="{B9AB6E75-4025-42D5-9F0F-ED47430DE46D}" type="presOf" srcId="{5D8AA99F-8859-4DB4-9536-5AD7E316C108}" destId="{F800425A-906B-4D2A-AE97-9207ACE4F4A3}" srcOrd="0" destOrd="0" presId="urn:microsoft.com/office/officeart/2018/2/layout/IconLabelList"/>
    <dgm:cxn modelId="{463BA47A-2147-4168-B985-13B09912D7CA}" srcId="{70C25820-BA01-4FD9-99A5-E010E3A382D7}" destId="{A015BD90-11FF-4D88-8739-648D67D169D7}" srcOrd="1" destOrd="0" parTransId="{DC3C004D-B6B2-47A0-89A6-0A6E8D4168CE}" sibTransId="{8AC1B336-309D-4862-8F69-E2779E3896D6}"/>
    <dgm:cxn modelId="{4070B68E-3167-4696-993C-D2B6B8B02B12}" srcId="{70C25820-BA01-4FD9-99A5-E010E3A382D7}" destId="{5D8AA99F-8859-4DB4-9536-5AD7E316C108}" srcOrd="0" destOrd="0" parTransId="{98A866EA-7EDB-4919-B4C4-95C9BCA1967C}" sibTransId="{7CB725BA-7B83-4C09-94CE-504007B509F0}"/>
    <dgm:cxn modelId="{D942AAB6-7C18-4344-8E22-153E87B309BC}" type="presOf" srcId="{A015BD90-11FF-4D88-8739-648D67D169D7}" destId="{3C719FE8-9967-406D-9E61-3B2834C0FC43}" srcOrd="0" destOrd="0" presId="urn:microsoft.com/office/officeart/2018/2/layout/IconLabelList"/>
    <dgm:cxn modelId="{719B7474-CD3F-464F-91BF-F5E64B1A8424}" type="presParOf" srcId="{E0FE09D4-AD71-4F7A-B0D8-27D0D3F74C47}" destId="{92F0CA93-9EB7-4F8C-AB0C-B7EDFC532F81}" srcOrd="0" destOrd="0" presId="urn:microsoft.com/office/officeart/2018/2/layout/IconLabelList"/>
    <dgm:cxn modelId="{1D507B72-25B0-420F-BAC0-F1522BCE34EF}" type="presParOf" srcId="{92F0CA93-9EB7-4F8C-AB0C-B7EDFC532F81}" destId="{AB513402-6319-493D-8079-D379A357254C}" srcOrd="0" destOrd="0" presId="urn:microsoft.com/office/officeart/2018/2/layout/IconLabelList"/>
    <dgm:cxn modelId="{8218D198-891C-4890-87F6-5ACA11A2A4AF}" type="presParOf" srcId="{92F0CA93-9EB7-4F8C-AB0C-B7EDFC532F81}" destId="{5D7B9935-C8FA-4D7A-B33A-21C2541E475B}" srcOrd="1" destOrd="0" presId="urn:microsoft.com/office/officeart/2018/2/layout/IconLabelList"/>
    <dgm:cxn modelId="{60363640-01F1-40EC-A95C-A824A552E706}" type="presParOf" srcId="{92F0CA93-9EB7-4F8C-AB0C-B7EDFC532F81}" destId="{F800425A-906B-4D2A-AE97-9207ACE4F4A3}" srcOrd="2" destOrd="0" presId="urn:microsoft.com/office/officeart/2018/2/layout/IconLabelList"/>
    <dgm:cxn modelId="{E29DFA4C-1B46-429E-882F-290786180FC7}" type="presParOf" srcId="{E0FE09D4-AD71-4F7A-B0D8-27D0D3F74C47}" destId="{298BA89E-A5CB-4ED1-B756-3498E868A932}" srcOrd="1" destOrd="0" presId="urn:microsoft.com/office/officeart/2018/2/layout/IconLabelList"/>
    <dgm:cxn modelId="{00CE9AD4-34DD-4532-9C7C-BF32FADECCFA}" type="presParOf" srcId="{E0FE09D4-AD71-4F7A-B0D8-27D0D3F74C47}" destId="{DAE8E94A-81D9-4BBD-95A8-D5F014402E68}" srcOrd="2" destOrd="0" presId="urn:microsoft.com/office/officeart/2018/2/layout/IconLabelList"/>
    <dgm:cxn modelId="{CACC5AA2-E98C-4B90-B8B8-AF2B462A02DE}" type="presParOf" srcId="{DAE8E94A-81D9-4BBD-95A8-D5F014402E68}" destId="{FD68B862-3A77-4DE9-9156-75BE1A7D1FBB}" srcOrd="0" destOrd="0" presId="urn:microsoft.com/office/officeart/2018/2/layout/IconLabelList"/>
    <dgm:cxn modelId="{56AA9E28-85BE-4104-AEBF-8F30FB8AC5DC}" type="presParOf" srcId="{DAE8E94A-81D9-4BBD-95A8-D5F014402E68}" destId="{F8D571BF-E9E0-4AA1-9AC7-3A2F73C24881}" srcOrd="1" destOrd="0" presId="urn:microsoft.com/office/officeart/2018/2/layout/IconLabelList"/>
    <dgm:cxn modelId="{CBB531C0-BE13-4A89-8158-0A429775D163}" type="presParOf" srcId="{DAE8E94A-81D9-4BBD-95A8-D5F014402E68}" destId="{3C719FE8-9967-406D-9E61-3B2834C0FC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A4F73F-F875-4EBF-A9A5-235EF085EE4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47763A4-6136-46DB-BC0F-A35EB4046ED0}">
      <dgm:prSet/>
      <dgm:spPr/>
      <dgm:t>
        <a:bodyPr/>
        <a:lstStyle/>
        <a:p>
          <a:pPr>
            <a:defRPr cap="all"/>
          </a:pPr>
          <a:r>
            <a:rPr lang="pl-PL"/>
            <a:t>NoSQL to szerokie pojęcie odnoszące się nie tylko do wybranej technologii. Poniżej wybrane rodzaje baz danych MySQL i przykładowe technologie:</a:t>
          </a:r>
          <a:endParaRPr lang="en-US"/>
        </a:p>
      </dgm:t>
    </dgm:pt>
    <dgm:pt modelId="{C8F90454-09B5-45D8-8B8B-BE27F28C0F86}" type="parTrans" cxnId="{17120DD2-6961-4A40-9247-F868084AC5EA}">
      <dgm:prSet/>
      <dgm:spPr/>
      <dgm:t>
        <a:bodyPr/>
        <a:lstStyle/>
        <a:p>
          <a:endParaRPr lang="en-US"/>
        </a:p>
      </dgm:t>
    </dgm:pt>
    <dgm:pt modelId="{A75B412F-EDCF-4359-B3E0-261746D0C3DE}" type="sibTrans" cxnId="{17120DD2-6961-4A40-9247-F868084AC5EA}">
      <dgm:prSet/>
      <dgm:spPr/>
      <dgm:t>
        <a:bodyPr/>
        <a:lstStyle/>
        <a:p>
          <a:endParaRPr lang="en-US"/>
        </a:p>
      </dgm:t>
    </dgm:pt>
    <dgm:pt modelId="{CF37ECCC-0913-49C5-B7DE-1D56F6FDCC76}">
      <dgm:prSet/>
      <dgm:spPr/>
      <dgm:t>
        <a:bodyPr/>
        <a:lstStyle/>
        <a:p>
          <a:pPr>
            <a:defRPr cap="all"/>
          </a:pPr>
          <a:r>
            <a:rPr lang="pl-PL" b="1"/>
            <a:t>bazy danych dokumentów</a:t>
          </a:r>
          <a:r>
            <a:rPr lang="pl-PL"/>
            <a:t> – MongoDB, CouchDB,</a:t>
          </a:r>
          <a:endParaRPr lang="en-US"/>
        </a:p>
      </dgm:t>
    </dgm:pt>
    <dgm:pt modelId="{674A1802-DF90-47D6-89FF-47AB68653A9B}" type="parTrans" cxnId="{DBF5346A-6A8D-4573-BA29-43FC188E3AD9}">
      <dgm:prSet/>
      <dgm:spPr/>
      <dgm:t>
        <a:bodyPr/>
        <a:lstStyle/>
        <a:p>
          <a:endParaRPr lang="en-US"/>
        </a:p>
      </dgm:t>
    </dgm:pt>
    <dgm:pt modelId="{DC555B42-AB90-4F19-8A40-97F2845B0500}" type="sibTrans" cxnId="{DBF5346A-6A8D-4573-BA29-43FC188E3AD9}">
      <dgm:prSet/>
      <dgm:spPr/>
      <dgm:t>
        <a:bodyPr/>
        <a:lstStyle/>
        <a:p>
          <a:endParaRPr lang="en-US"/>
        </a:p>
      </dgm:t>
    </dgm:pt>
    <dgm:pt modelId="{2D156F21-9BA1-482D-AE5C-29D61C36B4D5}">
      <dgm:prSet/>
      <dgm:spPr/>
      <dgm:t>
        <a:bodyPr/>
        <a:lstStyle/>
        <a:p>
          <a:pPr>
            <a:defRPr cap="all"/>
          </a:pPr>
          <a:r>
            <a:rPr lang="pl-PL" b="1"/>
            <a:t>kolumnowe bazy danych</a:t>
          </a:r>
          <a:r>
            <a:rPr lang="pl-PL"/>
            <a:t> – Apache Cassandra,</a:t>
          </a:r>
          <a:endParaRPr lang="en-US"/>
        </a:p>
      </dgm:t>
    </dgm:pt>
    <dgm:pt modelId="{E4ECD949-2CDF-4019-BE3D-41538448674F}" type="parTrans" cxnId="{AF3D9FC3-E06A-4DC2-B857-7627539261ED}">
      <dgm:prSet/>
      <dgm:spPr/>
      <dgm:t>
        <a:bodyPr/>
        <a:lstStyle/>
        <a:p>
          <a:endParaRPr lang="en-US"/>
        </a:p>
      </dgm:t>
    </dgm:pt>
    <dgm:pt modelId="{154AB3DC-ABD4-418A-8D36-C60F972E43ED}" type="sibTrans" cxnId="{AF3D9FC3-E06A-4DC2-B857-7627539261ED}">
      <dgm:prSet/>
      <dgm:spPr/>
      <dgm:t>
        <a:bodyPr/>
        <a:lstStyle/>
        <a:p>
          <a:endParaRPr lang="en-US"/>
        </a:p>
      </dgm:t>
    </dgm:pt>
    <dgm:pt modelId="{E372EC37-54A6-469E-836F-7DD2E0CAF26E}">
      <dgm:prSet/>
      <dgm:spPr/>
      <dgm:t>
        <a:bodyPr/>
        <a:lstStyle/>
        <a:p>
          <a:pPr>
            <a:defRPr cap="all"/>
          </a:pPr>
          <a:r>
            <a:rPr lang="pl-PL" b="1"/>
            <a:t>bazy danych typu klucz-wartość</a:t>
          </a:r>
          <a:r>
            <a:rPr lang="pl-PL"/>
            <a:t> – Redis, Couchbase Server, DynamoDB,</a:t>
          </a:r>
          <a:endParaRPr lang="en-US"/>
        </a:p>
      </dgm:t>
    </dgm:pt>
    <dgm:pt modelId="{43E6CF9E-A196-434A-B4FA-D5DF43036799}" type="parTrans" cxnId="{23622FA7-E758-4B55-8D33-4F68907C1F29}">
      <dgm:prSet/>
      <dgm:spPr/>
      <dgm:t>
        <a:bodyPr/>
        <a:lstStyle/>
        <a:p>
          <a:endParaRPr lang="en-US"/>
        </a:p>
      </dgm:t>
    </dgm:pt>
    <dgm:pt modelId="{E166A647-B05D-4B06-BB13-AA601194E0D2}" type="sibTrans" cxnId="{23622FA7-E758-4B55-8D33-4F68907C1F29}">
      <dgm:prSet/>
      <dgm:spPr/>
      <dgm:t>
        <a:bodyPr/>
        <a:lstStyle/>
        <a:p>
          <a:endParaRPr lang="en-US"/>
        </a:p>
      </dgm:t>
    </dgm:pt>
    <dgm:pt modelId="{6CB44DE1-0E20-49F6-9C77-EFAD121FC880}">
      <dgm:prSet/>
      <dgm:spPr/>
      <dgm:t>
        <a:bodyPr/>
        <a:lstStyle/>
        <a:p>
          <a:pPr>
            <a:defRPr cap="all"/>
          </a:pPr>
          <a:r>
            <a:rPr lang="pl-PL" b="1"/>
            <a:t>systemy pamięci podręcznej</a:t>
          </a:r>
          <a:r>
            <a:rPr lang="pl-PL"/>
            <a:t> – </a:t>
          </a:r>
          <a:r>
            <a:rPr lang="pl-PL" u="sng"/>
            <a:t>Redis</a:t>
          </a:r>
          <a:r>
            <a:rPr lang="pl-PL"/>
            <a:t>, Memcached,</a:t>
          </a:r>
          <a:endParaRPr lang="en-US"/>
        </a:p>
      </dgm:t>
    </dgm:pt>
    <dgm:pt modelId="{B865A3CA-2540-4B52-92E1-A66EF7FE5D2D}" type="parTrans" cxnId="{3ACDFE1F-6983-4E6C-8513-938F5ACF120F}">
      <dgm:prSet/>
      <dgm:spPr/>
      <dgm:t>
        <a:bodyPr/>
        <a:lstStyle/>
        <a:p>
          <a:endParaRPr lang="en-US"/>
        </a:p>
      </dgm:t>
    </dgm:pt>
    <dgm:pt modelId="{38F81EB1-FA71-4F2B-A090-41832D6E7B6E}" type="sibTrans" cxnId="{3ACDFE1F-6983-4E6C-8513-938F5ACF120F}">
      <dgm:prSet/>
      <dgm:spPr/>
      <dgm:t>
        <a:bodyPr/>
        <a:lstStyle/>
        <a:p>
          <a:endParaRPr lang="en-US"/>
        </a:p>
      </dgm:t>
    </dgm:pt>
    <dgm:pt modelId="{9EA5FCE9-B2C2-43AD-98EF-27B4D28307C0}">
      <dgm:prSet/>
      <dgm:spPr/>
      <dgm:t>
        <a:bodyPr/>
        <a:lstStyle/>
        <a:p>
          <a:pPr>
            <a:defRPr cap="all"/>
          </a:pPr>
          <a:r>
            <a:rPr lang="pl-PL" b="1"/>
            <a:t>grafowe bazy danych</a:t>
          </a:r>
          <a:r>
            <a:rPr lang="pl-PL"/>
            <a:t> – Neo4J, ArangoDB, FaunaDB, OrientDB.</a:t>
          </a:r>
          <a:endParaRPr lang="en-US"/>
        </a:p>
      </dgm:t>
    </dgm:pt>
    <dgm:pt modelId="{29B74C81-73D4-4902-8F3C-9DCB63511740}" type="parTrans" cxnId="{486BC96B-C38A-4AB9-B6A2-DED3B833089E}">
      <dgm:prSet/>
      <dgm:spPr/>
      <dgm:t>
        <a:bodyPr/>
        <a:lstStyle/>
        <a:p>
          <a:endParaRPr lang="en-US"/>
        </a:p>
      </dgm:t>
    </dgm:pt>
    <dgm:pt modelId="{02501012-50B8-4192-9DEA-7FFFE88370ED}" type="sibTrans" cxnId="{486BC96B-C38A-4AB9-B6A2-DED3B833089E}">
      <dgm:prSet/>
      <dgm:spPr/>
      <dgm:t>
        <a:bodyPr/>
        <a:lstStyle/>
        <a:p>
          <a:endParaRPr lang="en-US"/>
        </a:p>
      </dgm:t>
    </dgm:pt>
    <dgm:pt modelId="{77628767-3045-46AD-9DA0-A322A80B254A}" type="pres">
      <dgm:prSet presAssocID="{2AA4F73F-F875-4EBF-A9A5-235EF085EE44}" presName="root" presStyleCnt="0">
        <dgm:presLayoutVars>
          <dgm:dir/>
          <dgm:resizeHandles val="exact"/>
        </dgm:presLayoutVars>
      </dgm:prSet>
      <dgm:spPr/>
    </dgm:pt>
    <dgm:pt modelId="{AF13178A-6AE1-447B-B2BC-9098016BB038}" type="pres">
      <dgm:prSet presAssocID="{747763A4-6136-46DB-BC0F-A35EB4046ED0}" presName="compNode" presStyleCnt="0"/>
      <dgm:spPr/>
    </dgm:pt>
    <dgm:pt modelId="{EF1C3946-031B-4D8D-ACFA-9A138DFD73D3}" type="pres">
      <dgm:prSet presAssocID="{747763A4-6136-46DB-BC0F-A35EB4046ED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9672EF0-B430-4A1F-957B-88F7BE10F7A0}" type="pres">
      <dgm:prSet presAssocID="{747763A4-6136-46DB-BC0F-A35EB4046ED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767B32-50AB-4DF0-8099-B03086362855}" type="pres">
      <dgm:prSet presAssocID="{747763A4-6136-46DB-BC0F-A35EB4046ED0}" presName="spaceRect" presStyleCnt="0"/>
      <dgm:spPr/>
    </dgm:pt>
    <dgm:pt modelId="{A7BF81EA-0698-453A-88E7-A3C320C49337}" type="pres">
      <dgm:prSet presAssocID="{747763A4-6136-46DB-BC0F-A35EB4046ED0}" presName="textRect" presStyleLbl="revTx" presStyleIdx="0" presStyleCnt="6">
        <dgm:presLayoutVars>
          <dgm:chMax val="1"/>
          <dgm:chPref val="1"/>
        </dgm:presLayoutVars>
      </dgm:prSet>
      <dgm:spPr/>
    </dgm:pt>
    <dgm:pt modelId="{BC3BC29F-9BC2-41B6-8ACC-4B4F81A9EF55}" type="pres">
      <dgm:prSet presAssocID="{A75B412F-EDCF-4359-B3E0-261746D0C3DE}" presName="sibTrans" presStyleCnt="0"/>
      <dgm:spPr/>
    </dgm:pt>
    <dgm:pt modelId="{32260F15-4804-4256-8C0A-A568AE0C1F84}" type="pres">
      <dgm:prSet presAssocID="{CF37ECCC-0913-49C5-B7DE-1D56F6FDCC76}" presName="compNode" presStyleCnt="0"/>
      <dgm:spPr/>
    </dgm:pt>
    <dgm:pt modelId="{94C2DF14-BDD3-45F4-9D9F-B6AB6C971FAA}" type="pres">
      <dgm:prSet presAssocID="{CF37ECCC-0913-49C5-B7DE-1D56F6FDCC76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4E8C66B-76A4-4F49-BC0B-0656DDA2F9FF}" type="pres">
      <dgm:prSet presAssocID="{CF37ECCC-0913-49C5-B7DE-1D56F6FDCC7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2D0A92-AC3A-4D1B-B21E-A9830169296E}" type="pres">
      <dgm:prSet presAssocID="{CF37ECCC-0913-49C5-B7DE-1D56F6FDCC76}" presName="spaceRect" presStyleCnt="0"/>
      <dgm:spPr/>
    </dgm:pt>
    <dgm:pt modelId="{660E0AB9-B6B8-4AB1-8F6C-8CA84684AF51}" type="pres">
      <dgm:prSet presAssocID="{CF37ECCC-0913-49C5-B7DE-1D56F6FDCC76}" presName="textRect" presStyleLbl="revTx" presStyleIdx="1" presStyleCnt="6">
        <dgm:presLayoutVars>
          <dgm:chMax val="1"/>
          <dgm:chPref val="1"/>
        </dgm:presLayoutVars>
      </dgm:prSet>
      <dgm:spPr/>
    </dgm:pt>
    <dgm:pt modelId="{7F031AB2-BE2A-4A0E-877A-BC6B995F54C7}" type="pres">
      <dgm:prSet presAssocID="{DC555B42-AB90-4F19-8A40-97F2845B0500}" presName="sibTrans" presStyleCnt="0"/>
      <dgm:spPr/>
    </dgm:pt>
    <dgm:pt modelId="{8C31C88D-F836-4CBA-8A5F-1ADD571E2E75}" type="pres">
      <dgm:prSet presAssocID="{2D156F21-9BA1-482D-AE5C-29D61C36B4D5}" presName="compNode" presStyleCnt="0"/>
      <dgm:spPr/>
    </dgm:pt>
    <dgm:pt modelId="{868E4795-E35B-4CBF-92C1-1FAD99183426}" type="pres">
      <dgm:prSet presAssocID="{2D156F21-9BA1-482D-AE5C-29D61C36B4D5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DBB83C2-DD11-426D-BAAD-F5D309F6C781}" type="pres">
      <dgm:prSet presAssocID="{2D156F21-9BA1-482D-AE5C-29D61C36B4D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7735BC8-B646-4015-B6FF-BE8E6F29C590}" type="pres">
      <dgm:prSet presAssocID="{2D156F21-9BA1-482D-AE5C-29D61C36B4D5}" presName="spaceRect" presStyleCnt="0"/>
      <dgm:spPr/>
    </dgm:pt>
    <dgm:pt modelId="{1FF53847-2D40-4C66-BDFA-B01E9A14AD59}" type="pres">
      <dgm:prSet presAssocID="{2D156F21-9BA1-482D-AE5C-29D61C36B4D5}" presName="textRect" presStyleLbl="revTx" presStyleIdx="2" presStyleCnt="6">
        <dgm:presLayoutVars>
          <dgm:chMax val="1"/>
          <dgm:chPref val="1"/>
        </dgm:presLayoutVars>
      </dgm:prSet>
      <dgm:spPr/>
    </dgm:pt>
    <dgm:pt modelId="{8289E1F4-2E98-4C3D-9EB5-0B0A3ADD16F4}" type="pres">
      <dgm:prSet presAssocID="{154AB3DC-ABD4-418A-8D36-C60F972E43ED}" presName="sibTrans" presStyleCnt="0"/>
      <dgm:spPr/>
    </dgm:pt>
    <dgm:pt modelId="{F20683F0-E524-4221-B3D4-7452FB84E02A}" type="pres">
      <dgm:prSet presAssocID="{E372EC37-54A6-469E-836F-7DD2E0CAF26E}" presName="compNode" presStyleCnt="0"/>
      <dgm:spPr/>
    </dgm:pt>
    <dgm:pt modelId="{31979CD5-B1ED-45FC-A4ED-B55C9ED70492}" type="pres">
      <dgm:prSet presAssocID="{E372EC37-54A6-469E-836F-7DD2E0CAF26E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FDB47C3-D3DA-40DB-B0FE-609048551149}" type="pres">
      <dgm:prSet presAssocID="{E372EC37-54A6-469E-836F-7DD2E0CAF26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9DA179D-8E8D-484C-9C22-58EAF23831AC}" type="pres">
      <dgm:prSet presAssocID="{E372EC37-54A6-469E-836F-7DD2E0CAF26E}" presName="spaceRect" presStyleCnt="0"/>
      <dgm:spPr/>
    </dgm:pt>
    <dgm:pt modelId="{36BDB744-AC32-40C6-83C2-9A605A99A158}" type="pres">
      <dgm:prSet presAssocID="{E372EC37-54A6-469E-836F-7DD2E0CAF26E}" presName="textRect" presStyleLbl="revTx" presStyleIdx="3" presStyleCnt="6">
        <dgm:presLayoutVars>
          <dgm:chMax val="1"/>
          <dgm:chPref val="1"/>
        </dgm:presLayoutVars>
      </dgm:prSet>
      <dgm:spPr/>
    </dgm:pt>
    <dgm:pt modelId="{7114A76C-CEBC-4F76-A3FA-FF2E562C8C7B}" type="pres">
      <dgm:prSet presAssocID="{E166A647-B05D-4B06-BB13-AA601194E0D2}" presName="sibTrans" presStyleCnt="0"/>
      <dgm:spPr/>
    </dgm:pt>
    <dgm:pt modelId="{10AB3639-4315-4DEE-901B-69D42ABDD334}" type="pres">
      <dgm:prSet presAssocID="{6CB44DE1-0E20-49F6-9C77-EFAD121FC880}" presName="compNode" presStyleCnt="0"/>
      <dgm:spPr/>
    </dgm:pt>
    <dgm:pt modelId="{6D6DCADA-0C5A-454D-A831-5D2A1D7421E9}" type="pres">
      <dgm:prSet presAssocID="{6CB44DE1-0E20-49F6-9C77-EFAD121FC880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211C83F-882E-4ECA-B826-D63F6444A43E}" type="pres">
      <dgm:prSet presAssocID="{6CB44DE1-0E20-49F6-9C77-EFAD121FC88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E41ECAD6-A653-49AA-AD6B-C3891284192D}" type="pres">
      <dgm:prSet presAssocID="{6CB44DE1-0E20-49F6-9C77-EFAD121FC880}" presName="spaceRect" presStyleCnt="0"/>
      <dgm:spPr/>
    </dgm:pt>
    <dgm:pt modelId="{1B0823F4-67E8-461D-979B-4A9463CA2FAF}" type="pres">
      <dgm:prSet presAssocID="{6CB44DE1-0E20-49F6-9C77-EFAD121FC880}" presName="textRect" presStyleLbl="revTx" presStyleIdx="4" presStyleCnt="6">
        <dgm:presLayoutVars>
          <dgm:chMax val="1"/>
          <dgm:chPref val="1"/>
        </dgm:presLayoutVars>
      </dgm:prSet>
      <dgm:spPr/>
    </dgm:pt>
    <dgm:pt modelId="{5DFC3243-339A-47D5-BE3F-D1E114106CFD}" type="pres">
      <dgm:prSet presAssocID="{38F81EB1-FA71-4F2B-A090-41832D6E7B6E}" presName="sibTrans" presStyleCnt="0"/>
      <dgm:spPr/>
    </dgm:pt>
    <dgm:pt modelId="{0D59D4FA-B21B-42EF-998F-3E41A04643A9}" type="pres">
      <dgm:prSet presAssocID="{9EA5FCE9-B2C2-43AD-98EF-27B4D28307C0}" presName="compNode" presStyleCnt="0"/>
      <dgm:spPr/>
    </dgm:pt>
    <dgm:pt modelId="{72DB9A97-9F5E-4E1D-95AA-DCBAD9CE9AD8}" type="pres">
      <dgm:prSet presAssocID="{9EA5FCE9-B2C2-43AD-98EF-27B4D28307C0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73E984C-5940-46A5-A33F-08BA76317368}" type="pres">
      <dgm:prSet presAssocID="{9EA5FCE9-B2C2-43AD-98EF-27B4D28307C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2444AB42-3089-4B15-9AF6-96A5437B1C8C}" type="pres">
      <dgm:prSet presAssocID="{9EA5FCE9-B2C2-43AD-98EF-27B4D28307C0}" presName="spaceRect" presStyleCnt="0"/>
      <dgm:spPr/>
    </dgm:pt>
    <dgm:pt modelId="{9A4A18E9-EA3D-4490-8A4E-4B29D0FDB0E6}" type="pres">
      <dgm:prSet presAssocID="{9EA5FCE9-B2C2-43AD-98EF-27B4D28307C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ACDFE1F-6983-4E6C-8513-938F5ACF120F}" srcId="{2AA4F73F-F875-4EBF-A9A5-235EF085EE44}" destId="{6CB44DE1-0E20-49F6-9C77-EFAD121FC880}" srcOrd="4" destOrd="0" parTransId="{B865A3CA-2540-4B52-92E1-A66EF7FE5D2D}" sibTransId="{38F81EB1-FA71-4F2B-A090-41832D6E7B6E}"/>
    <dgm:cxn modelId="{65E45427-69DD-4007-B2B8-74D1F6E33C14}" type="presOf" srcId="{6CB44DE1-0E20-49F6-9C77-EFAD121FC880}" destId="{1B0823F4-67E8-461D-979B-4A9463CA2FAF}" srcOrd="0" destOrd="0" presId="urn:microsoft.com/office/officeart/2018/5/layout/IconLeafLabelList"/>
    <dgm:cxn modelId="{DBF5346A-6A8D-4573-BA29-43FC188E3AD9}" srcId="{2AA4F73F-F875-4EBF-A9A5-235EF085EE44}" destId="{CF37ECCC-0913-49C5-B7DE-1D56F6FDCC76}" srcOrd="1" destOrd="0" parTransId="{674A1802-DF90-47D6-89FF-47AB68653A9B}" sibTransId="{DC555B42-AB90-4F19-8A40-97F2845B0500}"/>
    <dgm:cxn modelId="{486BC96B-C38A-4AB9-B6A2-DED3B833089E}" srcId="{2AA4F73F-F875-4EBF-A9A5-235EF085EE44}" destId="{9EA5FCE9-B2C2-43AD-98EF-27B4D28307C0}" srcOrd="5" destOrd="0" parTransId="{29B74C81-73D4-4902-8F3C-9DCB63511740}" sibTransId="{02501012-50B8-4192-9DEA-7FFFE88370ED}"/>
    <dgm:cxn modelId="{5672E15A-9EAB-4319-A648-D852E9EC9DB4}" type="presOf" srcId="{E372EC37-54A6-469E-836F-7DD2E0CAF26E}" destId="{36BDB744-AC32-40C6-83C2-9A605A99A158}" srcOrd="0" destOrd="0" presId="urn:microsoft.com/office/officeart/2018/5/layout/IconLeafLabelList"/>
    <dgm:cxn modelId="{DCB28885-64B4-461A-8F10-4725643B62C7}" type="presOf" srcId="{2D156F21-9BA1-482D-AE5C-29D61C36B4D5}" destId="{1FF53847-2D40-4C66-BDFA-B01E9A14AD59}" srcOrd="0" destOrd="0" presId="urn:microsoft.com/office/officeart/2018/5/layout/IconLeafLabelList"/>
    <dgm:cxn modelId="{23622FA7-E758-4B55-8D33-4F68907C1F29}" srcId="{2AA4F73F-F875-4EBF-A9A5-235EF085EE44}" destId="{E372EC37-54A6-469E-836F-7DD2E0CAF26E}" srcOrd="3" destOrd="0" parTransId="{43E6CF9E-A196-434A-B4FA-D5DF43036799}" sibTransId="{E166A647-B05D-4B06-BB13-AA601194E0D2}"/>
    <dgm:cxn modelId="{AB7B4DBD-1B3F-4217-B55A-E3162AAD6668}" type="presOf" srcId="{CF37ECCC-0913-49C5-B7DE-1D56F6FDCC76}" destId="{660E0AB9-B6B8-4AB1-8F6C-8CA84684AF51}" srcOrd="0" destOrd="0" presId="urn:microsoft.com/office/officeart/2018/5/layout/IconLeafLabelList"/>
    <dgm:cxn modelId="{AF3D9FC3-E06A-4DC2-B857-7627539261ED}" srcId="{2AA4F73F-F875-4EBF-A9A5-235EF085EE44}" destId="{2D156F21-9BA1-482D-AE5C-29D61C36B4D5}" srcOrd="2" destOrd="0" parTransId="{E4ECD949-2CDF-4019-BE3D-41538448674F}" sibTransId="{154AB3DC-ABD4-418A-8D36-C60F972E43ED}"/>
    <dgm:cxn modelId="{2C473BC9-4506-409E-8816-2B7E20A1B014}" type="presOf" srcId="{747763A4-6136-46DB-BC0F-A35EB4046ED0}" destId="{A7BF81EA-0698-453A-88E7-A3C320C49337}" srcOrd="0" destOrd="0" presId="urn:microsoft.com/office/officeart/2018/5/layout/IconLeafLabelList"/>
    <dgm:cxn modelId="{C504CBD1-FA0E-4CE2-AA7A-934CA198495E}" type="presOf" srcId="{2AA4F73F-F875-4EBF-A9A5-235EF085EE44}" destId="{77628767-3045-46AD-9DA0-A322A80B254A}" srcOrd="0" destOrd="0" presId="urn:microsoft.com/office/officeart/2018/5/layout/IconLeafLabelList"/>
    <dgm:cxn modelId="{17120DD2-6961-4A40-9247-F868084AC5EA}" srcId="{2AA4F73F-F875-4EBF-A9A5-235EF085EE44}" destId="{747763A4-6136-46DB-BC0F-A35EB4046ED0}" srcOrd="0" destOrd="0" parTransId="{C8F90454-09B5-45D8-8B8B-BE27F28C0F86}" sibTransId="{A75B412F-EDCF-4359-B3E0-261746D0C3DE}"/>
    <dgm:cxn modelId="{4C3172E6-8A48-41BE-A21B-0BE68D1F4E3C}" type="presOf" srcId="{9EA5FCE9-B2C2-43AD-98EF-27B4D28307C0}" destId="{9A4A18E9-EA3D-4490-8A4E-4B29D0FDB0E6}" srcOrd="0" destOrd="0" presId="urn:microsoft.com/office/officeart/2018/5/layout/IconLeafLabelList"/>
    <dgm:cxn modelId="{7F96CC9D-396C-46BB-84D2-09E451150D55}" type="presParOf" srcId="{77628767-3045-46AD-9DA0-A322A80B254A}" destId="{AF13178A-6AE1-447B-B2BC-9098016BB038}" srcOrd="0" destOrd="0" presId="urn:microsoft.com/office/officeart/2018/5/layout/IconLeafLabelList"/>
    <dgm:cxn modelId="{CB93C013-323E-450A-A97D-F1D638DE5D00}" type="presParOf" srcId="{AF13178A-6AE1-447B-B2BC-9098016BB038}" destId="{EF1C3946-031B-4D8D-ACFA-9A138DFD73D3}" srcOrd="0" destOrd="0" presId="urn:microsoft.com/office/officeart/2018/5/layout/IconLeafLabelList"/>
    <dgm:cxn modelId="{E3902CC1-B785-4FD7-BB99-F1DFC09C56B2}" type="presParOf" srcId="{AF13178A-6AE1-447B-B2BC-9098016BB038}" destId="{C9672EF0-B430-4A1F-957B-88F7BE10F7A0}" srcOrd="1" destOrd="0" presId="urn:microsoft.com/office/officeart/2018/5/layout/IconLeafLabelList"/>
    <dgm:cxn modelId="{F5867C14-BFC3-43D7-AB7A-365968FA6C5C}" type="presParOf" srcId="{AF13178A-6AE1-447B-B2BC-9098016BB038}" destId="{03767B32-50AB-4DF0-8099-B03086362855}" srcOrd="2" destOrd="0" presId="urn:microsoft.com/office/officeart/2018/5/layout/IconLeafLabelList"/>
    <dgm:cxn modelId="{0429AF65-0DC0-4E2A-8E55-BF4E7F25D4E3}" type="presParOf" srcId="{AF13178A-6AE1-447B-B2BC-9098016BB038}" destId="{A7BF81EA-0698-453A-88E7-A3C320C49337}" srcOrd="3" destOrd="0" presId="urn:microsoft.com/office/officeart/2018/5/layout/IconLeafLabelList"/>
    <dgm:cxn modelId="{90CE8D2E-57A7-4AAB-B70B-523ECC6F6B5D}" type="presParOf" srcId="{77628767-3045-46AD-9DA0-A322A80B254A}" destId="{BC3BC29F-9BC2-41B6-8ACC-4B4F81A9EF55}" srcOrd="1" destOrd="0" presId="urn:microsoft.com/office/officeart/2018/5/layout/IconLeafLabelList"/>
    <dgm:cxn modelId="{9AFB07B7-DC8A-4391-AE3A-6DE915E8E04C}" type="presParOf" srcId="{77628767-3045-46AD-9DA0-A322A80B254A}" destId="{32260F15-4804-4256-8C0A-A568AE0C1F84}" srcOrd="2" destOrd="0" presId="urn:microsoft.com/office/officeart/2018/5/layout/IconLeafLabelList"/>
    <dgm:cxn modelId="{67E32532-288E-4FC0-85F7-EEF2073A98E9}" type="presParOf" srcId="{32260F15-4804-4256-8C0A-A568AE0C1F84}" destId="{94C2DF14-BDD3-45F4-9D9F-B6AB6C971FAA}" srcOrd="0" destOrd="0" presId="urn:microsoft.com/office/officeart/2018/5/layout/IconLeafLabelList"/>
    <dgm:cxn modelId="{5BEB8D66-9D94-4FD4-8B9C-8571134CE122}" type="presParOf" srcId="{32260F15-4804-4256-8C0A-A568AE0C1F84}" destId="{D4E8C66B-76A4-4F49-BC0B-0656DDA2F9FF}" srcOrd="1" destOrd="0" presId="urn:microsoft.com/office/officeart/2018/5/layout/IconLeafLabelList"/>
    <dgm:cxn modelId="{90455F0E-8ED1-4FC8-827F-D6683452BD8D}" type="presParOf" srcId="{32260F15-4804-4256-8C0A-A568AE0C1F84}" destId="{912D0A92-AC3A-4D1B-B21E-A9830169296E}" srcOrd="2" destOrd="0" presId="urn:microsoft.com/office/officeart/2018/5/layout/IconLeafLabelList"/>
    <dgm:cxn modelId="{7C89F553-35FC-416B-9361-D6C828B5C3D9}" type="presParOf" srcId="{32260F15-4804-4256-8C0A-A568AE0C1F84}" destId="{660E0AB9-B6B8-4AB1-8F6C-8CA84684AF51}" srcOrd="3" destOrd="0" presId="urn:microsoft.com/office/officeart/2018/5/layout/IconLeafLabelList"/>
    <dgm:cxn modelId="{8FB7B9BF-E1D9-43F6-A5A5-C42676B85051}" type="presParOf" srcId="{77628767-3045-46AD-9DA0-A322A80B254A}" destId="{7F031AB2-BE2A-4A0E-877A-BC6B995F54C7}" srcOrd="3" destOrd="0" presId="urn:microsoft.com/office/officeart/2018/5/layout/IconLeafLabelList"/>
    <dgm:cxn modelId="{4FD10BB8-8D9C-48DD-87E7-B36836FC1551}" type="presParOf" srcId="{77628767-3045-46AD-9DA0-A322A80B254A}" destId="{8C31C88D-F836-4CBA-8A5F-1ADD571E2E75}" srcOrd="4" destOrd="0" presId="urn:microsoft.com/office/officeart/2018/5/layout/IconLeafLabelList"/>
    <dgm:cxn modelId="{93E8CB8E-6902-4EDD-A2FB-4ED0ECFBB235}" type="presParOf" srcId="{8C31C88D-F836-4CBA-8A5F-1ADD571E2E75}" destId="{868E4795-E35B-4CBF-92C1-1FAD99183426}" srcOrd="0" destOrd="0" presId="urn:microsoft.com/office/officeart/2018/5/layout/IconLeafLabelList"/>
    <dgm:cxn modelId="{F3C3B00B-3E37-4E7D-84D8-9B796D17C47C}" type="presParOf" srcId="{8C31C88D-F836-4CBA-8A5F-1ADD571E2E75}" destId="{9DBB83C2-DD11-426D-BAAD-F5D309F6C781}" srcOrd="1" destOrd="0" presId="urn:microsoft.com/office/officeart/2018/5/layout/IconLeafLabelList"/>
    <dgm:cxn modelId="{DF5A3DF9-919F-4378-845D-A1C43DFE13EC}" type="presParOf" srcId="{8C31C88D-F836-4CBA-8A5F-1ADD571E2E75}" destId="{37735BC8-B646-4015-B6FF-BE8E6F29C590}" srcOrd="2" destOrd="0" presId="urn:microsoft.com/office/officeart/2018/5/layout/IconLeafLabelList"/>
    <dgm:cxn modelId="{36E41101-4C3E-4247-9176-566760F4CD41}" type="presParOf" srcId="{8C31C88D-F836-4CBA-8A5F-1ADD571E2E75}" destId="{1FF53847-2D40-4C66-BDFA-B01E9A14AD59}" srcOrd="3" destOrd="0" presId="urn:microsoft.com/office/officeart/2018/5/layout/IconLeafLabelList"/>
    <dgm:cxn modelId="{B2EBF965-3281-4DAE-B0E0-A5D09F5E0F7C}" type="presParOf" srcId="{77628767-3045-46AD-9DA0-A322A80B254A}" destId="{8289E1F4-2E98-4C3D-9EB5-0B0A3ADD16F4}" srcOrd="5" destOrd="0" presId="urn:microsoft.com/office/officeart/2018/5/layout/IconLeafLabelList"/>
    <dgm:cxn modelId="{FF6BBEDB-330E-4639-9D3F-0F2CBCBA5BBF}" type="presParOf" srcId="{77628767-3045-46AD-9DA0-A322A80B254A}" destId="{F20683F0-E524-4221-B3D4-7452FB84E02A}" srcOrd="6" destOrd="0" presId="urn:microsoft.com/office/officeart/2018/5/layout/IconLeafLabelList"/>
    <dgm:cxn modelId="{CB73AAD7-B28B-4768-B4BB-41213CAAFAF6}" type="presParOf" srcId="{F20683F0-E524-4221-B3D4-7452FB84E02A}" destId="{31979CD5-B1ED-45FC-A4ED-B55C9ED70492}" srcOrd="0" destOrd="0" presId="urn:microsoft.com/office/officeart/2018/5/layout/IconLeafLabelList"/>
    <dgm:cxn modelId="{9300A99C-E50D-4AA0-B8A3-CB93D44ACE81}" type="presParOf" srcId="{F20683F0-E524-4221-B3D4-7452FB84E02A}" destId="{9FDB47C3-D3DA-40DB-B0FE-609048551149}" srcOrd="1" destOrd="0" presId="urn:microsoft.com/office/officeart/2018/5/layout/IconLeafLabelList"/>
    <dgm:cxn modelId="{DCC1E264-D5F0-4E6D-B19F-9BEE0F9537FC}" type="presParOf" srcId="{F20683F0-E524-4221-B3D4-7452FB84E02A}" destId="{89DA179D-8E8D-484C-9C22-58EAF23831AC}" srcOrd="2" destOrd="0" presId="urn:microsoft.com/office/officeart/2018/5/layout/IconLeafLabelList"/>
    <dgm:cxn modelId="{ADA439B1-7089-4F83-ACC7-97E357D91971}" type="presParOf" srcId="{F20683F0-E524-4221-B3D4-7452FB84E02A}" destId="{36BDB744-AC32-40C6-83C2-9A605A99A158}" srcOrd="3" destOrd="0" presId="urn:microsoft.com/office/officeart/2018/5/layout/IconLeafLabelList"/>
    <dgm:cxn modelId="{2072C752-3877-4B47-BA47-18058AE7E60C}" type="presParOf" srcId="{77628767-3045-46AD-9DA0-A322A80B254A}" destId="{7114A76C-CEBC-4F76-A3FA-FF2E562C8C7B}" srcOrd="7" destOrd="0" presId="urn:microsoft.com/office/officeart/2018/5/layout/IconLeafLabelList"/>
    <dgm:cxn modelId="{EB307198-EFE7-495F-AFCB-3FC31AA5666A}" type="presParOf" srcId="{77628767-3045-46AD-9DA0-A322A80B254A}" destId="{10AB3639-4315-4DEE-901B-69D42ABDD334}" srcOrd="8" destOrd="0" presId="urn:microsoft.com/office/officeart/2018/5/layout/IconLeafLabelList"/>
    <dgm:cxn modelId="{BD3A5B37-B600-45D1-8FC7-C1863326E439}" type="presParOf" srcId="{10AB3639-4315-4DEE-901B-69D42ABDD334}" destId="{6D6DCADA-0C5A-454D-A831-5D2A1D7421E9}" srcOrd="0" destOrd="0" presId="urn:microsoft.com/office/officeart/2018/5/layout/IconLeafLabelList"/>
    <dgm:cxn modelId="{13D3A2A0-9097-47EB-B566-0511E2A86E48}" type="presParOf" srcId="{10AB3639-4315-4DEE-901B-69D42ABDD334}" destId="{E211C83F-882E-4ECA-B826-D63F6444A43E}" srcOrd="1" destOrd="0" presId="urn:microsoft.com/office/officeart/2018/5/layout/IconLeafLabelList"/>
    <dgm:cxn modelId="{6242CF6C-C918-4AB2-A39D-8DD434C80704}" type="presParOf" srcId="{10AB3639-4315-4DEE-901B-69D42ABDD334}" destId="{E41ECAD6-A653-49AA-AD6B-C3891284192D}" srcOrd="2" destOrd="0" presId="urn:microsoft.com/office/officeart/2018/5/layout/IconLeafLabelList"/>
    <dgm:cxn modelId="{0C9BD41D-85CB-4579-BC83-E764B689C06A}" type="presParOf" srcId="{10AB3639-4315-4DEE-901B-69D42ABDD334}" destId="{1B0823F4-67E8-461D-979B-4A9463CA2FAF}" srcOrd="3" destOrd="0" presId="urn:microsoft.com/office/officeart/2018/5/layout/IconLeafLabelList"/>
    <dgm:cxn modelId="{9F8FAD79-3E84-4C90-A027-96F5013D00E8}" type="presParOf" srcId="{77628767-3045-46AD-9DA0-A322A80B254A}" destId="{5DFC3243-339A-47D5-BE3F-D1E114106CFD}" srcOrd="9" destOrd="0" presId="urn:microsoft.com/office/officeart/2018/5/layout/IconLeafLabelList"/>
    <dgm:cxn modelId="{61F130B1-2B9D-48F4-AF23-E3EE0E35A2D8}" type="presParOf" srcId="{77628767-3045-46AD-9DA0-A322A80B254A}" destId="{0D59D4FA-B21B-42EF-998F-3E41A04643A9}" srcOrd="10" destOrd="0" presId="urn:microsoft.com/office/officeart/2018/5/layout/IconLeafLabelList"/>
    <dgm:cxn modelId="{B0913A42-3658-4348-88E2-83F9F5E1B474}" type="presParOf" srcId="{0D59D4FA-B21B-42EF-998F-3E41A04643A9}" destId="{72DB9A97-9F5E-4E1D-95AA-DCBAD9CE9AD8}" srcOrd="0" destOrd="0" presId="urn:microsoft.com/office/officeart/2018/5/layout/IconLeafLabelList"/>
    <dgm:cxn modelId="{D74BFB35-4F58-4653-B293-0EC0E3FF1240}" type="presParOf" srcId="{0D59D4FA-B21B-42EF-998F-3E41A04643A9}" destId="{673E984C-5940-46A5-A33F-08BA76317368}" srcOrd="1" destOrd="0" presId="urn:microsoft.com/office/officeart/2018/5/layout/IconLeafLabelList"/>
    <dgm:cxn modelId="{0690B672-231E-4492-870F-9ECD1F05027A}" type="presParOf" srcId="{0D59D4FA-B21B-42EF-998F-3E41A04643A9}" destId="{2444AB42-3089-4B15-9AF6-96A5437B1C8C}" srcOrd="2" destOrd="0" presId="urn:microsoft.com/office/officeart/2018/5/layout/IconLeafLabelList"/>
    <dgm:cxn modelId="{28F8CFA8-FF6A-4B66-B940-4C402593EBED}" type="presParOf" srcId="{0D59D4FA-B21B-42EF-998F-3E41A04643A9}" destId="{9A4A18E9-EA3D-4490-8A4E-4B29D0FDB0E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29FC3-0F0C-4F40-8FBD-8C915D187300}">
      <dsp:nvSpPr>
        <dsp:cNvPr id="0" name=""/>
        <dsp:cNvSpPr/>
      </dsp:nvSpPr>
      <dsp:spPr>
        <a:xfrm>
          <a:off x="0" y="2986270"/>
          <a:ext cx="5029199" cy="1959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.</a:t>
          </a:r>
        </a:p>
      </dsp:txBody>
      <dsp:txXfrm>
        <a:off x="0" y="2986270"/>
        <a:ext cx="5029199" cy="1959316"/>
      </dsp:txXfrm>
    </dsp:sp>
    <dsp:sp modelId="{3BC6BCBF-9A5A-4E55-833B-4A274D7F3580}">
      <dsp:nvSpPr>
        <dsp:cNvPr id="0" name=""/>
        <dsp:cNvSpPr/>
      </dsp:nvSpPr>
      <dsp:spPr>
        <a:xfrm rot="10800000">
          <a:off x="0" y="2231"/>
          <a:ext cx="5029199" cy="301342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Proces konwersji obiektu na strumień danych, dzięki czemu możemy w łatwy sposób przesłać stan obiektu przez sieć lub zapisać na dysku.</a:t>
          </a:r>
        </a:p>
      </dsp:txBody>
      <dsp:txXfrm rot="10800000">
        <a:off x="0" y="2231"/>
        <a:ext cx="5029199" cy="1958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29FC3-0F0C-4F40-8FBD-8C915D187300}">
      <dsp:nvSpPr>
        <dsp:cNvPr id="0" name=""/>
        <dsp:cNvSpPr/>
      </dsp:nvSpPr>
      <dsp:spPr>
        <a:xfrm>
          <a:off x="0" y="2986270"/>
          <a:ext cx="5029199" cy="1959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0" y="2986270"/>
        <a:ext cx="5029199" cy="1959316"/>
      </dsp:txXfrm>
    </dsp:sp>
    <dsp:sp modelId="{0ED35258-CCFE-4399-95DD-93782A084218}">
      <dsp:nvSpPr>
        <dsp:cNvPr id="0" name=""/>
        <dsp:cNvSpPr/>
      </dsp:nvSpPr>
      <dsp:spPr>
        <a:xfrm rot="10800000">
          <a:off x="0" y="2231"/>
          <a:ext cx="5029199" cy="301342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Z </a:t>
          </a:r>
          <a:r>
            <a:rPr lang="en-US" sz="2000" b="1" kern="1200" err="1">
              <a:latin typeface="Calibri Light" panose="020F0302020204030204"/>
            </a:rPr>
            <a:t>pojęciem</a:t>
          </a:r>
          <a:r>
            <a:rPr lang="en-US" sz="2000" b="1" kern="1200">
              <a:latin typeface="Calibri Light" panose="020F0302020204030204"/>
            </a:rPr>
            <a:t> </a:t>
          </a:r>
          <a:r>
            <a:rPr lang="en-US" sz="2000" b="1" kern="1200" err="1">
              <a:latin typeface="Calibri Light" panose="020F0302020204030204"/>
            </a:rPr>
            <a:t>serializacji</a:t>
          </a:r>
          <a:r>
            <a:rPr lang="en-US" sz="2000" b="1" kern="1200">
              <a:latin typeface="Calibri Light" panose="020F0302020204030204"/>
            </a:rPr>
            <a:t> </a:t>
          </a:r>
          <a:r>
            <a:rPr lang="en-US" sz="2000" b="1" kern="1200" err="1">
              <a:latin typeface="Calibri Light" panose="020F0302020204030204"/>
            </a:rPr>
            <a:t>związane</a:t>
          </a:r>
          <a:r>
            <a:rPr lang="en-US" sz="2000" kern="1200"/>
            <a:t> jest </a:t>
          </a:r>
          <a:r>
            <a:rPr lang="en-US" sz="2000" kern="1200" err="1"/>
            <a:t>pojęcie</a:t>
          </a:r>
          <a:r>
            <a:rPr lang="en-US" sz="2000" kern="1200">
              <a:latin typeface="Calibri Light" panose="020F0302020204030204"/>
            </a:rPr>
            <a:t> </a:t>
          </a:r>
          <a:r>
            <a:rPr lang="en-US" sz="2000" kern="1200" err="1"/>
            <a:t>deserializacji</a:t>
          </a:r>
          <a:r>
            <a:rPr lang="en-US" sz="2000" kern="1200"/>
            <a:t>–</a:t>
          </a:r>
          <a:r>
            <a:rPr lang="en-US" sz="2000" kern="1200" err="1"/>
            <a:t>czyli</a:t>
          </a:r>
          <a:r>
            <a:rPr lang="en-US" sz="2000" kern="1200"/>
            <a:t> </a:t>
          </a:r>
          <a:r>
            <a:rPr lang="en-US" sz="2000" kern="1200" err="1"/>
            <a:t>procesu</a:t>
          </a:r>
          <a:r>
            <a:rPr lang="en-US" sz="2000" kern="1200"/>
            <a:t> </a:t>
          </a:r>
          <a:r>
            <a:rPr lang="en-US" sz="2000" kern="1200" err="1"/>
            <a:t>pozwalającego</a:t>
          </a:r>
          <a:r>
            <a:rPr lang="en-US" sz="2000" kern="1200">
              <a:latin typeface="Calibri Light" panose="020F0302020204030204"/>
            </a:rPr>
            <a:t> </a:t>
          </a:r>
          <a:r>
            <a:rPr lang="en-US" sz="2000" kern="1200" err="1"/>
            <a:t>na</a:t>
          </a:r>
          <a:r>
            <a:rPr lang="en-US" sz="2000" kern="1200"/>
            <a:t> </a:t>
          </a:r>
          <a:r>
            <a:rPr lang="en-US" sz="2000" kern="1200" err="1"/>
            <a:t>odtworzenie</a:t>
          </a:r>
          <a:r>
            <a:rPr lang="en-US" sz="2000" kern="1200"/>
            <a:t> </a:t>
          </a:r>
          <a:r>
            <a:rPr lang="en-US" sz="2000" kern="1200" err="1"/>
            <a:t>stanu</a:t>
          </a:r>
          <a:r>
            <a:rPr lang="en-US" sz="2000" kern="1200"/>
            <a:t> </a:t>
          </a:r>
          <a:r>
            <a:rPr lang="en-US" sz="2000" kern="1200" err="1"/>
            <a:t>obiektu</a:t>
          </a:r>
          <a:r>
            <a:rPr lang="en-US" sz="2000" kern="1200"/>
            <a:t> z </a:t>
          </a:r>
          <a:r>
            <a:rPr lang="en-US" sz="2000" kern="1200" err="1"/>
            <a:t>bajtów</a:t>
          </a:r>
          <a:r>
            <a:rPr lang="en-US" sz="2000" kern="1200">
              <a:latin typeface="Calibri Light" panose="020F0302020204030204"/>
            </a:rPr>
            <a:t> </a:t>
          </a:r>
          <a:r>
            <a:rPr lang="en-US" sz="2000" kern="1200" err="1"/>
            <a:t>zapisanych</a:t>
          </a:r>
          <a:r>
            <a:rPr lang="en-US" sz="2000" kern="1200"/>
            <a:t> </a:t>
          </a:r>
          <a:r>
            <a:rPr lang="en-US" sz="2000" kern="1200" err="1"/>
            <a:t>na</a:t>
          </a:r>
          <a:r>
            <a:rPr lang="en-US" sz="2000" kern="1200"/>
            <a:t> </a:t>
          </a:r>
          <a:r>
            <a:rPr lang="en-US" sz="2000" kern="1200" err="1"/>
            <a:t>dysku</a:t>
          </a:r>
          <a:r>
            <a:rPr lang="en-US" sz="2000" kern="1200"/>
            <a:t> </a:t>
          </a:r>
          <a:r>
            <a:rPr lang="en-US" sz="2000" kern="1200" err="1"/>
            <a:t>bądź</a:t>
          </a:r>
          <a:r>
            <a:rPr lang="en-US" sz="2000" kern="1200"/>
            <a:t> </a:t>
          </a:r>
          <a:r>
            <a:rPr lang="en-US" sz="2000" kern="1200" err="1"/>
            <a:t>przesłanych</a:t>
          </a:r>
          <a:r>
            <a:rPr lang="en-US" sz="2000" kern="1200"/>
            <a:t> </a:t>
          </a:r>
          <a:r>
            <a:rPr lang="en-US" sz="2000" kern="1200" err="1"/>
            <a:t>przez</a:t>
          </a:r>
          <a:r>
            <a:rPr lang="en-US" sz="2000" kern="1200">
              <a:latin typeface="Calibri Light" panose="020F0302020204030204"/>
            </a:rPr>
            <a:t> </a:t>
          </a:r>
          <a:r>
            <a:rPr lang="en-US" sz="2000" kern="1200"/>
            <a:t>internet.</a:t>
          </a:r>
          <a:endParaRPr lang="pl-PL" sz="2000" kern="1200"/>
        </a:p>
      </dsp:txBody>
      <dsp:txXfrm rot="10800000">
        <a:off x="0" y="2231"/>
        <a:ext cx="5029199" cy="1958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35FD4-B833-4709-9049-37346DB807E7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5FADD-3979-4B20-B5EE-6360E47D50A4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 większości aplikacji zachodzi potrzeba utrwalania danych. Może być na przykład spowodowana koniecznością zachowania tych danych pomiędzy uruchomieniami aplikacji, nie mieszczeniem się wszystkich danych na raz w pamięci operacyjnej lub chęcią zabezpieczenia się przed ich utratą.</a:t>
          </a:r>
        </a:p>
      </dsp:txBody>
      <dsp:txXfrm>
        <a:off x="696297" y="538547"/>
        <a:ext cx="4171627" cy="2590157"/>
      </dsp:txXfrm>
    </dsp:sp>
    <dsp:sp modelId="{AF1D3E70-9974-48A1-998F-120147E167A9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26F06-96B0-4327-AC57-D40157F76B3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 zapewnienia trwałości zazwyczaj stosuje się bazy danych. W sytuacjach, gdy zapewniana przez bazy danych możliwość łatwego wyszukiwania informacji nie jest niezbędna (np. zapisywanie dokumentów do pliku – za organizację plików w strukturze katalogów i ich wyszukiwanie odpowiada użytkownik), serializacja może okazać się wystarczająca.</a:t>
          </a:r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BADED-DA3D-43A4-B378-E37BD90F558B}">
      <dsp:nvSpPr>
        <dsp:cNvPr id="0" name=""/>
        <dsp:cNvSpPr/>
      </dsp:nvSpPr>
      <dsp:spPr>
        <a:xfrm>
          <a:off x="573294" y="501286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065D2-BF05-49CD-8531-C26A382FC97D}">
      <dsp:nvSpPr>
        <dsp:cNvPr id="0" name=""/>
        <dsp:cNvSpPr/>
      </dsp:nvSpPr>
      <dsp:spPr>
        <a:xfrm>
          <a:off x="909669" y="837661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2D46A-5866-4189-938F-B9E9CD608D1C}">
      <dsp:nvSpPr>
        <dsp:cNvPr id="0" name=""/>
        <dsp:cNvSpPr/>
      </dsp:nvSpPr>
      <dsp:spPr>
        <a:xfrm>
          <a:off x="68732" y="2571286"/>
          <a:ext cx="2587500" cy="1248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300" kern="1200"/>
            <a:t>System.Text.Json </a:t>
          </a:r>
          <a:endParaRPr lang="en-US" sz="2300" kern="1200"/>
        </a:p>
      </dsp:txBody>
      <dsp:txXfrm>
        <a:off x="68732" y="2571286"/>
        <a:ext cx="2587500" cy="1248703"/>
      </dsp:txXfrm>
    </dsp:sp>
    <dsp:sp modelId="{E6B4CA89-1FB4-4703-9509-DE5751DF202F}">
      <dsp:nvSpPr>
        <dsp:cNvPr id="0" name=""/>
        <dsp:cNvSpPr/>
      </dsp:nvSpPr>
      <dsp:spPr>
        <a:xfrm>
          <a:off x="3994551" y="401022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60962-89C9-409C-AD77-F05122287D6F}">
      <dsp:nvSpPr>
        <dsp:cNvPr id="0" name=""/>
        <dsp:cNvSpPr/>
      </dsp:nvSpPr>
      <dsp:spPr>
        <a:xfrm>
          <a:off x="4330926" y="737397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EC7F2-1AE9-42D2-8317-1F9618A28457}">
      <dsp:nvSpPr>
        <dsp:cNvPr id="0" name=""/>
        <dsp:cNvSpPr/>
      </dsp:nvSpPr>
      <dsp:spPr>
        <a:xfrm>
          <a:off x="3109044" y="2270493"/>
          <a:ext cx="3349389" cy="164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kern="1200" dirty="0"/>
            <a:t>Przestrzeń nazw zawiera klasy dla </a:t>
          </a:r>
          <a:r>
            <a:rPr lang="pl-PL" sz="1400" kern="1200" dirty="0" err="1"/>
            <a:t>serializacji</a:t>
          </a:r>
          <a:r>
            <a:rPr lang="pl-PL" sz="1400" kern="1200" dirty="0"/>
            <a:t> </a:t>
          </a:r>
          <a:r>
            <a:rPr lang="pl-PL" sz="1600" kern="1200" dirty="0"/>
            <a:t>JavaScript</a:t>
          </a:r>
          <a:r>
            <a:rPr lang="pl-PL" sz="1400" kern="1200" dirty="0"/>
            <a:t> Object </a:t>
          </a:r>
          <a:r>
            <a:rPr lang="pl-PL" sz="1400" kern="1200" dirty="0" err="1"/>
            <a:t>Notation</a:t>
          </a:r>
          <a:r>
            <a:rPr lang="pl-PL" sz="1400" kern="1200" dirty="0"/>
            <a:t> (JSON) i </a:t>
          </a:r>
          <a:r>
            <a:rPr lang="pl-PL" sz="1400" kern="1200" dirty="0" err="1"/>
            <a:t>deserializacji</a:t>
          </a:r>
          <a:r>
            <a:rPr lang="pl-PL" sz="1400" kern="1200" dirty="0"/>
            <a:t>. JSON to otwarty standard, który jest często używany do udostępniania danych w sieci Web.</a:t>
          </a:r>
          <a:endParaRPr lang="en-US" sz="1400" kern="1200" dirty="0"/>
        </a:p>
      </dsp:txBody>
      <dsp:txXfrm>
        <a:off x="3109044" y="2270493"/>
        <a:ext cx="3349389" cy="1649761"/>
      </dsp:txXfrm>
    </dsp:sp>
    <dsp:sp modelId="{D426B846-CB0F-4AF3-AF74-4FDC7E0BF2AA}">
      <dsp:nvSpPr>
        <dsp:cNvPr id="0" name=""/>
        <dsp:cNvSpPr/>
      </dsp:nvSpPr>
      <dsp:spPr>
        <a:xfrm>
          <a:off x="7989600" y="497590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49F73-AFDE-4CA8-AAEF-E33F1362E9EF}">
      <dsp:nvSpPr>
        <dsp:cNvPr id="0" name=""/>
        <dsp:cNvSpPr/>
      </dsp:nvSpPr>
      <dsp:spPr>
        <a:xfrm>
          <a:off x="8325975" y="833965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F1F58-D425-4766-9CF4-828B5B446907}">
      <dsp:nvSpPr>
        <dsp:cNvPr id="0" name=""/>
        <dsp:cNvSpPr/>
      </dsp:nvSpPr>
      <dsp:spPr>
        <a:xfrm>
          <a:off x="6832586" y="2294724"/>
          <a:ext cx="3735082" cy="126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kern="1200" dirty="0" err="1"/>
            <a:t>Serializacja</a:t>
          </a:r>
          <a:r>
            <a:rPr lang="pl-PL" sz="1400" kern="1200" dirty="0"/>
            <a:t> JSON </a:t>
          </a:r>
          <a:r>
            <a:rPr lang="pl-PL" sz="1400" kern="1200" dirty="0" err="1"/>
            <a:t>serializacji</a:t>
          </a:r>
          <a:r>
            <a:rPr lang="pl-PL" sz="1400" kern="1200" dirty="0"/>
            <a:t> właściwości publicznych obiektu do ciągu, tablicy bajtów lub strumienia zgodnego ze </a:t>
          </a:r>
          <a:r>
            <a:rPr lang="pl-PL" sz="1400" u="sng" kern="1200" dirty="0"/>
            <a:t>specyfikacją JSON RFC 8259.</a:t>
          </a:r>
          <a:r>
            <a:rPr lang="pl-PL" sz="1400" kern="1200" dirty="0"/>
            <a:t>Aby kontrolować sposób </a:t>
          </a:r>
          <a:r>
            <a:rPr lang="pl-PL" sz="1400" u="sng" kern="1200" dirty="0" err="1"/>
            <a:t>JsonSerializer</a:t>
          </a:r>
          <a:r>
            <a:rPr lang="pl-PL" sz="1400" kern="1200" dirty="0"/>
            <a:t> </a:t>
          </a:r>
          <a:r>
            <a:rPr lang="pl-PL" sz="1400" kern="1200" dirty="0" err="1"/>
            <a:t>serializacji</a:t>
          </a:r>
          <a:r>
            <a:rPr lang="pl-PL" sz="1400" kern="1200" dirty="0"/>
            <a:t> lub </a:t>
          </a:r>
          <a:r>
            <a:rPr lang="pl-PL" sz="1400" kern="1200" dirty="0" err="1"/>
            <a:t>deserializacji</a:t>
          </a:r>
          <a:r>
            <a:rPr lang="pl-PL" sz="1400" kern="1200" dirty="0"/>
            <a:t> wystąpienia klasy:</a:t>
          </a:r>
          <a:endParaRPr lang="en-US" sz="1400" kern="1200" dirty="0"/>
        </a:p>
      </dsp:txBody>
      <dsp:txXfrm>
        <a:off x="6832586" y="2294724"/>
        <a:ext cx="3735082" cy="12634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6B43D-D883-4AD4-88F6-6CEFBB54C78D}">
      <dsp:nvSpPr>
        <dsp:cNvPr id="0" name=""/>
        <dsp:cNvSpPr/>
      </dsp:nvSpPr>
      <dsp:spPr>
        <a:xfrm>
          <a:off x="0" y="116744"/>
          <a:ext cx="6763119" cy="675327"/>
        </a:xfrm>
        <a:prstGeom prst="round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YAML ma być czytelny dla człowieka.</a:t>
          </a:r>
          <a:endParaRPr lang="en-US" sz="1700" kern="1200" dirty="0"/>
        </a:p>
      </dsp:txBody>
      <dsp:txXfrm>
        <a:off x="32967" y="149711"/>
        <a:ext cx="6697185" cy="609393"/>
      </dsp:txXfrm>
    </dsp:sp>
    <dsp:sp modelId="{3F95713B-F02B-4CC4-AE0C-75E2BEA8D3B4}">
      <dsp:nvSpPr>
        <dsp:cNvPr id="0" name=""/>
        <dsp:cNvSpPr/>
      </dsp:nvSpPr>
      <dsp:spPr>
        <a:xfrm>
          <a:off x="0" y="841031"/>
          <a:ext cx="6763119" cy="675327"/>
        </a:xfrm>
        <a:prstGeom prst="roundRect">
          <a:avLst/>
        </a:prstGeom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YAML ma realizować struktury danych wbudowane w języki programowania.</a:t>
          </a:r>
          <a:endParaRPr lang="en-US" sz="1700" kern="1200" dirty="0"/>
        </a:p>
      </dsp:txBody>
      <dsp:txXfrm>
        <a:off x="32967" y="873998"/>
        <a:ext cx="6697185" cy="609393"/>
      </dsp:txXfrm>
    </dsp:sp>
    <dsp:sp modelId="{B17CA33C-EAC0-4DEE-A3F2-33CBA57F05AE}">
      <dsp:nvSpPr>
        <dsp:cNvPr id="0" name=""/>
        <dsp:cNvSpPr/>
      </dsp:nvSpPr>
      <dsp:spPr>
        <a:xfrm>
          <a:off x="0" y="1565319"/>
          <a:ext cx="6763119" cy="675327"/>
        </a:xfrm>
        <a:prstGeom prst="round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Dokumenty YAML mają być przenośne pomiędzy językami programowania.</a:t>
          </a:r>
          <a:endParaRPr lang="en-US" sz="1700" kern="1200" dirty="0"/>
        </a:p>
      </dsp:txBody>
      <dsp:txXfrm>
        <a:off x="32967" y="1598286"/>
        <a:ext cx="6697185" cy="609393"/>
      </dsp:txXfrm>
    </dsp:sp>
    <dsp:sp modelId="{2F30866E-D06A-4DCA-AC49-CB2E20AB2410}">
      <dsp:nvSpPr>
        <dsp:cNvPr id="0" name=""/>
        <dsp:cNvSpPr/>
      </dsp:nvSpPr>
      <dsp:spPr>
        <a:xfrm>
          <a:off x="0" y="2289607"/>
          <a:ext cx="6763119" cy="675327"/>
        </a:xfrm>
        <a:prstGeom prst="roundRect">
          <a:avLst/>
        </a:prstGeom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YAML ma być przyjazny dla typowych narzędzi do przetwarzania tekstu.</a:t>
          </a:r>
          <a:endParaRPr lang="en-US" sz="1700" kern="1200" dirty="0"/>
        </a:p>
      </dsp:txBody>
      <dsp:txXfrm>
        <a:off x="32967" y="2322574"/>
        <a:ext cx="6697185" cy="609393"/>
      </dsp:txXfrm>
    </dsp:sp>
    <dsp:sp modelId="{C256F074-D7DA-4DF1-8A1D-485411D866E3}">
      <dsp:nvSpPr>
        <dsp:cNvPr id="0" name=""/>
        <dsp:cNvSpPr/>
      </dsp:nvSpPr>
      <dsp:spPr>
        <a:xfrm>
          <a:off x="0" y="3013894"/>
          <a:ext cx="6763119" cy="675327"/>
        </a:xfrm>
        <a:prstGeom prst="round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Dokument YAML ma być przetwarzany przez narzędzia w pojedynczym przejściu.</a:t>
          </a:r>
          <a:endParaRPr lang="en-US" sz="1700" kern="1200" dirty="0"/>
        </a:p>
      </dsp:txBody>
      <dsp:txXfrm>
        <a:off x="32967" y="3046861"/>
        <a:ext cx="6697185" cy="609393"/>
      </dsp:txXfrm>
    </dsp:sp>
    <dsp:sp modelId="{BBD92FCB-260F-405E-B2E4-B5554D08E527}">
      <dsp:nvSpPr>
        <dsp:cNvPr id="0" name=""/>
        <dsp:cNvSpPr/>
      </dsp:nvSpPr>
      <dsp:spPr>
        <a:xfrm>
          <a:off x="0" y="3738182"/>
          <a:ext cx="6763119" cy="675327"/>
        </a:xfrm>
        <a:prstGeom prst="roundRect">
          <a:avLst/>
        </a:prstGeom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YAML ma mieć dużą siłę wyrazu i być łatwo rozszerzalny.</a:t>
          </a:r>
          <a:endParaRPr lang="en-US" sz="1700" kern="1200" dirty="0"/>
        </a:p>
      </dsp:txBody>
      <dsp:txXfrm>
        <a:off x="32967" y="3771149"/>
        <a:ext cx="6697185" cy="609393"/>
      </dsp:txXfrm>
    </dsp:sp>
    <dsp:sp modelId="{4D53B2C1-2B6C-48FA-A251-FCB78597DA12}">
      <dsp:nvSpPr>
        <dsp:cNvPr id="0" name=""/>
        <dsp:cNvSpPr/>
      </dsp:nvSpPr>
      <dsp:spPr>
        <a:xfrm>
          <a:off x="0" y="4462470"/>
          <a:ext cx="6763119" cy="675327"/>
        </a:xfrm>
        <a:prstGeom prst="round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YAML ma być prosty w użyciu.</a:t>
          </a:r>
          <a:endParaRPr lang="en-US" sz="1700" kern="1200"/>
        </a:p>
      </dsp:txBody>
      <dsp:txXfrm>
        <a:off x="32967" y="4495437"/>
        <a:ext cx="6697185" cy="6093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83C4-ADEC-4D8C-902F-87720D6DE89A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90E88-BAD2-4EAB-A69F-26E0AF8BD85C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Serializacja mogą być definiowane jako proces przechowywania stanu obiektu na nośniku. W trakcie tego procesu publiczny i prywatny pola obiektu oraz nazwę klasy, łącznie z zestawu zawierającego klasy, są konwertowane na strumień bajtów, które są następnie zapisywane do strumienia danych. Gdy obiekt jest następnie przeprowadzona, dokładną oryginalnego obiektu zostanie utworzony.</a:t>
          </a:r>
          <a:endParaRPr lang="en-US" sz="1100" kern="1200"/>
        </a:p>
      </dsp:txBody>
      <dsp:txXfrm>
        <a:off x="696297" y="538547"/>
        <a:ext cx="4171627" cy="2590157"/>
      </dsp:txXfrm>
    </dsp:sp>
    <dsp:sp modelId="{28BCC831-ECF1-47B1-A425-7EE9630AFCF5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915C3-EDF7-4D86-A3D9-B65D71BD0EFD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W przypadku implementowania mechanizmu serializacji w środowisku zorientowanym obiektowo trzeba zwiększyć liczbę kompromisów między łatwośćmi użytkowania i elastyczność. Ten proces można automatycznego w dużym stopniu, pod warunkiem, że podane są wystarczające kontrolę nad procesem. Mogą na przykład wystąpić sytuacje, w których prosta Serializacja binarna nie jest wystarczająca lub może istnieć specyficzny powód, aby określić, które pola w klasie muszą być serializowane. W poniższych sekcjach opisano niezawodny mechanizm serializacji zapewniany z platformą .NET oraz kilka ważnych funkcji, które umożliwiają dostosowanie procesu do własnych potrzeb.</a:t>
          </a:r>
          <a:endParaRPr lang="en-US" sz="1100" kern="1200"/>
        </a:p>
      </dsp:txBody>
      <dsp:txXfrm>
        <a:off x="5991936" y="538547"/>
        <a:ext cx="4171627" cy="25901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13402-6319-493D-8079-D379A357254C}">
      <dsp:nvSpPr>
        <dsp:cNvPr id="0" name=""/>
        <dsp:cNvSpPr/>
      </dsp:nvSpPr>
      <dsp:spPr>
        <a:xfrm>
          <a:off x="1435613" y="877337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0425A-906B-4D2A-AE97-9207ACE4F4A3}">
      <dsp:nvSpPr>
        <dsp:cNvPr id="0" name=""/>
        <dsp:cNvSpPr/>
      </dsp:nvSpPr>
      <dsp:spPr>
        <a:xfrm>
          <a:off x="13791" y="2826581"/>
          <a:ext cx="4397832" cy="912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 dirty="0"/>
            <a:t>Bazy danych </a:t>
          </a:r>
          <a:r>
            <a:rPr lang="pl-PL" sz="1400" b="1" kern="1200" dirty="0" err="1"/>
            <a:t>NoSQL</a:t>
          </a:r>
          <a:r>
            <a:rPr lang="pl-PL" sz="1400" kern="1200" dirty="0"/>
            <a:t> – bazy danych, w których można przechowywać, organizować i wyszukiwać dane w inny sposób niż w tabelach relacyjnych znanych z tradycyjnych RDBMS.</a:t>
          </a:r>
          <a:endParaRPr lang="en-US" sz="1400" kern="1200" dirty="0"/>
        </a:p>
      </dsp:txBody>
      <dsp:txXfrm>
        <a:off x="13791" y="2826581"/>
        <a:ext cx="4397832" cy="912326"/>
      </dsp:txXfrm>
    </dsp:sp>
    <dsp:sp modelId="{FD68B862-3A77-4DE9-9156-75BE1A7D1FBB}">
      <dsp:nvSpPr>
        <dsp:cNvPr id="0" name=""/>
        <dsp:cNvSpPr/>
      </dsp:nvSpPr>
      <dsp:spPr>
        <a:xfrm>
          <a:off x="7352992" y="892220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19FE8-9967-406D-9E61-3B2834C0FC43}">
      <dsp:nvSpPr>
        <dsp:cNvPr id="0" name=""/>
        <dsp:cNvSpPr/>
      </dsp:nvSpPr>
      <dsp:spPr>
        <a:xfrm>
          <a:off x="5016029" y="2871231"/>
          <a:ext cx="6228112" cy="852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 err="1"/>
            <a:t>NoSQL</a:t>
          </a:r>
          <a:r>
            <a:rPr lang="pl-PL" sz="1600" kern="1200" dirty="0"/>
            <a:t> jest przydatny w przypadku danych o dużym wolumenie, które będzie można stosunkowo łatwo skalować horyzontalnie – w klastrach i na wielu serwerach – mowa między innymi o Big Data.</a:t>
          </a:r>
          <a:endParaRPr lang="en-US" sz="1600" kern="1200" dirty="0"/>
        </a:p>
      </dsp:txBody>
      <dsp:txXfrm>
        <a:off x="5016029" y="2871231"/>
        <a:ext cx="6228112" cy="8527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C3946-031B-4D8D-ACFA-9A138DFD73D3}">
      <dsp:nvSpPr>
        <dsp:cNvPr id="0" name=""/>
        <dsp:cNvSpPr/>
      </dsp:nvSpPr>
      <dsp:spPr>
        <a:xfrm>
          <a:off x="255791" y="1130424"/>
          <a:ext cx="793476" cy="7934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72EF0-B430-4A1F-957B-88F7BE10F7A0}">
      <dsp:nvSpPr>
        <dsp:cNvPr id="0" name=""/>
        <dsp:cNvSpPr/>
      </dsp:nvSpPr>
      <dsp:spPr>
        <a:xfrm>
          <a:off x="424893" y="1299526"/>
          <a:ext cx="455273" cy="455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F81EA-0698-453A-88E7-A3C320C49337}">
      <dsp:nvSpPr>
        <dsp:cNvPr id="0" name=""/>
        <dsp:cNvSpPr/>
      </dsp:nvSpPr>
      <dsp:spPr>
        <a:xfrm>
          <a:off x="2139" y="2171049"/>
          <a:ext cx="1300781" cy="894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kern="1200"/>
            <a:t>NoSQL to szerokie pojęcie odnoszące się nie tylko do wybranej technologii. Poniżej wybrane rodzaje baz danych MySQL i przykładowe technologie:</a:t>
          </a:r>
          <a:endParaRPr lang="en-US" sz="1100" kern="1200"/>
        </a:p>
      </dsp:txBody>
      <dsp:txXfrm>
        <a:off x="2139" y="2171049"/>
        <a:ext cx="1300781" cy="894287"/>
      </dsp:txXfrm>
    </dsp:sp>
    <dsp:sp modelId="{94C2DF14-BDD3-45F4-9D9F-B6AB6C971FAA}">
      <dsp:nvSpPr>
        <dsp:cNvPr id="0" name=""/>
        <dsp:cNvSpPr/>
      </dsp:nvSpPr>
      <dsp:spPr>
        <a:xfrm>
          <a:off x="1784209" y="1130424"/>
          <a:ext cx="793476" cy="7934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8C66B-76A4-4F49-BC0B-0656DDA2F9FF}">
      <dsp:nvSpPr>
        <dsp:cNvPr id="0" name=""/>
        <dsp:cNvSpPr/>
      </dsp:nvSpPr>
      <dsp:spPr>
        <a:xfrm>
          <a:off x="1953311" y="1299526"/>
          <a:ext cx="455273" cy="455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E0AB9-B6B8-4AB1-8F6C-8CA84684AF51}">
      <dsp:nvSpPr>
        <dsp:cNvPr id="0" name=""/>
        <dsp:cNvSpPr/>
      </dsp:nvSpPr>
      <dsp:spPr>
        <a:xfrm>
          <a:off x="1530557" y="2171049"/>
          <a:ext cx="1300781" cy="894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/>
            <a:t>bazy danych dokumentów</a:t>
          </a:r>
          <a:r>
            <a:rPr lang="pl-PL" sz="1100" kern="1200"/>
            <a:t> – MongoDB, CouchDB,</a:t>
          </a:r>
          <a:endParaRPr lang="en-US" sz="1100" kern="1200"/>
        </a:p>
      </dsp:txBody>
      <dsp:txXfrm>
        <a:off x="1530557" y="2171049"/>
        <a:ext cx="1300781" cy="894287"/>
      </dsp:txXfrm>
    </dsp:sp>
    <dsp:sp modelId="{868E4795-E35B-4CBF-92C1-1FAD99183426}">
      <dsp:nvSpPr>
        <dsp:cNvPr id="0" name=""/>
        <dsp:cNvSpPr/>
      </dsp:nvSpPr>
      <dsp:spPr>
        <a:xfrm>
          <a:off x="3312627" y="1130424"/>
          <a:ext cx="793476" cy="7934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B83C2-DD11-426D-BAAD-F5D309F6C781}">
      <dsp:nvSpPr>
        <dsp:cNvPr id="0" name=""/>
        <dsp:cNvSpPr/>
      </dsp:nvSpPr>
      <dsp:spPr>
        <a:xfrm>
          <a:off x="3481729" y="1299526"/>
          <a:ext cx="455273" cy="4552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3847-2D40-4C66-BDFA-B01E9A14AD59}">
      <dsp:nvSpPr>
        <dsp:cNvPr id="0" name=""/>
        <dsp:cNvSpPr/>
      </dsp:nvSpPr>
      <dsp:spPr>
        <a:xfrm>
          <a:off x="3058975" y="2171049"/>
          <a:ext cx="1300781" cy="894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/>
            <a:t>kolumnowe bazy danych</a:t>
          </a:r>
          <a:r>
            <a:rPr lang="pl-PL" sz="1100" kern="1200"/>
            <a:t> – Apache Cassandra,</a:t>
          </a:r>
          <a:endParaRPr lang="en-US" sz="1100" kern="1200"/>
        </a:p>
      </dsp:txBody>
      <dsp:txXfrm>
        <a:off x="3058975" y="2171049"/>
        <a:ext cx="1300781" cy="894287"/>
      </dsp:txXfrm>
    </dsp:sp>
    <dsp:sp modelId="{31979CD5-B1ED-45FC-A4ED-B55C9ED70492}">
      <dsp:nvSpPr>
        <dsp:cNvPr id="0" name=""/>
        <dsp:cNvSpPr/>
      </dsp:nvSpPr>
      <dsp:spPr>
        <a:xfrm>
          <a:off x="4841045" y="1130424"/>
          <a:ext cx="793476" cy="7934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47C3-D3DA-40DB-B0FE-609048551149}">
      <dsp:nvSpPr>
        <dsp:cNvPr id="0" name=""/>
        <dsp:cNvSpPr/>
      </dsp:nvSpPr>
      <dsp:spPr>
        <a:xfrm>
          <a:off x="5010147" y="1299526"/>
          <a:ext cx="455273" cy="4552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DB744-AC32-40C6-83C2-9A605A99A158}">
      <dsp:nvSpPr>
        <dsp:cNvPr id="0" name=""/>
        <dsp:cNvSpPr/>
      </dsp:nvSpPr>
      <dsp:spPr>
        <a:xfrm>
          <a:off x="4587393" y="2171049"/>
          <a:ext cx="1300781" cy="894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/>
            <a:t>bazy danych typu klucz-wartość</a:t>
          </a:r>
          <a:r>
            <a:rPr lang="pl-PL" sz="1100" kern="1200"/>
            <a:t> – Redis, Couchbase Server, DynamoDB,</a:t>
          </a:r>
          <a:endParaRPr lang="en-US" sz="1100" kern="1200"/>
        </a:p>
      </dsp:txBody>
      <dsp:txXfrm>
        <a:off x="4587393" y="2171049"/>
        <a:ext cx="1300781" cy="894287"/>
      </dsp:txXfrm>
    </dsp:sp>
    <dsp:sp modelId="{6D6DCADA-0C5A-454D-A831-5D2A1D7421E9}">
      <dsp:nvSpPr>
        <dsp:cNvPr id="0" name=""/>
        <dsp:cNvSpPr/>
      </dsp:nvSpPr>
      <dsp:spPr>
        <a:xfrm>
          <a:off x="6369463" y="1130424"/>
          <a:ext cx="793476" cy="7934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1C83F-882E-4ECA-B826-D63F6444A43E}">
      <dsp:nvSpPr>
        <dsp:cNvPr id="0" name=""/>
        <dsp:cNvSpPr/>
      </dsp:nvSpPr>
      <dsp:spPr>
        <a:xfrm>
          <a:off x="6538565" y="1299526"/>
          <a:ext cx="455273" cy="4552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823F4-67E8-461D-979B-4A9463CA2FAF}">
      <dsp:nvSpPr>
        <dsp:cNvPr id="0" name=""/>
        <dsp:cNvSpPr/>
      </dsp:nvSpPr>
      <dsp:spPr>
        <a:xfrm>
          <a:off x="6115811" y="2171049"/>
          <a:ext cx="1300781" cy="894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/>
            <a:t>systemy pamięci podręcznej</a:t>
          </a:r>
          <a:r>
            <a:rPr lang="pl-PL" sz="1100" kern="1200"/>
            <a:t> – </a:t>
          </a:r>
          <a:r>
            <a:rPr lang="pl-PL" sz="1100" u="sng" kern="1200"/>
            <a:t>Redis</a:t>
          </a:r>
          <a:r>
            <a:rPr lang="pl-PL" sz="1100" kern="1200"/>
            <a:t>, Memcached,</a:t>
          </a:r>
          <a:endParaRPr lang="en-US" sz="1100" kern="1200"/>
        </a:p>
      </dsp:txBody>
      <dsp:txXfrm>
        <a:off x="6115811" y="2171049"/>
        <a:ext cx="1300781" cy="894287"/>
      </dsp:txXfrm>
    </dsp:sp>
    <dsp:sp modelId="{72DB9A97-9F5E-4E1D-95AA-DCBAD9CE9AD8}">
      <dsp:nvSpPr>
        <dsp:cNvPr id="0" name=""/>
        <dsp:cNvSpPr/>
      </dsp:nvSpPr>
      <dsp:spPr>
        <a:xfrm>
          <a:off x="7897881" y="1130424"/>
          <a:ext cx="793476" cy="7934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E984C-5940-46A5-A33F-08BA76317368}">
      <dsp:nvSpPr>
        <dsp:cNvPr id="0" name=""/>
        <dsp:cNvSpPr/>
      </dsp:nvSpPr>
      <dsp:spPr>
        <a:xfrm>
          <a:off x="8066983" y="1299526"/>
          <a:ext cx="455273" cy="45527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A18E9-EA3D-4490-8A4E-4B29D0FDB0E6}">
      <dsp:nvSpPr>
        <dsp:cNvPr id="0" name=""/>
        <dsp:cNvSpPr/>
      </dsp:nvSpPr>
      <dsp:spPr>
        <a:xfrm>
          <a:off x="7644229" y="2171049"/>
          <a:ext cx="1300781" cy="894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100" b="1" kern="1200"/>
            <a:t>grafowe bazy danych</a:t>
          </a:r>
          <a:r>
            <a:rPr lang="pl-PL" sz="1100" kern="1200"/>
            <a:t> – Neo4J, ArangoDB, FaunaDB, OrientDB.</a:t>
          </a:r>
          <a:endParaRPr lang="en-US" sz="1100" kern="1200"/>
        </a:p>
      </dsp:txBody>
      <dsp:txXfrm>
        <a:off x="7644229" y="2171049"/>
        <a:ext cx="1300781" cy="894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71E9A-5CF5-4710-B588-C2F4479F3351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5EDEB-B4A0-42CD-B579-ABAE4B2E1F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59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5EDEB-B4A0-42CD-B579-ABAE4B2E1FE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81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6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73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74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110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7441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4203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79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68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25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537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64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11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107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06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17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0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1544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Akronim_rekurencyjny" TargetMode="External"/><Relationship Id="rId2" Type="http://schemas.openxmlformats.org/officeDocument/2006/relationships/hyperlink" Target="https://pl.wikipedia.org/wiki/J%C4%99zyk_formaln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.wikipedia.org/wiki/Dan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71844" y="257275"/>
            <a:ext cx="6940001" cy="2903793"/>
          </a:xfrm>
        </p:spPr>
        <p:txBody>
          <a:bodyPr anchor="ctr">
            <a:normAutofit/>
          </a:bodyPr>
          <a:lstStyle/>
          <a:p>
            <a:pPr algn="r"/>
            <a:r>
              <a:rPr lang="pl-PL" sz="8800" dirty="0" err="1">
                <a:solidFill>
                  <a:schemeClr val="accent3"/>
                </a:solidFill>
                <a:cs typeface="Calibri Light"/>
              </a:rPr>
              <a:t>Serializacja</a:t>
            </a:r>
            <a:endParaRPr lang="pl-PL" sz="8800" dirty="0">
              <a:solidFill>
                <a:schemeClr val="accent3"/>
              </a:solidFill>
              <a:cs typeface="Calibri Ligh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17155" y="2115572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pl-PL" sz="2400" dirty="0" err="1">
                <a:solidFill>
                  <a:schemeClr val="accent3"/>
                </a:solidFill>
                <a:cs typeface="Calibri"/>
              </a:rPr>
              <a:t>PrzygotowaLI</a:t>
            </a:r>
            <a:r>
              <a:rPr lang="pl-PL" sz="2400" dirty="0">
                <a:solidFill>
                  <a:schemeClr val="accent3"/>
                </a:solidFill>
                <a:cs typeface="Calibri"/>
              </a:rPr>
              <a:t>:</a:t>
            </a:r>
          </a:p>
          <a:p>
            <a:pPr algn="l"/>
            <a:r>
              <a:rPr lang="pl-PL" sz="2400" dirty="0">
                <a:solidFill>
                  <a:schemeClr val="tx1"/>
                </a:solidFill>
                <a:cs typeface="Calibri"/>
              </a:rPr>
              <a:t>Maciej Marcinkowski</a:t>
            </a:r>
          </a:p>
          <a:p>
            <a:pPr algn="l"/>
            <a:r>
              <a:rPr lang="pl-PL" sz="2400" dirty="0">
                <a:solidFill>
                  <a:schemeClr val="tx1"/>
                </a:solidFill>
                <a:cs typeface="Calibri"/>
              </a:rPr>
              <a:t>Sebastian Ogrodowczyk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26080F-D643-4865-BDAB-825CECD7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422787"/>
            <a:ext cx="4680700" cy="3962003"/>
          </a:xfrm>
        </p:spPr>
        <p:txBody>
          <a:bodyPr anchor="ctr">
            <a:normAutofit/>
          </a:bodyPr>
          <a:lstStyle/>
          <a:p>
            <a:r>
              <a:rPr lang="pl-PL" sz="5600" dirty="0">
                <a:solidFill>
                  <a:schemeClr val="accent3"/>
                </a:solidFill>
                <a:cs typeface="Calibri Light"/>
              </a:rPr>
              <a:t>XML </a:t>
            </a:r>
            <a:r>
              <a:rPr lang="pl-PL" sz="5600" dirty="0" err="1">
                <a:solidFill>
                  <a:schemeClr val="accent3"/>
                </a:solidFill>
                <a:cs typeface="Calibri Light"/>
              </a:rPr>
              <a:t>XmlSerializer</a:t>
            </a:r>
            <a:endParaRPr lang="pl-PL" sz="56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0B024F-77EA-4046-829C-64579297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171" y="1337187"/>
            <a:ext cx="6158730" cy="434284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pl-PL" sz="2000" dirty="0" err="1">
                <a:ea typeface="+mn-lt"/>
                <a:cs typeface="+mn-lt"/>
              </a:rPr>
              <a:t>Serializacji</a:t>
            </a:r>
            <a:r>
              <a:rPr lang="pl-PL" sz="2000" dirty="0">
                <a:ea typeface="+mn-lt"/>
                <a:cs typeface="+mn-lt"/>
              </a:rPr>
              <a:t> XML </a:t>
            </a:r>
            <a:r>
              <a:rPr lang="pl-PL" sz="2000" dirty="0" err="1">
                <a:ea typeface="+mn-lt"/>
                <a:cs typeface="+mn-lt"/>
              </a:rPr>
              <a:t>serializować</a:t>
            </a:r>
            <a:r>
              <a:rPr lang="pl-PL" sz="2000" dirty="0">
                <a:ea typeface="+mn-lt"/>
                <a:cs typeface="+mn-lt"/>
              </a:rPr>
              <a:t> pola publiczne i właściwości obiektu, lub parametry i wartości zwracane metod do strumienia XML, który jest zgodny z konkretnym dokumentem języka definicji schematu XML (XSD). </a:t>
            </a:r>
            <a:r>
              <a:rPr lang="pl-PL" sz="2000" dirty="0" err="1">
                <a:ea typeface="+mn-lt"/>
                <a:cs typeface="+mn-lt"/>
              </a:rPr>
              <a:t>Serializacja</a:t>
            </a:r>
            <a:r>
              <a:rPr lang="pl-PL" sz="2000" dirty="0">
                <a:ea typeface="+mn-lt"/>
                <a:cs typeface="+mn-lt"/>
              </a:rPr>
              <a:t> XML skutkuje silnie określonymi klasami z właściwościami publicznymi i polami, które są konwertowane na format XML. </a:t>
            </a:r>
            <a:r>
              <a:rPr lang="pl-PL" sz="2000" dirty="0" err="1">
                <a:ea typeface="+mn-lt"/>
                <a:cs typeface="+mn-lt"/>
              </a:rPr>
              <a:t>System.Xml.Serialization</a:t>
            </a:r>
            <a:r>
              <a:rPr lang="pl-PL" sz="2000" dirty="0">
                <a:ea typeface="+mn-lt"/>
                <a:cs typeface="+mn-lt"/>
              </a:rPr>
              <a:t> zawiera klasy do </a:t>
            </a:r>
            <a:r>
              <a:rPr lang="pl-PL" sz="2000" dirty="0" err="1">
                <a:ea typeface="+mn-lt"/>
                <a:cs typeface="+mn-lt"/>
              </a:rPr>
              <a:t>serializacji</a:t>
            </a:r>
            <a:r>
              <a:rPr lang="pl-PL" sz="2000" dirty="0">
                <a:ea typeface="+mn-lt"/>
                <a:cs typeface="+mn-lt"/>
              </a:rPr>
              <a:t> i </a:t>
            </a:r>
            <a:r>
              <a:rPr lang="pl-PL" sz="2000" dirty="0" err="1">
                <a:ea typeface="+mn-lt"/>
                <a:cs typeface="+mn-lt"/>
              </a:rPr>
              <a:t>deserializacji</a:t>
            </a:r>
            <a:r>
              <a:rPr lang="pl-PL" sz="2000" dirty="0">
                <a:ea typeface="+mn-lt"/>
                <a:cs typeface="+mn-lt"/>
              </a:rPr>
              <a:t> XML. Stosuje się atrybuty do klas i elementów członkowskich klasy w celu kontrolowania sposobu </a:t>
            </a:r>
            <a:r>
              <a:rPr lang="pl-PL" sz="2000" u="sng" dirty="0" err="1">
                <a:ea typeface="+mn-lt"/>
                <a:cs typeface="+mn-lt"/>
              </a:rPr>
              <a:t>XmlSerializer</a:t>
            </a:r>
            <a:r>
              <a:rPr lang="pl-PL" sz="2000" dirty="0">
                <a:ea typeface="+mn-lt"/>
                <a:cs typeface="+mn-lt"/>
              </a:rPr>
              <a:t> </a:t>
            </a:r>
            <a:r>
              <a:rPr lang="pl-PL" sz="2000" dirty="0" err="1">
                <a:ea typeface="+mn-lt"/>
                <a:cs typeface="+mn-lt"/>
              </a:rPr>
              <a:t>serializacji</a:t>
            </a:r>
            <a:r>
              <a:rPr lang="pl-PL" sz="2000" dirty="0">
                <a:ea typeface="+mn-lt"/>
                <a:cs typeface="+mn-lt"/>
              </a:rPr>
              <a:t> lub </a:t>
            </a:r>
            <a:r>
              <a:rPr lang="pl-PL" sz="2000" dirty="0" err="1">
                <a:ea typeface="+mn-lt"/>
                <a:cs typeface="+mn-lt"/>
              </a:rPr>
              <a:t>deserializacji</a:t>
            </a:r>
            <a:r>
              <a:rPr lang="pl-PL" sz="2000" dirty="0">
                <a:ea typeface="+mn-lt"/>
                <a:cs typeface="+mn-lt"/>
              </a:rPr>
              <a:t> wystąpienia klasy.</a:t>
            </a:r>
            <a:endParaRPr lang="pl-PL" sz="2000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749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A07EA4-9FBF-4A35-BD59-AFC271B2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698" y="190501"/>
            <a:ext cx="6866603" cy="236588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 err="1">
                <a:solidFill>
                  <a:schemeClr val="accent3"/>
                </a:solidFill>
              </a:rPr>
              <a:t>Serializacja</a:t>
            </a:r>
            <a:endParaRPr lang="en-US" sz="4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48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A52DEF-3B9C-422A-858F-F86954FC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174" y="88490"/>
            <a:ext cx="1901312" cy="84357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 err="1">
                <a:solidFill>
                  <a:schemeClr val="accent3"/>
                </a:solidFill>
              </a:rPr>
              <a:t>Kod</a:t>
            </a:r>
            <a:endParaRPr lang="en-US" sz="4400" dirty="0">
              <a:solidFill>
                <a:schemeClr val="accent3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49F485A-1A2E-4107-826D-0289B866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19" y="1049123"/>
            <a:ext cx="7349551" cy="55729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5257C957-5FAD-4BA6-8873-C6FA5EB2BDDC}"/>
              </a:ext>
            </a:extLst>
          </p:cNvPr>
          <p:cNvSpPr/>
          <p:nvPr/>
        </p:nvSpPr>
        <p:spPr>
          <a:xfrm>
            <a:off x="5384106" y="3244334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Serializacja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197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3C5671-FFA0-4A60-B67C-569CACBC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Wynik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6F36957-FF84-4B97-9C05-34AF6D7C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" y="3849114"/>
            <a:ext cx="12005569" cy="15812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7980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3853C8-69BD-4A85-BF2F-86C2E50C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196" y="540774"/>
            <a:ext cx="6277307" cy="1323258"/>
          </a:xfrm>
        </p:spPr>
        <p:txBody>
          <a:bodyPr anchor="b">
            <a:normAutofit/>
          </a:bodyPr>
          <a:lstStyle/>
          <a:p>
            <a:r>
              <a:rPr lang="pl-PL" sz="4400" dirty="0" err="1">
                <a:solidFill>
                  <a:schemeClr val="accent3"/>
                </a:solidFill>
                <a:cs typeface="Calibri Light"/>
              </a:rPr>
              <a:t>Deserializacja</a:t>
            </a:r>
            <a:endParaRPr lang="pl-PL" sz="4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6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DDF920-99F9-49CB-82D6-67A2E5C7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17" y="315143"/>
            <a:ext cx="2196387" cy="996131"/>
          </a:xfrm>
        </p:spPr>
        <p:txBody>
          <a:bodyPr anchor="b">
            <a:normAutofit/>
          </a:bodyPr>
          <a:lstStyle/>
          <a:p>
            <a:r>
              <a:rPr lang="pl-PL" sz="4800" dirty="0">
                <a:solidFill>
                  <a:schemeClr val="accent3"/>
                </a:solidFill>
                <a:cs typeface="Calibri Light"/>
              </a:rPr>
              <a:t>Kod</a:t>
            </a:r>
            <a:endParaRPr lang="pl-PL" sz="4800" dirty="0">
              <a:solidFill>
                <a:schemeClr val="accent3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EDBA229-2956-4E95-8D53-4E57DE7B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63" y="1700981"/>
            <a:ext cx="7310323" cy="46298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61415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72B36C-D0A9-4B82-9043-F47DA20F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503" y="285136"/>
            <a:ext cx="1951113" cy="1489730"/>
          </a:xfrm>
        </p:spPr>
        <p:txBody>
          <a:bodyPr anchor="b">
            <a:normAutofit/>
          </a:bodyPr>
          <a:lstStyle/>
          <a:p>
            <a:r>
              <a:rPr lang="pl-PL" sz="4400" dirty="0">
                <a:solidFill>
                  <a:schemeClr val="accent3"/>
                </a:solidFill>
                <a:cs typeface="Calibri Light"/>
              </a:rPr>
              <a:t>Wynik</a:t>
            </a:r>
            <a:endParaRPr lang="pl-PL" sz="4400" dirty="0">
              <a:solidFill>
                <a:schemeClr val="accent3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41E791E-7B2B-425E-9473-171F1BAA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0" y="2868561"/>
            <a:ext cx="11952303" cy="18471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1274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170EBE-F99D-4C6D-BEE4-AB90D20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l-PL" sz="4400" dirty="0">
                <a:solidFill>
                  <a:schemeClr val="accent3"/>
                </a:solidFill>
                <a:cs typeface="Calibri Light"/>
              </a:rPr>
              <a:t>JSON</a:t>
            </a:r>
            <a:endParaRPr lang="pl-PL" sz="4400" dirty="0">
              <a:solidFill>
                <a:schemeClr val="accent3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C073474-B3AB-4B1A-8C41-FB375C4CA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082597"/>
              </p:ext>
            </p:extLst>
          </p:nvPr>
        </p:nvGraphicFramePr>
        <p:xfrm>
          <a:off x="1103312" y="1927123"/>
          <a:ext cx="10715061" cy="4321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66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CB9ACE-86DD-44FF-8212-67711E08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195" y="525041"/>
            <a:ext cx="4984463" cy="2985075"/>
          </a:xfrm>
        </p:spPr>
        <p:txBody>
          <a:bodyPr>
            <a:normAutofit/>
          </a:bodyPr>
          <a:lstStyle/>
          <a:p>
            <a:r>
              <a:rPr lang="pl-PL" sz="4400" dirty="0" err="1">
                <a:solidFill>
                  <a:schemeClr val="accent3"/>
                </a:solidFill>
                <a:cs typeface="Calibri Light"/>
              </a:rPr>
              <a:t>Serializacja</a:t>
            </a:r>
            <a:endParaRPr lang="pl-PL" sz="4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5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414088-186C-48C8-A03D-B15BD83F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106" y="235974"/>
            <a:ext cx="2303788" cy="1350035"/>
          </a:xfrm>
        </p:spPr>
        <p:txBody>
          <a:bodyPr>
            <a:normAutofit/>
          </a:bodyPr>
          <a:lstStyle/>
          <a:p>
            <a:r>
              <a:rPr lang="pl-PL" sz="4800" dirty="0">
                <a:solidFill>
                  <a:schemeClr val="accent3"/>
                </a:solidFill>
                <a:cs typeface="Calibri Light"/>
              </a:rPr>
              <a:t>Kod</a:t>
            </a:r>
            <a:endParaRPr lang="pl-PL" sz="4800" dirty="0">
              <a:solidFill>
                <a:schemeClr val="accent3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426E07E-EDA3-40D3-8971-BA166D6F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42" y="2320412"/>
            <a:ext cx="11352316" cy="34424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697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A359-7B2A-4808-B831-1993169F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1033165"/>
            <a:ext cx="3910252" cy="2665911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accent3"/>
                </a:solidFill>
                <a:cs typeface="Calibri Light"/>
              </a:rPr>
              <a:t>Agenda</a:t>
            </a:r>
            <a:br>
              <a:rPr lang="en-US" sz="6000" dirty="0">
                <a:solidFill>
                  <a:schemeClr val="accent3"/>
                </a:solidFill>
                <a:cs typeface="Calibri Light"/>
              </a:rPr>
            </a:br>
            <a:endParaRPr lang="en-US" sz="6000" dirty="0">
              <a:solidFill>
                <a:schemeClr val="accent3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4D3D-8D48-46D6-918E-E4949B6E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980" y="1493876"/>
            <a:ext cx="6829189" cy="478890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1. Co to jest </a:t>
            </a:r>
            <a:r>
              <a:rPr lang="en-US" sz="2400" dirty="0" err="1">
                <a:cs typeface="Calibri"/>
              </a:rPr>
              <a:t>Serializacja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2. Co to jest </a:t>
            </a:r>
            <a:r>
              <a:rPr lang="en-US" sz="2400" dirty="0" err="1">
                <a:cs typeface="Calibri"/>
              </a:rPr>
              <a:t>Deserializacja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A) Po co </a:t>
            </a:r>
            <a:r>
              <a:rPr lang="en-US" sz="2400" dirty="0" err="1">
                <a:cs typeface="Calibri"/>
              </a:rPr>
              <a:t>stosujemy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serializację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B) </a:t>
            </a:r>
            <a:r>
              <a:rPr lang="en-US" sz="2400" dirty="0" err="1">
                <a:cs typeface="Calibri"/>
              </a:rPr>
              <a:t>Korzyści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serializacji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3. Co </a:t>
            </a:r>
            <a:r>
              <a:rPr lang="en-US" sz="2400" dirty="0" err="1">
                <a:cs typeface="Calibri"/>
              </a:rPr>
              <a:t>można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serializować</a:t>
            </a:r>
            <a:r>
              <a:rPr lang="en-US" sz="2400" dirty="0">
                <a:cs typeface="Calibri"/>
              </a:rPr>
              <a:t> I </a:t>
            </a:r>
            <a:r>
              <a:rPr lang="en-US" sz="2400" dirty="0" err="1">
                <a:cs typeface="Calibri"/>
              </a:rPr>
              <a:t>deserializować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A) </a:t>
            </a:r>
            <a:r>
              <a:rPr lang="en-US" sz="2400" dirty="0" err="1">
                <a:cs typeface="Calibri"/>
              </a:rPr>
              <a:t>Binarna</a:t>
            </a:r>
            <a:r>
              <a:rPr lang="en-US" sz="2400" dirty="0">
                <a:cs typeface="Calibri"/>
              </a:rPr>
              <a:t> 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B) </a:t>
            </a:r>
            <a:r>
              <a:rPr lang="en-US" sz="2400" dirty="0">
                <a:ea typeface="+mn-lt"/>
                <a:cs typeface="+mn-lt"/>
              </a:rPr>
              <a:t>XML </a:t>
            </a:r>
            <a:r>
              <a:rPr lang="en-US" sz="2400" dirty="0" err="1">
                <a:ea typeface="+mn-lt"/>
                <a:cs typeface="+mn-lt"/>
              </a:rPr>
              <a:t>XmlSerializer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C) JSON </a:t>
            </a:r>
            <a:r>
              <a:rPr lang="en-US" sz="2400" dirty="0" err="1">
                <a:ea typeface="+mn-lt"/>
                <a:cs typeface="+mn-lt"/>
              </a:rPr>
              <a:t>Newtonsoft</a:t>
            </a:r>
            <a:r>
              <a:rPr lang="en-US" sz="2400" dirty="0">
                <a:ea typeface="+mn-lt"/>
                <a:cs typeface="+mn-lt"/>
              </a:rPr>
              <a:t> JSON 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D) YML </a:t>
            </a:r>
            <a:r>
              <a:rPr lang="en-US" sz="2400" dirty="0" err="1">
                <a:ea typeface="+mn-lt"/>
                <a:cs typeface="+mn-lt"/>
              </a:rPr>
              <a:t>YamlDotNet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E) </a:t>
            </a:r>
            <a:r>
              <a:rPr lang="en-US" sz="2400" dirty="0" err="1">
                <a:ea typeface="+mn-lt"/>
                <a:cs typeface="+mn-lt"/>
              </a:rPr>
              <a:t>Baza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danych</a:t>
            </a:r>
            <a:r>
              <a:rPr lang="en-US" sz="2400" dirty="0">
                <a:ea typeface="+mn-lt"/>
                <a:cs typeface="+mn-lt"/>
              </a:rPr>
              <a:t> SQL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F) </a:t>
            </a:r>
            <a:r>
              <a:rPr lang="en-US" sz="2400" dirty="0" err="1">
                <a:ea typeface="+mn-lt"/>
                <a:cs typeface="+mn-lt"/>
              </a:rPr>
              <a:t>Baza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danych</a:t>
            </a:r>
            <a:r>
              <a:rPr lang="en-US" sz="2400" dirty="0">
                <a:ea typeface="+mn-lt"/>
                <a:cs typeface="+mn-lt"/>
              </a:rPr>
              <a:t> NoSQL</a:t>
            </a:r>
          </a:p>
        </p:txBody>
      </p:sp>
    </p:spTree>
    <p:extLst>
      <p:ext uri="{BB962C8B-B14F-4D97-AF65-F5344CB8AC3E}">
        <p14:creationId xmlns:p14="http://schemas.microsoft.com/office/powerpoint/2010/main" val="2317001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18A17A-593D-4985-B42D-99E9A1E1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943" y="167344"/>
            <a:ext cx="1680825" cy="1707679"/>
          </a:xfrm>
        </p:spPr>
        <p:txBody>
          <a:bodyPr>
            <a:normAutofit/>
          </a:bodyPr>
          <a:lstStyle/>
          <a:p>
            <a:r>
              <a:rPr lang="pl-PL" sz="3800" dirty="0">
                <a:solidFill>
                  <a:schemeClr val="accent3"/>
                </a:solidFill>
                <a:cs typeface="Calibri Light"/>
              </a:rPr>
              <a:t>Wynik</a:t>
            </a:r>
            <a:endParaRPr lang="pl-PL" sz="3800" dirty="0">
              <a:solidFill>
                <a:schemeClr val="accent3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CA86406-10AF-44EB-9681-807DFC28F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55" y="1021184"/>
            <a:ext cx="5002781" cy="56037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35633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4D6CB7-E4CC-48C3-B1DE-F892F9A5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097" y="490659"/>
            <a:ext cx="10775347" cy="1662605"/>
          </a:xfrm>
        </p:spPr>
        <p:txBody>
          <a:bodyPr>
            <a:normAutofit/>
          </a:bodyPr>
          <a:lstStyle/>
          <a:p>
            <a:r>
              <a:rPr lang="pl-PL" sz="4000" dirty="0" err="1">
                <a:solidFill>
                  <a:schemeClr val="accent3"/>
                </a:solidFill>
                <a:cs typeface="Calibri Light"/>
              </a:rPr>
              <a:t>Deserializacja</a:t>
            </a:r>
            <a:endParaRPr lang="pl-PL" sz="40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3BFC62-D6B7-4073-914D-8148626D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endParaRPr lang="pl-PL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42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9CFDA-61BC-43D2-B83D-8A54F374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845" y="368741"/>
            <a:ext cx="2900547" cy="1571010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chemeClr val="accent3"/>
                </a:solidFill>
                <a:cs typeface="Calibri Light"/>
              </a:rPr>
              <a:t>Kod</a:t>
            </a:r>
            <a:endParaRPr lang="pl-PL" sz="4000" dirty="0">
              <a:solidFill>
                <a:schemeClr val="accent3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EE64716-2E40-4BFC-9E3E-AABB2F05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3" y="1862111"/>
            <a:ext cx="9724103" cy="41295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087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170B63-3B16-4551-855B-EFB4E071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858" y="803753"/>
            <a:ext cx="3388419" cy="4560970"/>
          </a:xfrm>
        </p:spPr>
        <p:txBody>
          <a:bodyPr>
            <a:normAutofit/>
          </a:bodyPr>
          <a:lstStyle/>
          <a:p>
            <a:r>
              <a:rPr lang="pl-PL" sz="4800" dirty="0">
                <a:solidFill>
                  <a:schemeClr val="accent3"/>
                </a:solidFill>
                <a:cs typeface="Calibri Light"/>
              </a:rPr>
              <a:t>Wynik</a:t>
            </a:r>
            <a:endParaRPr lang="pl-PL" sz="4800" dirty="0">
              <a:solidFill>
                <a:schemeClr val="accent3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F98A3AF-EA83-4BFF-8367-0FCAB019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" y="2987619"/>
            <a:ext cx="11820529" cy="1712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41043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2F9FB-174A-4541-A0F2-7AA75EFE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l-PL" sz="8000" dirty="0" err="1">
                <a:solidFill>
                  <a:schemeClr val="accent3"/>
                </a:solidFill>
                <a:cs typeface="Calibri Light"/>
              </a:rPr>
              <a:t>Yaml</a:t>
            </a:r>
            <a:endParaRPr lang="pl-PL" sz="80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C73965-E66A-4D8F-AAD6-A8AD414B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876" y="1366684"/>
            <a:ext cx="5397910" cy="500007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pl-PL" sz="2400" dirty="0">
                <a:ea typeface="+mn-lt"/>
                <a:cs typeface="+mn-lt"/>
              </a:rPr>
              <a:t>Uniwersalny </a:t>
            </a:r>
            <a:r>
              <a:rPr lang="pl-PL" sz="24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język formalny</a:t>
            </a:r>
            <a:r>
              <a:rPr lang="pl-PL" sz="2400" dirty="0">
                <a:ea typeface="+mn-lt"/>
                <a:cs typeface="+mn-lt"/>
              </a:rPr>
              <a:t> przeznaczony do reprezentowania różnych danych w ustrukturalizowany sposób. YAML jest </a:t>
            </a:r>
            <a:r>
              <a:rPr lang="pl-PL" sz="24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akronimem rekurencyjnym</a:t>
            </a:r>
            <a:r>
              <a:rPr lang="pl-PL" sz="2400" dirty="0">
                <a:ea typeface="+mn-lt"/>
                <a:cs typeface="+mn-lt"/>
              </a:rPr>
              <a:t> od słów </a:t>
            </a:r>
            <a:r>
              <a:rPr lang="pl-PL" sz="2400" i="1" dirty="0">
                <a:ea typeface="+mn-lt"/>
                <a:cs typeface="+mn-lt"/>
              </a:rPr>
              <a:t>YAML </a:t>
            </a:r>
            <a:r>
              <a:rPr lang="pl-PL" sz="2400" i="1" dirty="0" err="1">
                <a:ea typeface="+mn-lt"/>
                <a:cs typeface="+mn-lt"/>
              </a:rPr>
              <a:t>Ain't</a:t>
            </a:r>
            <a:r>
              <a:rPr lang="pl-PL" sz="2400" i="1" dirty="0">
                <a:ea typeface="+mn-lt"/>
                <a:cs typeface="+mn-lt"/>
              </a:rPr>
              <a:t> </a:t>
            </a:r>
            <a:r>
              <a:rPr lang="pl-PL" sz="2400" i="1" dirty="0" err="1">
                <a:ea typeface="+mn-lt"/>
                <a:cs typeface="+mn-lt"/>
              </a:rPr>
              <a:t>Markup</a:t>
            </a:r>
            <a:r>
              <a:rPr lang="pl-PL" sz="2400" i="1" dirty="0">
                <a:ea typeface="+mn-lt"/>
                <a:cs typeface="+mn-lt"/>
              </a:rPr>
              <a:t> Language</a:t>
            </a:r>
            <a:r>
              <a:rPr lang="pl-PL" sz="2400" dirty="0">
                <a:ea typeface="+mn-lt"/>
                <a:cs typeface="+mn-lt"/>
              </a:rPr>
              <a:t>. Na początku, skrót YAML miał oznaczać </a:t>
            </a:r>
            <a:r>
              <a:rPr lang="pl-PL" sz="2400" i="1" dirty="0" err="1">
                <a:ea typeface="+mn-lt"/>
                <a:cs typeface="+mn-lt"/>
              </a:rPr>
              <a:t>Yet</a:t>
            </a:r>
            <a:r>
              <a:rPr lang="pl-PL" sz="2400" i="1" dirty="0">
                <a:ea typeface="+mn-lt"/>
                <a:cs typeface="+mn-lt"/>
              </a:rPr>
              <a:t> </a:t>
            </a:r>
            <a:r>
              <a:rPr lang="pl-PL" sz="2400" i="1" dirty="0" err="1">
                <a:ea typeface="+mn-lt"/>
                <a:cs typeface="+mn-lt"/>
              </a:rPr>
              <a:t>Another</a:t>
            </a:r>
            <a:r>
              <a:rPr lang="pl-PL" sz="2400" i="1" dirty="0">
                <a:ea typeface="+mn-lt"/>
                <a:cs typeface="+mn-lt"/>
              </a:rPr>
              <a:t> </a:t>
            </a:r>
            <a:r>
              <a:rPr lang="pl-PL" sz="2400" i="1" dirty="0" err="1">
                <a:ea typeface="+mn-lt"/>
                <a:cs typeface="+mn-lt"/>
              </a:rPr>
              <a:t>Markup</a:t>
            </a:r>
            <a:r>
              <a:rPr lang="pl-PL" sz="2400" i="1" dirty="0">
                <a:ea typeface="+mn-lt"/>
                <a:cs typeface="+mn-lt"/>
              </a:rPr>
              <a:t> Language</a:t>
            </a:r>
            <a:r>
              <a:rPr lang="pl-PL" sz="2400" dirty="0">
                <a:ea typeface="+mn-lt"/>
                <a:cs typeface="+mn-lt"/>
              </a:rPr>
              <a:t>, jednak zmieniono tę koncepcję, aby położyć nacisk na cel, któremu język miał służyć, czyli opisowi zbioru </a:t>
            </a:r>
            <a:r>
              <a:rPr lang="pl-PL" sz="24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danych</a:t>
            </a:r>
            <a:r>
              <a:rPr lang="pl-PL" sz="2400" dirty="0">
                <a:ea typeface="+mn-lt"/>
                <a:cs typeface="+mn-lt"/>
              </a:rPr>
              <a:t>. Jego pierwszą wersję zaproponował w 2001 roku Clark Evans we współpracy z </a:t>
            </a:r>
            <a:r>
              <a:rPr lang="pl-PL" sz="2400" dirty="0" err="1">
                <a:ea typeface="+mn-lt"/>
                <a:cs typeface="+mn-lt"/>
              </a:rPr>
              <a:t>Ingy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döt</a:t>
            </a:r>
            <a:r>
              <a:rPr lang="pl-PL" sz="2400" dirty="0">
                <a:ea typeface="+mn-lt"/>
                <a:cs typeface="+mn-lt"/>
              </a:rPr>
              <a:t> Net oraz </a:t>
            </a:r>
            <a:r>
              <a:rPr lang="pl-PL" sz="2400" dirty="0" err="1">
                <a:ea typeface="+mn-lt"/>
                <a:cs typeface="+mn-lt"/>
              </a:rPr>
              <a:t>Oren</a:t>
            </a:r>
            <a:r>
              <a:rPr lang="pl-PL" sz="2400" dirty="0">
                <a:ea typeface="+mn-lt"/>
                <a:cs typeface="+mn-lt"/>
              </a:rPr>
              <a:t> Ben-Kiki.</a:t>
            </a:r>
          </a:p>
          <a:p>
            <a:endParaRPr lang="pl-PL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950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0E7D94-18BC-4B73-997F-5781E13A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pl-PL" sz="4400" dirty="0">
                <a:solidFill>
                  <a:schemeClr val="accent3"/>
                </a:solidFill>
                <a:cs typeface="Calibri Light"/>
              </a:rPr>
              <a:t>Cele języka</a:t>
            </a:r>
            <a:endParaRPr lang="pl-PL" sz="4400" dirty="0">
              <a:solidFill>
                <a:schemeClr val="accent3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D3771AA-1B82-4225-B095-8CBD5A2E9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91336"/>
              </p:ext>
            </p:extLst>
          </p:nvPr>
        </p:nvGraphicFramePr>
        <p:xfrm>
          <a:off x="4299856" y="1278194"/>
          <a:ext cx="6763119" cy="5254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29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309209-EDF4-47B3-B5A0-3D5C882B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l-PL" dirty="0" err="1">
                <a:solidFill>
                  <a:schemeClr val="accent3"/>
                </a:solidFill>
                <a:cs typeface="Calibri Light"/>
              </a:rPr>
              <a:t>Serializacja</a:t>
            </a:r>
            <a:endParaRPr lang="pl-PL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A32633-3D50-42ED-8761-B91B9221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pl-PL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78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D6BA1F-6699-4E76-8F90-C6CAAE11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accent3"/>
                </a:solidFill>
                <a:cs typeface="Calibri Light"/>
              </a:rPr>
              <a:t>Kod</a:t>
            </a:r>
            <a:endParaRPr lang="pl-PL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292B10-856E-478A-823E-12E8903B7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pl-PL" sz="2400">
              <a:solidFill>
                <a:srgbClr val="00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33DD85D-C95F-4AC3-8DAF-BADBD6F56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071" y="721130"/>
            <a:ext cx="5458587" cy="52204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06658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691D5F-DAE4-4000-97ED-7EF5C60C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accent3"/>
                </a:solidFill>
                <a:cs typeface="Calibri Light"/>
              </a:rPr>
              <a:t>Wynik</a:t>
            </a:r>
            <a:endParaRPr lang="pl-PL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699BF2-5CF6-47EF-9C5B-436E0218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pl-PL" sz="2400">
              <a:solidFill>
                <a:srgbClr val="00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227B223-FA7C-42D5-A795-986ECE83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44" y="1056443"/>
            <a:ext cx="4716368" cy="42027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69724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254C74-9993-4B87-9F92-1F6C4C2A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4885650" cy="2760098"/>
          </a:xfrm>
        </p:spPr>
        <p:txBody>
          <a:bodyPr>
            <a:normAutofit/>
          </a:bodyPr>
          <a:lstStyle/>
          <a:p>
            <a:r>
              <a:rPr lang="pl-PL" dirty="0" err="1">
                <a:solidFill>
                  <a:schemeClr val="accent3"/>
                </a:solidFill>
                <a:cs typeface="Calibri Light"/>
              </a:rPr>
              <a:t>Deserializacja</a:t>
            </a:r>
            <a:endParaRPr lang="pl-PL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4DE978-6855-429E-ABA2-5176FAF2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pl-PL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9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E50028-4438-4D82-BF50-4F57209E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Co to jest </a:t>
            </a:r>
            <a:r>
              <a:rPr lang="en-US" sz="4000" kern="120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serializacja</a:t>
            </a:r>
            <a:r>
              <a:rPr lang="en-US" sz="40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aphicFrame>
        <p:nvGraphicFramePr>
          <p:cNvPr id="16" name="Symbol zastępczy tekstu 4">
            <a:extLst>
              <a:ext uri="{FF2B5EF4-FFF2-40B4-BE49-F238E27FC236}">
                <a16:creationId xmlns:a16="http://schemas.microsoft.com/office/drawing/2014/main" id="{0EF85DBA-01C9-47FF-A4CC-374089ACAB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088724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Obraz 22">
            <a:extLst>
              <a:ext uri="{FF2B5EF4-FFF2-40B4-BE49-F238E27FC236}">
                <a16:creationId xmlns:a16="http://schemas.microsoft.com/office/drawing/2014/main" id="{CD76BFFD-66B3-4C67-AB47-5FF7057BC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5514" y="3996703"/>
            <a:ext cx="3109731" cy="19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9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E26413-6AAB-40F8-A1EC-5CFAE039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accent3"/>
                </a:solidFill>
                <a:cs typeface="Calibri Light"/>
              </a:rPr>
              <a:t>Kod</a:t>
            </a:r>
            <a:endParaRPr lang="pl-PL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A3334E-BA36-4991-BBC0-AFE9C0EA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pl-PL" sz="2400">
              <a:solidFill>
                <a:srgbClr val="00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55347F0-CB08-4EE2-BD90-511A6024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78" y="1760169"/>
            <a:ext cx="8545118" cy="3515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96465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AF2680-8526-46E6-BCC1-A55F9295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51" y="2048951"/>
            <a:ext cx="3669161" cy="276009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accent3"/>
                </a:solidFill>
                <a:cs typeface="Calibri Light"/>
              </a:rPr>
              <a:t>Wynik</a:t>
            </a:r>
            <a:endParaRPr lang="pl-PL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5AC6A2-C5A6-47E8-A54A-F90B583A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pl-PL" sz="2400" dirty="0">
              <a:solidFill>
                <a:srgbClr val="00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9355B9A-7843-4B55-9186-14B1CA078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51" y="4069139"/>
            <a:ext cx="10183646" cy="16671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29000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883C63-F545-474B-8B93-5293ABB8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 dirty="0" err="1">
                <a:solidFill>
                  <a:schemeClr val="accent3"/>
                </a:solidFill>
                <a:cs typeface="Calibri Light"/>
              </a:rPr>
              <a:t>Serializacja</a:t>
            </a:r>
            <a:r>
              <a:rPr lang="pl-PL" sz="4800" dirty="0">
                <a:solidFill>
                  <a:schemeClr val="accent3"/>
                </a:solidFill>
                <a:cs typeface="Calibri Light"/>
              </a:rPr>
              <a:t> binarna</a:t>
            </a:r>
            <a:endParaRPr lang="pl-PL" sz="4800" dirty="0">
              <a:solidFill>
                <a:schemeClr val="accent3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B14788F-3119-4D7F-A221-305A8C28F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53283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652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0AB36E-4E75-4530-ADE1-6EF3DFDC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3436936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pl-PL" sz="2600" dirty="0" err="1">
                <a:solidFill>
                  <a:schemeClr val="accent3"/>
                </a:solidFill>
                <a:cs typeface="Calibri Light"/>
              </a:rPr>
              <a:t>Serializacja</a:t>
            </a:r>
            <a:endParaRPr lang="pl-PL" sz="26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B8B2AF-6E74-4C26-841C-3B0E126B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endParaRPr lang="pl-P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74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025CCB-D6C6-40CC-B2C8-5BB3FA7F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pl-PL" sz="2600" dirty="0">
                <a:solidFill>
                  <a:schemeClr val="accent3"/>
                </a:solidFill>
                <a:cs typeface="Calibri Light"/>
              </a:rPr>
              <a:t>Kod</a:t>
            </a:r>
            <a:endParaRPr lang="pl-PL" sz="26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249B08-59A2-4F23-8707-13C0AFC2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endParaRPr lang="pl-PL" sz="200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C603F15-F46B-4EA8-868C-B572BF15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89" y="1088137"/>
            <a:ext cx="8389397" cy="52648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428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43DAF7-CE59-4B25-9B33-04BADE1B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pl-PL" sz="2600" dirty="0">
                <a:solidFill>
                  <a:schemeClr val="accent3"/>
                </a:solidFill>
                <a:cs typeface="Calibri Light"/>
              </a:rPr>
              <a:t>Wynik</a:t>
            </a:r>
            <a:endParaRPr lang="pl-PL" sz="26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F539A9-5062-412C-BFCD-BEB7AAFE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endParaRPr lang="pl-PL" sz="200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D8B8A35-DAEE-461A-97C2-A932F21F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7" y="4754577"/>
            <a:ext cx="11869445" cy="16908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38211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38B60D-0725-49B8-835B-2B88D460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3505761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pl-PL" sz="2400" dirty="0" err="1">
                <a:solidFill>
                  <a:schemeClr val="accent3"/>
                </a:solidFill>
                <a:cs typeface="Calibri Light"/>
              </a:rPr>
              <a:t>Deserializacja</a:t>
            </a:r>
            <a:endParaRPr lang="pl-PL" sz="24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80B6C9-E99B-4091-8774-887D5148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endParaRPr lang="pl-P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51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F446BB-E9DB-4127-B7F2-DD999F54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pl-PL" sz="2600" dirty="0">
                <a:solidFill>
                  <a:schemeClr val="accent3"/>
                </a:solidFill>
                <a:cs typeface="Calibri Light"/>
              </a:rPr>
              <a:t>Kod</a:t>
            </a:r>
            <a:endParaRPr lang="pl-PL" sz="26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411B2-D02A-444E-93A6-922B6C2A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endParaRPr lang="pl-PL" sz="200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1BE7278-E20E-481B-8721-7C30C36F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16" y="776284"/>
            <a:ext cx="7298870" cy="53054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67677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EE5527-1BA8-4F31-ABE3-6D092D35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pl-PL" sz="2600" dirty="0">
                <a:solidFill>
                  <a:schemeClr val="accent3"/>
                </a:solidFill>
                <a:cs typeface="Calibri Light"/>
              </a:rPr>
              <a:t>Wynik</a:t>
            </a:r>
            <a:endParaRPr lang="pl-PL" sz="2600" dirty="0">
              <a:solidFill>
                <a:schemeClr val="accent3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EB5942-79FC-43D7-ADC4-98425FD5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50" y="1917577"/>
            <a:ext cx="8468907" cy="33662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65308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D5BA7-8B86-4DA8-8718-765502E3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pl-PL">
                <a:solidFill>
                  <a:srgbClr val="000000"/>
                </a:solidFill>
                <a:cs typeface="Calibri Light"/>
              </a:rPr>
              <a:t>Baza danych SQL na przykładzie MySQL</a:t>
            </a:r>
            <a:endParaRPr lang="pl-PL">
              <a:solidFill>
                <a:srgbClr val="000000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493384-5291-46DF-8FAD-B7AE3D99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pl-PL" sz="1700" dirty="0">
                <a:ea typeface="+mn-lt"/>
                <a:cs typeface="+mn-lt"/>
              </a:rPr>
              <a:t>MySQL rozwijany jest przez firmę Oracle. Wcześniej przez większość czasu jego tworzeniem zajmowała się szwedzka firma MySQL AB. MySQL AB została kupiona 16 stycznia 2008 roku przez Sun Microsystems, a ten 27 stycznia 2010 roku przez Oracle. W międzyczasie Monty </a:t>
            </a:r>
            <a:r>
              <a:rPr lang="pl-PL" sz="1700" dirty="0" err="1">
                <a:ea typeface="+mn-lt"/>
                <a:cs typeface="+mn-lt"/>
              </a:rPr>
              <a:t>Widenius</a:t>
            </a:r>
            <a:r>
              <a:rPr lang="pl-PL" sz="1700" dirty="0">
                <a:ea typeface="+mn-lt"/>
                <a:cs typeface="+mn-lt"/>
              </a:rPr>
              <a:t> (współtwórca MySQL) stworzył </a:t>
            </a:r>
            <a:r>
              <a:rPr lang="pl-PL" sz="1700" dirty="0" err="1">
                <a:ea typeface="+mn-lt"/>
                <a:cs typeface="+mn-lt"/>
              </a:rPr>
              <a:t>MariaDB</a:t>
            </a:r>
            <a:r>
              <a:rPr lang="pl-PL" sz="1700" dirty="0">
                <a:ea typeface="+mn-lt"/>
                <a:cs typeface="+mn-lt"/>
              </a:rPr>
              <a:t> – </a:t>
            </a:r>
            <a:r>
              <a:rPr lang="pl-PL" sz="1700" dirty="0" err="1">
                <a:ea typeface="+mn-lt"/>
                <a:cs typeface="+mn-lt"/>
              </a:rPr>
              <a:t>forka</a:t>
            </a:r>
            <a:r>
              <a:rPr lang="pl-PL" sz="1700" dirty="0">
                <a:ea typeface="+mn-lt"/>
                <a:cs typeface="+mn-lt"/>
              </a:rPr>
              <a:t> (alternatywną wersję) opartego na licencji GPL. </a:t>
            </a:r>
            <a:r>
              <a:rPr lang="pl-PL" sz="1700" dirty="0" err="1">
                <a:ea typeface="+mn-lt"/>
                <a:cs typeface="+mn-lt"/>
              </a:rPr>
              <a:t>MariaDB</a:t>
            </a:r>
            <a:r>
              <a:rPr lang="pl-PL" sz="1700" dirty="0">
                <a:ea typeface="+mn-lt"/>
                <a:cs typeface="+mn-lt"/>
              </a:rPr>
              <a:t> jest oparta na tym samym kodzie bazowym co MySQL i dąży do utrzymania kompatybilności z jej poprzednimi wersjami.</a:t>
            </a:r>
            <a:br>
              <a:rPr lang="en-US" sz="1700" dirty="0"/>
            </a:br>
            <a:endParaRPr lang="en-US" sz="1700" dirty="0">
              <a:cs typeface="Calibri" panose="020F0502020204030204"/>
            </a:endParaRPr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6EA5F40A-B103-480C-9121-03DC3DE91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3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E50028-4438-4D82-BF50-4F57209E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5196842" cy="26962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Co to jest </a:t>
            </a:r>
            <a:r>
              <a:rPr lang="en-US" sz="4000" dirty="0" err="1">
                <a:solidFill>
                  <a:schemeClr val="accent3"/>
                </a:solidFill>
              </a:rPr>
              <a:t>deserializacja</a:t>
            </a:r>
            <a:r>
              <a:rPr lang="en-US" sz="40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aphicFrame>
        <p:nvGraphicFramePr>
          <p:cNvPr id="16" name="Symbol zastępczy tekstu 4">
            <a:extLst>
              <a:ext uri="{FF2B5EF4-FFF2-40B4-BE49-F238E27FC236}">
                <a16:creationId xmlns:a16="http://schemas.microsoft.com/office/drawing/2014/main" id="{0EF85DBA-01C9-47FF-A4CC-374089ACAB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063004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7" name="Obraz 107" descr="Obraz zawierający mapa&#10;&#10;Opis wygenerowany przy bardzo wysokim poziomie pewności">
            <a:extLst>
              <a:ext uri="{FF2B5EF4-FFF2-40B4-BE49-F238E27FC236}">
                <a16:creationId xmlns:a16="http://schemas.microsoft.com/office/drawing/2014/main" id="{9F1DAEC3-B284-494F-928B-B843CDEDF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6577" y="3949569"/>
            <a:ext cx="2974693" cy="19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46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964B84-23A9-46B0-A755-5C8ACBF0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chemeClr val="accent3"/>
                </a:solidFill>
                <a:cs typeface="Calibri Light"/>
              </a:rPr>
              <a:t>Cechy MySQL</a:t>
            </a:r>
            <a:endParaRPr lang="pl-PL" sz="40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6E8B93-01AE-4D68-BE42-083358E0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523" y="1032386"/>
            <a:ext cx="8701548" cy="612549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MySQL był pisany raczej z myślą o szybkości niż kompatybilności ze standardem SQL – przez dłuższy czas MySQL nie obsługiwał nawet transakcji, co było zresztą głównym argumentem przeciwników tego projektu. MySQL obsługuje większą część obecnego standardu ANSI/ISO SQL (tj. SQL:2003). Wprowadza również swoje rozszerzenia i nowe elementy języka.</a:t>
            </a:r>
            <a:endParaRPr lang="pl-PL" sz="4400" dirty="0"/>
          </a:p>
          <a:p>
            <a:pPr marL="0" indent="0">
              <a:buNone/>
            </a:pPr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W wersji 5 dodano m.in.:</a:t>
            </a:r>
            <a:endParaRPr lang="pl-PL" sz="1800" dirty="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procedury składowane (ang. </a:t>
            </a:r>
            <a:r>
              <a:rPr lang="pl-PL" sz="1800" i="1" dirty="0" err="1">
                <a:solidFill>
                  <a:srgbClr val="FFFFFF"/>
                </a:solidFill>
                <a:ea typeface="+mn-lt"/>
                <a:cs typeface="+mn-lt"/>
              </a:rPr>
              <a:t>stored</a:t>
            </a:r>
            <a:r>
              <a:rPr lang="pl-PL" sz="1800" i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1800" i="1" dirty="0" err="1">
                <a:solidFill>
                  <a:srgbClr val="FFFFFF"/>
                </a:solidFill>
                <a:ea typeface="+mn-lt"/>
                <a:cs typeface="+mn-lt"/>
              </a:rPr>
              <a:t>procedures</a:t>
            </a:r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) – obecne od wersji 5.0,</a:t>
            </a:r>
            <a:endParaRPr lang="pl-PL" sz="1800" dirty="0">
              <a:solidFill>
                <a:srgbClr val="FFFFFF"/>
              </a:solidFill>
            </a:endParaRPr>
          </a:p>
          <a:p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wyzwalacze (ang. </a:t>
            </a:r>
            <a:r>
              <a:rPr lang="pl-PL" sz="1800" i="1" dirty="0" err="1">
                <a:solidFill>
                  <a:srgbClr val="FFFFFF"/>
                </a:solidFill>
                <a:ea typeface="+mn-lt"/>
                <a:cs typeface="+mn-lt"/>
              </a:rPr>
              <a:t>triggers</a:t>
            </a:r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) – obecne od wersji 5.0.2</a:t>
            </a:r>
            <a:endParaRPr lang="pl-PL" sz="1800" dirty="0">
              <a:solidFill>
                <a:srgbClr val="FFFFFF"/>
              </a:solidFill>
            </a:endParaRPr>
          </a:p>
          <a:p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widoki</a:t>
            </a:r>
            <a:endParaRPr lang="pl-PL" sz="1800" dirty="0">
              <a:solidFill>
                <a:srgbClr val="FFFFFF"/>
              </a:solidFill>
            </a:endParaRPr>
          </a:p>
          <a:p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kursory – obecne od wersji 5.1</a:t>
            </a:r>
            <a:endParaRPr lang="pl-PL" sz="1800" dirty="0">
              <a:solidFill>
                <a:srgbClr val="FFFFFF"/>
              </a:solidFill>
            </a:endParaRPr>
          </a:p>
          <a:p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partycjonowanie tabel – od wersji 5.1</a:t>
            </a:r>
            <a:endParaRPr lang="pl-PL" sz="1800" dirty="0">
              <a:solidFill>
                <a:srgbClr val="FFFFFF"/>
              </a:solidFill>
            </a:endParaRPr>
          </a:p>
          <a:p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harmonogram zadań – od wersji 5.2</a:t>
            </a:r>
            <a:endParaRPr lang="pl-PL" sz="1800" dirty="0">
              <a:solidFill>
                <a:srgbClr val="FFFFFF"/>
              </a:solidFill>
            </a:endParaRPr>
          </a:p>
          <a:p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co zbliża najnowsze wersje MySQL do </a:t>
            </a:r>
            <a:r>
              <a:rPr lang="pl-PL" sz="1800" dirty="0" err="1">
                <a:solidFill>
                  <a:srgbClr val="FFFFFF"/>
                </a:solidFill>
                <a:ea typeface="+mn-lt"/>
                <a:cs typeface="+mn-lt"/>
              </a:rPr>
              <a:t>PostgreSQL</a:t>
            </a:r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 pod względem funkcjonalności.</a:t>
            </a:r>
            <a:endParaRPr lang="pl-PL" sz="1800" dirty="0">
              <a:solidFill>
                <a:srgbClr val="FFFFFF"/>
              </a:solidFill>
            </a:endParaRPr>
          </a:p>
          <a:p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MySQL zawiera wsparcie dla replikacji bazy danych (w trybie master-</a:t>
            </a:r>
            <a:r>
              <a:rPr lang="pl-PL" sz="1800" dirty="0" err="1">
                <a:solidFill>
                  <a:srgbClr val="FFFFFF"/>
                </a:solidFill>
                <a:ea typeface="+mn-lt"/>
                <a:cs typeface="+mn-lt"/>
              </a:rPr>
              <a:t>slave</a:t>
            </a:r>
            <a:r>
              <a:rPr lang="pl-PL" sz="1800" dirty="0">
                <a:solidFill>
                  <a:srgbClr val="FFFFFF"/>
                </a:solidFill>
                <a:ea typeface="+mn-lt"/>
                <a:cs typeface="+mn-lt"/>
              </a:rPr>
              <a:t> i master-master) i wielojęzyczności – każda tabela i kolumna może mieć własne ustawienie kodowania znaków.</a:t>
            </a:r>
            <a:br>
              <a:rPr lang="en-US" sz="1800" dirty="0"/>
            </a:br>
            <a:endParaRPr lang="en-US" sz="1800" dirty="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6031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16E0DE-7749-4C79-8080-6E15B74B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06" y="1656579"/>
            <a:ext cx="9525740" cy="2517857"/>
          </a:xfrm>
        </p:spPr>
        <p:txBody>
          <a:bodyPr>
            <a:normAutofit/>
          </a:bodyPr>
          <a:lstStyle/>
          <a:p>
            <a:r>
              <a:rPr lang="pl-PL" sz="4000" dirty="0" err="1">
                <a:solidFill>
                  <a:schemeClr val="accent3"/>
                </a:solidFill>
                <a:cs typeface="Calibri Light"/>
              </a:rPr>
              <a:t>Serializacja</a:t>
            </a:r>
            <a:r>
              <a:rPr lang="pl-PL" sz="4000" dirty="0">
                <a:solidFill>
                  <a:schemeClr val="accent3"/>
                </a:solidFill>
                <a:cs typeface="Calibri Light"/>
              </a:rPr>
              <a:t> - Na przykładzie </a:t>
            </a:r>
            <a:r>
              <a:rPr lang="pl-PL" sz="4000" dirty="0" err="1">
                <a:solidFill>
                  <a:schemeClr val="accent3"/>
                </a:solidFill>
                <a:cs typeface="Calibri Light"/>
              </a:rPr>
              <a:t>SQLite</a:t>
            </a:r>
            <a:endParaRPr lang="pl-PL" sz="40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B8FFC4-1C63-4ECE-833F-09C8AF099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endParaRPr lang="pl-PL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5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75667C-82D2-4B56-84FB-033924DA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62" y="733183"/>
            <a:ext cx="1902028" cy="1310269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chemeClr val="accent3"/>
                </a:solidFill>
                <a:cs typeface="Calibri Light"/>
              </a:rPr>
              <a:t>Kod</a:t>
            </a:r>
            <a:endParaRPr lang="pl-PL" sz="40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EE721C-363B-4088-BE01-1E8631E0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endParaRPr lang="pl-PL" sz="2200">
              <a:solidFill>
                <a:srgbClr val="FFFFFF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08B8620-CE2B-431C-B0ED-FF70D748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2" y="1943976"/>
            <a:ext cx="11883288" cy="34562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60135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C6756-BD57-4526-B9CD-A48C7AF0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595" y="579105"/>
            <a:ext cx="1567881" cy="1208470"/>
          </a:xfrm>
        </p:spPr>
        <p:txBody>
          <a:bodyPr>
            <a:normAutofit fontScale="90000"/>
          </a:bodyPr>
          <a:lstStyle/>
          <a:p>
            <a:r>
              <a:rPr lang="pl-PL" sz="4000" dirty="0">
                <a:solidFill>
                  <a:schemeClr val="accent3"/>
                </a:solidFill>
                <a:cs typeface="Calibri Light"/>
              </a:rPr>
              <a:t>Wynik</a:t>
            </a:r>
            <a:endParaRPr lang="pl-PL" sz="40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DD550A-DD49-4D74-9390-982962ECA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endParaRPr lang="pl-PL" sz="2200" dirty="0">
              <a:solidFill>
                <a:srgbClr val="FFFFFF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3701085-196B-43B8-A7F3-B06281EC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28" y="1684073"/>
            <a:ext cx="8021169" cy="18862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48FBC4C-306A-4838-A474-B3E08784D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28" y="3784122"/>
            <a:ext cx="8048928" cy="18862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7967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1619FE-ED77-45E0-86AE-8C1338CD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0" y="1023016"/>
            <a:ext cx="10777491" cy="3972729"/>
          </a:xfrm>
        </p:spPr>
        <p:txBody>
          <a:bodyPr>
            <a:normAutofit/>
          </a:bodyPr>
          <a:lstStyle/>
          <a:p>
            <a:r>
              <a:rPr lang="pl-PL" sz="4000" dirty="0" err="1">
                <a:solidFill>
                  <a:schemeClr val="accent3"/>
                </a:solidFill>
                <a:cs typeface="Calibri Light"/>
              </a:rPr>
              <a:t>Deserializacja</a:t>
            </a:r>
            <a:r>
              <a:rPr lang="pl-PL" sz="4000" dirty="0">
                <a:solidFill>
                  <a:schemeClr val="accent3"/>
                </a:solidFill>
                <a:cs typeface="Calibri Light"/>
              </a:rPr>
              <a:t> - Na przykładzie </a:t>
            </a:r>
            <a:r>
              <a:rPr lang="pl-PL" sz="4000" dirty="0" err="1">
                <a:solidFill>
                  <a:schemeClr val="accent3"/>
                </a:solidFill>
                <a:cs typeface="Calibri Light"/>
              </a:rPr>
              <a:t>SQLite</a:t>
            </a:r>
            <a:endParaRPr lang="pl-PL" sz="40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8498A5-A2A6-49AA-8B8D-67077E3A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endParaRPr lang="pl-PL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3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2FE89F-857E-4A6A-B4F8-86A4F4C3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390" y="388648"/>
            <a:ext cx="1706720" cy="1692009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chemeClr val="accent3"/>
                </a:solidFill>
                <a:cs typeface="Calibri Light"/>
              </a:rPr>
              <a:t>Kod</a:t>
            </a:r>
            <a:endParaRPr lang="pl-PL" sz="40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97AE56-A07A-468D-93C9-F5D878EC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endParaRPr lang="pl-PL" sz="220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CB54369-93C5-4CBE-91A1-57D07133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5" y="2267598"/>
            <a:ext cx="10578155" cy="26203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19742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F0D03-6488-4AA0-A13E-81E2453E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89" y="402987"/>
            <a:ext cx="2292646" cy="1297900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chemeClr val="accent3"/>
                </a:solidFill>
                <a:cs typeface="Calibri Light"/>
              </a:rPr>
              <a:t>Wynik</a:t>
            </a:r>
            <a:endParaRPr lang="pl-PL" sz="4000" dirty="0">
              <a:solidFill>
                <a:schemeClr val="accent3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FF59C3E-CE84-4E67-B0F6-84075246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42" y="2080231"/>
            <a:ext cx="8977114" cy="24079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64563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F8BD43-3640-439D-9227-E74549FD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l-PL" sz="3600" dirty="0" err="1">
                <a:solidFill>
                  <a:schemeClr val="accent3"/>
                </a:solidFill>
                <a:cs typeface="Calibri Light"/>
              </a:rPr>
              <a:t>NoSQL</a:t>
            </a:r>
            <a:endParaRPr lang="pl-PL" sz="3600" dirty="0">
              <a:solidFill>
                <a:schemeClr val="accent3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6B456D7-F58A-4F5D-92FF-C3B16545A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240434"/>
              </p:ext>
            </p:extLst>
          </p:nvPr>
        </p:nvGraphicFramePr>
        <p:xfrm>
          <a:off x="481782" y="1632155"/>
          <a:ext cx="11257934" cy="461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360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CEC773-500A-485A-BD95-A57311F4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accent3"/>
                </a:solidFill>
                <a:cs typeface="Calibri Light"/>
              </a:rPr>
              <a:t>Rodzaje Baz </a:t>
            </a:r>
            <a:r>
              <a:rPr lang="pl-PL" sz="3600" dirty="0" err="1">
                <a:solidFill>
                  <a:schemeClr val="accent3"/>
                </a:solidFill>
                <a:cs typeface="Calibri Light"/>
              </a:rPr>
              <a:t>NoSQL</a:t>
            </a:r>
            <a:endParaRPr lang="pl-PL" sz="3600" dirty="0">
              <a:solidFill>
                <a:schemeClr val="accent3"/>
              </a:solidFill>
              <a:cs typeface="Calibri Light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3497B013-6654-4B71-AA27-738DD6806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13352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787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335F02-1EE0-4C90-83B6-E01B382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11099812" cy="4258322"/>
          </a:xfrm>
        </p:spPr>
        <p:txBody>
          <a:bodyPr>
            <a:normAutofit/>
          </a:bodyPr>
          <a:lstStyle/>
          <a:p>
            <a:r>
              <a:rPr lang="pl-PL" sz="4000" dirty="0" err="1">
                <a:solidFill>
                  <a:schemeClr val="accent3"/>
                </a:solidFill>
                <a:cs typeface="Calibri Light"/>
              </a:rPr>
              <a:t>Serializacja</a:t>
            </a:r>
            <a:r>
              <a:rPr lang="pl-PL" sz="4000" dirty="0">
                <a:solidFill>
                  <a:schemeClr val="accent3"/>
                </a:solidFill>
                <a:cs typeface="Calibri Light"/>
              </a:rPr>
              <a:t> - Na przykładzie </a:t>
            </a:r>
            <a:r>
              <a:rPr lang="pl-PL" sz="4000" dirty="0" err="1">
                <a:solidFill>
                  <a:schemeClr val="accent3"/>
                </a:solidFill>
                <a:cs typeface="Calibri Light"/>
              </a:rPr>
              <a:t>MongoDB</a:t>
            </a:r>
            <a:endParaRPr lang="pl-PL" sz="40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CA8403-69FB-497D-9814-C0095AE1A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endParaRPr lang="pl-PL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2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4085EB-FB73-4B29-B588-D4430A16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Po co </a:t>
            </a:r>
            <a:r>
              <a:rPr lang="en-US" sz="4800" kern="120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stosuje</a:t>
            </a:r>
            <a:r>
              <a:rPr lang="en-US" sz="48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się</a:t>
            </a:r>
            <a:r>
              <a:rPr lang="en-US" sz="48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serializację</a:t>
            </a:r>
            <a:r>
              <a:rPr lang="en-US" sz="48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aphicFrame>
        <p:nvGraphicFramePr>
          <p:cNvPr id="16" name="Symbol zastępczy tekstu 4">
            <a:extLst>
              <a:ext uri="{FF2B5EF4-FFF2-40B4-BE49-F238E27FC236}">
                <a16:creationId xmlns:a16="http://schemas.microsoft.com/office/drawing/2014/main" id="{687F5CC3-A1F6-41E0-9F04-FE47F1886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15755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954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396A78-562C-4A6D-A100-C9042FE8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860" y="462118"/>
            <a:ext cx="2762056" cy="951576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chemeClr val="accent3"/>
                </a:solidFill>
                <a:cs typeface="Calibri Light"/>
              </a:rPr>
              <a:t>Kod </a:t>
            </a:r>
            <a:endParaRPr lang="pl-PL" sz="40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9D6810-2C07-449B-B006-AEF52D134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endParaRPr lang="pl-PL" sz="2400">
              <a:solidFill>
                <a:srgbClr val="FE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9F51B18-09E2-47B5-B08E-7D6817F8D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8" y="1628523"/>
            <a:ext cx="10059804" cy="36009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1984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8ADACF-E355-4AB1-B34F-27A3EEAD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149" y="216309"/>
            <a:ext cx="3302831" cy="1128558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chemeClr val="accent3"/>
                </a:solidFill>
                <a:cs typeface="Calibri Light"/>
              </a:rPr>
              <a:t>Wynik</a:t>
            </a:r>
            <a:endParaRPr lang="pl-PL" sz="4000" dirty="0">
              <a:solidFill>
                <a:schemeClr val="accent3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A0AA22-105E-45F4-8183-957649C00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55" y="1077561"/>
            <a:ext cx="8259328" cy="22577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1444591-1D7B-464A-8F0C-E32363F0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49" y="3423792"/>
            <a:ext cx="7549505" cy="33337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68314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24D467-DD89-4352-A7B9-F155A821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4" y="176302"/>
            <a:ext cx="10748142" cy="1254901"/>
          </a:xfrm>
        </p:spPr>
        <p:txBody>
          <a:bodyPr>
            <a:normAutofit/>
          </a:bodyPr>
          <a:lstStyle/>
          <a:p>
            <a:r>
              <a:rPr lang="pl-PL" sz="4000" dirty="0" err="1">
                <a:solidFill>
                  <a:schemeClr val="accent3"/>
                </a:solidFill>
                <a:cs typeface="Calibri Light"/>
              </a:rPr>
              <a:t>Deserializacja</a:t>
            </a:r>
            <a:r>
              <a:rPr lang="pl-PL" sz="4000" dirty="0">
                <a:solidFill>
                  <a:schemeClr val="accent3"/>
                </a:solidFill>
                <a:cs typeface="Calibri Light"/>
              </a:rPr>
              <a:t> Na przykładzie </a:t>
            </a:r>
            <a:r>
              <a:rPr lang="pl-PL" sz="4000" dirty="0" err="1">
                <a:solidFill>
                  <a:schemeClr val="accent3"/>
                </a:solidFill>
                <a:cs typeface="Calibri Light"/>
              </a:rPr>
              <a:t>MongoDB</a:t>
            </a:r>
            <a:endParaRPr lang="pl-PL" sz="40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01C256-B910-4501-92FB-684412F8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endParaRPr lang="pl-PL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80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01DF6C-E52D-40AE-9958-8E5F97DE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460" y="304031"/>
            <a:ext cx="2034470" cy="1541513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chemeClr val="accent3"/>
                </a:solidFill>
                <a:cs typeface="Calibri Light"/>
              </a:rPr>
              <a:t>Kod</a:t>
            </a:r>
            <a:endParaRPr lang="pl-PL" sz="4000" dirty="0">
              <a:solidFill>
                <a:schemeClr val="accent3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F0EB94-FF59-4DC6-8118-9FC3779A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endParaRPr lang="pl-PL" sz="2400">
              <a:solidFill>
                <a:srgbClr val="FE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C3B6EB4-D522-46D9-8CAA-664EEDD9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971471"/>
            <a:ext cx="8230749" cy="29150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27624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F83020-3679-400B-88AA-B4EF6FDE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724" y="629262"/>
            <a:ext cx="3283167" cy="1236713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chemeClr val="accent3"/>
                </a:solidFill>
                <a:cs typeface="Calibri Light"/>
              </a:rPr>
              <a:t>Wynik</a:t>
            </a:r>
            <a:endParaRPr lang="pl-PL" sz="4000" dirty="0">
              <a:solidFill>
                <a:schemeClr val="accent3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53570A-8ADC-4A6C-9105-A3A35E3A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19" y="2261419"/>
            <a:ext cx="9191869" cy="27991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7051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F5A8EC-AE40-431E-BE4D-461A19A3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accent3"/>
                </a:solidFill>
                <a:cs typeface="Calibri Light"/>
              </a:rPr>
              <a:t>Zalety</a:t>
            </a:r>
            <a:r>
              <a:rPr lang="en-US" sz="4000" dirty="0">
                <a:solidFill>
                  <a:schemeClr val="accent3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chemeClr val="accent3"/>
                </a:solidFill>
                <a:cs typeface="Calibri Light"/>
              </a:rPr>
              <a:t>serializacji</a:t>
            </a:r>
            <a:endParaRPr lang="en-US" sz="4000" kern="1200" dirty="0">
              <a:solidFill>
                <a:schemeClr val="accent3"/>
              </a:solidFill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5C3C45-2119-4C0E-8E40-E47432E8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ea typeface="+mn-lt"/>
                <a:cs typeface="+mn-lt"/>
              </a:rPr>
              <a:t>Łatwe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przenoszenie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informacji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pomiędzy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aplikacjami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ea typeface="+mn-lt"/>
                <a:cs typeface="+mn-lt"/>
              </a:rPr>
              <a:t>Możliwość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ręcznej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modyfikacji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serializowanych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plików</a:t>
            </a:r>
            <a:endParaRPr lang="en-US" sz="22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ea typeface="+mn-lt"/>
                <a:cs typeface="+mn-lt"/>
              </a:rPr>
              <a:t>Najlepszy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zamiennik</a:t>
            </a:r>
            <a:r>
              <a:rPr lang="en-US" sz="2200" dirty="0">
                <a:ea typeface="+mn-lt"/>
                <a:cs typeface="+mn-lt"/>
              </a:rPr>
              <a:t> w </a:t>
            </a:r>
            <a:r>
              <a:rPr lang="en-US" sz="2200" dirty="0" err="1">
                <a:ea typeface="+mn-lt"/>
                <a:cs typeface="+mn-lt"/>
              </a:rPr>
              <a:t>przypadku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braku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bazy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danych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indent="-228600">
              <a:buChar char="•"/>
            </a:pPr>
            <a:endParaRPr lang="en-US" sz="2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61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F5A8EC-AE40-431E-BE4D-461A19A3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accent3"/>
                </a:solidFill>
                <a:cs typeface="Calibri Light"/>
              </a:rPr>
              <a:t>Zalety</a:t>
            </a:r>
            <a:r>
              <a:rPr lang="en-US" sz="4000" dirty="0">
                <a:solidFill>
                  <a:schemeClr val="accent3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chemeClr val="accent3"/>
                </a:solidFill>
                <a:cs typeface="Calibri Light"/>
              </a:rPr>
              <a:t>baz</a:t>
            </a:r>
            <a:r>
              <a:rPr lang="en-US" sz="4000" dirty="0">
                <a:solidFill>
                  <a:schemeClr val="accent3"/>
                </a:solidFill>
                <a:cs typeface="Calibri Light"/>
              </a:rPr>
              <a:t> NoSQL</a:t>
            </a:r>
            <a:endParaRPr lang="en-US" sz="4000" kern="1200" dirty="0">
              <a:solidFill>
                <a:schemeClr val="accent3"/>
              </a:solidFill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5C3C45-2119-4C0E-8E40-E47432E8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err="1">
                <a:ea typeface="+mn-lt"/>
                <a:cs typeface="+mn-lt"/>
              </a:rPr>
              <a:t>są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bardziej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przystosowane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wydajniejsze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przy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przetwarzaniu</a:t>
            </a:r>
            <a:r>
              <a:rPr lang="en-US" sz="2000">
                <a:ea typeface="+mn-lt"/>
                <a:cs typeface="+mn-lt"/>
              </a:rPr>
              <a:t> Big Data,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Char char="•"/>
            </a:pPr>
            <a:r>
              <a:rPr lang="en-US" sz="2000" err="1">
                <a:ea typeface="+mn-lt"/>
                <a:cs typeface="+mn-lt"/>
              </a:rPr>
              <a:t>modele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danych</a:t>
            </a:r>
            <a:r>
              <a:rPr lang="en-US" sz="2000">
                <a:ea typeface="+mn-lt"/>
                <a:cs typeface="+mn-lt"/>
              </a:rPr>
              <a:t> – </a:t>
            </a:r>
            <a:r>
              <a:rPr lang="en-US" sz="2000" err="1">
                <a:ea typeface="+mn-lt"/>
                <a:cs typeface="+mn-lt"/>
              </a:rPr>
              <a:t>brak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predefiniowanych</a:t>
            </a:r>
            <a:r>
              <a:rPr lang="en-US" sz="2000">
                <a:ea typeface="+mn-lt"/>
                <a:cs typeface="+mn-lt"/>
              </a:rPr>
              <a:t> schema (</a:t>
            </a:r>
            <a:r>
              <a:rPr lang="en-US" sz="2000" err="1">
                <a:ea typeface="+mn-lt"/>
                <a:cs typeface="+mn-lt"/>
              </a:rPr>
              <a:t>czyli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schematów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tabel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typów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danych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itp</a:t>
            </a:r>
            <a:r>
              <a:rPr lang="en-US" sz="2000">
                <a:ea typeface="+mn-lt"/>
                <a:cs typeface="+mn-lt"/>
              </a:rPr>
              <a:t>.) </a:t>
            </a:r>
            <a:r>
              <a:rPr lang="en-US" sz="2000" err="1">
                <a:ea typeface="+mn-lt"/>
                <a:cs typeface="+mn-lt"/>
              </a:rPr>
              <a:t>powoduje</a:t>
            </a:r>
            <a:r>
              <a:rPr lang="en-US" sz="2000">
                <a:ea typeface="+mn-lt"/>
                <a:cs typeface="+mn-lt"/>
              </a:rPr>
              <a:t> ich </a:t>
            </a:r>
            <a:r>
              <a:rPr lang="en-US" sz="2000" err="1">
                <a:ea typeface="+mn-lt"/>
                <a:cs typeface="+mn-lt"/>
              </a:rPr>
              <a:t>większą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elastyczność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pPr>
              <a:buChar char="•"/>
            </a:pPr>
            <a:r>
              <a:rPr lang="en-US" sz="2000" err="1">
                <a:ea typeface="+mn-lt"/>
                <a:cs typeface="+mn-lt"/>
              </a:rPr>
              <a:t>potrafią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przetwarzać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dane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niestrukturalne</a:t>
            </a:r>
            <a:endParaRPr lang="en-US" sz="2000">
              <a:ea typeface="+mn-lt"/>
              <a:cs typeface="+mn-lt"/>
            </a:endParaRPr>
          </a:p>
          <a:p>
            <a:pPr>
              <a:buChar char="•"/>
            </a:pPr>
            <a:r>
              <a:rPr lang="en-US" sz="2000" err="1">
                <a:ea typeface="+mn-lt"/>
                <a:cs typeface="+mn-lt"/>
              </a:rPr>
              <a:t>tańsze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prostsze</a:t>
            </a:r>
            <a:r>
              <a:rPr lang="en-US" sz="2000">
                <a:ea typeface="+mn-lt"/>
                <a:cs typeface="+mn-lt"/>
              </a:rPr>
              <a:t> w </a:t>
            </a:r>
            <a:r>
              <a:rPr lang="en-US" sz="2000" err="1">
                <a:ea typeface="+mn-lt"/>
                <a:cs typeface="+mn-lt"/>
              </a:rPr>
              <a:t>utrzymaniu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szczególnie</a:t>
            </a:r>
            <a:r>
              <a:rPr lang="en-US" sz="2000">
                <a:ea typeface="+mn-lt"/>
                <a:cs typeface="+mn-lt"/>
              </a:rPr>
              <a:t> w </a:t>
            </a:r>
            <a:r>
              <a:rPr lang="en-US" sz="2000" err="1">
                <a:ea typeface="+mn-lt"/>
                <a:cs typeface="+mn-lt"/>
              </a:rPr>
              <a:t>przypadku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prostych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baz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klucz-wartość</a:t>
            </a:r>
            <a:r>
              <a:rPr lang="en-US" sz="2000">
                <a:ea typeface="+mn-lt"/>
                <a:cs typeface="+mn-lt"/>
              </a:rPr>
              <a:t>) </a:t>
            </a:r>
            <a:r>
              <a:rPr lang="en-US" sz="2000" err="1">
                <a:ea typeface="+mn-lt"/>
                <a:cs typeface="+mn-lt"/>
              </a:rPr>
              <a:t>nie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wymagają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skomplikowanych</a:t>
            </a:r>
            <a:r>
              <a:rPr lang="en-US" sz="2000">
                <a:ea typeface="+mn-lt"/>
                <a:cs typeface="+mn-lt"/>
              </a:rPr>
              <a:t> RDBMS,</a:t>
            </a:r>
            <a:endParaRPr lang="en-US" sz="2000">
              <a:cs typeface="Calibri" panose="020F0502020204030204"/>
            </a:endParaRPr>
          </a:p>
          <a:p>
            <a:pPr>
              <a:buChar char="•"/>
            </a:pPr>
            <a:r>
              <a:rPr lang="en-US" sz="2000">
                <a:ea typeface="+mn-lt"/>
                <a:cs typeface="+mn-lt"/>
              </a:rPr>
              <a:t>z </a:t>
            </a:r>
            <a:r>
              <a:rPr lang="en-US" sz="2000" err="1">
                <a:ea typeface="+mn-lt"/>
                <a:cs typeface="+mn-lt"/>
              </a:rPr>
              <a:t>natury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skalowalne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łatwe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skalowanie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horyzontalne</a:t>
            </a:r>
            <a:r>
              <a:rPr lang="en-US" sz="2000">
                <a:ea typeface="+mn-lt"/>
                <a:cs typeface="+mn-lt"/>
              </a:rPr>
              <a:t>).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>
              <a:cs typeface="Calibri" panose="020F0502020204030204"/>
            </a:endParaRPr>
          </a:p>
          <a:p>
            <a:br>
              <a:rPr lang="en-US"/>
            </a:br>
            <a:br>
              <a:rPr lang="en-US"/>
            </a:br>
            <a:endParaRPr lang="en-US">
              <a:cs typeface="Calibri"/>
            </a:endParaRPr>
          </a:p>
          <a:p>
            <a:pPr indent="-228600">
              <a:buChar char="•"/>
            </a:pPr>
            <a:endParaRPr lang="en-US" sz="2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779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866A44-E123-415C-B965-415F343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Zalety</a:t>
            </a:r>
            <a:r>
              <a:rPr lang="en-US" sz="40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baz</a:t>
            </a:r>
            <a:r>
              <a:rPr lang="en-US" sz="40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SQL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9660C81-38CE-4471-A674-4DA6C060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Nowoczesna baza danych MS SQL pozwala na łatwiejsze tworzenie dodatkowych raportów i zestawień - w naturalny sposób lepiej współpracuje z Microsoft Office (standardowe narzędzia np. Word, Excel, Access)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Istotnym faktem jest, że w oparciu o bazę MS SQL zarządzanie większymi bazami danych jest łatwiejsze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Baza MS SQL jest bardziej odporna na uszkodzenia</a:t>
            </a:r>
            <a:br>
              <a:rPr lang="en-US" sz="2200">
                <a:solidFill>
                  <a:srgbClr val="FFFFFF"/>
                </a:solidFill>
              </a:rPr>
            </a:b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A26C96-C558-4C6A-AE5C-1DBEEA50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1494503"/>
            <a:ext cx="10707329" cy="25802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3"/>
                </a:solidFill>
                <a:cs typeface="Calibri Light"/>
              </a:rPr>
              <a:t>Co </a:t>
            </a:r>
            <a:r>
              <a:rPr lang="en-US" sz="6000" dirty="0" err="1">
                <a:solidFill>
                  <a:schemeClr val="accent3"/>
                </a:solidFill>
                <a:cs typeface="Calibri Light"/>
              </a:rPr>
              <a:t>można</a:t>
            </a:r>
            <a:r>
              <a:rPr lang="pl-PL" sz="6000" dirty="0">
                <a:solidFill>
                  <a:schemeClr val="accent3"/>
                </a:solidFill>
                <a:cs typeface="Calibri Light"/>
              </a:rPr>
              <a:t>?</a:t>
            </a:r>
            <a:br>
              <a:rPr lang="pl-PL" sz="6000" dirty="0">
                <a:solidFill>
                  <a:schemeClr val="accent3"/>
                </a:solidFill>
                <a:cs typeface="Calibri Light"/>
              </a:rPr>
            </a:br>
            <a:r>
              <a:rPr lang="en-US" sz="6000" dirty="0" err="1">
                <a:solidFill>
                  <a:schemeClr val="accent3"/>
                </a:solidFill>
                <a:cs typeface="Calibri Light"/>
              </a:rPr>
              <a:t>serializować</a:t>
            </a:r>
            <a:r>
              <a:rPr lang="en-US" sz="6000" dirty="0">
                <a:solidFill>
                  <a:schemeClr val="accent3"/>
                </a:solidFill>
                <a:cs typeface="Calibri Light"/>
              </a:rPr>
              <a:t> I </a:t>
            </a:r>
            <a:r>
              <a:rPr lang="en-US" sz="6000" dirty="0" err="1">
                <a:solidFill>
                  <a:schemeClr val="accent3"/>
                </a:solidFill>
                <a:cs typeface="Calibri Light"/>
              </a:rPr>
              <a:t>deserializować</a:t>
            </a:r>
            <a:endParaRPr lang="en-US" sz="6000" kern="1200" dirty="0">
              <a:solidFill>
                <a:schemeClr val="accent3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5072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1284</Words>
  <Application>Microsoft Office PowerPoint</Application>
  <PresentationFormat>Panoramiczny</PresentationFormat>
  <Paragraphs>120</Paragraphs>
  <Slides>54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Century Gothic</vt:lpstr>
      <vt:lpstr>Wingdings 3</vt:lpstr>
      <vt:lpstr>Jon</vt:lpstr>
      <vt:lpstr>Serializacja</vt:lpstr>
      <vt:lpstr>Agenda </vt:lpstr>
      <vt:lpstr>Co to jest serializacja?</vt:lpstr>
      <vt:lpstr>Co to jest deserializacja?</vt:lpstr>
      <vt:lpstr>Po co stosuje się serializację?</vt:lpstr>
      <vt:lpstr>Zalety serializacji</vt:lpstr>
      <vt:lpstr>Zalety baz NoSQL</vt:lpstr>
      <vt:lpstr>Zalety baz SQL</vt:lpstr>
      <vt:lpstr>Co można? serializować I deserializować</vt:lpstr>
      <vt:lpstr>XML XmlSerializer</vt:lpstr>
      <vt:lpstr>Serializacja</vt:lpstr>
      <vt:lpstr>Kod</vt:lpstr>
      <vt:lpstr>Wynik</vt:lpstr>
      <vt:lpstr>Deserializacja</vt:lpstr>
      <vt:lpstr>Kod</vt:lpstr>
      <vt:lpstr>Wynik</vt:lpstr>
      <vt:lpstr>JSON</vt:lpstr>
      <vt:lpstr>Serializacja</vt:lpstr>
      <vt:lpstr>Kod</vt:lpstr>
      <vt:lpstr>Wynik</vt:lpstr>
      <vt:lpstr>Deserializacja</vt:lpstr>
      <vt:lpstr>Kod</vt:lpstr>
      <vt:lpstr>Wynik</vt:lpstr>
      <vt:lpstr>Yaml</vt:lpstr>
      <vt:lpstr>Cele języka</vt:lpstr>
      <vt:lpstr>Serializacja</vt:lpstr>
      <vt:lpstr>Kod</vt:lpstr>
      <vt:lpstr>Wynik</vt:lpstr>
      <vt:lpstr>Deserializacja</vt:lpstr>
      <vt:lpstr>Kod</vt:lpstr>
      <vt:lpstr>Wynik</vt:lpstr>
      <vt:lpstr>Serializacja binarna</vt:lpstr>
      <vt:lpstr>Serializacja</vt:lpstr>
      <vt:lpstr>Kod</vt:lpstr>
      <vt:lpstr>Wynik</vt:lpstr>
      <vt:lpstr>Deserializacja</vt:lpstr>
      <vt:lpstr>Kod</vt:lpstr>
      <vt:lpstr>Wynik</vt:lpstr>
      <vt:lpstr>Baza danych SQL na przykładzie MySQL</vt:lpstr>
      <vt:lpstr>Cechy MySQL</vt:lpstr>
      <vt:lpstr>Serializacja - Na przykładzie SQLite</vt:lpstr>
      <vt:lpstr>Kod</vt:lpstr>
      <vt:lpstr>Wynik</vt:lpstr>
      <vt:lpstr>Deserializacja - Na przykładzie SQLite</vt:lpstr>
      <vt:lpstr>Kod</vt:lpstr>
      <vt:lpstr>Wynik</vt:lpstr>
      <vt:lpstr>NoSQL</vt:lpstr>
      <vt:lpstr>Rodzaje Baz NoSQL</vt:lpstr>
      <vt:lpstr>Serializacja - Na przykładzie MongoDB</vt:lpstr>
      <vt:lpstr>Kod </vt:lpstr>
      <vt:lpstr>Wynik</vt:lpstr>
      <vt:lpstr>Deserializacja Na przykładzie MongoDB</vt:lpstr>
      <vt:lpstr>Kod</vt:lpstr>
      <vt:lpstr>Wynik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Maciek</dc:creator>
  <cp:lastModifiedBy>Maciek</cp:lastModifiedBy>
  <cp:revision>20</cp:revision>
  <dcterms:created xsi:type="dcterms:W3CDTF">2020-06-19T17:20:34Z</dcterms:created>
  <dcterms:modified xsi:type="dcterms:W3CDTF">2020-06-19T22:02:54Z</dcterms:modified>
</cp:coreProperties>
</file>