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71" r:id="rId10"/>
    <p:sldId id="262" r:id="rId11"/>
    <p:sldId id="273" r:id="rId12"/>
    <p:sldId id="274" r:id="rId13"/>
    <p:sldId id="275" r:id="rId14"/>
    <p:sldId id="276" r:id="rId15"/>
    <p:sldId id="263" r:id="rId16"/>
    <p:sldId id="277" r:id="rId17"/>
    <p:sldId id="278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2476"/>
  </p:normalViewPr>
  <p:slideViewPr>
    <p:cSldViewPr snapToGrid="0" snapToObjects="1">
      <p:cViewPr varScale="1">
        <p:scale>
          <a:sx n="101" d="100"/>
          <a:sy n="101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8BB33-B492-7B47-98CE-8BBD849CA4F9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19EA8-4175-7743-890E-E1CA362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9EA8-4175-7743-890E-E1CA362A17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9EA8-4175-7743-890E-E1CA362A17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2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9EA8-4175-7743-890E-E1CA362A17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sitio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4775" y="4670246"/>
            <a:ext cx="7315200" cy="914400"/>
          </a:xfrm>
        </p:spPr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HTML, BOOTSTRAP y un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432" y="2779066"/>
            <a:ext cx="2672408" cy="17746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0423" y="3244334"/>
            <a:ext cx="23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28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Tercer ejercicio</a:t>
            </a:r>
            <a:br>
              <a:rPr lang="en-US" dirty="0" smtClean="0"/>
            </a:br>
            <a:r>
              <a:rPr lang="en-US" sz="2400" dirty="0" err="1" smtClean="0"/>
              <a:t>Agregar</a:t>
            </a:r>
            <a:r>
              <a:rPr lang="en-US" sz="2400" dirty="0" smtClean="0"/>
              <a:t> </a:t>
            </a:r>
            <a:r>
              <a:rPr lang="en-US" sz="2400" dirty="0" err="1" smtClean="0"/>
              <a:t>contenido</a:t>
            </a:r>
            <a:r>
              <a:rPr lang="en-US" sz="2400" dirty="0" smtClean="0"/>
              <a:t> a la </a:t>
            </a:r>
            <a:r>
              <a:rPr lang="en-US" sz="2400" dirty="0" err="1" smtClean="0"/>
              <a:t>sección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bienvenida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12292"/>
          </a:xfrm>
        </p:spPr>
        <p:txBody>
          <a:bodyPr/>
          <a:lstStyle/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corto</a:t>
            </a:r>
            <a:r>
              <a:rPr lang="en-US" dirty="0" smtClean="0"/>
              <a:t> e imagen que </a:t>
            </a:r>
            <a:r>
              <a:rPr lang="en-US" dirty="0" err="1" smtClean="0"/>
              <a:t>será</a:t>
            </a:r>
            <a:r>
              <a:rPr lang="en-US" dirty="0" smtClean="0"/>
              <a:t> lo primero que el </a:t>
            </a:r>
            <a:r>
              <a:rPr lang="en-US" dirty="0" err="1" smtClean="0"/>
              <a:t>visitante</a:t>
            </a:r>
            <a:r>
              <a:rPr lang="en-US" dirty="0" smtClean="0"/>
              <a:t> </a:t>
            </a:r>
            <a:r>
              <a:rPr lang="en-US" dirty="0" err="1" smtClean="0"/>
              <a:t>vea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676400"/>
            <a:ext cx="7165509" cy="2164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76" y="4047561"/>
            <a:ext cx="4215044" cy="26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Tercer ejercicio</a:t>
            </a:r>
            <a:br>
              <a:rPr lang="en-US" dirty="0" smtClean="0"/>
            </a:br>
            <a:r>
              <a:rPr lang="en-US" sz="2400" dirty="0" err="1" smtClean="0"/>
              <a:t>Agregar</a:t>
            </a:r>
            <a:r>
              <a:rPr lang="en-US" sz="2400" dirty="0" smtClean="0"/>
              <a:t> </a:t>
            </a:r>
            <a:r>
              <a:rPr lang="en-US" sz="2400" dirty="0" err="1" smtClean="0"/>
              <a:t>contenido</a:t>
            </a:r>
            <a:r>
              <a:rPr lang="en-US" sz="2400" dirty="0" smtClean="0"/>
              <a:t> a la </a:t>
            </a:r>
            <a:r>
              <a:rPr lang="en-US" sz="2400" dirty="0" err="1" smtClean="0"/>
              <a:t>sección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bienvenida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12292"/>
          </a:xfrm>
        </p:spPr>
        <p:txBody>
          <a:bodyPr/>
          <a:lstStyle/>
          <a:p>
            <a:r>
              <a:rPr lang="en-US" dirty="0" smtClean="0"/>
              <a:t>Lo </a:t>
            </a:r>
            <a:r>
              <a:rPr lang="en-US" dirty="0" err="1" smtClean="0"/>
              <a:t>arreglaremos</a:t>
            </a:r>
            <a:r>
              <a:rPr lang="en-US" dirty="0" smtClean="0"/>
              <a:t> </a:t>
            </a:r>
            <a:r>
              <a:rPr lang="en-US" dirty="0" err="1" smtClean="0"/>
              <a:t>agregando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r>
              <a:rPr lang="en-US" dirty="0" smtClean="0"/>
              <a:t>-responsive a la imagen y un </a:t>
            </a:r>
            <a:r>
              <a:rPr lang="en-US" dirty="0" err="1" smtClean="0"/>
              <a:t>contenedor</a:t>
            </a:r>
            <a:r>
              <a:rPr lang="en-US" dirty="0" smtClean="0"/>
              <a:t> que </a:t>
            </a:r>
            <a:r>
              <a:rPr lang="en-US" dirty="0" err="1" smtClean="0"/>
              <a:t>contenga</a:t>
            </a:r>
            <a:r>
              <a:rPr lang="en-US" dirty="0" smtClean="0"/>
              <a:t> las </a:t>
            </a:r>
            <a:r>
              <a:rPr lang="en-US" dirty="0" err="1" smtClean="0"/>
              <a:t>divisiones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676399"/>
            <a:ext cx="7315200" cy="2566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9" y="4323511"/>
            <a:ext cx="6345137" cy="24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Cuarto </a:t>
            </a:r>
            <a:r>
              <a:rPr lang="en-US" dirty="0" err="1" smtClean="0"/>
              <a:t>ejercicio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/>
              <a:t>Agregar</a:t>
            </a:r>
            <a:r>
              <a:rPr lang="en-US" sz="2400" dirty="0"/>
              <a:t> </a:t>
            </a:r>
            <a:r>
              <a:rPr lang="en-US" sz="2400" dirty="0" err="1"/>
              <a:t>contenido</a:t>
            </a:r>
            <a:r>
              <a:rPr lang="en-US" sz="2400" dirty="0"/>
              <a:t> a la </a:t>
            </a:r>
            <a:r>
              <a:rPr lang="en-US" sz="2400" dirty="0" err="1"/>
              <a:t>sección</a:t>
            </a:r>
            <a:r>
              <a:rPr lang="en-US" sz="2400" dirty="0"/>
              <a:t> de </a:t>
            </a:r>
            <a:r>
              <a:rPr lang="en-US" sz="2400" dirty="0" err="1" smtClean="0"/>
              <a:t>mis</a:t>
            </a:r>
            <a:r>
              <a:rPr lang="en-US" sz="2400" dirty="0" smtClean="0"/>
              <a:t> </a:t>
            </a:r>
            <a:r>
              <a:rPr lang="en-US" sz="2400" dirty="0" err="1" smtClean="0"/>
              <a:t>estudios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29412"/>
          </a:xfrm>
        </p:spPr>
        <p:txBody>
          <a:bodyPr/>
          <a:lstStyle/>
          <a:p>
            <a:r>
              <a:rPr lang="en-US" dirty="0" err="1" smtClean="0"/>
              <a:t>Mostrar</a:t>
            </a:r>
            <a:r>
              <a:rPr lang="en-US" dirty="0" err="1" smtClean="0"/>
              <a:t>emos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las </a:t>
            </a:r>
            <a:r>
              <a:rPr lang="en-US" dirty="0" err="1" smtClean="0"/>
              <a:t>asignaturas</a:t>
            </a:r>
            <a:r>
              <a:rPr lang="en-US" dirty="0" smtClean="0"/>
              <a:t> que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gustan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493519"/>
            <a:ext cx="7315200" cy="1774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18" y="3378637"/>
            <a:ext cx="5829300" cy="34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Cuarto </a:t>
            </a:r>
            <a:r>
              <a:rPr lang="en-US" dirty="0" err="1" smtClean="0"/>
              <a:t>ejercicio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/>
              <a:t>Agregar</a:t>
            </a:r>
            <a:r>
              <a:rPr lang="en-US" sz="2400" dirty="0"/>
              <a:t> </a:t>
            </a:r>
            <a:r>
              <a:rPr lang="en-US" sz="2400" dirty="0" err="1"/>
              <a:t>contenido</a:t>
            </a:r>
            <a:r>
              <a:rPr lang="en-US" sz="2400" dirty="0"/>
              <a:t> a la </a:t>
            </a:r>
            <a:r>
              <a:rPr lang="en-US" sz="2400" dirty="0" err="1"/>
              <a:t>sección</a:t>
            </a:r>
            <a:r>
              <a:rPr lang="en-US" sz="2400" dirty="0"/>
              <a:t> de </a:t>
            </a:r>
            <a:r>
              <a:rPr lang="en-US" sz="2400" dirty="0" err="1" smtClean="0"/>
              <a:t>mis</a:t>
            </a:r>
            <a:r>
              <a:rPr lang="en-US" sz="2400" dirty="0" smtClean="0"/>
              <a:t> </a:t>
            </a:r>
            <a:r>
              <a:rPr lang="en-US" sz="2400" dirty="0" err="1" smtClean="0"/>
              <a:t>estudios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29412"/>
          </a:xfrm>
        </p:spPr>
        <p:txBody>
          <a:bodyPr/>
          <a:lstStyle/>
          <a:p>
            <a:r>
              <a:rPr lang="en-US" dirty="0" smtClean="0"/>
              <a:t>¿Y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agregamos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info y le </a:t>
            </a:r>
            <a:r>
              <a:rPr lang="en-US" dirty="0" err="1" smtClean="0"/>
              <a:t>ponemos</a:t>
            </a:r>
            <a:r>
              <a:rPr lang="en-US" dirty="0" smtClean="0"/>
              <a:t> color de </a:t>
            </a:r>
            <a:r>
              <a:rPr lang="en-US" dirty="0" err="1" smtClean="0"/>
              <a:t>fondo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493520"/>
            <a:ext cx="6376402" cy="4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Cuarto </a:t>
            </a:r>
            <a:r>
              <a:rPr lang="en-US" dirty="0" err="1" smtClean="0"/>
              <a:t>ejercicio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/>
              <a:t>Agregar</a:t>
            </a:r>
            <a:r>
              <a:rPr lang="en-US" sz="2400" dirty="0"/>
              <a:t> </a:t>
            </a:r>
            <a:r>
              <a:rPr lang="en-US" sz="2400" dirty="0" err="1"/>
              <a:t>contenido</a:t>
            </a:r>
            <a:r>
              <a:rPr lang="en-US" sz="2400" dirty="0"/>
              <a:t> a la </a:t>
            </a:r>
            <a:r>
              <a:rPr lang="en-US" sz="2400" dirty="0" err="1"/>
              <a:t>sección</a:t>
            </a:r>
            <a:r>
              <a:rPr lang="en-US" sz="2400" dirty="0"/>
              <a:t> de </a:t>
            </a:r>
            <a:r>
              <a:rPr lang="en-US" sz="2400" dirty="0" err="1" smtClean="0"/>
              <a:t>mis</a:t>
            </a:r>
            <a:r>
              <a:rPr lang="en-US" sz="2400" dirty="0" smtClean="0"/>
              <a:t> </a:t>
            </a:r>
            <a:r>
              <a:rPr lang="en-US" sz="2400" dirty="0" err="1" smtClean="0"/>
              <a:t>estudios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29412"/>
          </a:xfrm>
        </p:spPr>
        <p:txBody>
          <a:bodyPr/>
          <a:lstStyle/>
          <a:p>
            <a:r>
              <a:rPr lang="en-US" dirty="0" err="1" smtClean="0"/>
              <a:t>Quedaría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701660"/>
            <a:ext cx="73152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Quinto </a:t>
            </a:r>
            <a:r>
              <a:rPr lang="en-US" dirty="0" err="1" smtClean="0"/>
              <a:t>ejercicio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/>
              <a:t>Crear</a:t>
            </a:r>
            <a:r>
              <a:rPr lang="en-US" sz="2400" dirty="0" smtClean="0"/>
              <a:t> </a:t>
            </a:r>
            <a:r>
              <a:rPr lang="en-US" sz="2400" dirty="0" err="1" smtClean="0"/>
              <a:t>sección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información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contacto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44652"/>
          </a:xfrm>
        </p:spPr>
        <p:txBody>
          <a:bodyPr/>
          <a:lstStyle/>
          <a:p>
            <a:r>
              <a:rPr lang="en-US" dirty="0" err="1" smtClean="0"/>
              <a:t>Agregaremos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nuestras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847090"/>
            <a:ext cx="7188200" cy="2217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5469502"/>
            <a:ext cx="7188200" cy="5110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477010"/>
            <a:ext cx="7188200" cy="11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Quinto </a:t>
            </a:r>
            <a:r>
              <a:rPr lang="en-US" dirty="0" err="1" smtClean="0"/>
              <a:t>ejercicio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/>
              <a:t>Crear</a:t>
            </a:r>
            <a:r>
              <a:rPr lang="en-US" sz="2400" dirty="0" smtClean="0"/>
              <a:t> </a:t>
            </a:r>
            <a:r>
              <a:rPr lang="en-US" sz="2400" dirty="0" err="1" smtClean="0"/>
              <a:t>sección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información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contacto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446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pequeño</a:t>
            </a:r>
            <a:r>
              <a:rPr lang="en-US" dirty="0" smtClean="0"/>
              <a:t> y no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lleva</a:t>
            </a:r>
            <a:r>
              <a:rPr lang="en-US" dirty="0" smtClean="0"/>
              <a:t> a </a:t>
            </a:r>
            <a:r>
              <a:rPr lang="en-US" dirty="0" err="1" smtClean="0"/>
              <a:t>ninguna</a:t>
            </a:r>
            <a:r>
              <a:rPr lang="en-US" dirty="0" smtClean="0"/>
              <a:t> parte, </a:t>
            </a:r>
            <a:r>
              <a:rPr lang="en-US" dirty="0" err="1" smtClean="0"/>
              <a:t>así</a:t>
            </a:r>
            <a:r>
              <a:rPr lang="en-US" dirty="0" smtClean="0"/>
              <a:t> que lo </a:t>
            </a:r>
            <a:r>
              <a:rPr lang="en-US" dirty="0" err="1" smtClean="0"/>
              <a:t>agrandaremos</a:t>
            </a:r>
            <a:r>
              <a:rPr lang="en-US" dirty="0" smtClean="0"/>
              <a:t>, </a:t>
            </a:r>
            <a:r>
              <a:rPr lang="en-US" dirty="0" err="1" smtClean="0"/>
              <a:t>cambiaremos</a:t>
            </a:r>
            <a:r>
              <a:rPr lang="en-US" dirty="0" smtClean="0"/>
              <a:t> color y </a:t>
            </a:r>
            <a:r>
              <a:rPr lang="en-US" dirty="0" err="1" smtClean="0"/>
              <a:t>agregaremos</a:t>
            </a:r>
            <a:r>
              <a:rPr lang="en-US" dirty="0" smtClean="0"/>
              <a:t> el link </a:t>
            </a:r>
            <a:r>
              <a:rPr lang="en-US" dirty="0" err="1" smtClean="0"/>
              <a:t>hacia</a:t>
            </a:r>
            <a:r>
              <a:rPr lang="en-US" dirty="0" smtClean="0"/>
              <a:t> la red social.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508761"/>
            <a:ext cx="7315200" cy="2511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813300"/>
            <a:ext cx="7315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652" y="1123837"/>
            <a:ext cx="8365787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3529012"/>
            <a:ext cx="7315200" cy="1024699"/>
          </a:xfrm>
        </p:spPr>
        <p:txBody>
          <a:bodyPr/>
          <a:lstStyle/>
          <a:p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sitio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HTML, BOOTSTRAP y un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endParaRPr lang="en-US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69848" y="2940989"/>
            <a:ext cx="6022930" cy="47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Muchas</a:t>
            </a:r>
            <a:r>
              <a:rPr lang="en-US" dirty="0" smtClean="0"/>
              <a:t> gracias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asistir</a:t>
            </a:r>
            <a:r>
              <a:rPr lang="en-US" dirty="0" smtClean="0"/>
              <a:t> al taller </a:t>
            </a:r>
            <a:r>
              <a:rPr lang="en-US" dirty="0" err="1" smtClean="0"/>
              <a:t>introductorio</a:t>
            </a:r>
            <a:r>
              <a:rPr lang="en-US" dirty="0" smtClean="0"/>
              <a:t> 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432" y="2779066"/>
            <a:ext cx="2672408" cy="17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lograr</a:t>
            </a:r>
            <a:r>
              <a:rPr lang="en-US" dirty="0" smtClean="0"/>
              <a:t> con </a:t>
            </a:r>
            <a:r>
              <a:rPr lang="en-US" dirty="0" err="1" smtClean="0"/>
              <a:t>este</a:t>
            </a:r>
            <a:r>
              <a:rPr lang="en-US" dirty="0" smtClean="0"/>
              <a:t> 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Crear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sitio</a:t>
            </a:r>
            <a:r>
              <a:rPr lang="en-US" sz="2800" dirty="0" smtClean="0"/>
              <a:t> web </a:t>
            </a:r>
            <a:r>
              <a:rPr lang="en-US" sz="2800" b="1" dirty="0" smtClean="0"/>
              <a:t>ONE PAGE</a:t>
            </a:r>
            <a:r>
              <a:rPr lang="en-US" sz="2800" dirty="0" smtClean="0"/>
              <a:t> (de </a:t>
            </a:r>
            <a:r>
              <a:rPr lang="en-US" sz="2800" dirty="0" err="1" smtClean="0"/>
              <a:t>una</a:t>
            </a:r>
            <a:r>
              <a:rPr lang="en-US" sz="2800" dirty="0" smtClean="0"/>
              <a:t> sola </a:t>
            </a:r>
            <a:r>
              <a:rPr lang="en-US" sz="2800" dirty="0" err="1" smtClean="0"/>
              <a:t>página</a:t>
            </a:r>
            <a:r>
              <a:rPr lang="en-US" sz="2800" dirty="0" smtClean="0"/>
              <a:t>) con </a:t>
            </a:r>
            <a:r>
              <a:rPr lang="en-US" sz="2800" dirty="0" err="1" smtClean="0"/>
              <a:t>información</a:t>
            </a:r>
            <a:r>
              <a:rPr lang="en-US" sz="2800" dirty="0" smtClean="0"/>
              <a:t> </a:t>
            </a:r>
            <a:r>
              <a:rPr lang="en-US" sz="2800" dirty="0" err="1" smtClean="0"/>
              <a:t>tuya</a:t>
            </a:r>
            <a:r>
              <a:rPr lang="en-US" sz="2800" dirty="0" smtClean="0"/>
              <a:t> (</a:t>
            </a:r>
            <a:r>
              <a:rPr lang="en-US" sz="2800" dirty="0" err="1" smtClean="0"/>
              <a:t>nombre</a:t>
            </a:r>
            <a:r>
              <a:rPr lang="en-US" sz="2800" dirty="0" smtClean="0"/>
              <a:t>, </a:t>
            </a:r>
            <a:r>
              <a:rPr lang="en-US" sz="2800" dirty="0" err="1" smtClean="0"/>
              <a:t>foto</a:t>
            </a:r>
            <a:r>
              <a:rPr lang="en-US" sz="2800" dirty="0" smtClean="0"/>
              <a:t>, </a:t>
            </a:r>
            <a:r>
              <a:rPr lang="en-US" sz="2800" dirty="0" err="1" smtClean="0"/>
              <a:t>colegio</a:t>
            </a:r>
            <a:r>
              <a:rPr lang="en-US" sz="2800" dirty="0" smtClean="0"/>
              <a:t> y </a:t>
            </a:r>
            <a:r>
              <a:rPr lang="en-US" sz="2800" dirty="0" err="1" smtClean="0"/>
              <a:t>curso</a:t>
            </a:r>
            <a:r>
              <a:rPr lang="en-US" sz="2800" dirty="0" smtClean="0"/>
              <a:t> a la que vas,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lvl="1"/>
            <a:r>
              <a:rPr lang="en-US" sz="2200" dirty="0" err="1"/>
              <a:t>Aprender</a:t>
            </a:r>
            <a:r>
              <a:rPr lang="en-US" sz="2200" dirty="0"/>
              <a:t> de HTML</a:t>
            </a:r>
          </a:p>
          <a:p>
            <a:pPr lvl="1"/>
            <a:r>
              <a:rPr lang="en-US" sz="2200" dirty="0" err="1"/>
              <a:t>Aprender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de </a:t>
            </a:r>
            <a:r>
              <a:rPr lang="en-US" sz="2200" dirty="0" err="1"/>
              <a:t>diseño</a:t>
            </a:r>
            <a:r>
              <a:rPr lang="en-US" sz="2200" dirty="0"/>
              <a:t> </a:t>
            </a:r>
            <a:r>
              <a:rPr lang="en-US" sz="2200" dirty="0" err="1"/>
              <a:t>usando</a:t>
            </a:r>
            <a:r>
              <a:rPr lang="en-US" sz="2200" dirty="0"/>
              <a:t> BOOTSTRAP </a:t>
            </a:r>
            <a:r>
              <a:rPr lang="en-US" sz="2200" dirty="0" smtClean="0"/>
              <a:t>3.3.7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67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etiquetas</a:t>
            </a:r>
            <a:r>
              <a:rPr lang="en-US" dirty="0" smtClean="0"/>
              <a:t> (</a:t>
            </a:r>
            <a:r>
              <a:rPr lang="en-US" b="1" dirty="0" smtClean="0"/>
              <a:t>tags</a:t>
            </a:r>
            <a:r>
              <a:rPr lang="en-US" dirty="0" smtClean="0"/>
              <a:t>) que </a:t>
            </a:r>
            <a:r>
              <a:rPr lang="en-US" dirty="0" err="1" smtClean="0"/>
              <a:t>sirve</a:t>
            </a:r>
            <a:r>
              <a:rPr lang="en-US" dirty="0" smtClean="0"/>
              <a:t> para </a:t>
            </a:r>
            <a:r>
              <a:rPr lang="en-US" dirty="0" err="1" smtClean="0"/>
              <a:t>explicarle</a:t>
            </a:r>
            <a:r>
              <a:rPr lang="en-US" dirty="0" smtClean="0"/>
              <a:t> al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b="1" dirty="0" err="1" smtClean="0"/>
              <a:t>cómo</a:t>
            </a:r>
            <a:r>
              <a:rPr lang="en-US" b="1" dirty="0" smtClean="0"/>
              <a:t> </a:t>
            </a:r>
            <a:r>
              <a:rPr lang="en-US" b="1" dirty="0" err="1" smtClean="0"/>
              <a:t>está</a:t>
            </a:r>
            <a:r>
              <a:rPr lang="en-US" b="1" dirty="0" smtClean="0"/>
              <a:t> </a:t>
            </a:r>
            <a:r>
              <a:rPr lang="en-US" b="1" dirty="0" err="1" smtClean="0"/>
              <a:t>estructurada</a:t>
            </a:r>
            <a:r>
              <a:rPr lang="en-US" b="1" dirty="0" smtClean="0"/>
              <a:t> la </a:t>
            </a:r>
            <a:r>
              <a:rPr lang="en-US" b="1" dirty="0" err="1" smtClean="0"/>
              <a:t>página</a:t>
            </a:r>
            <a:r>
              <a:rPr lang="en-US" b="1" dirty="0" smtClean="0"/>
              <a:t> web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Las </a:t>
            </a:r>
            <a:r>
              <a:rPr lang="en-US" dirty="0" err="1"/>
              <a:t>etiquetas</a:t>
            </a:r>
            <a:r>
              <a:rPr lang="en-US" dirty="0"/>
              <a:t> que </a:t>
            </a:r>
            <a:r>
              <a:rPr lang="en-US" dirty="0" err="1" smtClean="0"/>
              <a:t>utilizaremos</a:t>
            </a:r>
            <a:r>
              <a:rPr lang="en-US" dirty="0" smtClean="0"/>
              <a:t> para </a:t>
            </a:r>
            <a:r>
              <a:rPr lang="en-US" dirty="0" err="1" smtClean="0"/>
              <a:t>este</a:t>
            </a:r>
            <a:r>
              <a:rPr lang="en-US" dirty="0" smtClean="0"/>
              <a:t> taller son:</a:t>
            </a:r>
          </a:p>
          <a:p>
            <a:pPr lvl="1"/>
            <a:r>
              <a:rPr lang="en-US" dirty="0"/>
              <a:t>&lt;html</a:t>
            </a:r>
            <a:r>
              <a:rPr lang="en-US" dirty="0" smtClean="0"/>
              <a:t>&gt;</a:t>
            </a:r>
            <a:r>
              <a:rPr lang="en-US" dirty="0"/>
              <a:t> </a:t>
            </a:r>
            <a:r>
              <a:rPr lang="en-US" dirty="0" smtClean="0"/>
              <a:t>&lt;/html&gt;</a:t>
            </a:r>
          </a:p>
          <a:p>
            <a:pPr lvl="1"/>
            <a:r>
              <a:rPr lang="en-US" dirty="0"/>
              <a:t>&lt;head&gt; </a:t>
            </a:r>
            <a:r>
              <a:rPr lang="en-US" dirty="0" smtClean="0"/>
              <a:t>&lt;/head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title&gt;&lt;/title</a:t>
            </a:r>
            <a:r>
              <a:rPr lang="en-US" dirty="0" smtClean="0"/>
              <a:t>&gt;</a:t>
            </a:r>
          </a:p>
          <a:p>
            <a:pPr lvl="1"/>
            <a:r>
              <a:rPr lang="en-US" dirty="0"/>
              <a:t>&lt;body&gt; &lt;/body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&lt;section&gt; &lt;/section&gt;</a:t>
            </a:r>
            <a:endParaRPr lang="en-US" dirty="0"/>
          </a:p>
          <a:p>
            <a:pPr lvl="1"/>
            <a:r>
              <a:rPr lang="en-US" dirty="0" smtClean="0"/>
              <a:t>&lt;h1&gt;</a:t>
            </a:r>
            <a:r>
              <a:rPr lang="en-US" dirty="0"/>
              <a:t> </a:t>
            </a:r>
            <a:r>
              <a:rPr lang="en-US" dirty="0" smtClean="0"/>
              <a:t>&lt;/h1&gt;, &lt;h2&gt; </a:t>
            </a:r>
            <a:r>
              <a:rPr lang="en-US" dirty="0"/>
              <a:t>&lt;/</a:t>
            </a:r>
            <a:r>
              <a:rPr lang="en-US" dirty="0" smtClean="0"/>
              <a:t>h2&gt;, </a:t>
            </a:r>
            <a:r>
              <a:rPr lang="en-US" dirty="0"/>
              <a:t>&lt;</a:t>
            </a:r>
            <a:r>
              <a:rPr lang="en-US" dirty="0" smtClean="0"/>
              <a:t>h3&gt; </a:t>
            </a:r>
            <a:r>
              <a:rPr lang="en-US" dirty="0"/>
              <a:t>&lt;/</a:t>
            </a:r>
            <a:r>
              <a:rPr lang="en-US" dirty="0" smtClean="0"/>
              <a:t>h3&gt;, </a:t>
            </a:r>
            <a:r>
              <a:rPr lang="en-US" dirty="0"/>
              <a:t>&lt;p&gt; &lt;/</a:t>
            </a:r>
            <a:r>
              <a:rPr lang="en-US" dirty="0" smtClean="0"/>
              <a:t>p&gt;</a:t>
            </a:r>
          </a:p>
          <a:p>
            <a:pPr lvl="1"/>
            <a:r>
              <a:rPr lang="en-US" dirty="0" smtClean="0"/>
              <a:t>&lt;a&gt; &lt;/a&gt;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&gt;&lt;/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&lt;footer&gt;</a:t>
            </a:r>
            <a:r>
              <a:rPr lang="en-US" dirty="0"/>
              <a:t> </a:t>
            </a:r>
            <a:r>
              <a:rPr lang="en-US" dirty="0" smtClean="0"/>
              <a:t>&lt;/footer</a:t>
            </a:r>
            <a:r>
              <a:rPr lang="en-US" dirty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01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grupo</a:t>
            </a:r>
            <a:r>
              <a:rPr lang="en-US" dirty="0" smtClean="0"/>
              <a:t> de </a:t>
            </a:r>
            <a:r>
              <a:rPr lang="en-US" dirty="0" err="1" smtClean="0"/>
              <a:t>archivos</a:t>
            </a:r>
            <a:r>
              <a:rPr lang="en-US" dirty="0" smtClean="0"/>
              <a:t> </a:t>
            </a:r>
            <a:r>
              <a:rPr lang="en-US" dirty="0" err="1" smtClean="0"/>
              <a:t>listos</a:t>
            </a:r>
            <a:r>
              <a:rPr lang="en-US" dirty="0" smtClean="0"/>
              <a:t> para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creación</a:t>
            </a:r>
            <a:r>
              <a:rPr lang="en-US" dirty="0" smtClean="0"/>
              <a:t> de la </a:t>
            </a:r>
            <a:r>
              <a:rPr lang="en-US" dirty="0" err="1" smtClean="0"/>
              <a:t>página</a:t>
            </a:r>
            <a:r>
              <a:rPr lang="en-US" dirty="0" smtClean="0"/>
              <a:t> web y que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ahorra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Los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b="1" dirty="0" smtClean="0"/>
              <a:t>BOOTSTRAP</a:t>
            </a:r>
            <a:r>
              <a:rPr lang="en-US" dirty="0" smtClean="0"/>
              <a:t> que </a:t>
            </a:r>
            <a:r>
              <a:rPr lang="en-US" dirty="0" err="1" smtClean="0"/>
              <a:t>utilizaremos</a:t>
            </a:r>
            <a:r>
              <a:rPr lang="en-US" dirty="0" smtClean="0"/>
              <a:t> para </a:t>
            </a:r>
            <a:r>
              <a:rPr lang="en-US" dirty="0" err="1" smtClean="0"/>
              <a:t>este</a:t>
            </a:r>
            <a:r>
              <a:rPr lang="en-US" dirty="0" smtClean="0"/>
              <a:t> taller </a:t>
            </a:r>
            <a:r>
              <a:rPr lang="en-US" dirty="0" err="1" smtClean="0"/>
              <a:t>serán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Grillas</a:t>
            </a:r>
            <a:r>
              <a:rPr lang="en-US" dirty="0" smtClean="0"/>
              <a:t> (grid)</a:t>
            </a:r>
          </a:p>
          <a:p>
            <a:pPr lvl="1"/>
            <a:r>
              <a:rPr lang="en-US" dirty="0" err="1" smtClean="0"/>
              <a:t>Botones</a:t>
            </a:r>
            <a:r>
              <a:rPr lang="en-US" dirty="0" smtClean="0"/>
              <a:t> (buttons)</a:t>
            </a:r>
          </a:p>
          <a:p>
            <a:pPr lvl="1"/>
            <a:r>
              <a:rPr lang="en-US" dirty="0" smtClean="0"/>
              <a:t>Barra de </a:t>
            </a:r>
            <a:r>
              <a:rPr lang="en-US" dirty="0" err="1" smtClean="0"/>
              <a:t>navegación</a:t>
            </a:r>
            <a:r>
              <a:rPr lang="en-US" dirty="0" smtClean="0"/>
              <a:t> (</a:t>
            </a:r>
            <a:r>
              <a:rPr lang="en-US" dirty="0" err="1" smtClean="0"/>
              <a:t>navbar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Listas</a:t>
            </a:r>
            <a:r>
              <a:rPr lang="en-US" dirty="0" smtClean="0"/>
              <a:t> (list)</a:t>
            </a:r>
          </a:p>
          <a:p>
            <a:r>
              <a:rPr lang="en-US" dirty="0" smtClean="0"/>
              <a:t>Y para </a:t>
            </a:r>
            <a:r>
              <a:rPr lang="en-US" dirty="0" err="1" smtClean="0"/>
              <a:t>ello</a:t>
            </a:r>
            <a:r>
              <a:rPr lang="en-US" dirty="0" smtClean="0"/>
              <a:t> </a:t>
            </a:r>
            <a:r>
              <a:rPr lang="en-US" dirty="0" err="1" smtClean="0"/>
              <a:t>utilizaremos</a:t>
            </a:r>
            <a:r>
              <a:rPr lang="en-US" dirty="0" smtClean="0"/>
              <a:t> las </a:t>
            </a:r>
            <a:r>
              <a:rPr lang="en-US" b="1" dirty="0" err="1" smtClean="0"/>
              <a:t>clases</a:t>
            </a:r>
            <a:r>
              <a:rPr lang="en-US" b="1" dirty="0" smtClean="0"/>
              <a:t> </a:t>
            </a:r>
            <a:r>
              <a:rPr lang="en-US" dirty="0" smtClean="0"/>
              <a:t>(class)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 bootstrap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 ejercicio</a:t>
            </a:r>
            <a:br>
              <a:rPr lang="en-US" dirty="0" smtClean="0"/>
            </a:br>
            <a:r>
              <a:rPr lang="en-US" sz="2400" dirty="0" err="1" smtClean="0"/>
              <a:t>Crear</a:t>
            </a:r>
            <a:r>
              <a:rPr lang="en-US" sz="2400" dirty="0" smtClean="0"/>
              <a:t> un </a:t>
            </a:r>
            <a:r>
              <a:rPr lang="en-US" sz="2400" dirty="0" err="1" smtClean="0"/>
              <a:t>archivo</a:t>
            </a:r>
            <a:r>
              <a:rPr lang="en-US" sz="2400" dirty="0" smtClean="0"/>
              <a:t> html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345692"/>
          </a:xfrm>
        </p:spPr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estarán</a:t>
            </a:r>
            <a:r>
              <a:rPr lang="en-US" dirty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y las </a:t>
            </a:r>
            <a:r>
              <a:rPr lang="en-US" dirty="0" err="1"/>
              <a:t>imágenes</a:t>
            </a:r>
            <a:endParaRPr lang="en-US" dirty="0"/>
          </a:p>
          <a:p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209800"/>
            <a:ext cx="7640933" cy="315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Segundo ejercicio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err="1" smtClean="0"/>
              <a:t>Definir</a:t>
            </a:r>
            <a:r>
              <a:rPr lang="en-US" sz="2400" dirty="0" smtClean="0"/>
              <a:t> </a:t>
            </a:r>
            <a:r>
              <a:rPr lang="en-US" sz="2400" dirty="0" err="1" smtClean="0"/>
              <a:t>estructura</a:t>
            </a:r>
            <a:r>
              <a:rPr lang="en-US" sz="2400" dirty="0" smtClean="0"/>
              <a:t> de la </a:t>
            </a:r>
            <a:r>
              <a:rPr lang="en-US" sz="2400" dirty="0" err="1" smtClean="0"/>
              <a:t>página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609852"/>
          </a:xfrm>
        </p:spPr>
        <p:txBody>
          <a:bodyPr>
            <a:normAutofit/>
          </a:bodyPr>
          <a:lstStyle/>
          <a:p>
            <a:r>
              <a:rPr lang="en-US" dirty="0" err="1"/>
              <a:t>Agregarle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smtClean="0"/>
              <a:t>a la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Agregaremos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un meta que </a:t>
            </a:r>
            <a:r>
              <a:rPr lang="en-US" dirty="0" err="1" smtClean="0"/>
              <a:t>servirá</a:t>
            </a:r>
            <a:r>
              <a:rPr lang="en-US" dirty="0" smtClean="0"/>
              <a:t> para que la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reconzca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tildes.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7" y="2656840"/>
            <a:ext cx="7554403" cy="27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Segundo ejercicio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err="1" smtClean="0"/>
              <a:t>Definir</a:t>
            </a:r>
            <a:r>
              <a:rPr lang="en-US" sz="2400" dirty="0" smtClean="0"/>
              <a:t> </a:t>
            </a:r>
            <a:r>
              <a:rPr lang="en-US" sz="2400" dirty="0" err="1" smtClean="0"/>
              <a:t>estructura</a:t>
            </a:r>
            <a:r>
              <a:rPr lang="en-US" sz="2400" dirty="0" smtClean="0"/>
              <a:t> de la </a:t>
            </a:r>
            <a:r>
              <a:rPr lang="en-US" sz="2400" dirty="0" err="1" smtClean="0"/>
              <a:t>página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59892"/>
          </a:xfrm>
        </p:spPr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barra</a:t>
            </a:r>
            <a:r>
              <a:rPr lang="en-US" dirty="0" smtClean="0"/>
              <a:t> de </a:t>
            </a:r>
            <a:r>
              <a:rPr lang="en-US" dirty="0" err="1" smtClean="0"/>
              <a:t>navegación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735328"/>
            <a:ext cx="70485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Segundo ejercicio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err="1" smtClean="0"/>
              <a:t>Definir</a:t>
            </a:r>
            <a:r>
              <a:rPr lang="en-US" sz="2400" dirty="0" smtClean="0"/>
              <a:t> </a:t>
            </a:r>
            <a:r>
              <a:rPr lang="en-US" sz="2400" dirty="0" err="1" smtClean="0"/>
              <a:t>estructura</a:t>
            </a:r>
            <a:r>
              <a:rPr lang="en-US" sz="2400" dirty="0" smtClean="0"/>
              <a:t> de la </a:t>
            </a:r>
            <a:r>
              <a:rPr lang="en-US" sz="2400" dirty="0" err="1" smtClean="0"/>
              <a:t>página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223772"/>
          </a:xfrm>
        </p:spPr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secciones</a:t>
            </a:r>
            <a:r>
              <a:rPr lang="en-US" dirty="0" smtClean="0"/>
              <a:t> (</a:t>
            </a:r>
            <a:r>
              <a:rPr lang="en-US" dirty="0" err="1" smtClean="0"/>
              <a:t>bienvenida</a:t>
            </a:r>
            <a:r>
              <a:rPr lang="en-US" dirty="0" smtClean="0"/>
              <a:t>, </a:t>
            </a:r>
            <a:r>
              <a:rPr lang="en-US" dirty="0" err="1" smtClean="0"/>
              <a:t>mis</a:t>
            </a:r>
            <a:r>
              <a:rPr lang="en-US" dirty="0" smtClean="0"/>
              <a:t> </a:t>
            </a:r>
            <a:r>
              <a:rPr lang="en-US" dirty="0" err="1" smtClean="0"/>
              <a:t>estudios</a:t>
            </a:r>
            <a:r>
              <a:rPr lang="en-US" dirty="0" smtClean="0"/>
              <a:t>,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r>
              <a:rPr lang="en-US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087880"/>
            <a:ext cx="6934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Segundo ejercicio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err="1" smtClean="0"/>
              <a:t>Definir</a:t>
            </a:r>
            <a:r>
              <a:rPr lang="en-US" sz="2400" dirty="0" smtClean="0"/>
              <a:t> </a:t>
            </a:r>
            <a:r>
              <a:rPr lang="en-US" sz="2400" dirty="0" err="1" smtClean="0"/>
              <a:t>estructura</a:t>
            </a:r>
            <a:r>
              <a:rPr lang="en-US" sz="2400" dirty="0" smtClean="0"/>
              <a:t> de la </a:t>
            </a:r>
            <a:r>
              <a:rPr lang="en-US" sz="2400" dirty="0" err="1" smtClean="0"/>
              <a:t>página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223772"/>
          </a:xfrm>
        </p:spPr>
        <p:txBody>
          <a:bodyPr/>
          <a:lstStyle/>
          <a:p>
            <a:r>
              <a:rPr lang="en-US" dirty="0" smtClean="0"/>
              <a:t>Y </a:t>
            </a:r>
            <a:r>
              <a:rPr lang="en-US" dirty="0" err="1" smtClean="0"/>
              <a:t>agregaremos</a:t>
            </a:r>
            <a:r>
              <a:rPr lang="en-US" dirty="0" smtClean="0"/>
              <a:t> links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barra</a:t>
            </a:r>
            <a:r>
              <a:rPr lang="en-US" dirty="0" smtClean="0"/>
              <a:t> de </a:t>
            </a:r>
            <a:r>
              <a:rPr lang="en-US" dirty="0" err="1" smtClean="0"/>
              <a:t>navegación</a:t>
            </a:r>
            <a:r>
              <a:rPr lang="en-US" dirty="0" smtClean="0"/>
              <a:t>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llevará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las </a:t>
            </a:r>
            <a:r>
              <a:rPr lang="en-US" dirty="0" err="1" smtClean="0"/>
              <a:t>secciones</a:t>
            </a:r>
            <a:r>
              <a:rPr lang="en-US" dirty="0" smtClean="0"/>
              <a:t> </a:t>
            </a:r>
            <a:r>
              <a:rPr lang="en-US" dirty="0" err="1" smtClean="0"/>
              <a:t>creadas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087880"/>
            <a:ext cx="6737772" cy="39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7A7B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440</Words>
  <Application>Microsoft Macintosh PowerPoint</Application>
  <PresentationFormat>Widescreen</PresentationFormat>
  <Paragraphs>61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Corbel</vt:lpstr>
      <vt:lpstr>Mangal</vt:lpstr>
      <vt:lpstr>Wingdings 2</vt:lpstr>
      <vt:lpstr>Frame</vt:lpstr>
      <vt:lpstr>Crea tu sitio web</vt:lpstr>
      <vt:lpstr>Qué esperar lograr con este taller</vt:lpstr>
      <vt:lpstr>Qué es HTML</vt:lpstr>
      <vt:lpstr>Qué es  BOOTSTRAP</vt:lpstr>
      <vt:lpstr>Primer ejercicio Crear un archivo html</vt:lpstr>
      <vt:lpstr>Segundo ejercicio Definir estructura de la página</vt:lpstr>
      <vt:lpstr>Segundo ejercicio Definir estructura de la página</vt:lpstr>
      <vt:lpstr>Segundo ejercicio Definir estructura de la página</vt:lpstr>
      <vt:lpstr>Segundo ejercicio Definir estructura de la página</vt:lpstr>
      <vt:lpstr>Tercer ejercicio Agregar contenido a la sección de bienvenida</vt:lpstr>
      <vt:lpstr>Tercer ejercicio Agregar contenido a la sección de bienvenida</vt:lpstr>
      <vt:lpstr>Cuarto ejercicio Agregar contenido a la sección de mis estudios</vt:lpstr>
      <vt:lpstr>Cuarto ejercicio Agregar contenido a la sección de mis estudios</vt:lpstr>
      <vt:lpstr>Cuarto ejercicio Agregar contenido a la sección de mis estudios</vt:lpstr>
      <vt:lpstr>Quinto ejercicio Crear sección de información de contacto</vt:lpstr>
      <vt:lpstr>Quinto ejercicio Crear sección de información de contacto</vt:lpstr>
      <vt:lpstr>Resultado</vt:lpstr>
      <vt:lpstr>Crea tu sitio web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 tu sitio web</dc:title>
  <dc:creator>Alma Negrete Shen</dc:creator>
  <cp:lastModifiedBy>Alma Negrete Shen</cp:lastModifiedBy>
  <cp:revision>79</cp:revision>
  <dcterms:created xsi:type="dcterms:W3CDTF">2018-04-13T20:18:00Z</dcterms:created>
  <dcterms:modified xsi:type="dcterms:W3CDTF">2018-04-22T23:32:09Z</dcterms:modified>
</cp:coreProperties>
</file>