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7E616-E479-4677-988B-E4F54E20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5006A6-C36A-46B4-893A-EF1E2A5F9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FC0F94-CFCE-477B-9E96-2E84227B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C08DA6-9685-4E75-AB1A-81C1EB79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2D8CCF-7EEF-4CCE-BC5B-B9893CB0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65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C194C-A0C3-47D5-BA6C-3D6E0029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5D6507-33B6-46B5-B609-E11942BEE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B35A5-984B-4113-BF87-E27D79E4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62F27-25F3-43F1-A8DC-8FA18124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64B71-CEC7-43FD-8FA0-3D8BE308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06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889673-B0A0-437E-B085-BC069A6D0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8DF657-ABC1-4BD4-8C3A-0C5946536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50631F-DA1C-4206-BB95-FA979651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996FC-2A7B-4934-9A1D-9AC11719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815786-8C91-4D49-972D-891CC185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49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4BC12-AFA2-433D-92C4-FF6A4A4D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83F37-C07D-4EE3-B352-48BE894A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C7FDBA-2732-43A6-9C82-57D99AFE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C4991-5BF7-4F4A-A634-0940AEE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2C988-9D59-4961-AD9B-6158B1D2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79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9AA0DC-4E67-4784-A51A-FBCF334E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772A48-4ABA-4097-9A62-2F3DF6155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B679F-D8BF-4C39-98DD-9E1A8B73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75448-8B5A-4D71-A5A9-D6CA05A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602CE-155E-428C-9136-2F47FF85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25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64A4F-2F4F-439E-AEFE-3F418948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6B844-9E99-4388-AFFC-DDE0BDA01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1E34F2-5249-4D87-BA92-28AF454E4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601BD2-CBAE-41C5-890F-7027B045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03094-5CB6-4286-9902-6BA6BAD9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A554C-8311-44C6-B3CC-8FA8CE66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92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ECBB4-EE4A-4CD7-8A2E-E28B6436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653BAC-DE70-48D3-98E9-42C4789B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31245C-F2A2-4448-8F93-BA1595CA2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2D34EB-8E6F-46B5-86D8-CCECF3589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58853D-7997-4005-A5D5-5EC0F6465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B8F6ED-92F8-4F0D-9A70-99B1324E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D2FB88-2A1A-4408-AEAA-27DAAF06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867D35-4F19-403C-A194-A12DE0B9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20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C45D9-9BBE-4800-BC62-6E32232B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279737-BF92-4647-AC14-E433A814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724896-88CE-43B9-A57B-E43ABF4A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123444-3CD6-467E-B82F-B927DCE1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7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C8FCB7-9E47-4AF3-ABE3-393D9B4D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F41213-54C8-4055-B784-A1A1296D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1D79A7-B3E0-42E2-AC29-D38B9BDC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88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CA914-B1A5-4531-8400-AEBCD34A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D56D34-75C1-4BF8-97BE-1A9C87D8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FC1E89-9261-4E09-9ED7-FA735B89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14496-64BB-4BE6-9CAE-B92CD5AB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001E32-566A-4E34-8A09-A87FB924A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AC6D54-06B6-45FA-B60F-3E0158CC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00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4B6C6-7BAD-4D9D-B325-50C72C9D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E1F46E-DE53-4844-BB3F-9EA3FDB20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E66A50-29BC-40A5-990A-76F2B4D3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DECBCF-9B41-4266-B728-2EF571F0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28EFD1-D37A-4792-85DE-94291F41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220B2E-39C4-411E-87BC-D5FABE36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403BEA-72AD-4345-9B26-203B86ED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FB2E5B-6D12-428F-9C9C-503017621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4FDF8-430E-40F1-B969-DE14E219D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CC18A-C0F6-4E0F-99A5-B1D193DE73B2}" type="datetimeFigureOut">
              <a:rPr lang="es-ES" smtClean="0"/>
              <a:t>25/03/2022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259091-7E7E-4801-B861-E84F53DE8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15DF9-A051-40EB-8E28-CF0758F0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343D3-213F-4AFE-856D-88B2246C8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82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0CAF2F-07A3-480D-9888-8DF11AECF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0" t="2749" r="3349" b="1868"/>
          <a:stretch/>
        </p:blipFill>
        <p:spPr>
          <a:xfrm>
            <a:off x="5841507" y="1029810"/>
            <a:ext cx="5948039" cy="46607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EA12BE-3627-4218-8865-49EF831D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46" y="3729231"/>
            <a:ext cx="4660314" cy="19613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935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ALMA ROSA ORTIZ CASTAÑEDA</dc:creator>
  <cp:lastModifiedBy>ALMA ROSA ORTIZ CASTAÑEDA</cp:lastModifiedBy>
  <cp:revision>1</cp:revision>
  <dcterms:created xsi:type="dcterms:W3CDTF">2022-03-25T11:55:55Z</dcterms:created>
  <dcterms:modified xsi:type="dcterms:W3CDTF">2022-03-25T12:03:50Z</dcterms:modified>
</cp:coreProperties>
</file>