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45CC7-E4BA-4E63-B3D4-6CB09D0E3A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9E53B4-D183-4C7F-90B4-CB2DC9F93085}">
      <dgm:prSet phldrT="[Text]"/>
      <dgm:spPr/>
      <dgm:t>
        <a:bodyPr/>
        <a:lstStyle/>
        <a:p>
          <a:r>
            <a:rPr lang="en-US" dirty="0"/>
            <a:t>Goal or Business Question:</a:t>
          </a:r>
        </a:p>
      </dgm:t>
    </dgm:pt>
    <dgm:pt modelId="{E2E75F77-4E3D-4DC0-BBC3-30F3C9602F0E}" type="parTrans" cxnId="{8A13F3D1-A793-49F7-95E0-37B9D0BDC1D1}">
      <dgm:prSet/>
      <dgm:spPr/>
      <dgm:t>
        <a:bodyPr/>
        <a:lstStyle/>
        <a:p>
          <a:endParaRPr lang="en-US"/>
        </a:p>
      </dgm:t>
    </dgm:pt>
    <dgm:pt modelId="{0460B91B-D55B-47D5-B4BF-0D7B2F60CEB1}" type="sibTrans" cxnId="{8A13F3D1-A793-49F7-95E0-37B9D0BDC1D1}">
      <dgm:prSet/>
      <dgm:spPr/>
      <dgm:t>
        <a:bodyPr/>
        <a:lstStyle/>
        <a:p>
          <a:endParaRPr lang="en-US"/>
        </a:p>
      </dgm:t>
    </dgm:pt>
    <dgm:pt modelId="{9D8AF9DC-58BF-42C3-8668-83B56929DB47}">
      <dgm:prSet phldrT="[Text]"/>
      <dgm:spPr/>
      <dgm:t>
        <a:bodyPr/>
        <a:lstStyle/>
        <a:p>
          <a:r>
            <a:rPr lang="en-US" b="0" i="0" dirty="0"/>
            <a:t>Problem:</a:t>
          </a:r>
          <a:endParaRPr lang="en-US" dirty="0"/>
        </a:p>
      </dgm:t>
    </dgm:pt>
    <dgm:pt modelId="{39FCE16F-CBA5-4372-995C-50210E2AC336}" type="parTrans" cxnId="{77830602-F65F-48B8-A075-9FB03B51AFE8}">
      <dgm:prSet/>
      <dgm:spPr/>
      <dgm:t>
        <a:bodyPr/>
        <a:lstStyle/>
        <a:p>
          <a:endParaRPr lang="en-US"/>
        </a:p>
      </dgm:t>
    </dgm:pt>
    <dgm:pt modelId="{77545779-CB24-44B9-A3C2-2F992E3D7346}" type="sibTrans" cxnId="{77830602-F65F-48B8-A075-9FB03B51AFE8}">
      <dgm:prSet/>
      <dgm:spPr/>
      <dgm:t>
        <a:bodyPr/>
        <a:lstStyle/>
        <a:p>
          <a:endParaRPr lang="en-US"/>
        </a:p>
      </dgm:t>
    </dgm:pt>
    <dgm:pt modelId="{CFEA56ED-2A8B-4A19-A31D-8BFE817A5686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EBEFF257-89D2-4D6A-A4B6-FC65E5D0DE60}" type="parTrans" cxnId="{8D636E4C-B358-46B9-8042-4D753D73CE5B}">
      <dgm:prSet/>
      <dgm:spPr/>
      <dgm:t>
        <a:bodyPr/>
        <a:lstStyle/>
        <a:p>
          <a:endParaRPr lang="en-US"/>
        </a:p>
      </dgm:t>
    </dgm:pt>
    <dgm:pt modelId="{2B5EAD78-9F72-4B6E-8853-4C5A2E0826C7}" type="sibTrans" cxnId="{8D636E4C-B358-46B9-8042-4D753D73CE5B}">
      <dgm:prSet/>
      <dgm:spPr/>
      <dgm:t>
        <a:bodyPr/>
        <a:lstStyle/>
        <a:p>
          <a:endParaRPr lang="en-US"/>
        </a:p>
      </dgm:t>
    </dgm:pt>
    <dgm:pt modelId="{358A7AD7-5FFB-46DF-9CEE-1CA3A4A0546F}">
      <dgm:prSet phldrT="[Text]"/>
      <dgm:spPr/>
      <dgm:t>
        <a:bodyPr/>
        <a:lstStyle/>
        <a:p>
          <a:r>
            <a:rPr lang="en-US" dirty="0"/>
            <a:t>Credit One data has been downloaded.</a:t>
          </a:r>
        </a:p>
      </dgm:t>
    </dgm:pt>
    <dgm:pt modelId="{49749AD2-25D8-471E-9AF2-F60E2F7EE011}" type="parTrans" cxnId="{AD3CFDF0-85E9-430C-B7BA-2B8800C9024F}">
      <dgm:prSet/>
      <dgm:spPr/>
      <dgm:t>
        <a:bodyPr/>
        <a:lstStyle/>
        <a:p>
          <a:endParaRPr lang="en-US"/>
        </a:p>
      </dgm:t>
    </dgm:pt>
    <dgm:pt modelId="{35CC54E1-6B97-4F7D-8EE0-00F77B559E2B}" type="sibTrans" cxnId="{AD3CFDF0-85E9-430C-B7BA-2B8800C9024F}">
      <dgm:prSet/>
      <dgm:spPr/>
      <dgm:t>
        <a:bodyPr/>
        <a:lstStyle/>
        <a:p>
          <a:endParaRPr lang="en-US"/>
        </a:p>
      </dgm:t>
    </dgm:pt>
    <dgm:pt modelId="{8EC543AF-A5ED-48EC-B687-00DFA6C780BE}">
      <dgm:prSet phldrT="[Text]"/>
      <dgm:spPr/>
      <dgm:t>
        <a:bodyPr/>
        <a:lstStyle/>
        <a:p>
          <a:endParaRPr lang="en-US" dirty="0"/>
        </a:p>
      </dgm:t>
    </dgm:pt>
    <dgm:pt modelId="{A08F0BD4-683E-44BC-8C96-5DD6A0E1A9DE}" type="parTrans" cxnId="{525CD5E5-7E06-4819-865E-57B7047ED712}">
      <dgm:prSet/>
      <dgm:spPr/>
      <dgm:t>
        <a:bodyPr/>
        <a:lstStyle/>
        <a:p>
          <a:endParaRPr lang="en-US"/>
        </a:p>
      </dgm:t>
    </dgm:pt>
    <dgm:pt modelId="{53BDF4E7-AC1A-4F1A-A507-A09353D78085}" type="sibTrans" cxnId="{525CD5E5-7E06-4819-865E-57B7047ED712}">
      <dgm:prSet/>
      <dgm:spPr/>
      <dgm:t>
        <a:bodyPr/>
        <a:lstStyle/>
        <a:p>
          <a:endParaRPr lang="en-US"/>
        </a:p>
      </dgm:t>
    </dgm:pt>
    <dgm:pt modelId="{E69E93E5-3064-4A7C-87C7-FBBBDD138851}">
      <dgm:prSet/>
      <dgm:spPr/>
      <dgm:t>
        <a:bodyPr/>
        <a:lstStyle/>
        <a:p>
          <a:r>
            <a:rPr lang="en-US" dirty="0"/>
            <a:t>Evaluate Data</a:t>
          </a:r>
        </a:p>
      </dgm:t>
    </dgm:pt>
    <dgm:pt modelId="{FA1639D3-29E9-4FB9-8906-9D6FBE39F607}" type="parTrans" cxnId="{37028A3F-4A5D-484B-BE70-78CD8CBCE65D}">
      <dgm:prSet/>
      <dgm:spPr/>
      <dgm:t>
        <a:bodyPr/>
        <a:lstStyle/>
        <a:p>
          <a:endParaRPr lang="en-US"/>
        </a:p>
      </dgm:t>
    </dgm:pt>
    <dgm:pt modelId="{65076CDC-D70F-4F7D-9E69-94C1FCD453FD}" type="sibTrans" cxnId="{37028A3F-4A5D-484B-BE70-78CD8CBCE65D}">
      <dgm:prSet/>
      <dgm:spPr/>
      <dgm:t>
        <a:bodyPr/>
        <a:lstStyle/>
        <a:p>
          <a:endParaRPr lang="en-US"/>
        </a:p>
      </dgm:t>
    </dgm:pt>
    <dgm:pt modelId="{D35B2862-033C-4925-93D0-0AEC47614BFA}">
      <dgm:prSet/>
      <dgm:spPr/>
      <dgm:t>
        <a:bodyPr/>
        <a:lstStyle/>
        <a:p>
          <a:r>
            <a:rPr lang="en-US" dirty="0"/>
            <a:t>Data has been analyzed and preprocessed to be used (BILL 1,3, and 5 have been dropped). </a:t>
          </a:r>
        </a:p>
      </dgm:t>
    </dgm:pt>
    <dgm:pt modelId="{EA6B94B5-93D2-40AB-B67F-71CF21805EB5}" type="parTrans" cxnId="{F43393CF-E0F3-4436-8830-4A5132304D58}">
      <dgm:prSet/>
      <dgm:spPr/>
      <dgm:t>
        <a:bodyPr/>
        <a:lstStyle/>
        <a:p>
          <a:endParaRPr lang="en-US"/>
        </a:p>
      </dgm:t>
    </dgm:pt>
    <dgm:pt modelId="{42E3A9E3-74F3-40F8-8C86-C3B3E7BE607A}" type="sibTrans" cxnId="{F43393CF-E0F3-4436-8830-4A5132304D58}">
      <dgm:prSet/>
      <dgm:spPr/>
      <dgm:t>
        <a:bodyPr/>
        <a:lstStyle/>
        <a:p>
          <a:endParaRPr lang="en-US"/>
        </a:p>
      </dgm:t>
    </dgm:pt>
    <dgm:pt modelId="{C8887941-E636-4191-88A9-F48EC9B683E5}">
      <dgm:prSet phldrT="[Text]"/>
      <dgm:spPr/>
      <dgm:t>
        <a:bodyPr/>
        <a:lstStyle/>
        <a:p>
          <a:r>
            <a:rPr lang="en-US" dirty="0"/>
            <a:t> Prepare Data</a:t>
          </a:r>
        </a:p>
      </dgm:t>
    </dgm:pt>
    <dgm:pt modelId="{B3F518B3-F5F3-4CAB-9181-728456676529}" type="parTrans" cxnId="{271C0274-178D-41A2-A886-F1DB483DA951}">
      <dgm:prSet/>
      <dgm:spPr/>
      <dgm:t>
        <a:bodyPr/>
        <a:lstStyle/>
        <a:p>
          <a:endParaRPr lang="en-US"/>
        </a:p>
      </dgm:t>
    </dgm:pt>
    <dgm:pt modelId="{9C7D0899-493A-4148-825E-20E8315760BD}" type="sibTrans" cxnId="{271C0274-178D-41A2-A886-F1DB483DA951}">
      <dgm:prSet/>
      <dgm:spPr/>
      <dgm:t>
        <a:bodyPr/>
        <a:lstStyle/>
        <a:p>
          <a:endParaRPr lang="en-US"/>
        </a:p>
      </dgm:t>
    </dgm:pt>
    <dgm:pt modelId="{77ACE93A-436A-4EF3-AE11-49BFF9A1907B}">
      <dgm:prSet phldrT="[Text]"/>
      <dgm:spPr/>
      <dgm:t>
        <a:bodyPr/>
        <a:lstStyle/>
        <a:p>
          <a:r>
            <a:rPr lang="en-US" dirty="0"/>
            <a:t>Column names have been changed to be used and for accuracy of results.</a:t>
          </a:r>
        </a:p>
      </dgm:t>
    </dgm:pt>
    <dgm:pt modelId="{B2AF5733-B26D-413F-99A1-EBB7E932C4FD}" type="parTrans" cxnId="{1FC5E652-4983-42D0-BE2F-B47432826DF9}">
      <dgm:prSet/>
      <dgm:spPr/>
      <dgm:t>
        <a:bodyPr/>
        <a:lstStyle/>
        <a:p>
          <a:endParaRPr lang="en-US"/>
        </a:p>
      </dgm:t>
    </dgm:pt>
    <dgm:pt modelId="{6D96F7CE-A78C-4202-B07C-60B28345E654}" type="sibTrans" cxnId="{1FC5E652-4983-42D0-BE2F-B47432826DF9}">
      <dgm:prSet/>
      <dgm:spPr/>
      <dgm:t>
        <a:bodyPr/>
        <a:lstStyle/>
        <a:p>
          <a:endParaRPr lang="en-US"/>
        </a:p>
      </dgm:t>
    </dgm:pt>
    <dgm:pt modelId="{0D8234BC-BD62-4A16-B7E5-29EBD9B7A9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Unnecessary columns removed</a:t>
          </a:r>
        </a:p>
      </dgm:t>
    </dgm:pt>
    <dgm:pt modelId="{946530F8-1303-46A0-930A-5871A6DE6DAA}" type="parTrans" cxnId="{597DB7BE-1E4B-4026-86A0-D80D8478FB6E}">
      <dgm:prSet/>
      <dgm:spPr/>
      <dgm:t>
        <a:bodyPr/>
        <a:lstStyle/>
        <a:p>
          <a:endParaRPr lang="en-US"/>
        </a:p>
      </dgm:t>
    </dgm:pt>
    <dgm:pt modelId="{CC5C3B67-6303-4AE8-8589-27AC5545802E}" type="sibTrans" cxnId="{597DB7BE-1E4B-4026-86A0-D80D8478FB6E}">
      <dgm:prSet/>
      <dgm:spPr/>
      <dgm:t>
        <a:bodyPr/>
        <a:lstStyle/>
        <a:p>
          <a:endParaRPr lang="en-US"/>
        </a:p>
      </dgm:t>
    </dgm:pt>
    <dgm:pt modelId="{78B840B2-AAC8-44A3-B32F-AB66F777E5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Duplicates removed</a:t>
          </a:r>
        </a:p>
      </dgm:t>
    </dgm:pt>
    <dgm:pt modelId="{27942590-76C1-485A-A30F-EEFA08DF4603}" type="parTrans" cxnId="{B45F9140-C26B-4A44-BB40-CB224EACBDF8}">
      <dgm:prSet/>
      <dgm:spPr/>
      <dgm:t>
        <a:bodyPr/>
        <a:lstStyle/>
        <a:p>
          <a:endParaRPr lang="en-US"/>
        </a:p>
      </dgm:t>
    </dgm:pt>
    <dgm:pt modelId="{CE56B915-81BD-489F-8BF4-0514487F23A3}" type="sibTrans" cxnId="{B45F9140-C26B-4A44-BB40-CB224EACBDF8}">
      <dgm:prSet/>
      <dgm:spPr/>
      <dgm:t>
        <a:bodyPr/>
        <a:lstStyle/>
        <a:p>
          <a:endParaRPr lang="en-US"/>
        </a:p>
      </dgm:t>
    </dgm:pt>
    <dgm:pt modelId="{D0571B22-F4D2-44AE-91AE-542E69EDE0DC}">
      <dgm:prSet/>
      <dgm:spPr/>
      <dgm:t>
        <a:bodyPr/>
        <a:lstStyle/>
        <a:p>
          <a:r>
            <a:rPr lang="en-US" b="0" i="0" dirty="0"/>
            <a:t>Revenue and customer loss for clients and, eventually, loss of clients for Credit One</a:t>
          </a:r>
        </a:p>
      </dgm:t>
    </dgm:pt>
    <dgm:pt modelId="{F88D6788-C4CB-4210-8464-33F6E8779F77}" type="parTrans" cxnId="{7DE08146-672F-405F-A507-608E0724D346}">
      <dgm:prSet/>
      <dgm:spPr/>
      <dgm:t>
        <a:bodyPr/>
        <a:lstStyle/>
        <a:p>
          <a:endParaRPr lang="en-US"/>
        </a:p>
      </dgm:t>
    </dgm:pt>
    <dgm:pt modelId="{51021460-936B-48F4-B7AC-94AC29D08C8D}" type="sibTrans" cxnId="{7DE08146-672F-405F-A507-608E0724D346}">
      <dgm:prSet/>
      <dgm:spPr/>
      <dgm:t>
        <a:bodyPr/>
        <a:lstStyle/>
        <a:p>
          <a:endParaRPr lang="en-US"/>
        </a:p>
      </dgm:t>
    </dgm:pt>
    <dgm:pt modelId="{9B0376DA-B264-4EBC-9894-9036D81D54EA}">
      <dgm:prSet/>
      <dgm:spPr/>
      <dgm:t>
        <a:bodyPr/>
        <a:lstStyle/>
        <a:p>
          <a:r>
            <a:rPr lang="en-US" b="0" i="0" dirty="0"/>
            <a:t>Investigative Questions:</a:t>
          </a:r>
        </a:p>
      </dgm:t>
    </dgm:pt>
    <dgm:pt modelId="{700E2A0D-FB38-46D2-B2B7-F48BFA3B3CB9}" type="parTrans" cxnId="{633BF7A4-8D2B-4119-899A-F99CCEE0EBBB}">
      <dgm:prSet/>
      <dgm:spPr/>
      <dgm:t>
        <a:bodyPr/>
        <a:lstStyle/>
        <a:p>
          <a:endParaRPr lang="en-US"/>
        </a:p>
      </dgm:t>
    </dgm:pt>
    <dgm:pt modelId="{7464C0F3-F7DD-4388-97A1-E3845E63CC96}" type="sibTrans" cxnId="{633BF7A4-8D2B-4119-899A-F99CCEE0EBBB}">
      <dgm:prSet/>
      <dgm:spPr/>
      <dgm:t>
        <a:bodyPr/>
        <a:lstStyle/>
        <a:p>
          <a:endParaRPr lang="en-US"/>
        </a:p>
      </dgm:t>
    </dgm:pt>
    <dgm:pt modelId="{51877BFA-6723-4CEE-A6E8-F644AE3CC30E}">
      <dgm:prSet/>
      <dgm:spPr/>
      <dgm:t>
        <a:bodyPr/>
        <a:lstStyle/>
        <a:p>
          <a:r>
            <a:rPr lang="en-US" b="0" i="0" dirty="0"/>
            <a:t>How do you ensure that customers can/will pay their loans? Can we do this?</a:t>
          </a:r>
        </a:p>
      </dgm:t>
    </dgm:pt>
    <dgm:pt modelId="{8BFF9A31-C464-4769-BF69-A4AEB4228ADD}" type="parTrans" cxnId="{60561BB1-E525-4472-B83B-30D43BD594A3}">
      <dgm:prSet/>
      <dgm:spPr/>
      <dgm:t>
        <a:bodyPr/>
        <a:lstStyle/>
        <a:p>
          <a:endParaRPr lang="en-US"/>
        </a:p>
      </dgm:t>
    </dgm:pt>
    <dgm:pt modelId="{DF387713-9479-4097-AB10-4BB3EFBEB9E9}" type="sibTrans" cxnId="{60561BB1-E525-4472-B83B-30D43BD594A3}">
      <dgm:prSet/>
      <dgm:spPr/>
      <dgm:t>
        <a:bodyPr/>
        <a:lstStyle/>
        <a:p>
          <a:endParaRPr lang="en-US"/>
        </a:p>
      </dgm:t>
    </dgm:pt>
    <dgm:pt modelId="{0FF17F6F-7E6C-4BA6-BE74-1C3089D7DFFC}">
      <dgm:prSet phldrT="[Text]"/>
      <dgm:spPr/>
      <dgm:t>
        <a:bodyPr/>
        <a:lstStyle/>
        <a:p>
          <a:r>
            <a:rPr lang="en-US" b="0" i="0" dirty="0"/>
            <a:t>Increase in customer default rates - This is bad for Credit One since we approve the customers for loans in the first place.</a:t>
          </a:r>
          <a:endParaRPr lang="en-US" dirty="0"/>
        </a:p>
      </dgm:t>
    </dgm:pt>
    <dgm:pt modelId="{FAFA6D32-5854-4640-B527-1480E458C0B0}" type="parTrans" cxnId="{AD7F6212-A9FB-4CD7-A7E0-B43905207008}">
      <dgm:prSet/>
      <dgm:spPr/>
      <dgm:t>
        <a:bodyPr/>
        <a:lstStyle/>
        <a:p>
          <a:endParaRPr lang="en-US"/>
        </a:p>
      </dgm:t>
    </dgm:pt>
    <dgm:pt modelId="{735E531D-C3B3-4D5F-9775-74D4A22C946E}" type="sibTrans" cxnId="{AD7F6212-A9FB-4CD7-A7E0-B43905207008}">
      <dgm:prSet/>
      <dgm:spPr/>
      <dgm:t>
        <a:bodyPr/>
        <a:lstStyle/>
        <a:p>
          <a:endParaRPr lang="en-US"/>
        </a:p>
      </dgm:t>
    </dgm:pt>
    <dgm:pt modelId="{7802746B-59CE-4E36-A056-55458A41FDFD}" type="pres">
      <dgm:prSet presAssocID="{2CB45CC7-E4BA-4E63-B3D4-6CB09D0E3AA0}" presName="linear" presStyleCnt="0">
        <dgm:presLayoutVars>
          <dgm:animLvl val="lvl"/>
          <dgm:resizeHandles val="exact"/>
        </dgm:presLayoutVars>
      </dgm:prSet>
      <dgm:spPr/>
    </dgm:pt>
    <dgm:pt modelId="{85AD2D2D-4D9A-48AD-9750-0E7DD74B8643}" type="pres">
      <dgm:prSet presAssocID="{CE9E53B4-D183-4C7F-90B4-CB2DC9F93085}" presName="parentText" presStyleLbl="node1" presStyleIdx="0" presStyleCnt="4" custLinFactNeighborX="-30775" custLinFactNeighborY="-24450">
        <dgm:presLayoutVars>
          <dgm:chMax val="0"/>
          <dgm:bulletEnabled val="1"/>
        </dgm:presLayoutVars>
      </dgm:prSet>
      <dgm:spPr/>
    </dgm:pt>
    <dgm:pt modelId="{A8180438-D8C5-4823-AED4-616A98E68346}" type="pres">
      <dgm:prSet presAssocID="{CE9E53B4-D183-4C7F-90B4-CB2DC9F93085}" presName="childText" presStyleLbl="revTx" presStyleIdx="0" presStyleCnt="4">
        <dgm:presLayoutVars>
          <dgm:bulletEnabled val="1"/>
        </dgm:presLayoutVars>
      </dgm:prSet>
      <dgm:spPr/>
    </dgm:pt>
    <dgm:pt modelId="{CC5C28E1-7F77-486A-AD11-67A72FFC2349}" type="pres">
      <dgm:prSet presAssocID="{CFEA56ED-2A8B-4A19-A31D-8BFE817A56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1E2008-CF11-4F15-99A5-A0018C8EA4FB}" type="pres">
      <dgm:prSet presAssocID="{CFEA56ED-2A8B-4A19-A31D-8BFE817A5686}" presName="childText" presStyleLbl="revTx" presStyleIdx="1" presStyleCnt="4">
        <dgm:presLayoutVars>
          <dgm:bulletEnabled val="1"/>
        </dgm:presLayoutVars>
      </dgm:prSet>
      <dgm:spPr/>
    </dgm:pt>
    <dgm:pt modelId="{507406DB-CA3A-4FFC-98AF-58991BD84C64}" type="pres">
      <dgm:prSet presAssocID="{E69E93E5-3064-4A7C-87C7-FBBBDD1388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3FB0DC-F248-4BF1-8F64-12550029AF08}" type="pres">
      <dgm:prSet presAssocID="{E69E93E5-3064-4A7C-87C7-FBBBDD138851}" presName="childText" presStyleLbl="revTx" presStyleIdx="2" presStyleCnt="4">
        <dgm:presLayoutVars>
          <dgm:bulletEnabled val="1"/>
        </dgm:presLayoutVars>
      </dgm:prSet>
      <dgm:spPr/>
    </dgm:pt>
    <dgm:pt modelId="{9413E0F9-5254-41DA-9064-A864F3181263}" type="pres">
      <dgm:prSet presAssocID="{C8887941-E636-4191-88A9-F48EC9B683E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CE9659D-CAD2-40A7-803E-AFFBD554559F}" type="pres">
      <dgm:prSet presAssocID="{C8887941-E636-4191-88A9-F48EC9B683E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830602-F65F-48B8-A075-9FB03B51AFE8}" srcId="{CE9E53B4-D183-4C7F-90B4-CB2DC9F93085}" destId="{9D8AF9DC-58BF-42C3-8668-83B56929DB47}" srcOrd="0" destOrd="0" parTransId="{39FCE16F-CBA5-4372-995C-50210E2AC336}" sibTransId="{77545779-CB24-44B9-A3C2-2F992E3D7346}"/>
    <dgm:cxn modelId="{AD7F6212-A9FB-4CD7-A7E0-B43905207008}" srcId="{CE9E53B4-D183-4C7F-90B4-CB2DC9F93085}" destId="{0FF17F6F-7E6C-4BA6-BE74-1C3089D7DFFC}" srcOrd="1" destOrd="0" parTransId="{FAFA6D32-5854-4640-B527-1480E458C0B0}" sibTransId="{735E531D-C3B3-4D5F-9775-74D4A22C946E}"/>
    <dgm:cxn modelId="{1EDB721A-2FE7-49D6-8AFB-EBBCF8FAE062}" type="presOf" srcId="{E69E93E5-3064-4A7C-87C7-FBBBDD138851}" destId="{507406DB-CA3A-4FFC-98AF-58991BD84C64}" srcOrd="0" destOrd="0" presId="urn:microsoft.com/office/officeart/2005/8/layout/vList2"/>
    <dgm:cxn modelId="{DA727C1B-0291-4B6F-B061-3A9D4688318F}" type="presOf" srcId="{2CB45CC7-E4BA-4E63-B3D4-6CB09D0E3AA0}" destId="{7802746B-59CE-4E36-A056-55458A41FDFD}" srcOrd="0" destOrd="0" presId="urn:microsoft.com/office/officeart/2005/8/layout/vList2"/>
    <dgm:cxn modelId="{D848952F-1EDE-4C9F-B49C-561A24A31906}" type="presOf" srcId="{9B0376DA-B264-4EBC-9894-9036D81D54EA}" destId="{A8180438-D8C5-4823-AED4-616A98E68346}" srcOrd="0" destOrd="3" presId="urn:microsoft.com/office/officeart/2005/8/layout/vList2"/>
    <dgm:cxn modelId="{45629D36-7530-44D6-BDB7-0B42592AB4BD}" type="presOf" srcId="{0D8234BC-BD62-4A16-B7E5-29EBD9B7A925}" destId="{ACE9659D-CAD2-40A7-803E-AFFBD554559F}" srcOrd="0" destOrd="1" presId="urn:microsoft.com/office/officeart/2005/8/layout/vList2"/>
    <dgm:cxn modelId="{37028A3F-4A5D-484B-BE70-78CD8CBCE65D}" srcId="{2CB45CC7-E4BA-4E63-B3D4-6CB09D0E3AA0}" destId="{E69E93E5-3064-4A7C-87C7-FBBBDD138851}" srcOrd="2" destOrd="0" parTransId="{FA1639D3-29E9-4FB9-8906-9D6FBE39F607}" sibTransId="{65076CDC-D70F-4F7D-9E69-94C1FCD453FD}"/>
    <dgm:cxn modelId="{B45F9140-C26B-4A44-BB40-CB224EACBDF8}" srcId="{C8887941-E636-4191-88A9-F48EC9B683E5}" destId="{78B840B2-AAC8-44A3-B32F-AB66F777E5CF}" srcOrd="2" destOrd="0" parTransId="{27942590-76C1-485A-A30F-EEFA08DF4603}" sibTransId="{CE56B915-81BD-489F-8BF4-0514487F23A3}"/>
    <dgm:cxn modelId="{B2950862-0B9E-482F-A869-D12F6599199E}" type="presOf" srcId="{CFEA56ED-2A8B-4A19-A31D-8BFE817A5686}" destId="{CC5C28E1-7F77-486A-AD11-67A72FFC2349}" srcOrd="0" destOrd="0" presId="urn:microsoft.com/office/officeart/2005/8/layout/vList2"/>
    <dgm:cxn modelId="{7DE08146-672F-405F-A507-608E0724D346}" srcId="{CE9E53B4-D183-4C7F-90B4-CB2DC9F93085}" destId="{D0571B22-F4D2-44AE-91AE-542E69EDE0DC}" srcOrd="2" destOrd="0" parTransId="{F88D6788-C4CB-4210-8464-33F6E8779F77}" sibTransId="{51021460-936B-48F4-B7AC-94AC29D08C8D}"/>
    <dgm:cxn modelId="{36C36F69-E2A1-460A-8EA9-459BF22EFE3F}" type="presOf" srcId="{9D8AF9DC-58BF-42C3-8668-83B56929DB47}" destId="{A8180438-D8C5-4823-AED4-616A98E68346}" srcOrd="0" destOrd="0" presId="urn:microsoft.com/office/officeart/2005/8/layout/vList2"/>
    <dgm:cxn modelId="{8D636E4C-B358-46B9-8042-4D753D73CE5B}" srcId="{2CB45CC7-E4BA-4E63-B3D4-6CB09D0E3AA0}" destId="{CFEA56ED-2A8B-4A19-A31D-8BFE817A5686}" srcOrd="1" destOrd="0" parTransId="{EBEFF257-89D2-4D6A-A4B6-FC65E5D0DE60}" sibTransId="{2B5EAD78-9F72-4B6E-8853-4C5A2E0826C7}"/>
    <dgm:cxn modelId="{C7517F71-D0C7-47A7-B9B7-13E171391AEF}" type="presOf" srcId="{77ACE93A-436A-4EF3-AE11-49BFF9A1907B}" destId="{ACE9659D-CAD2-40A7-803E-AFFBD554559F}" srcOrd="0" destOrd="0" presId="urn:microsoft.com/office/officeart/2005/8/layout/vList2"/>
    <dgm:cxn modelId="{1FC5E652-4983-42D0-BE2F-B47432826DF9}" srcId="{C8887941-E636-4191-88A9-F48EC9B683E5}" destId="{77ACE93A-436A-4EF3-AE11-49BFF9A1907B}" srcOrd="0" destOrd="0" parTransId="{B2AF5733-B26D-413F-99A1-EBB7E932C4FD}" sibTransId="{6D96F7CE-A78C-4202-B07C-60B28345E654}"/>
    <dgm:cxn modelId="{271C0274-178D-41A2-A886-F1DB483DA951}" srcId="{2CB45CC7-E4BA-4E63-B3D4-6CB09D0E3AA0}" destId="{C8887941-E636-4191-88A9-F48EC9B683E5}" srcOrd="3" destOrd="0" parTransId="{B3F518B3-F5F3-4CAB-9181-728456676529}" sibTransId="{9C7D0899-493A-4148-825E-20E8315760BD}"/>
    <dgm:cxn modelId="{B69C0274-F97F-4119-A3B4-21484F1E2E01}" type="presOf" srcId="{0FF17F6F-7E6C-4BA6-BE74-1C3089D7DFFC}" destId="{A8180438-D8C5-4823-AED4-616A98E68346}" srcOrd="0" destOrd="1" presId="urn:microsoft.com/office/officeart/2005/8/layout/vList2"/>
    <dgm:cxn modelId="{18A2557F-6B91-4D13-8EBF-98D3F07BFFA1}" type="presOf" srcId="{358A7AD7-5FFB-46DF-9CEE-1CA3A4A0546F}" destId="{5E1E2008-CF11-4F15-99A5-A0018C8EA4FB}" srcOrd="0" destOrd="0" presId="urn:microsoft.com/office/officeart/2005/8/layout/vList2"/>
    <dgm:cxn modelId="{5EAF9C8D-848E-45F8-861C-09CCD40BC312}" type="presOf" srcId="{D0571B22-F4D2-44AE-91AE-542E69EDE0DC}" destId="{A8180438-D8C5-4823-AED4-616A98E68346}" srcOrd="0" destOrd="2" presId="urn:microsoft.com/office/officeart/2005/8/layout/vList2"/>
    <dgm:cxn modelId="{2260F18D-7877-4E97-B312-615BCA5F3A9C}" type="presOf" srcId="{C8887941-E636-4191-88A9-F48EC9B683E5}" destId="{9413E0F9-5254-41DA-9064-A864F3181263}" srcOrd="0" destOrd="0" presId="urn:microsoft.com/office/officeart/2005/8/layout/vList2"/>
    <dgm:cxn modelId="{633BF7A4-8D2B-4119-899A-F99CCEE0EBBB}" srcId="{CE9E53B4-D183-4C7F-90B4-CB2DC9F93085}" destId="{9B0376DA-B264-4EBC-9894-9036D81D54EA}" srcOrd="3" destOrd="0" parTransId="{700E2A0D-FB38-46D2-B2B7-F48BFA3B3CB9}" sibTransId="{7464C0F3-F7DD-4388-97A1-E3845E63CC96}"/>
    <dgm:cxn modelId="{CCE50DB0-E615-47B4-B209-9E8F6DDBE6B3}" type="presOf" srcId="{CE9E53B4-D183-4C7F-90B4-CB2DC9F93085}" destId="{85AD2D2D-4D9A-48AD-9750-0E7DD74B8643}" srcOrd="0" destOrd="0" presId="urn:microsoft.com/office/officeart/2005/8/layout/vList2"/>
    <dgm:cxn modelId="{60561BB1-E525-4472-B83B-30D43BD594A3}" srcId="{CE9E53B4-D183-4C7F-90B4-CB2DC9F93085}" destId="{51877BFA-6723-4CEE-A6E8-F644AE3CC30E}" srcOrd="4" destOrd="0" parTransId="{8BFF9A31-C464-4769-BF69-A4AEB4228ADD}" sibTransId="{DF387713-9479-4097-AB10-4BB3EFBEB9E9}"/>
    <dgm:cxn modelId="{597DB7BE-1E4B-4026-86A0-D80D8478FB6E}" srcId="{C8887941-E636-4191-88A9-F48EC9B683E5}" destId="{0D8234BC-BD62-4A16-B7E5-29EBD9B7A925}" srcOrd="1" destOrd="0" parTransId="{946530F8-1303-46A0-930A-5871A6DE6DAA}" sibTransId="{CC5C3B67-6303-4AE8-8589-27AC5545802E}"/>
    <dgm:cxn modelId="{54E305C3-7DE0-4D36-BCB4-9F1B5A56E7EB}" type="presOf" srcId="{D35B2862-033C-4925-93D0-0AEC47614BFA}" destId="{273FB0DC-F248-4BF1-8F64-12550029AF08}" srcOrd="0" destOrd="0" presId="urn:microsoft.com/office/officeart/2005/8/layout/vList2"/>
    <dgm:cxn modelId="{2A7364C3-F346-42A4-9755-684E4A4C509F}" type="presOf" srcId="{78B840B2-AAC8-44A3-B32F-AB66F777E5CF}" destId="{ACE9659D-CAD2-40A7-803E-AFFBD554559F}" srcOrd="0" destOrd="2" presId="urn:microsoft.com/office/officeart/2005/8/layout/vList2"/>
    <dgm:cxn modelId="{DE48C1CA-110D-4E11-9836-3CC01146EBA3}" type="presOf" srcId="{8EC543AF-A5ED-48EC-B687-00DFA6C780BE}" destId="{5E1E2008-CF11-4F15-99A5-A0018C8EA4FB}" srcOrd="0" destOrd="1" presId="urn:microsoft.com/office/officeart/2005/8/layout/vList2"/>
    <dgm:cxn modelId="{C6573ACF-FB02-49F8-B008-52396C29A631}" type="presOf" srcId="{51877BFA-6723-4CEE-A6E8-F644AE3CC30E}" destId="{A8180438-D8C5-4823-AED4-616A98E68346}" srcOrd="0" destOrd="4" presId="urn:microsoft.com/office/officeart/2005/8/layout/vList2"/>
    <dgm:cxn modelId="{F43393CF-E0F3-4436-8830-4A5132304D58}" srcId="{E69E93E5-3064-4A7C-87C7-FBBBDD138851}" destId="{D35B2862-033C-4925-93D0-0AEC47614BFA}" srcOrd="0" destOrd="0" parTransId="{EA6B94B5-93D2-40AB-B67F-71CF21805EB5}" sibTransId="{42E3A9E3-74F3-40F8-8C86-C3B3E7BE607A}"/>
    <dgm:cxn modelId="{8A13F3D1-A793-49F7-95E0-37B9D0BDC1D1}" srcId="{2CB45CC7-E4BA-4E63-B3D4-6CB09D0E3AA0}" destId="{CE9E53B4-D183-4C7F-90B4-CB2DC9F93085}" srcOrd="0" destOrd="0" parTransId="{E2E75F77-4E3D-4DC0-BBC3-30F3C9602F0E}" sibTransId="{0460B91B-D55B-47D5-B4BF-0D7B2F60CEB1}"/>
    <dgm:cxn modelId="{525CD5E5-7E06-4819-865E-57B7047ED712}" srcId="{CFEA56ED-2A8B-4A19-A31D-8BFE817A5686}" destId="{8EC543AF-A5ED-48EC-B687-00DFA6C780BE}" srcOrd="1" destOrd="0" parTransId="{A08F0BD4-683E-44BC-8C96-5DD6A0E1A9DE}" sibTransId="{53BDF4E7-AC1A-4F1A-A507-A09353D78085}"/>
    <dgm:cxn modelId="{AD3CFDF0-85E9-430C-B7BA-2B8800C9024F}" srcId="{CFEA56ED-2A8B-4A19-A31D-8BFE817A5686}" destId="{358A7AD7-5FFB-46DF-9CEE-1CA3A4A0546F}" srcOrd="0" destOrd="0" parTransId="{49749AD2-25D8-471E-9AF2-F60E2F7EE011}" sibTransId="{35CC54E1-6B97-4F7D-8EE0-00F77B559E2B}"/>
    <dgm:cxn modelId="{C8184424-000D-4355-85A8-ED5A04C02D25}" type="presParOf" srcId="{7802746B-59CE-4E36-A056-55458A41FDFD}" destId="{85AD2D2D-4D9A-48AD-9750-0E7DD74B8643}" srcOrd="0" destOrd="0" presId="urn:microsoft.com/office/officeart/2005/8/layout/vList2"/>
    <dgm:cxn modelId="{9F64C35A-0C94-4064-BD37-74FAAAC9E3E4}" type="presParOf" srcId="{7802746B-59CE-4E36-A056-55458A41FDFD}" destId="{A8180438-D8C5-4823-AED4-616A98E68346}" srcOrd="1" destOrd="0" presId="urn:microsoft.com/office/officeart/2005/8/layout/vList2"/>
    <dgm:cxn modelId="{802DD149-CC1A-432F-83A8-DEE59D0A0ECB}" type="presParOf" srcId="{7802746B-59CE-4E36-A056-55458A41FDFD}" destId="{CC5C28E1-7F77-486A-AD11-67A72FFC2349}" srcOrd="2" destOrd="0" presId="urn:microsoft.com/office/officeart/2005/8/layout/vList2"/>
    <dgm:cxn modelId="{F34F45D3-B949-4D8A-9297-8C926849FF39}" type="presParOf" srcId="{7802746B-59CE-4E36-A056-55458A41FDFD}" destId="{5E1E2008-CF11-4F15-99A5-A0018C8EA4FB}" srcOrd="3" destOrd="0" presId="urn:microsoft.com/office/officeart/2005/8/layout/vList2"/>
    <dgm:cxn modelId="{CF1214AD-AB42-49FB-AF56-8164A4A1F394}" type="presParOf" srcId="{7802746B-59CE-4E36-A056-55458A41FDFD}" destId="{507406DB-CA3A-4FFC-98AF-58991BD84C64}" srcOrd="4" destOrd="0" presId="urn:microsoft.com/office/officeart/2005/8/layout/vList2"/>
    <dgm:cxn modelId="{58B9EF13-9043-4DA0-9A43-E88567DD8765}" type="presParOf" srcId="{7802746B-59CE-4E36-A056-55458A41FDFD}" destId="{273FB0DC-F248-4BF1-8F64-12550029AF08}" srcOrd="5" destOrd="0" presId="urn:microsoft.com/office/officeart/2005/8/layout/vList2"/>
    <dgm:cxn modelId="{F49F012B-2D0B-4992-B775-10D4254610E7}" type="presParOf" srcId="{7802746B-59CE-4E36-A056-55458A41FDFD}" destId="{9413E0F9-5254-41DA-9064-A864F3181263}" srcOrd="6" destOrd="0" presId="urn:microsoft.com/office/officeart/2005/8/layout/vList2"/>
    <dgm:cxn modelId="{E6AF7070-EFEC-489F-ACE2-EB1BE97AAA23}" type="presParOf" srcId="{7802746B-59CE-4E36-A056-55458A41FDFD}" destId="{ACE9659D-CAD2-40A7-803E-AFFBD55455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B6C46-A81F-45D3-8769-212720DE9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7B3B9-CA0D-4CB5-87AE-447E75F691FF}">
      <dgm:prSet/>
      <dgm:spPr/>
      <dgm:t>
        <a:bodyPr/>
        <a:lstStyle/>
        <a:p>
          <a:r>
            <a:rPr lang="en-US" dirty="0"/>
            <a:t>Insights about the data</a:t>
          </a:r>
        </a:p>
      </dgm:t>
    </dgm:pt>
    <dgm:pt modelId="{CD3F1BCB-8747-4E2D-B91E-BD62C3ACC0C3}" type="parTrans" cxnId="{A070D8D3-1538-40A9-9E13-36BA6454A083}">
      <dgm:prSet/>
      <dgm:spPr/>
      <dgm:t>
        <a:bodyPr/>
        <a:lstStyle/>
        <a:p>
          <a:endParaRPr lang="en-US"/>
        </a:p>
      </dgm:t>
    </dgm:pt>
    <dgm:pt modelId="{B8F7DF6D-4E05-484B-9EC0-8481ED5188FD}" type="sibTrans" cxnId="{A070D8D3-1538-40A9-9E13-36BA6454A083}">
      <dgm:prSet/>
      <dgm:spPr/>
      <dgm:t>
        <a:bodyPr/>
        <a:lstStyle/>
        <a:p>
          <a:endParaRPr lang="en-US"/>
        </a:p>
      </dgm:t>
    </dgm:pt>
    <dgm:pt modelId="{D5F404A9-90EB-4CCD-9989-EB0D1997574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Which techniques might I apply to build the model? Rainforest Classifier</a:t>
          </a:r>
          <a:endParaRPr lang="en-US" dirty="0"/>
        </a:p>
      </dgm:t>
    </dgm:pt>
    <dgm:pt modelId="{9C8CA840-F660-4355-A2F4-BBCB959113D6}" type="parTrans" cxnId="{CFC85B11-1D6F-468C-ABAD-27416CC9076E}">
      <dgm:prSet/>
      <dgm:spPr/>
      <dgm:t>
        <a:bodyPr/>
        <a:lstStyle/>
        <a:p>
          <a:endParaRPr lang="en-US"/>
        </a:p>
      </dgm:t>
    </dgm:pt>
    <dgm:pt modelId="{F9D0E1DB-6271-40AD-B221-39938E031FCA}" type="sibTrans" cxnId="{CFC85B11-1D6F-468C-ABAD-27416CC9076E}">
      <dgm:prSet/>
      <dgm:spPr/>
      <dgm:t>
        <a:bodyPr/>
        <a:lstStyle/>
        <a:p>
          <a:endParaRPr lang="en-US"/>
        </a:p>
      </dgm:t>
    </dgm:pt>
    <dgm:pt modelId="{15CDBBC9-D1FE-4BC0-B8C7-5BA2AD609515}">
      <dgm:prSet/>
      <dgm:spPr/>
      <dgm:t>
        <a:bodyPr/>
        <a:lstStyle/>
        <a:p>
          <a:r>
            <a:rPr lang="en-US" dirty="0"/>
            <a:t>Evaluate Model and Insights</a:t>
          </a:r>
        </a:p>
      </dgm:t>
    </dgm:pt>
    <dgm:pt modelId="{47CF4F3F-1AD4-4672-9AE1-03B17C659AE3}" type="parTrans" cxnId="{E5141AAD-F46F-4755-8EFF-C5D6834002B7}">
      <dgm:prSet/>
      <dgm:spPr/>
      <dgm:t>
        <a:bodyPr/>
        <a:lstStyle/>
        <a:p>
          <a:endParaRPr lang="en-US"/>
        </a:p>
      </dgm:t>
    </dgm:pt>
    <dgm:pt modelId="{6DAEE847-DDAA-4ED6-9DF2-D6DAB12D1D89}" type="sibTrans" cxnId="{E5141AAD-F46F-4755-8EFF-C5D6834002B7}">
      <dgm:prSet/>
      <dgm:spPr/>
      <dgm:t>
        <a:bodyPr/>
        <a:lstStyle/>
        <a:p>
          <a:endParaRPr lang="en-US"/>
        </a:p>
      </dgm:t>
    </dgm:pt>
    <dgm:pt modelId="{70232A4C-CAC8-4C38-896A-D1DC1A5E96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Is the model accurate enough to meet the stakeholders’ needs? 0.8 score obtained</a:t>
          </a:r>
          <a:endParaRPr lang="en-US" dirty="0"/>
        </a:p>
      </dgm:t>
    </dgm:pt>
    <dgm:pt modelId="{D0C54172-FD8C-46AC-876D-A49CD72E2FBA}" type="parTrans" cxnId="{1C20227A-939E-450B-9103-BB5513CD34B4}">
      <dgm:prSet/>
      <dgm:spPr/>
      <dgm:t>
        <a:bodyPr/>
        <a:lstStyle/>
        <a:p>
          <a:endParaRPr lang="en-US"/>
        </a:p>
      </dgm:t>
    </dgm:pt>
    <dgm:pt modelId="{98E1D867-E877-4E3E-8331-32B1C6CF96B9}" type="sibTrans" cxnId="{1C20227A-939E-450B-9103-BB5513CD34B4}">
      <dgm:prSet/>
      <dgm:spPr/>
      <dgm:t>
        <a:bodyPr/>
        <a:lstStyle/>
        <a:p>
          <a:endParaRPr lang="en-US"/>
        </a:p>
      </dgm:t>
    </dgm:pt>
    <dgm:pt modelId="{631F78C3-CBB1-4693-A4FC-CD1D1C465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How do you rank your findings in terms of quantified impact on the business? Our date cannot answer any specific question.</a:t>
          </a:r>
          <a:endParaRPr lang="en-US" dirty="0"/>
        </a:p>
      </dgm:t>
    </dgm:pt>
    <dgm:pt modelId="{EE99C633-2445-4F82-9632-BB732AD6DA0E}" type="parTrans" cxnId="{E63D7D3C-B7D8-4324-A90E-716ED78AE545}">
      <dgm:prSet/>
      <dgm:spPr/>
      <dgm:t>
        <a:bodyPr/>
        <a:lstStyle/>
        <a:p>
          <a:endParaRPr lang="en-US"/>
        </a:p>
      </dgm:t>
    </dgm:pt>
    <dgm:pt modelId="{F8C6D23E-0F48-4E6A-B4FC-333DBA655838}" type="sibTrans" cxnId="{E63D7D3C-B7D8-4324-A90E-716ED78AE545}">
      <dgm:prSet/>
      <dgm:spPr/>
      <dgm:t>
        <a:bodyPr/>
        <a:lstStyle/>
        <a:p>
          <a:endParaRPr lang="en-US"/>
        </a:p>
      </dgm:t>
    </dgm:pt>
    <dgm:pt modelId="{CA154DB2-BB3F-464B-B274-447CF7CAFE89}">
      <dgm:prSet/>
      <dgm:spPr/>
      <dgm:t>
        <a:bodyPr/>
        <a:lstStyle/>
        <a:p>
          <a:r>
            <a:rPr lang="en-US" dirty="0"/>
            <a:t>Recommendations</a:t>
          </a:r>
        </a:p>
      </dgm:t>
    </dgm:pt>
    <dgm:pt modelId="{A3626A32-E70F-4638-AE31-CBC9E3A8DFB1}" type="parTrans" cxnId="{EF3DDF35-297E-4229-A0FC-73B5208880A2}">
      <dgm:prSet/>
      <dgm:spPr/>
      <dgm:t>
        <a:bodyPr/>
        <a:lstStyle/>
        <a:p>
          <a:endParaRPr lang="en-US"/>
        </a:p>
      </dgm:t>
    </dgm:pt>
    <dgm:pt modelId="{6CF17D9F-8FC6-42A8-9F93-D967F8680E6C}" type="sibTrans" cxnId="{EF3DDF35-297E-4229-A0FC-73B5208880A2}">
      <dgm:prSet/>
      <dgm:spPr/>
      <dgm:t>
        <a:bodyPr/>
        <a:lstStyle/>
        <a:p>
          <a:endParaRPr lang="en-US"/>
        </a:p>
      </dgm:t>
    </dgm:pt>
    <dgm:pt modelId="{201EDEAF-1BD4-4416-AB31-147A9E5DF1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How can you most effectively present the results of your analysis to your stakeholders (in terms they can understand and in alignment with information they’ll value)?</a:t>
          </a:r>
          <a:endParaRPr lang="en-US" dirty="0"/>
        </a:p>
      </dgm:t>
    </dgm:pt>
    <dgm:pt modelId="{65D26198-14B9-41AE-BF13-A55EC88214D3}" type="parTrans" cxnId="{B02ED9E4-E148-4F43-A60A-DD5DA4BFDDE4}">
      <dgm:prSet/>
      <dgm:spPr/>
      <dgm:t>
        <a:bodyPr/>
        <a:lstStyle/>
        <a:p>
          <a:endParaRPr lang="en-US"/>
        </a:p>
      </dgm:t>
    </dgm:pt>
    <dgm:pt modelId="{CA7323C2-940E-44C7-965C-A190825ABFCA}" type="sibTrans" cxnId="{B02ED9E4-E148-4F43-A60A-DD5DA4BFDDE4}">
      <dgm:prSet/>
      <dgm:spPr/>
      <dgm:t>
        <a:bodyPr/>
        <a:lstStyle/>
        <a:p>
          <a:endParaRPr lang="en-US"/>
        </a:p>
      </dgm:t>
    </dgm:pt>
    <dgm:pt modelId="{F3C714F9-6D2E-4B28-B02D-8F8068314157}">
      <dgm:prSet/>
      <dgm:spPr/>
      <dgm:t>
        <a:bodyPr/>
        <a:lstStyle/>
        <a:p>
          <a:r>
            <a:rPr lang="en-US" b="0" i="0" u="none" dirty="0"/>
            <a:t>Deploy and maintain the model</a:t>
          </a:r>
          <a:endParaRPr lang="en-US" u="none" dirty="0"/>
        </a:p>
      </dgm:t>
    </dgm:pt>
    <dgm:pt modelId="{7281E0E9-1581-4CBA-AB27-70DF0D4DE15C}" type="parTrans" cxnId="{93D09D43-A935-47C4-B4EC-CB5004A76B17}">
      <dgm:prSet/>
      <dgm:spPr/>
      <dgm:t>
        <a:bodyPr/>
        <a:lstStyle/>
        <a:p>
          <a:endParaRPr lang="en-US"/>
        </a:p>
      </dgm:t>
    </dgm:pt>
    <dgm:pt modelId="{D8A8B0D3-6289-4CAB-9DBF-DA13A5A3460E}" type="sibTrans" cxnId="{93D09D43-A935-47C4-B4EC-CB5004A76B17}">
      <dgm:prSet/>
      <dgm:spPr/>
      <dgm:t>
        <a:bodyPr/>
        <a:lstStyle/>
        <a:p>
          <a:endParaRPr lang="en-US"/>
        </a:p>
      </dgm:t>
    </dgm:pt>
    <dgm:pt modelId="{3FC962D0-C2A9-4C36-93E2-64097A25D316}">
      <dgm:prSet/>
      <dgm:spPr/>
      <dgm:t>
        <a:bodyPr/>
        <a:lstStyle/>
        <a:p>
          <a:r>
            <a:rPr lang="en-US" dirty="0"/>
            <a:t>How often should we revise the model?</a:t>
          </a:r>
        </a:p>
      </dgm:t>
    </dgm:pt>
    <dgm:pt modelId="{9EFF3DCE-4D12-44A8-9BBE-03D8A3CF329D}" type="parTrans" cxnId="{5A31C846-7931-4BA5-B85E-047A4F361FEB}">
      <dgm:prSet/>
      <dgm:spPr/>
      <dgm:t>
        <a:bodyPr/>
        <a:lstStyle/>
        <a:p>
          <a:endParaRPr lang="en-US"/>
        </a:p>
      </dgm:t>
    </dgm:pt>
    <dgm:pt modelId="{026C5193-F6B0-4B08-973C-1E7E2213AF42}" type="sibTrans" cxnId="{5A31C846-7931-4BA5-B85E-047A4F361FEB}">
      <dgm:prSet/>
      <dgm:spPr/>
      <dgm:t>
        <a:bodyPr/>
        <a:lstStyle/>
        <a:p>
          <a:endParaRPr lang="en-US"/>
        </a:p>
      </dgm:t>
    </dgm:pt>
    <dgm:pt modelId="{525ABF31-A160-4FBF-BD3C-899D60999993}">
      <dgm:prSet/>
      <dgm:spPr/>
      <dgm:t>
        <a:bodyPr/>
        <a:lstStyle/>
        <a:p>
          <a:r>
            <a:rPr lang="en-US" dirty="0"/>
            <a:t>What patterns do you see in the data</a:t>
          </a:r>
          <a:r>
            <a:rPr lang="en-US" b="0" i="0" dirty="0"/>
            <a:t>?</a:t>
          </a:r>
          <a:endParaRPr lang="en-US" dirty="0"/>
        </a:p>
      </dgm:t>
    </dgm:pt>
    <dgm:pt modelId="{D235C3F8-6580-44AC-B4DE-B187A3564E8A}" type="parTrans" cxnId="{82AF9CC8-D8AF-400B-9235-C5DE4B6E055F}">
      <dgm:prSet/>
      <dgm:spPr/>
      <dgm:t>
        <a:bodyPr/>
        <a:lstStyle/>
        <a:p>
          <a:endParaRPr lang="en-US"/>
        </a:p>
      </dgm:t>
    </dgm:pt>
    <dgm:pt modelId="{F49F67BA-3A4B-44ED-85C4-68F189BCEAE4}" type="sibTrans" cxnId="{82AF9CC8-D8AF-400B-9235-C5DE4B6E055F}">
      <dgm:prSet/>
      <dgm:spPr/>
      <dgm:t>
        <a:bodyPr/>
        <a:lstStyle/>
        <a:p>
          <a:endParaRPr lang="en-US"/>
        </a:p>
      </dgm:t>
    </dgm:pt>
    <dgm:pt modelId="{1F8870F4-799D-4365-A847-9D885C54CBC8}">
      <dgm:prSet/>
      <dgm:spPr/>
      <dgm:t>
        <a:bodyPr/>
        <a:lstStyle/>
        <a:p>
          <a:r>
            <a:rPr lang="en-US"/>
            <a:t>Model </a:t>
          </a:r>
          <a:r>
            <a:rPr lang="en-US" dirty="0"/>
            <a:t>data</a:t>
          </a:r>
        </a:p>
      </dgm:t>
    </dgm:pt>
    <dgm:pt modelId="{0AB854BE-30C3-4F10-BA1F-84A5B8F9A896}" type="parTrans" cxnId="{AE381F05-9155-4159-A539-14C999F0744F}">
      <dgm:prSet/>
      <dgm:spPr/>
      <dgm:t>
        <a:bodyPr/>
        <a:lstStyle/>
        <a:p>
          <a:endParaRPr lang="en-US"/>
        </a:p>
      </dgm:t>
    </dgm:pt>
    <dgm:pt modelId="{BDAC14ED-DC34-4F76-A446-88005D5D0442}" type="sibTrans" cxnId="{AE381F05-9155-4159-A539-14C999F0744F}">
      <dgm:prSet/>
      <dgm:spPr/>
      <dgm:t>
        <a:bodyPr/>
        <a:lstStyle/>
        <a:p>
          <a:endParaRPr lang="en-US"/>
        </a:p>
      </dgm:t>
    </dgm:pt>
    <dgm:pt modelId="{54EFC445-39DF-4EB3-A2E3-AEFAE575558C}">
      <dgm:prSet/>
      <dgm:spPr/>
      <dgm:t>
        <a:bodyPr/>
        <a:lstStyle/>
        <a:p>
          <a:r>
            <a:rPr lang="en-US" dirty="0"/>
            <a:t>The independent variables, AGE, PAY_0, PAY_2, PAY_3, PAY_4, PAY_5, and PAY_6,  are correlated (affect each other) to the dependent variable “DEFAULT”.</a:t>
          </a:r>
        </a:p>
      </dgm:t>
    </dgm:pt>
    <dgm:pt modelId="{2B10247E-FC2E-4F78-8A89-B3EF5D447872}" type="parTrans" cxnId="{A1C6402B-41F3-4DC3-AE00-DEDFC79EB700}">
      <dgm:prSet/>
      <dgm:spPr/>
      <dgm:t>
        <a:bodyPr/>
        <a:lstStyle/>
        <a:p>
          <a:endParaRPr lang="en-US"/>
        </a:p>
      </dgm:t>
    </dgm:pt>
    <dgm:pt modelId="{095FE4CB-3053-4A42-BBF8-985FFE5451E9}" type="sibTrans" cxnId="{A1C6402B-41F3-4DC3-AE00-DEDFC79EB700}">
      <dgm:prSet/>
      <dgm:spPr/>
      <dgm:t>
        <a:bodyPr/>
        <a:lstStyle/>
        <a:p>
          <a:endParaRPr lang="en-US"/>
        </a:p>
      </dgm:t>
    </dgm:pt>
    <dgm:pt modelId="{637F0900-9E73-4309-BC93-0E68E933F5BD}" type="pres">
      <dgm:prSet presAssocID="{CF3B6C46-A81F-45D3-8769-212720DE9E78}" presName="linear" presStyleCnt="0">
        <dgm:presLayoutVars>
          <dgm:animLvl val="lvl"/>
          <dgm:resizeHandles val="exact"/>
        </dgm:presLayoutVars>
      </dgm:prSet>
      <dgm:spPr/>
    </dgm:pt>
    <dgm:pt modelId="{E64976F5-9D4E-4FA3-9F1C-A31E0C2F2B29}" type="pres">
      <dgm:prSet presAssocID="{3E17B3B9-CA0D-4CB5-87AE-447E75F691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313E22-CADE-4A7F-95AC-328047FFE7DF}" type="pres">
      <dgm:prSet presAssocID="{3E17B3B9-CA0D-4CB5-87AE-447E75F691FF}" presName="childText" presStyleLbl="revTx" presStyleIdx="0" presStyleCnt="5">
        <dgm:presLayoutVars>
          <dgm:bulletEnabled val="1"/>
        </dgm:presLayoutVars>
      </dgm:prSet>
      <dgm:spPr/>
    </dgm:pt>
    <dgm:pt modelId="{2828A020-987E-4F71-AB1F-FDD3691A0603}" type="pres">
      <dgm:prSet presAssocID="{1F8870F4-799D-4365-A847-9D885C54CB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C6C338-5D8E-4997-8CF8-CD78B1387ED2}" type="pres">
      <dgm:prSet presAssocID="{1F8870F4-799D-4365-A847-9D885C54CBC8}" presName="childText" presStyleLbl="revTx" presStyleIdx="1" presStyleCnt="5">
        <dgm:presLayoutVars>
          <dgm:bulletEnabled val="1"/>
        </dgm:presLayoutVars>
      </dgm:prSet>
      <dgm:spPr/>
    </dgm:pt>
    <dgm:pt modelId="{0197920B-7128-42D2-AF65-6B1C128DC69D}" type="pres">
      <dgm:prSet presAssocID="{15CDBBC9-D1FE-4BC0-B8C7-5BA2AD60951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A03EB1-0DF4-46DE-8745-981F1D60C2E4}" type="pres">
      <dgm:prSet presAssocID="{15CDBBC9-D1FE-4BC0-B8C7-5BA2AD609515}" presName="childText" presStyleLbl="revTx" presStyleIdx="2" presStyleCnt="5">
        <dgm:presLayoutVars>
          <dgm:bulletEnabled val="1"/>
        </dgm:presLayoutVars>
      </dgm:prSet>
      <dgm:spPr/>
    </dgm:pt>
    <dgm:pt modelId="{26FDC26D-2CCF-425B-8A6D-1C21509AFE1A}" type="pres">
      <dgm:prSet presAssocID="{CA154DB2-BB3F-464B-B274-447CF7CAFE89}" presName="parentText" presStyleLbl="node1" presStyleIdx="3" presStyleCnt="5" custLinFactNeighborX="164">
        <dgm:presLayoutVars>
          <dgm:chMax val="0"/>
          <dgm:bulletEnabled val="1"/>
        </dgm:presLayoutVars>
      </dgm:prSet>
      <dgm:spPr/>
    </dgm:pt>
    <dgm:pt modelId="{301E2825-1A81-44BD-8356-621AC342B000}" type="pres">
      <dgm:prSet presAssocID="{CA154DB2-BB3F-464B-B274-447CF7CAFE89}" presName="childText" presStyleLbl="revTx" presStyleIdx="3" presStyleCnt="5">
        <dgm:presLayoutVars>
          <dgm:bulletEnabled val="1"/>
        </dgm:presLayoutVars>
      </dgm:prSet>
      <dgm:spPr/>
    </dgm:pt>
    <dgm:pt modelId="{A234AA92-7BF8-41D6-83FC-3070AE6B75B6}" type="pres">
      <dgm:prSet presAssocID="{F3C714F9-6D2E-4B28-B02D-8F806831415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983A5EF-6F15-4988-A40E-1DBE7F9473B1}" type="pres">
      <dgm:prSet presAssocID="{F3C714F9-6D2E-4B28-B02D-8F806831415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E381F05-9155-4159-A539-14C999F0744F}" srcId="{CF3B6C46-A81F-45D3-8769-212720DE9E78}" destId="{1F8870F4-799D-4365-A847-9D885C54CBC8}" srcOrd="1" destOrd="0" parTransId="{0AB854BE-30C3-4F10-BA1F-84A5B8F9A896}" sibTransId="{BDAC14ED-DC34-4F76-A446-88005D5D0442}"/>
    <dgm:cxn modelId="{CFC85B11-1D6F-468C-ABAD-27416CC9076E}" srcId="{1F8870F4-799D-4365-A847-9D885C54CBC8}" destId="{D5F404A9-90EB-4CCD-9989-EB0D19975742}" srcOrd="0" destOrd="0" parTransId="{9C8CA840-F660-4355-A2F4-BBCB959113D6}" sibTransId="{F9D0E1DB-6271-40AD-B221-39938E031FCA}"/>
    <dgm:cxn modelId="{2066E713-1127-476F-BA62-C66E3A59BF22}" type="presOf" srcId="{CA154DB2-BB3F-464B-B274-447CF7CAFE89}" destId="{26FDC26D-2CCF-425B-8A6D-1C21509AFE1A}" srcOrd="0" destOrd="0" presId="urn:microsoft.com/office/officeart/2005/8/layout/vList2"/>
    <dgm:cxn modelId="{4A24851B-07DC-4C9E-8EEC-44DC98B5EEC6}" type="presOf" srcId="{D5F404A9-90EB-4CCD-9989-EB0D19975742}" destId="{6EC6C338-5D8E-4997-8CF8-CD78B1387ED2}" srcOrd="0" destOrd="0" presId="urn:microsoft.com/office/officeart/2005/8/layout/vList2"/>
    <dgm:cxn modelId="{5007CB29-5A83-4135-A1B4-324591D86DE6}" type="presOf" srcId="{F3C714F9-6D2E-4B28-B02D-8F8068314157}" destId="{A234AA92-7BF8-41D6-83FC-3070AE6B75B6}" srcOrd="0" destOrd="0" presId="urn:microsoft.com/office/officeart/2005/8/layout/vList2"/>
    <dgm:cxn modelId="{A1C6402B-41F3-4DC3-AE00-DEDFC79EB700}" srcId="{3E17B3B9-CA0D-4CB5-87AE-447E75F691FF}" destId="{54EFC445-39DF-4EB3-A2E3-AEFAE575558C}" srcOrd="1" destOrd="0" parTransId="{2B10247E-FC2E-4F78-8A89-B3EF5D447872}" sibTransId="{095FE4CB-3053-4A42-BBF8-985FFE5451E9}"/>
    <dgm:cxn modelId="{EF3DDF35-297E-4229-A0FC-73B5208880A2}" srcId="{CF3B6C46-A81F-45D3-8769-212720DE9E78}" destId="{CA154DB2-BB3F-464B-B274-447CF7CAFE89}" srcOrd="3" destOrd="0" parTransId="{A3626A32-E70F-4638-AE31-CBC9E3A8DFB1}" sibTransId="{6CF17D9F-8FC6-42A8-9F93-D967F8680E6C}"/>
    <dgm:cxn modelId="{875CE536-81F8-4BEE-8BFA-350D3934782A}" type="presOf" srcId="{CF3B6C46-A81F-45D3-8769-212720DE9E78}" destId="{637F0900-9E73-4309-BC93-0E68E933F5BD}" srcOrd="0" destOrd="0" presId="urn:microsoft.com/office/officeart/2005/8/layout/vList2"/>
    <dgm:cxn modelId="{E63D7D3C-B7D8-4324-A90E-716ED78AE545}" srcId="{15CDBBC9-D1FE-4BC0-B8C7-5BA2AD609515}" destId="{631F78C3-CBB1-4693-A4FC-CD1D1C4657C3}" srcOrd="1" destOrd="0" parTransId="{EE99C633-2445-4F82-9632-BB732AD6DA0E}" sibTransId="{F8C6D23E-0F48-4E6A-B4FC-333DBA655838}"/>
    <dgm:cxn modelId="{A540E33D-02BB-4622-BCAE-B3C52BA52733}" type="presOf" srcId="{3FC962D0-C2A9-4C36-93E2-64097A25D316}" destId="{1983A5EF-6F15-4988-A40E-1DBE7F9473B1}" srcOrd="0" destOrd="0" presId="urn:microsoft.com/office/officeart/2005/8/layout/vList2"/>
    <dgm:cxn modelId="{F3F22E41-A9AA-4EDE-9BA8-1BE830748751}" type="presOf" srcId="{70232A4C-CAC8-4C38-896A-D1DC1A5E960D}" destId="{D8A03EB1-0DF4-46DE-8745-981F1D60C2E4}" srcOrd="0" destOrd="0" presId="urn:microsoft.com/office/officeart/2005/8/layout/vList2"/>
    <dgm:cxn modelId="{93D09D43-A935-47C4-B4EC-CB5004A76B17}" srcId="{CF3B6C46-A81F-45D3-8769-212720DE9E78}" destId="{F3C714F9-6D2E-4B28-B02D-8F8068314157}" srcOrd="4" destOrd="0" parTransId="{7281E0E9-1581-4CBA-AB27-70DF0D4DE15C}" sibTransId="{D8A8B0D3-6289-4CAB-9DBF-DA13A5A3460E}"/>
    <dgm:cxn modelId="{B0FCD465-0E5B-484F-8F9E-485DD8585F15}" type="presOf" srcId="{1F8870F4-799D-4365-A847-9D885C54CBC8}" destId="{2828A020-987E-4F71-AB1F-FDD3691A0603}" srcOrd="0" destOrd="0" presId="urn:microsoft.com/office/officeart/2005/8/layout/vList2"/>
    <dgm:cxn modelId="{DEE8F165-DB2A-4A3A-A193-FB103565B31F}" type="presOf" srcId="{631F78C3-CBB1-4693-A4FC-CD1D1C4657C3}" destId="{D8A03EB1-0DF4-46DE-8745-981F1D60C2E4}" srcOrd="0" destOrd="1" presId="urn:microsoft.com/office/officeart/2005/8/layout/vList2"/>
    <dgm:cxn modelId="{5A31C846-7931-4BA5-B85E-047A4F361FEB}" srcId="{F3C714F9-6D2E-4B28-B02D-8F8068314157}" destId="{3FC962D0-C2A9-4C36-93E2-64097A25D316}" srcOrd="0" destOrd="0" parTransId="{9EFF3DCE-4D12-44A8-9BBE-03D8A3CF329D}" sibTransId="{026C5193-F6B0-4B08-973C-1E7E2213AF42}"/>
    <dgm:cxn modelId="{1C20227A-939E-450B-9103-BB5513CD34B4}" srcId="{15CDBBC9-D1FE-4BC0-B8C7-5BA2AD609515}" destId="{70232A4C-CAC8-4C38-896A-D1DC1A5E960D}" srcOrd="0" destOrd="0" parTransId="{D0C54172-FD8C-46AC-876D-A49CD72E2FBA}" sibTransId="{98E1D867-E877-4E3E-8331-32B1C6CF96B9}"/>
    <dgm:cxn modelId="{E89EED80-9039-456E-BDFB-005C65A04816}" type="presOf" srcId="{54EFC445-39DF-4EB3-A2E3-AEFAE575558C}" destId="{8D313E22-CADE-4A7F-95AC-328047FFE7DF}" srcOrd="0" destOrd="1" presId="urn:microsoft.com/office/officeart/2005/8/layout/vList2"/>
    <dgm:cxn modelId="{E5141AAD-F46F-4755-8EFF-C5D6834002B7}" srcId="{CF3B6C46-A81F-45D3-8769-212720DE9E78}" destId="{15CDBBC9-D1FE-4BC0-B8C7-5BA2AD609515}" srcOrd="2" destOrd="0" parTransId="{47CF4F3F-1AD4-4672-9AE1-03B17C659AE3}" sibTransId="{6DAEE847-DDAA-4ED6-9DF2-D6DAB12D1D89}"/>
    <dgm:cxn modelId="{009A1EC7-F7DA-4BB0-98EB-51E239C4EF14}" type="presOf" srcId="{3E17B3B9-CA0D-4CB5-87AE-447E75F691FF}" destId="{E64976F5-9D4E-4FA3-9F1C-A31E0C2F2B29}" srcOrd="0" destOrd="0" presId="urn:microsoft.com/office/officeart/2005/8/layout/vList2"/>
    <dgm:cxn modelId="{82AF9CC8-D8AF-400B-9235-C5DE4B6E055F}" srcId="{3E17B3B9-CA0D-4CB5-87AE-447E75F691FF}" destId="{525ABF31-A160-4FBF-BD3C-899D60999993}" srcOrd="0" destOrd="0" parTransId="{D235C3F8-6580-44AC-B4DE-B187A3564E8A}" sibTransId="{F49F67BA-3A4B-44ED-85C4-68F189BCEAE4}"/>
    <dgm:cxn modelId="{A070D8D3-1538-40A9-9E13-36BA6454A083}" srcId="{CF3B6C46-A81F-45D3-8769-212720DE9E78}" destId="{3E17B3B9-CA0D-4CB5-87AE-447E75F691FF}" srcOrd="0" destOrd="0" parTransId="{CD3F1BCB-8747-4E2D-B91E-BD62C3ACC0C3}" sibTransId="{B8F7DF6D-4E05-484B-9EC0-8481ED5188FD}"/>
    <dgm:cxn modelId="{7A2663D5-5924-4F11-8657-CE34E36E68C3}" type="presOf" srcId="{201EDEAF-1BD4-4416-AB31-147A9E5DF1BA}" destId="{301E2825-1A81-44BD-8356-621AC342B000}" srcOrd="0" destOrd="0" presId="urn:microsoft.com/office/officeart/2005/8/layout/vList2"/>
    <dgm:cxn modelId="{E5C869DA-3AA7-4D69-8183-DF8B55C7F03F}" type="presOf" srcId="{15CDBBC9-D1FE-4BC0-B8C7-5BA2AD609515}" destId="{0197920B-7128-42D2-AF65-6B1C128DC69D}" srcOrd="0" destOrd="0" presId="urn:microsoft.com/office/officeart/2005/8/layout/vList2"/>
    <dgm:cxn modelId="{9B1399DD-D35E-4565-BAC8-D91AEC3F7047}" type="presOf" srcId="{525ABF31-A160-4FBF-BD3C-899D60999993}" destId="{8D313E22-CADE-4A7F-95AC-328047FFE7DF}" srcOrd="0" destOrd="0" presId="urn:microsoft.com/office/officeart/2005/8/layout/vList2"/>
    <dgm:cxn modelId="{B02ED9E4-E148-4F43-A60A-DD5DA4BFDDE4}" srcId="{CA154DB2-BB3F-464B-B274-447CF7CAFE89}" destId="{201EDEAF-1BD4-4416-AB31-147A9E5DF1BA}" srcOrd="0" destOrd="0" parTransId="{65D26198-14B9-41AE-BF13-A55EC88214D3}" sibTransId="{CA7323C2-940E-44C7-965C-A190825ABFCA}"/>
    <dgm:cxn modelId="{6AE25BF0-6B63-4609-9784-CAF67845A84C}" type="presParOf" srcId="{637F0900-9E73-4309-BC93-0E68E933F5BD}" destId="{E64976F5-9D4E-4FA3-9F1C-A31E0C2F2B29}" srcOrd="0" destOrd="0" presId="urn:microsoft.com/office/officeart/2005/8/layout/vList2"/>
    <dgm:cxn modelId="{601DC4E8-2813-4F0E-AC6F-234F5529A78D}" type="presParOf" srcId="{637F0900-9E73-4309-BC93-0E68E933F5BD}" destId="{8D313E22-CADE-4A7F-95AC-328047FFE7DF}" srcOrd="1" destOrd="0" presId="urn:microsoft.com/office/officeart/2005/8/layout/vList2"/>
    <dgm:cxn modelId="{AE471683-1281-4024-B196-8EEE433788D1}" type="presParOf" srcId="{637F0900-9E73-4309-BC93-0E68E933F5BD}" destId="{2828A020-987E-4F71-AB1F-FDD3691A0603}" srcOrd="2" destOrd="0" presId="urn:microsoft.com/office/officeart/2005/8/layout/vList2"/>
    <dgm:cxn modelId="{A3F1A34B-89D2-4A0D-B003-D384E2E2C02E}" type="presParOf" srcId="{637F0900-9E73-4309-BC93-0E68E933F5BD}" destId="{6EC6C338-5D8E-4997-8CF8-CD78B1387ED2}" srcOrd="3" destOrd="0" presId="urn:microsoft.com/office/officeart/2005/8/layout/vList2"/>
    <dgm:cxn modelId="{84260005-6685-41B6-BC87-F64268BCB061}" type="presParOf" srcId="{637F0900-9E73-4309-BC93-0E68E933F5BD}" destId="{0197920B-7128-42D2-AF65-6B1C128DC69D}" srcOrd="4" destOrd="0" presId="urn:microsoft.com/office/officeart/2005/8/layout/vList2"/>
    <dgm:cxn modelId="{570E63BA-DCBE-4223-B682-AC484B55414C}" type="presParOf" srcId="{637F0900-9E73-4309-BC93-0E68E933F5BD}" destId="{D8A03EB1-0DF4-46DE-8745-981F1D60C2E4}" srcOrd="5" destOrd="0" presId="urn:microsoft.com/office/officeart/2005/8/layout/vList2"/>
    <dgm:cxn modelId="{0326BB1F-FA8E-434C-86C3-F5D0871A0F1F}" type="presParOf" srcId="{637F0900-9E73-4309-BC93-0E68E933F5BD}" destId="{26FDC26D-2CCF-425B-8A6D-1C21509AFE1A}" srcOrd="6" destOrd="0" presId="urn:microsoft.com/office/officeart/2005/8/layout/vList2"/>
    <dgm:cxn modelId="{6CBEE232-2746-4175-A3D2-7360651A9573}" type="presParOf" srcId="{637F0900-9E73-4309-BC93-0E68E933F5BD}" destId="{301E2825-1A81-44BD-8356-621AC342B000}" srcOrd="7" destOrd="0" presId="urn:microsoft.com/office/officeart/2005/8/layout/vList2"/>
    <dgm:cxn modelId="{86F5B974-FE05-4B5C-86F6-D61BFBE52AC1}" type="presParOf" srcId="{637F0900-9E73-4309-BC93-0E68E933F5BD}" destId="{A234AA92-7BF8-41D6-83FC-3070AE6B75B6}" srcOrd="8" destOrd="0" presId="urn:microsoft.com/office/officeart/2005/8/layout/vList2"/>
    <dgm:cxn modelId="{C5AA65AF-4EAF-42ED-8B15-60BF521F2B5C}" type="presParOf" srcId="{637F0900-9E73-4309-BC93-0E68E933F5BD}" destId="{1983A5EF-6F15-4988-A40E-1DBE7F9473B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2D2D-4D9A-48AD-9750-0E7DD74B8643}">
      <dsp:nvSpPr>
        <dsp:cNvPr id="0" name=""/>
        <dsp:cNvSpPr/>
      </dsp:nvSpPr>
      <dsp:spPr>
        <a:xfrm>
          <a:off x="0" y="0"/>
          <a:ext cx="1154097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Goal or Business Question:</a:t>
          </a:r>
        </a:p>
      </dsp:txBody>
      <dsp:txXfrm>
        <a:off x="26273" y="26273"/>
        <a:ext cx="11488425" cy="485654"/>
      </dsp:txXfrm>
    </dsp:sp>
    <dsp:sp modelId="{A8180438-D8C5-4823-AED4-616A98E68346}">
      <dsp:nvSpPr>
        <dsp:cNvPr id="0" name=""/>
        <dsp:cNvSpPr/>
      </dsp:nvSpPr>
      <dsp:spPr>
        <a:xfrm>
          <a:off x="0" y="639427"/>
          <a:ext cx="11540971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Problem: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Increase in customer default rates - This is bad for Credit One since we approve the customers for loans in the first place.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Revenue and customer loss for clients and, eventually, loss of clients for Credit 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Investigative Questions: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How do you ensure that customers can/will pay their loans? Can we do this?</a:t>
          </a:r>
        </a:p>
      </dsp:txBody>
      <dsp:txXfrm>
        <a:off x="0" y="639427"/>
        <a:ext cx="11540971" cy="1428300"/>
      </dsp:txXfrm>
    </dsp:sp>
    <dsp:sp modelId="{CC5C28E1-7F77-486A-AD11-67A72FFC2349}">
      <dsp:nvSpPr>
        <dsp:cNvPr id="0" name=""/>
        <dsp:cNvSpPr/>
      </dsp:nvSpPr>
      <dsp:spPr>
        <a:xfrm>
          <a:off x="0" y="2067727"/>
          <a:ext cx="1154097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Collection</a:t>
          </a:r>
        </a:p>
      </dsp:txBody>
      <dsp:txXfrm>
        <a:off x="26273" y="2094000"/>
        <a:ext cx="11488425" cy="485654"/>
      </dsp:txXfrm>
    </dsp:sp>
    <dsp:sp modelId="{5E1E2008-CF11-4F15-99A5-A0018C8EA4FB}">
      <dsp:nvSpPr>
        <dsp:cNvPr id="0" name=""/>
        <dsp:cNvSpPr/>
      </dsp:nvSpPr>
      <dsp:spPr>
        <a:xfrm>
          <a:off x="0" y="2605927"/>
          <a:ext cx="11540971" cy="58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Credit One data has been downloaded.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2605927"/>
        <a:ext cx="11540971" cy="583222"/>
      </dsp:txXfrm>
    </dsp:sp>
    <dsp:sp modelId="{507406DB-CA3A-4FFC-98AF-58991BD84C64}">
      <dsp:nvSpPr>
        <dsp:cNvPr id="0" name=""/>
        <dsp:cNvSpPr/>
      </dsp:nvSpPr>
      <dsp:spPr>
        <a:xfrm>
          <a:off x="0" y="3189150"/>
          <a:ext cx="1154097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Data</a:t>
          </a:r>
        </a:p>
      </dsp:txBody>
      <dsp:txXfrm>
        <a:off x="26273" y="3215423"/>
        <a:ext cx="11488425" cy="485654"/>
      </dsp:txXfrm>
    </dsp:sp>
    <dsp:sp modelId="{273FB0DC-F248-4BF1-8F64-12550029AF08}">
      <dsp:nvSpPr>
        <dsp:cNvPr id="0" name=""/>
        <dsp:cNvSpPr/>
      </dsp:nvSpPr>
      <dsp:spPr>
        <a:xfrm>
          <a:off x="0" y="3727350"/>
          <a:ext cx="1154097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Data has been analyzed and preprocessed to be used (BILL 1,3, and 5 have been dropped). </a:t>
          </a:r>
        </a:p>
      </dsp:txBody>
      <dsp:txXfrm>
        <a:off x="0" y="3727350"/>
        <a:ext cx="11540971" cy="380880"/>
      </dsp:txXfrm>
    </dsp:sp>
    <dsp:sp modelId="{9413E0F9-5254-41DA-9064-A864F3181263}">
      <dsp:nvSpPr>
        <dsp:cNvPr id="0" name=""/>
        <dsp:cNvSpPr/>
      </dsp:nvSpPr>
      <dsp:spPr>
        <a:xfrm>
          <a:off x="0" y="4108230"/>
          <a:ext cx="1154097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Prepare Data</a:t>
          </a:r>
        </a:p>
      </dsp:txBody>
      <dsp:txXfrm>
        <a:off x="26273" y="4134503"/>
        <a:ext cx="11488425" cy="485654"/>
      </dsp:txXfrm>
    </dsp:sp>
    <dsp:sp modelId="{ACE9659D-CAD2-40A7-803E-AFFBD554559F}">
      <dsp:nvSpPr>
        <dsp:cNvPr id="0" name=""/>
        <dsp:cNvSpPr/>
      </dsp:nvSpPr>
      <dsp:spPr>
        <a:xfrm>
          <a:off x="0" y="4646430"/>
          <a:ext cx="1154097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Column names have been changed to be used and for accuracy of results.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Unnecessary columns removed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Duplicates removed</a:t>
          </a:r>
        </a:p>
      </dsp:txBody>
      <dsp:txXfrm>
        <a:off x="0" y="4646430"/>
        <a:ext cx="11540971" cy="880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976F5-9D4E-4FA3-9F1C-A31E0C2F2B29}">
      <dsp:nvSpPr>
        <dsp:cNvPr id="0" name=""/>
        <dsp:cNvSpPr/>
      </dsp:nvSpPr>
      <dsp:spPr>
        <a:xfrm>
          <a:off x="0" y="137789"/>
          <a:ext cx="10803384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Insights about the data</a:t>
          </a:r>
        </a:p>
      </dsp:txBody>
      <dsp:txXfrm>
        <a:off x="23988" y="161777"/>
        <a:ext cx="10755408" cy="443423"/>
      </dsp:txXfrm>
    </dsp:sp>
    <dsp:sp modelId="{8D313E22-CADE-4A7F-95AC-328047FFE7DF}">
      <dsp:nvSpPr>
        <dsp:cNvPr id="0" name=""/>
        <dsp:cNvSpPr/>
      </dsp:nvSpPr>
      <dsp:spPr>
        <a:xfrm>
          <a:off x="0" y="629189"/>
          <a:ext cx="10803384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What patterns do you see in the data</a:t>
          </a:r>
          <a:r>
            <a:rPr lang="en-US" sz="1600" b="0" i="0" kern="1200" dirty="0"/>
            <a:t>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independent variables, AGE, PAY_0, PAY_2, PAY_3, PAY_4, PAY_5, and PAY_6,  are correlated (affect each other) to the dependent variable “DEFAULT”.</a:t>
          </a:r>
        </a:p>
      </dsp:txBody>
      <dsp:txXfrm>
        <a:off x="0" y="629189"/>
        <a:ext cx="10803384" cy="738990"/>
      </dsp:txXfrm>
    </dsp:sp>
    <dsp:sp modelId="{2828A020-987E-4F71-AB1F-FDD3691A0603}">
      <dsp:nvSpPr>
        <dsp:cNvPr id="0" name=""/>
        <dsp:cNvSpPr/>
      </dsp:nvSpPr>
      <dsp:spPr>
        <a:xfrm>
          <a:off x="0" y="1368179"/>
          <a:ext cx="10803384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</a:t>
          </a:r>
          <a:r>
            <a:rPr lang="en-US" sz="2100" kern="1200" dirty="0"/>
            <a:t>data</a:t>
          </a:r>
        </a:p>
      </dsp:txBody>
      <dsp:txXfrm>
        <a:off x="23988" y="1392167"/>
        <a:ext cx="10755408" cy="443423"/>
      </dsp:txXfrm>
    </dsp:sp>
    <dsp:sp modelId="{6EC6C338-5D8E-4997-8CF8-CD78B1387ED2}">
      <dsp:nvSpPr>
        <dsp:cNvPr id="0" name=""/>
        <dsp:cNvSpPr/>
      </dsp:nvSpPr>
      <dsp:spPr>
        <a:xfrm>
          <a:off x="0" y="1859579"/>
          <a:ext cx="10803384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Which techniques might I apply to build the model? Rainforest Classifier</a:t>
          </a:r>
          <a:endParaRPr lang="en-US" sz="1600" kern="1200" dirty="0"/>
        </a:p>
      </dsp:txBody>
      <dsp:txXfrm>
        <a:off x="0" y="1859579"/>
        <a:ext cx="10803384" cy="347760"/>
      </dsp:txXfrm>
    </dsp:sp>
    <dsp:sp modelId="{0197920B-7128-42D2-AF65-6B1C128DC69D}">
      <dsp:nvSpPr>
        <dsp:cNvPr id="0" name=""/>
        <dsp:cNvSpPr/>
      </dsp:nvSpPr>
      <dsp:spPr>
        <a:xfrm>
          <a:off x="0" y="2207339"/>
          <a:ext cx="10803384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Evaluate Model and Insights</a:t>
          </a:r>
        </a:p>
      </dsp:txBody>
      <dsp:txXfrm>
        <a:off x="23988" y="2231327"/>
        <a:ext cx="10755408" cy="443423"/>
      </dsp:txXfrm>
    </dsp:sp>
    <dsp:sp modelId="{D8A03EB1-0DF4-46DE-8745-981F1D60C2E4}">
      <dsp:nvSpPr>
        <dsp:cNvPr id="0" name=""/>
        <dsp:cNvSpPr/>
      </dsp:nvSpPr>
      <dsp:spPr>
        <a:xfrm>
          <a:off x="0" y="2698739"/>
          <a:ext cx="10803384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Is the model accurate enough to meet the stakeholders’ needs? 0.8 score obtained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How do you rank your findings in terms of quantified impact on the business? Our date cannot answer any specific question.</a:t>
          </a:r>
          <a:endParaRPr lang="en-US" sz="1600" kern="1200" dirty="0"/>
        </a:p>
      </dsp:txBody>
      <dsp:txXfrm>
        <a:off x="0" y="2698739"/>
        <a:ext cx="10803384" cy="521640"/>
      </dsp:txXfrm>
    </dsp:sp>
    <dsp:sp modelId="{26FDC26D-2CCF-425B-8A6D-1C21509AFE1A}">
      <dsp:nvSpPr>
        <dsp:cNvPr id="0" name=""/>
        <dsp:cNvSpPr/>
      </dsp:nvSpPr>
      <dsp:spPr>
        <a:xfrm>
          <a:off x="0" y="3220379"/>
          <a:ext cx="10803384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Recommendations</a:t>
          </a:r>
        </a:p>
      </dsp:txBody>
      <dsp:txXfrm>
        <a:off x="23988" y="3244367"/>
        <a:ext cx="10755408" cy="443423"/>
      </dsp:txXfrm>
    </dsp:sp>
    <dsp:sp modelId="{301E2825-1A81-44BD-8356-621AC342B000}">
      <dsp:nvSpPr>
        <dsp:cNvPr id="0" name=""/>
        <dsp:cNvSpPr/>
      </dsp:nvSpPr>
      <dsp:spPr>
        <a:xfrm>
          <a:off x="0" y="3711779"/>
          <a:ext cx="10803384" cy="46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How can you most effectively present the results of your analysis to your stakeholders (in terms they can understand and in alignment with information they’ll value)?</a:t>
          </a:r>
          <a:endParaRPr lang="en-US" sz="1600" kern="1200" dirty="0"/>
        </a:p>
      </dsp:txBody>
      <dsp:txXfrm>
        <a:off x="0" y="3711779"/>
        <a:ext cx="10803384" cy="467302"/>
      </dsp:txXfrm>
    </dsp:sp>
    <dsp:sp modelId="{A234AA92-7BF8-41D6-83FC-3070AE6B75B6}">
      <dsp:nvSpPr>
        <dsp:cNvPr id="0" name=""/>
        <dsp:cNvSpPr/>
      </dsp:nvSpPr>
      <dsp:spPr>
        <a:xfrm>
          <a:off x="0" y="4179081"/>
          <a:ext cx="10803384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Deploy and maintain the model</a:t>
          </a:r>
          <a:endParaRPr lang="en-US" sz="2100" u="none" kern="1200" dirty="0"/>
        </a:p>
      </dsp:txBody>
      <dsp:txXfrm>
        <a:off x="23988" y="4203069"/>
        <a:ext cx="10755408" cy="443423"/>
      </dsp:txXfrm>
    </dsp:sp>
    <dsp:sp modelId="{1983A5EF-6F15-4988-A40E-1DBE7F9473B1}">
      <dsp:nvSpPr>
        <dsp:cNvPr id="0" name=""/>
        <dsp:cNvSpPr/>
      </dsp:nvSpPr>
      <dsp:spPr>
        <a:xfrm>
          <a:off x="0" y="4670481"/>
          <a:ext cx="10803384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How often should we revise the model?</a:t>
          </a:r>
        </a:p>
      </dsp:txBody>
      <dsp:txXfrm>
        <a:off x="0" y="4670481"/>
        <a:ext cx="10803384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8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4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6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4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0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70141C-C62A-4EF2-A507-DB2645C055C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D219-3AA9-4B5D-A6A4-FCB2CD93D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10F3-D355-4F68-B5F1-8A6A90DA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Credit One</a:t>
            </a:r>
          </a:p>
        </p:txBody>
      </p:sp>
    </p:spTree>
    <p:extLst>
      <p:ext uri="{BB962C8B-B14F-4D97-AF65-F5344CB8AC3E}">
        <p14:creationId xmlns:p14="http://schemas.microsoft.com/office/powerpoint/2010/main" val="4318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63971-EACF-45E4-B438-BDAF583F0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70229"/>
              </p:ext>
            </p:extLst>
          </p:nvPr>
        </p:nvGraphicFramePr>
        <p:xfrm>
          <a:off x="301840" y="692458"/>
          <a:ext cx="11540971" cy="5628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05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004AF7-2BC2-4202-B84D-6431122E1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69333"/>
              </p:ext>
            </p:extLst>
          </p:nvPr>
        </p:nvGraphicFramePr>
        <p:xfrm>
          <a:off x="550416" y="1020932"/>
          <a:ext cx="10803384" cy="5156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4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4D1A5-3731-48D8-9DB5-9FD08E87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Correlation Matrix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22D59-EFD3-40DA-A6E0-6B7E6250D6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68" r="5855"/>
          <a:stretch/>
        </p:blipFill>
        <p:spPr>
          <a:xfrm>
            <a:off x="4999562" y="285008"/>
            <a:ext cx="6840137" cy="6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0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BB855E-E401-41F6-8925-C43722CD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AB028E-5F68-413C-BBF0-EE603FDA6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368E36D-BDC9-4F55-91DC-B0E56FB7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1EBEBA-1392-47C5-AD8B-6BFEE9D1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D6C4AA0-1E91-47AC-AC54-384D60DE5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C843592-ED42-47B6-B2F3-28E0917EB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2FDE4E-8DAD-47DA-BB37-93573224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3760257"/>
            <a:ext cx="9989677" cy="14186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Accuracy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4DC31D-3252-4CE4-94B0-32BB37A18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200"/>
            <a:ext cx="7240536" cy="241757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69EEB-E278-4ABD-B6CD-CAD48D224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051" y="1185986"/>
            <a:ext cx="5813138" cy="2252591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9ABF50-2998-468E-A550-85A1DD0D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2624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7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6336</TotalTime>
  <Words>284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Data Science Process</vt:lpstr>
      <vt:lpstr>PowerPoint Presentation</vt:lpstr>
      <vt:lpstr>PowerPoint Presentation</vt:lpstr>
      <vt:lpstr>Correlation Matrix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Process</dc:title>
  <dc:creator>Alma</dc:creator>
  <cp:lastModifiedBy>Alma</cp:lastModifiedBy>
  <cp:revision>7</cp:revision>
  <dcterms:created xsi:type="dcterms:W3CDTF">2021-08-31T02:38:56Z</dcterms:created>
  <dcterms:modified xsi:type="dcterms:W3CDTF">2021-09-28T02:14:43Z</dcterms:modified>
</cp:coreProperties>
</file>