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07" r:id="rId3"/>
    <p:sldId id="309" r:id="rId4"/>
    <p:sldId id="310" r:id="rId5"/>
    <p:sldId id="311" r:id="rId6"/>
    <p:sldId id="312" r:id="rId7"/>
    <p:sldId id="261" r:id="rId8"/>
    <p:sldId id="313" r:id="rId9"/>
    <p:sldId id="257" r:id="rId10"/>
    <p:sldId id="258" r:id="rId11"/>
    <p:sldId id="259" r:id="rId12"/>
    <p:sldId id="260" r:id="rId13"/>
    <p:sldId id="262" r:id="rId14"/>
    <p:sldId id="263" r:id="rId15"/>
    <p:sldId id="264" r:id="rId16"/>
    <p:sldId id="265" r:id="rId17"/>
    <p:sldId id="266" r:id="rId18"/>
    <p:sldId id="267" r:id="rId19"/>
    <p:sldId id="268" r:id="rId20"/>
    <p:sldId id="269" r:id="rId21"/>
    <p:sldId id="270" r:id="rId22"/>
    <p:sldId id="271" r:id="rId23"/>
    <p:sldId id="272" r:id="rId24"/>
    <p:sldId id="274" r:id="rId25"/>
    <p:sldId id="273" r:id="rId26"/>
    <p:sldId id="278" r:id="rId27"/>
    <p:sldId id="280" r:id="rId28"/>
    <p:sldId id="281" r:id="rId29"/>
    <p:sldId id="279" r:id="rId30"/>
    <p:sldId id="282" r:id="rId31"/>
    <p:sldId id="283" r:id="rId32"/>
    <p:sldId id="284" r:id="rId33"/>
    <p:sldId id="285" r:id="rId34"/>
    <p:sldId id="287" r:id="rId35"/>
    <p:sldId id="286" r:id="rId36"/>
    <p:sldId id="290" r:id="rId37"/>
    <p:sldId id="289"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6" r:id="rId53"/>
    <p:sldId id="305" r:id="rId5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na" initials="M" lastIdx="1" clrIdx="0">
    <p:extLst>
      <p:ext uri="{19B8F6BF-5375-455C-9EA6-DF929625EA0E}">
        <p15:presenceInfo xmlns:p15="http://schemas.microsoft.com/office/powerpoint/2012/main" userId="Mar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59535" autoAdjust="0"/>
  </p:normalViewPr>
  <p:slideViewPr>
    <p:cSldViewPr snapToGrid="0">
      <p:cViewPr varScale="1">
        <p:scale>
          <a:sx n="43" d="100"/>
          <a:sy n="43" d="100"/>
        </p:scale>
        <p:origin x="156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AB0D2-09D6-4140-A8C1-5F9569B9E718}" type="datetimeFigureOut">
              <a:rPr lang="es-ES" smtClean="0"/>
              <a:t>24/01/2024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3DBCC-2E8E-4788-9E62-91FCE6807D97}" type="slidenum">
              <a:rPr lang="es-ES" smtClean="0"/>
              <a:t>‹Nº›</a:t>
            </a:fld>
            <a:endParaRPr lang="es-ES"/>
          </a:p>
        </p:txBody>
      </p:sp>
    </p:spTree>
    <p:extLst>
      <p:ext uri="{BB962C8B-B14F-4D97-AF65-F5344CB8AC3E}">
        <p14:creationId xmlns:p14="http://schemas.microsoft.com/office/powerpoint/2010/main" val="3297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1</a:t>
            </a:fld>
            <a:endParaRPr lang="es-ES"/>
          </a:p>
        </p:txBody>
      </p:sp>
    </p:spTree>
    <p:extLst>
      <p:ext uri="{BB962C8B-B14F-4D97-AF65-F5344CB8AC3E}">
        <p14:creationId xmlns:p14="http://schemas.microsoft.com/office/powerpoint/2010/main" val="588308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19</a:t>
            </a:fld>
            <a:endParaRPr lang="es-ES"/>
          </a:p>
        </p:txBody>
      </p:sp>
    </p:spTree>
    <p:extLst>
      <p:ext uri="{BB962C8B-B14F-4D97-AF65-F5344CB8AC3E}">
        <p14:creationId xmlns:p14="http://schemas.microsoft.com/office/powerpoint/2010/main" val="3536394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20</a:t>
            </a:fld>
            <a:endParaRPr lang="es-ES"/>
          </a:p>
        </p:txBody>
      </p:sp>
    </p:spTree>
    <p:extLst>
      <p:ext uri="{BB962C8B-B14F-4D97-AF65-F5344CB8AC3E}">
        <p14:creationId xmlns:p14="http://schemas.microsoft.com/office/powerpoint/2010/main" val="1734364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26</a:t>
            </a:fld>
            <a:endParaRPr lang="es-ES"/>
          </a:p>
        </p:txBody>
      </p:sp>
    </p:spTree>
    <p:extLst>
      <p:ext uri="{BB962C8B-B14F-4D97-AF65-F5344CB8AC3E}">
        <p14:creationId xmlns:p14="http://schemas.microsoft.com/office/powerpoint/2010/main" val="1243258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28</a:t>
            </a:fld>
            <a:endParaRPr lang="es-ES"/>
          </a:p>
        </p:txBody>
      </p:sp>
    </p:spTree>
    <p:extLst>
      <p:ext uri="{BB962C8B-B14F-4D97-AF65-F5344CB8AC3E}">
        <p14:creationId xmlns:p14="http://schemas.microsoft.com/office/powerpoint/2010/main" val="387705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29</a:t>
            </a:fld>
            <a:endParaRPr lang="es-ES"/>
          </a:p>
        </p:txBody>
      </p:sp>
    </p:spTree>
    <p:extLst>
      <p:ext uri="{BB962C8B-B14F-4D97-AF65-F5344CB8AC3E}">
        <p14:creationId xmlns:p14="http://schemas.microsoft.com/office/powerpoint/2010/main" val="825435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30</a:t>
            </a:fld>
            <a:endParaRPr lang="es-ES"/>
          </a:p>
        </p:txBody>
      </p:sp>
    </p:spTree>
    <p:extLst>
      <p:ext uri="{BB962C8B-B14F-4D97-AF65-F5344CB8AC3E}">
        <p14:creationId xmlns:p14="http://schemas.microsoft.com/office/powerpoint/2010/main" val="3463624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33</a:t>
            </a:fld>
            <a:endParaRPr lang="es-ES"/>
          </a:p>
        </p:txBody>
      </p:sp>
    </p:spTree>
    <p:extLst>
      <p:ext uri="{BB962C8B-B14F-4D97-AF65-F5344CB8AC3E}">
        <p14:creationId xmlns:p14="http://schemas.microsoft.com/office/powerpoint/2010/main" val="1249766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poder acceder a este componente desde el componente listar productos, al presionar el botón nuevo debemos utilizar </a:t>
            </a:r>
            <a:r>
              <a:rPr lang="es-ES" dirty="0" err="1"/>
              <a:t>routerLink</a:t>
            </a:r>
            <a:r>
              <a:rPr lang="es-ES" dirty="0"/>
              <a:t>.</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34</a:t>
            </a:fld>
            <a:endParaRPr lang="es-ES"/>
          </a:p>
        </p:txBody>
      </p:sp>
    </p:spTree>
    <p:extLst>
      <p:ext uri="{BB962C8B-B14F-4D97-AF65-F5344CB8AC3E}">
        <p14:creationId xmlns:p14="http://schemas.microsoft.com/office/powerpoint/2010/main" val="4235371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41</a:t>
            </a:fld>
            <a:endParaRPr lang="es-ES"/>
          </a:p>
        </p:txBody>
      </p:sp>
    </p:spTree>
    <p:extLst>
      <p:ext uri="{BB962C8B-B14F-4D97-AF65-F5344CB8AC3E}">
        <p14:creationId xmlns:p14="http://schemas.microsoft.com/office/powerpoint/2010/main" val="108361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Seleccionamos</a:t>
            </a:r>
            <a:r>
              <a:rPr lang="en-US" dirty="0"/>
              <a:t> </a:t>
            </a:r>
            <a:r>
              <a:rPr lang="en-US" dirty="0" err="1"/>
              <a:t>el</a:t>
            </a:r>
            <a:r>
              <a:rPr lang="en-US" dirty="0"/>
              <a:t> plan que dice free y </a:t>
            </a:r>
            <a:r>
              <a:rPr lang="en-US" dirty="0" err="1"/>
              <a:t>pulsamos</a:t>
            </a:r>
            <a:r>
              <a:rPr lang="en-US" dirty="0"/>
              <a:t> </a:t>
            </a:r>
            <a:r>
              <a:rPr lang="en-US" dirty="0" err="1"/>
              <a:t>el</a:t>
            </a:r>
            <a:r>
              <a:rPr lang="en-US" dirty="0"/>
              <a:t> </a:t>
            </a:r>
            <a:r>
              <a:rPr lang="en-US" dirty="0" err="1"/>
              <a:t>botón</a:t>
            </a:r>
            <a:r>
              <a:rPr lang="en-US" dirty="0"/>
              <a:t> create.</a:t>
            </a:r>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43</a:t>
            </a:fld>
            <a:endParaRPr lang="es-ES"/>
          </a:p>
        </p:txBody>
      </p:sp>
    </p:spTree>
    <p:extLst>
      <p:ext uri="{BB962C8B-B14F-4D97-AF65-F5344CB8AC3E}">
        <p14:creationId xmlns:p14="http://schemas.microsoft.com/office/powerpoint/2010/main" val="77997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a:t>
            </a:fld>
            <a:endParaRPr lang="es-ES"/>
          </a:p>
        </p:txBody>
      </p:sp>
    </p:spTree>
    <p:extLst>
      <p:ext uri="{BB962C8B-B14F-4D97-AF65-F5344CB8AC3E}">
        <p14:creationId xmlns:p14="http://schemas.microsoft.com/office/powerpoint/2010/main" val="2207080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46</a:t>
            </a:fld>
            <a:endParaRPr lang="es-ES"/>
          </a:p>
        </p:txBody>
      </p:sp>
    </p:spTree>
    <p:extLst>
      <p:ext uri="{BB962C8B-B14F-4D97-AF65-F5344CB8AC3E}">
        <p14:creationId xmlns:p14="http://schemas.microsoft.com/office/powerpoint/2010/main" val="3743610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48</a:t>
            </a:fld>
            <a:endParaRPr lang="es-ES"/>
          </a:p>
        </p:txBody>
      </p:sp>
    </p:spTree>
    <p:extLst>
      <p:ext uri="{BB962C8B-B14F-4D97-AF65-F5344CB8AC3E}">
        <p14:creationId xmlns:p14="http://schemas.microsoft.com/office/powerpoint/2010/main" val="2278862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Seleccionar</a:t>
            </a:r>
            <a:r>
              <a:rPr lang="en-US" dirty="0"/>
              <a:t> m</a:t>
            </a:r>
            <a:r>
              <a:rPr lang="es-ES" dirty="0" err="1"/>
              <a:t>étodo</a:t>
            </a:r>
            <a:r>
              <a:rPr lang="es-ES" dirty="0"/>
              <a:t> de conexión </a:t>
            </a:r>
            <a:r>
              <a:rPr lang="es-ES" dirty="0" err="1"/>
              <a:t>compass</a:t>
            </a:r>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49</a:t>
            </a:fld>
            <a:endParaRPr lang="es-ES"/>
          </a:p>
        </p:txBody>
      </p:sp>
    </p:spTree>
    <p:extLst>
      <p:ext uri="{BB962C8B-B14F-4D97-AF65-F5344CB8AC3E}">
        <p14:creationId xmlns:p14="http://schemas.microsoft.com/office/powerpoint/2010/main" val="1803255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Copiamos la cadena de conexión</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50</a:t>
            </a:fld>
            <a:endParaRPr lang="es-ES"/>
          </a:p>
        </p:txBody>
      </p:sp>
    </p:spTree>
    <p:extLst>
      <p:ext uri="{BB962C8B-B14F-4D97-AF65-F5344CB8AC3E}">
        <p14:creationId xmlns:p14="http://schemas.microsoft.com/office/powerpoint/2010/main" val="1137923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Ingresamos al sitio </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51</a:t>
            </a:fld>
            <a:endParaRPr lang="es-ES"/>
          </a:p>
        </p:txBody>
      </p:sp>
    </p:spTree>
    <p:extLst>
      <p:ext uri="{BB962C8B-B14F-4D97-AF65-F5344CB8AC3E}">
        <p14:creationId xmlns:p14="http://schemas.microsoft.com/office/powerpoint/2010/main" val="1133232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Copiamos la cadena de conexión poniendo la clave del usuario que creamos</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53</a:t>
            </a:fld>
            <a:endParaRPr lang="es-ES"/>
          </a:p>
        </p:txBody>
      </p:sp>
    </p:spTree>
    <p:extLst>
      <p:ext uri="{BB962C8B-B14F-4D97-AF65-F5344CB8AC3E}">
        <p14:creationId xmlns:p14="http://schemas.microsoft.com/office/powerpoint/2010/main" val="1601600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4</a:t>
            </a:fld>
            <a:endParaRPr lang="es-ES"/>
          </a:p>
        </p:txBody>
      </p:sp>
    </p:spTree>
    <p:extLst>
      <p:ext uri="{BB962C8B-B14F-4D97-AF65-F5344CB8AC3E}">
        <p14:creationId xmlns:p14="http://schemas.microsoft.com/office/powerpoint/2010/main" val="1279219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Dentro de una colección podemos tener documentos con diferente estructura, no tienen un esquema específico. En una base de datos SQL tenemos que definir los campos aunque estén vacíos.</a:t>
            </a:r>
          </a:p>
          <a:p>
            <a:r>
              <a:rPr lang="es-ES" dirty="0"/>
              <a:t>Las bases de datos no </a:t>
            </a:r>
            <a:r>
              <a:rPr lang="es-ES" dirty="0" err="1"/>
              <a:t>sql</a:t>
            </a:r>
            <a:r>
              <a:rPr lang="es-ES" dirty="0"/>
              <a:t> dan mucha flexibilidad porque no tenemos que crear tablas con valores vacíos.</a:t>
            </a:r>
          </a:p>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6</a:t>
            </a:fld>
            <a:endParaRPr lang="es-ES"/>
          </a:p>
        </p:txBody>
      </p:sp>
    </p:spTree>
    <p:extLst>
      <p:ext uri="{BB962C8B-B14F-4D97-AF65-F5344CB8AC3E}">
        <p14:creationId xmlns:p14="http://schemas.microsoft.com/office/powerpoint/2010/main" val="288675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Podemos ver que hay un documento dentro de la clave dirección tenemos un documento y en la clave </a:t>
            </a:r>
            <a:r>
              <a:rPr lang="es-ES" dirty="0" err="1"/>
              <a:t>aficciones</a:t>
            </a:r>
            <a:r>
              <a:rPr lang="es-ES" dirty="0"/>
              <a:t> podemos tener una lista de documentos.</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7</a:t>
            </a:fld>
            <a:endParaRPr lang="es-ES"/>
          </a:p>
        </p:txBody>
      </p:sp>
    </p:spTree>
    <p:extLst>
      <p:ext uri="{BB962C8B-B14F-4D97-AF65-F5344CB8AC3E}">
        <p14:creationId xmlns:p14="http://schemas.microsoft.com/office/powerpoint/2010/main" val="2628590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12</a:t>
            </a:fld>
            <a:endParaRPr lang="es-ES"/>
          </a:p>
        </p:txBody>
      </p:sp>
    </p:spTree>
    <p:extLst>
      <p:ext uri="{BB962C8B-B14F-4D97-AF65-F5344CB8AC3E}">
        <p14:creationId xmlns:p14="http://schemas.microsoft.com/office/powerpoint/2010/main" val="1635732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15</a:t>
            </a:fld>
            <a:endParaRPr lang="es-ES"/>
          </a:p>
        </p:txBody>
      </p:sp>
    </p:spTree>
    <p:extLst>
      <p:ext uri="{BB962C8B-B14F-4D97-AF65-F5344CB8AC3E}">
        <p14:creationId xmlns:p14="http://schemas.microsoft.com/office/powerpoint/2010/main" val="4022711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servicios en Angular se utilizan básicamente para tres cosas: realizar peticiones http hacia un </a:t>
            </a:r>
            <a:r>
              <a:rPr lang="es-ES" dirty="0" err="1"/>
              <a:t>backend</a:t>
            </a:r>
            <a:r>
              <a:rPr lang="es-ES" dirty="0"/>
              <a:t>, reutilizar código y comunicación de datos entre componentes.</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16</a:t>
            </a:fld>
            <a:endParaRPr lang="es-ES"/>
          </a:p>
        </p:txBody>
      </p:sp>
    </p:spTree>
    <p:extLst>
      <p:ext uri="{BB962C8B-B14F-4D97-AF65-F5344CB8AC3E}">
        <p14:creationId xmlns:p14="http://schemas.microsoft.com/office/powerpoint/2010/main" val="345898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Ponemos</a:t>
            </a:r>
            <a:r>
              <a:rPr lang="en-US" dirty="0"/>
              <a:t> _id </a:t>
            </a:r>
            <a:r>
              <a:rPr lang="en-US" dirty="0" err="1"/>
              <a:t>porque</a:t>
            </a:r>
            <a:r>
              <a:rPr lang="en-US" dirty="0"/>
              <a:t> as</a:t>
            </a:r>
            <a:r>
              <a:rPr lang="es-ES" dirty="0"/>
              <a:t>í lo tiene  Mongo DB y ponemos signo de interrogación porque es un parámetro opcional.</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18</a:t>
            </a:fld>
            <a:endParaRPr lang="es-ES"/>
          </a:p>
        </p:txBody>
      </p:sp>
    </p:spTree>
    <p:extLst>
      <p:ext uri="{BB962C8B-B14F-4D97-AF65-F5344CB8AC3E}">
        <p14:creationId xmlns:p14="http://schemas.microsoft.com/office/powerpoint/2010/main" val="12114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4E927-0A6A-40D4-84D2-620675DBF3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104FBBB-D99B-46D4-BC22-BAF09BBCC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52D77D2-D589-42BF-8521-6CD3F690F9D4}"/>
              </a:ext>
            </a:extLst>
          </p:cNvPr>
          <p:cNvSpPr>
            <a:spLocks noGrp="1"/>
          </p:cNvSpPr>
          <p:nvPr>
            <p:ph type="dt" sz="half" idx="10"/>
          </p:nvPr>
        </p:nvSpPr>
        <p:spPr/>
        <p:txBody>
          <a:bodyPr/>
          <a:lstStyle/>
          <a:p>
            <a:fld id="{9ACB712C-2B2C-427C-AB18-8D6AB0085AC1}" type="datetime1">
              <a:rPr lang="es-ES" smtClean="0"/>
              <a:t>24/01/2024</a:t>
            </a:fld>
            <a:endParaRPr lang="es-ES"/>
          </a:p>
        </p:txBody>
      </p:sp>
      <p:sp>
        <p:nvSpPr>
          <p:cNvPr id="5" name="Marcador de pie de página 4">
            <a:extLst>
              <a:ext uri="{FF2B5EF4-FFF2-40B4-BE49-F238E27FC236}">
                <a16:creationId xmlns:a16="http://schemas.microsoft.com/office/drawing/2014/main" id="{2694FCA1-AA23-4C74-89F4-105DBCD244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4AEFCB-A07A-4151-A548-AAA646260DB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7137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EC033-1F81-4333-B996-F2BD87312DA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7556D55-5CB9-48A4-A742-203F123C7C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83EA48-EFA9-4611-A689-D0EE28534E93}"/>
              </a:ext>
            </a:extLst>
          </p:cNvPr>
          <p:cNvSpPr>
            <a:spLocks noGrp="1"/>
          </p:cNvSpPr>
          <p:nvPr>
            <p:ph type="dt" sz="half" idx="10"/>
          </p:nvPr>
        </p:nvSpPr>
        <p:spPr/>
        <p:txBody>
          <a:bodyPr/>
          <a:lstStyle/>
          <a:p>
            <a:fld id="{EA54F223-5B03-4E07-AA53-61F27A87CC3D}" type="datetime1">
              <a:rPr lang="es-ES" smtClean="0"/>
              <a:t>24/01/2024</a:t>
            </a:fld>
            <a:endParaRPr lang="es-ES"/>
          </a:p>
        </p:txBody>
      </p:sp>
      <p:sp>
        <p:nvSpPr>
          <p:cNvPr id="5" name="Marcador de pie de página 4">
            <a:extLst>
              <a:ext uri="{FF2B5EF4-FFF2-40B4-BE49-F238E27FC236}">
                <a16:creationId xmlns:a16="http://schemas.microsoft.com/office/drawing/2014/main" id="{FB61AB70-421A-4242-BF83-D57AE5C338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61B580-0309-4FDF-88FF-D87996632C58}"/>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66716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1B8FD4-91E4-4156-AD78-6E35D5F4FC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BB304FF-216B-4B07-830C-C8F796B918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AA0839-A87B-4D39-ACFE-93FE01877B6A}"/>
              </a:ext>
            </a:extLst>
          </p:cNvPr>
          <p:cNvSpPr>
            <a:spLocks noGrp="1"/>
          </p:cNvSpPr>
          <p:nvPr>
            <p:ph type="dt" sz="half" idx="10"/>
          </p:nvPr>
        </p:nvSpPr>
        <p:spPr/>
        <p:txBody>
          <a:bodyPr/>
          <a:lstStyle/>
          <a:p>
            <a:fld id="{4AD3F64E-4D63-4AE7-8E87-8A7A99280772}" type="datetime1">
              <a:rPr lang="es-ES" smtClean="0"/>
              <a:t>24/01/2024</a:t>
            </a:fld>
            <a:endParaRPr lang="es-ES"/>
          </a:p>
        </p:txBody>
      </p:sp>
      <p:sp>
        <p:nvSpPr>
          <p:cNvPr id="5" name="Marcador de pie de página 4">
            <a:extLst>
              <a:ext uri="{FF2B5EF4-FFF2-40B4-BE49-F238E27FC236}">
                <a16:creationId xmlns:a16="http://schemas.microsoft.com/office/drawing/2014/main" id="{9E647944-468A-4914-A287-AF63461279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EE5585-CCBF-4D73-90AD-BE2185F17DA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93884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021DD-31EB-4F02-93FB-881EF034A3C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8769C7-72EB-4AA7-89C8-20DCCCE3EB5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AD7DA90-0CA4-4D2F-AAE7-16B44762C611}"/>
              </a:ext>
            </a:extLst>
          </p:cNvPr>
          <p:cNvSpPr>
            <a:spLocks noGrp="1"/>
          </p:cNvSpPr>
          <p:nvPr>
            <p:ph type="dt" sz="half" idx="10"/>
          </p:nvPr>
        </p:nvSpPr>
        <p:spPr/>
        <p:txBody>
          <a:bodyPr/>
          <a:lstStyle/>
          <a:p>
            <a:fld id="{09447ED5-3CD5-4C6B-BC80-BD70C5212A30}" type="datetime1">
              <a:rPr lang="es-ES" smtClean="0"/>
              <a:t>24/01/2024</a:t>
            </a:fld>
            <a:endParaRPr lang="es-ES"/>
          </a:p>
        </p:txBody>
      </p:sp>
      <p:sp>
        <p:nvSpPr>
          <p:cNvPr id="5" name="Marcador de pie de página 4">
            <a:extLst>
              <a:ext uri="{FF2B5EF4-FFF2-40B4-BE49-F238E27FC236}">
                <a16:creationId xmlns:a16="http://schemas.microsoft.com/office/drawing/2014/main" id="{91540282-924D-49A2-98AD-89F31FD0F7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43E1F0-1ECE-4318-B6AC-75727783E1E4}"/>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86704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E0189-A08A-4524-87D2-A42A3FDAC4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F114B8-145D-48B9-8B02-2F9FCDA0F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9DA478-5C73-4E3A-95B0-C2E8B92E3AF5}"/>
              </a:ext>
            </a:extLst>
          </p:cNvPr>
          <p:cNvSpPr>
            <a:spLocks noGrp="1"/>
          </p:cNvSpPr>
          <p:nvPr>
            <p:ph type="dt" sz="half" idx="10"/>
          </p:nvPr>
        </p:nvSpPr>
        <p:spPr/>
        <p:txBody>
          <a:bodyPr/>
          <a:lstStyle/>
          <a:p>
            <a:fld id="{1D8410A5-1EF9-4903-9501-40633301A653}" type="datetime1">
              <a:rPr lang="es-ES" smtClean="0"/>
              <a:t>24/01/2024</a:t>
            </a:fld>
            <a:endParaRPr lang="es-ES"/>
          </a:p>
        </p:txBody>
      </p:sp>
      <p:sp>
        <p:nvSpPr>
          <p:cNvPr id="5" name="Marcador de pie de página 4">
            <a:extLst>
              <a:ext uri="{FF2B5EF4-FFF2-40B4-BE49-F238E27FC236}">
                <a16:creationId xmlns:a16="http://schemas.microsoft.com/office/drawing/2014/main" id="{49B191DD-A45C-4B1B-A0ED-6BD9EBF4EE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C32210-46F0-42DB-8F75-8BDAC310343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51205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17310-C041-473C-A341-A69C2FD04D5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F8FF63E-9155-40ED-AB15-89B93C8B2D0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F88BBA4-2833-4412-B1C0-C2B048A5F5C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4E83C30-1935-4422-B8BA-AB01FF7FA69C}"/>
              </a:ext>
            </a:extLst>
          </p:cNvPr>
          <p:cNvSpPr>
            <a:spLocks noGrp="1"/>
          </p:cNvSpPr>
          <p:nvPr>
            <p:ph type="dt" sz="half" idx="10"/>
          </p:nvPr>
        </p:nvSpPr>
        <p:spPr/>
        <p:txBody>
          <a:bodyPr/>
          <a:lstStyle/>
          <a:p>
            <a:fld id="{798AA0BA-13B9-460A-A354-D416F640081C}" type="datetime1">
              <a:rPr lang="es-ES" smtClean="0"/>
              <a:t>24/01/2024</a:t>
            </a:fld>
            <a:endParaRPr lang="es-ES"/>
          </a:p>
        </p:txBody>
      </p:sp>
      <p:sp>
        <p:nvSpPr>
          <p:cNvPr id="6" name="Marcador de pie de página 5">
            <a:extLst>
              <a:ext uri="{FF2B5EF4-FFF2-40B4-BE49-F238E27FC236}">
                <a16:creationId xmlns:a16="http://schemas.microsoft.com/office/drawing/2014/main" id="{B9363B09-8CC0-4D9B-A060-8854D00ADC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468F284-0ADE-48F6-A449-DA38BECF92D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06546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B537F-CC1A-4330-B0A1-7A09F0B25F9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6F0A82-B733-47BD-B6EF-9058C2E1A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2A41E72-A032-48DE-BF0D-F9581F22AF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C7F5214-5D46-41A9-B7E4-96ECC7AB8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5AD4CC7-5EBA-49A0-8881-AEDBD71FBF7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085C5D1-9E7A-40B8-85AF-3924B1523EC5}"/>
              </a:ext>
            </a:extLst>
          </p:cNvPr>
          <p:cNvSpPr>
            <a:spLocks noGrp="1"/>
          </p:cNvSpPr>
          <p:nvPr>
            <p:ph type="dt" sz="half" idx="10"/>
          </p:nvPr>
        </p:nvSpPr>
        <p:spPr/>
        <p:txBody>
          <a:bodyPr/>
          <a:lstStyle/>
          <a:p>
            <a:fld id="{4FDF2639-24C2-4CDF-A92F-03EBBE0CBE80}" type="datetime1">
              <a:rPr lang="es-ES" smtClean="0"/>
              <a:t>24/01/2024</a:t>
            </a:fld>
            <a:endParaRPr lang="es-ES"/>
          </a:p>
        </p:txBody>
      </p:sp>
      <p:sp>
        <p:nvSpPr>
          <p:cNvPr id="8" name="Marcador de pie de página 7">
            <a:extLst>
              <a:ext uri="{FF2B5EF4-FFF2-40B4-BE49-F238E27FC236}">
                <a16:creationId xmlns:a16="http://schemas.microsoft.com/office/drawing/2014/main" id="{FC263037-9A41-40D9-834E-C903D4F559A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1C863C-8A9D-42D6-955E-DBED9C5CB0A6}"/>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7246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29E57-4B8C-45D9-967B-91C235A7845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076E1DC-B0FA-424C-8752-88794AF279CD}"/>
              </a:ext>
            </a:extLst>
          </p:cNvPr>
          <p:cNvSpPr>
            <a:spLocks noGrp="1"/>
          </p:cNvSpPr>
          <p:nvPr>
            <p:ph type="dt" sz="half" idx="10"/>
          </p:nvPr>
        </p:nvSpPr>
        <p:spPr/>
        <p:txBody>
          <a:bodyPr/>
          <a:lstStyle/>
          <a:p>
            <a:fld id="{63B76E98-8F63-4EC8-8497-4D0BEEC3324F}" type="datetime1">
              <a:rPr lang="es-ES" smtClean="0"/>
              <a:t>24/01/2024</a:t>
            </a:fld>
            <a:endParaRPr lang="es-ES"/>
          </a:p>
        </p:txBody>
      </p:sp>
      <p:sp>
        <p:nvSpPr>
          <p:cNvPr id="4" name="Marcador de pie de página 3">
            <a:extLst>
              <a:ext uri="{FF2B5EF4-FFF2-40B4-BE49-F238E27FC236}">
                <a16:creationId xmlns:a16="http://schemas.microsoft.com/office/drawing/2014/main" id="{3C4CF889-4A2D-42AC-A561-A211971CAFD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F9C6179-6E28-4A82-95DE-5ACDA843B0E9}"/>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31478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F253BA-D88D-4E8B-9B29-9B2CA240E43B}"/>
              </a:ext>
            </a:extLst>
          </p:cNvPr>
          <p:cNvSpPr>
            <a:spLocks noGrp="1"/>
          </p:cNvSpPr>
          <p:nvPr>
            <p:ph type="dt" sz="half" idx="10"/>
          </p:nvPr>
        </p:nvSpPr>
        <p:spPr/>
        <p:txBody>
          <a:bodyPr/>
          <a:lstStyle/>
          <a:p>
            <a:fld id="{DEB86036-855D-4E70-BD70-3426B0849F82}" type="datetime1">
              <a:rPr lang="es-ES" smtClean="0"/>
              <a:t>24/01/2024</a:t>
            </a:fld>
            <a:endParaRPr lang="es-ES"/>
          </a:p>
        </p:txBody>
      </p:sp>
      <p:sp>
        <p:nvSpPr>
          <p:cNvPr id="3" name="Marcador de pie de página 2">
            <a:extLst>
              <a:ext uri="{FF2B5EF4-FFF2-40B4-BE49-F238E27FC236}">
                <a16:creationId xmlns:a16="http://schemas.microsoft.com/office/drawing/2014/main" id="{5C62D31C-EE66-4843-965B-13432BCF9E5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FA931F7-0459-47EC-8718-C79B23C71673}"/>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43022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B07C2-2235-46CE-B504-09DAA5F469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07086B-0C15-4F09-A943-7EF8006E9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24E6A5-EF42-4267-B25F-C0B6F9647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255B75-9172-4B81-ADDF-96341FBB2020}"/>
              </a:ext>
            </a:extLst>
          </p:cNvPr>
          <p:cNvSpPr>
            <a:spLocks noGrp="1"/>
          </p:cNvSpPr>
          <p:nvPr>
            <p:ph type="dt" sz="half" idx="10"/>
          </p:nvPr>
        </p:nvSpPr>
        <p:spPr/>
        <p:txBody>
          <a:bodyPr/>
          <a:lstStyle/>
          <a:p>
            <a:fld id="{AE85ED0E-CFD7-4487-8558-3582E7B032DC}" type="datetime1">
              <a:rPr lang="es-ES" smtClean="0"/>
              <a:t>24/01/2024</a:t>
            </a:fld>
            <a:endParaRPr lang="es-ES"/>
          </a:p>
        </p:txBody>
      </p:sp>
      <p:sp>
        <p:nvSpPr>
          <p:cNvPr id="6" name="Marcador de pie de página 5">
            <a:extLst>
              <a:ext uri="{FF2B5EF4-FFF2-40B4-BE49-F238E27FC236}">
                <a16:creationId xmlns:a16="http://schemas.microsoft.com/office/drawing/2014/main" id="{B2BDDCEF-63C6-4EF7-B6B1-2212EF832D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CC64331-9EA4-4397-BBEE-1AAFEEAA637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1239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0B42B-FABF-4471-876F-287BBD8803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2D2B9D0-E089-4B0B-9E75-83C0899E8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224ADD2-9543-4751-AC8D-F12D06B49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B25058-02C3-4C57-873D-59F1AD56DDFF}"/>
              </a:ext>
            </a:extLst>
          </p:cNvPr>
          <p:cNvSpPr>
            <a:spLocks noGrp="1"/>
          </p:cNvSpPr>
          <p:nvPr>
            <p:ph type="dt" sz="half" idx="10"/>
          </p:nvPr>
        </p:nvSpPr>
        <p:spPr/>
        <p:txBody>
          <a:bodyPr/>
          <a:lstStyle/>
          <a:p>
            <a:fld id="{4EAD0BB9-4C83-4DED-9CE1-A5BC474BE1AB}" type="datetime1">
              <a:rPr lang="es-ES" smtClean="0"/>
              <a:t>24/01/2024</a:t>
            </a:fld>
            <a:endParaRPr lang="es-ES"/>
          </a:p>
        </p:txBody>
      </p:sp>
      <p:sp>
        <p:nvSpPr>
          <p:cNvPr id="6" name="Marcador de pie de página 5">
            <a:extLst>
              <a:ext uri="{FF2B5EF4-FFF2-40B4-BE49-F238E27FC236}">
                <a16:creationId xmlns:a16="http://schemas.microsoft.com/office/drawing/2014/main" id="{74CE14C5-4E49-4F0A-B04C-24D9074389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6C90BC3-98D9-447F-9FF6-460BCA351DF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78796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EB0FC8-AF0A-4723-BBD3-39D8C9A2E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6CF9CC2-7481-4384-B064-4F1D9F419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B1AF787-B8E8-4919-B302-473820B8F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25077-D350-4202-BB3A-6E149B5733D4}" type="datetime1">
              <a:rPr lang="es-ES" smtClean="0"/>
              <a:t>24/01/2024</a:t>
            </a:fld>
            <a:endParaRPr lang="es-ES"/>
          </a:p>
        </p:txBody>
      </p:sp>
      <p:sp>
        <p:nvSpPr>
          <p:cNvPr id="5" name="Marcador de pie de página 4">
            <a:extLst>
              <a:ext uri="{FF2B5EF4-FFF2-40B4-BE49-F238E27FC236}">
                <a16:creationId xmlns:a16="http://schemas.microsoft.com/office/drawing/2014/main" id="{07A4E0B2-E0D0-4247-8FBC-02DA4A784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1EE0C7B-311B-452D-9C83-B342EE742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952E3-DA43-4FE4-B797-0AD175EBA12D}" type="slidenum">
              <a:rPr lang="es-ES" smtClean="0"/>
              <a:t>‹Nº›</a:t>
            </a:fld>
            <a:endParaRPr lang="es-ES"/>
          </a:p>
        </p:txBody>
      </p:sp>
    </p:spTree>
    <p:extLst>
      <p:ext uri="{BB962C8B-B14F-4D97-AF65-F5344CB8AC3E}">
        <p14:creationId xmlns:p14="http://schemas.microsoft.com/office/powerpoint/2010/main" val="289284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alpha-editorial.com/Papel/9789587784954/El+Gran+Libro+De+Angul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a:xfrm>
            <a:off x="1524000" y="457201"/>
            <a:ext cx="9144000" cy="2667000"/>
          </a:xfrm>
        </p:spPr>
        <p:txBody>
          <a:bodyPr/>
          <a:lstStyle/>
          <a:p>
            <a:r>
              <a:rPr lang="es-ES" dirty="0"/>
              <a:t>Módulo 7. MEAN STACK</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5082323"/>
            <a:ext cx="10627056" cy="1590196"/>
          </a:xfrm>
        </p:spPr>
        <p:txBody>
          <a:bodyPr>
            <a:normAutofit/>
          </a:bodyPr>
          <a:lstStyle/>
          <a:p>
            <a:pPr algn="l"/>
            <a:r>
              <a:rPr lang="es-ES" sz="2000" dirty="0"/>
              <a:t>Recursos:</a:t>
            </a:r>
          </a:p>
          <a:p>
            <a:pPr algn="l"/>
            <a:r>
              <a:rPr lang="es-ES" sz="2000" dirty="0"/>
              <a:t>https://www.youtube.com/watch?v=aLbDBaFYoLY</a:t>
            </a:r>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9462655" cy="1200329"/>
          </a:xfrm>
          <a:prstGeom prst="rect">
            <a:avLst/>
          </a:prstGeom>
          <a:noFill/>
        </p:spPr>
        <p:txBody>
          <a:bodyPr wrap="square" rtlCol="0">
            <a:spAutoFit/>
          </a:bodyPr>
          <a:lstStyle/>
          <a:p>
            <a:pPr algn="ctr"/>
            <a:r>
              <a:rPr lang="es-ES" sz="2400" dirty="0"/>
              <a:t>Objetivos: Introducción al desarrollo web con MEAN STACK</a:t>
            </a:r>
          </a:p>
          <a:p>
            <a:pPr algn="ctr"/>
            <a:r>
              <a:rPr lang="es-ES" sz="2400" dirty="0"/>
              <a:t>Tema 1. Desarrollo web con MEAN STACK</a:t>
            </a:r>
          </a:p>
          <a:p>
            <a:pPr algn="ctr"/>
            <a:endParaRPr lang="es-ES" sz="2400" dirty="0"/>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1</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
        <p:nvSpPr>
          <p:cNvPr id="4" name="AutoShape 2" descr="Papel El Gran Libro De Angular">
            <a:hlinkClick r:id="rId4" tooltip="El Gran Libro De Angular"/>
            <a:extLst>
              <a:ext uri="{FF2B5EF4-FFF2-40B4-BE49-F238E27FC236}">
                <a16:creationId xmlns:a16="http://schemas.microsoft.com/office/drawing/2014/main" id="{ABADDC1D-487C-085F-1527-1E12BA94A3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AutoShape 4" descr="Papel El Gran Libro De Angular">
            <a:hlinkClick r:id="rId4" tooltip="El Gran Libro De Angular"/>
            <a:extLst>
              <a:ext uri="{FF2B5EF4-FFF2-40B4-BE49-F238E27FC236}">
                <a16:creationId xmlns:a16="http://schemas.microsoft.com/office/drawing/2014/main" id="{BFDF028A-AA61-2397-8A00-59A8C391893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14752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D7DCB-9EE6-D640-81B4-0342C844778D}"/>
              </a:ext>
            </a:extLst>
          </p:cNvPr>
          <p:cNvSpPr>
            <a:spLocks noGrp="1"/>
          </p:cNvSpPr>
          <p:nvPr>
            <p:ph type="title"/>
          </p:nvPr>
        </p:nvSpPr>
        <p:spPr/>
        <p:txBody>
          <a:bodyPr/>
          <a:lstStyle/>
          <a:p>
            <a:r>
              <a:rPr lang="es-ES" dirty="0"/>
              <a:t>Orientaciones </a:t>
            </a:r>
          </a:p>
        </p:txBody>
      </p:sp>
      <p:sp>
        <p:nvSpPr>
          <p:cNvPr id="3" name="Marcador de contenido 2">
            <a:extLst>
              <a:ext uri="{FF2B5EF4-FFF2-40B4-BE49-F238E27FC236}">
                <a16:creationId xmlns:a16="http://schemas.microsoft.com/office/drawing/2014/main" id="{F874B94C-6801-DC42-5661-36215972FB1D}"/>
              </a:ext>
            </a:extLst>
          </p:cNvPr>
          <p:cNvSpPr>
            <a:spLocks noGrp="1"/>
          </p:cNvSpPr>
          <p:nvPr>
            <p:ph idx="1"/>
          </p:nvPr>
        </p:nvSpPr>
        <p:spPr/>
        <p:txBody>
          <a:bodyPr/>
          <a:lstStyle/>
          <a:p>
            <a:pPr marL="0" indent="0">
              <a:buNone/>
            </a:pPr>
            <a:r>
              <a:rPr lang="es-ES" dirty="0"/>
              <a:t>Vamos a crear un CRUD donde cada producto tiene nombre, categoría, </a:t>
            </a:r>
          </a:p>
          <a:p>
            <a:pPr marL="0" indent="0">
              <a:buNone/>
            </a:pPr>
            <a:r>
              <a:rPr lang="es-ES" dirty="0"/>
              <a:t>ubicación y precio.</a:t>
            </a:r>
          </a:p>
          <a:p>
            <a:pPr marL="0" indent="0">
              <a:buNone/>
            </a:pPr>
            <a:r>
              <a:rPr lang="es-ES" dirty="0"/>
              <a:t>La aplicación debe tener las siguientes funcionalidades:</a:t>
            </a:r>
          </a:p>
          <a:p>
            <a:pPr marL="0" indent="0">
              <a:buNone/>
            </a:pPr>
            <a:r>
              <a:rPr lang="es-ES" dirty="0"/>
              <a:t>Crear, editar y eliminar productos.</a:t>
            </a:r>
          </a:p>
          <a:p>
            <a:pPr marL="0" indent="0">
              <a:buNone/>
            </a:pP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D086371B-E80C-50F0-A751-892EA7A45732}"/>
              </a:ext>
            </a:extLst>
          </p:cNvPr>
          <p:cNvSpPr>
            <a:spLocks noGrp="1"/>
          </p:cNvSpPr>
          <p:nvPr>
            <p:ph type="sldNum" sz="quarter" idx="12"/>
          </p:nvPr>
        </p:nvSpPr>
        <p:spPr/>
        <p:txBody>
          <a:bodyPr/>
          <a:lstStyle/>
          <a:p>
            <a:fld id="{1A5952E3-DA43-4FE4-B797-0AD175EBA12D}" type="slidenum">
              <a:rPr lang="es-ES" smtClean="0"/>
              <a:t>10</a:t>
            </a:fld>
            <a:endParaRPr lang="es-ES"/>
          </a:p>
        </p:txBody>
      </p:sp>
    </p:spTree>
    <p:extLst>
      <p:ext uri="{BB962C8B-B14F-4D97-AF65-F5344CB8AC3E}">
        <p14:creationId xmlns:p14="http://schemas.microsoft.com/office/powerpoint/2010/main" val="401163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7B1EB-946E-D981-02BE-6111F394777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B10414E5-C694-4110-04BA-B099397C9BF9}"/>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C831CDC5-7E50-C721-85D9-3338F514F0E9}"/>
              </a:ext>
            </a:extLst>
          </p:cNvPr>
          <p:cNvSpPr>
            <a:spLocks noGrp="1"/>
          </p:cNvSpPr>
          <p:nvPr>
            <p:ph type="sldNum" sz="quarter" idx="12"/>
          </p:nvPr>
        </p:nvSpPr>
        <p:spPr/>
        <p:txBody>
          <a:bodyPr/>
          <a:lstStyle/>
          <a:p>
            <a:fld id="{1A5952E3-DA43-4FE4-B797-0AD175EBA12D}" type="slidenum">
              <a:rPr lang="es-ES" smtClean="0"/>
              <a:t>11</a:t>
            </a:fld>
            <a:endParaRPr lang="es-ES"/>
          </a:p>
        </p:txBody>
      </p:sp>
      <p:pic>
        <p:nvPicPr>
          <p:cNvPr id="6" name="Imagen 5">
            <a:extLst>
              <a:ext uri="{FF2B5EF4-FFF2-40B4-BE49-F238E27FC236}">
                <a16:creationId xmlns:a16="http://schemas.microsoft.com/office/drawing/2014/main" id="{69F89B5D-4CEA-D314-9D3F-4E29F14D109C}"/>
              </a:ext>
            </a:extLst>
          </p:cNvPr>
          <p:cNvPicPr>
            <a:picLocks noChangeAspect="1"/>
          </p:cNvPicPr>
          <p:nvPr/>
        </p:nvPicPr>
        <p:blipFill>
          <a:blip r:embed="rId2"/>
          <a:stretch>
            <a:fillRect/>
          </a:stretch>
        </p:blipFill>
        <p:spPr>
          <a:xfrm>
            <a:off x="0" y="1006456"/>
            <a:ext cx="12192000" cy="4845087"/>
          </a:xfrm>
          <a:prstGeom prst="rect">
            <a:avLst/>
          </a:prstGeom>
        </p:spPr>
      </p:pic>
    </p:spTree>
    <p:extLst>
      <p:ext uri="{BB962C8B-B14F-4D97-AF65-F5344CB8AC3E}">
        <p14:creationId xmlns:p14="http://schemas.microsoft.com/office/powerpoint/2010/main" val="323088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81CE2-FE4E-B518-8343-16398C523C5E}"/>
              </a:ext>
            </a:extLst>
          </p:cNvPr>
          <p:cNvSpPr>
            <a:spLocks noGrp="1"/>
          </p:cNvSpPr>
          <p:nvPr>
            <p:ph type="title"/>
          </p:nvPr>
        </p:nvSpPr>
        <p:spPr/>
        <p:txBody>
          <a:bodyPr/>
          <a:lstStyle/>
          <a:p>
            <a:r>
              <a:rPr lang="es-ES" dirty="0"/>
              <a:t>Crear la aplicación</a:t>
            </a:r>
          </a:p>
        </p:txBody>
      </p:sp>
      <p:sp>
        <p:nvSpPr>
          <p:cNvPr id="3" name="Marcador de contenido 2">
            <a:extLst>
              <a:ext uri="{FF2B5EF4-FFF2-40B4-BE49-F238E27FC236}">
                <a16:creationId xmlns:a16="http://schemas.microsoft.com/office/drawing/2014/main" id="{3E3D93FA-8A15-8B8A-42BB-1C5D8FF3CEB4}"/>
              </a:ext>
            </a:extLst>
          </p:cNvPr>
          <p:cNvSpPr>
            <a:spLocks noGrp="1"/>
          </p:cNvSpPr>
          <p:nvPr>
            <p:ph idx="1"/>
          </p:nvPr>
        </p:nvSpPr>
        <p:spPr/>
        <p:txBody>
          <a:bodyPr>
            <a:normAutofit lnSpcReduction="10000"/>
          </a:bodyPr>
          <a:lstStyle/>
          <a:p>
            <a:r>
              <a:rPr lang="es-ES" dirty="0"/>
              <a:t>Crear una carpeta donde va a estar ubicado el proyecto completo.</a:t>
            </a:r>
          </a:p>
          <a:p>
            <a:pPr marL="0" indent="0">
              <a:buNone/>
            </a:pPr>
            <a:r>
              <a:rPr lang="es-ES" dirty="0"/>
              <a:t>   </a:t>
            </a:r>
            <a:r>
              <a:rPr lang="es-ES" dirty="0">
                <a:solidFill>
                  <a:schemeClr val="accent1"/>
                </a:solidFill>
              </a:rPr>
              <a:t>MEAN</a:t>
            </a:r>
          </a:p>
          <a:p>
            <a:r>
              <a:rPr lang="es-ES" dirty="0"/>
              <a:t>Crear una aplicación en Angular</a:t>
            </a:r>
          </a:p>
          <a:p>
            <a:pPr marL="0" indent="0">
              <a:buNone/>
            </a:pPr>
            <a:r>
              <a:rPr lang="es-ES" dirty="0">
                <a:solidFill>
                  <a:schemeClr val="accent1"/>
                </a:solidFill>
              </a:rPr>
              <a:t>  ng new cliente</a:t>
            </a:r>
          </a:p>
          <a:p>
            <a:pPr marL="0" indent="0">
              <a:buNone/>
            </a:pPr>
            <a:endParaRPr lang="es-ES" dirty="0">
              <a:solidFill>
                <a:schemeClr val="accent1"/>
              </a:solidFill>
            </a:endParaRPr>
          </a:p>
          <a:p>
            <a:r>
              <a:rPr lang="es-ES" dirty="0"/>
              <a:t>Modificamos app.component.html</a:t>
            </a:r>
          </a:p>
          <a:p>
            <a:pPr marL="0" indent="0">
              <a:buNone/>
            </a:pPr>
            <a:r>
              <a:rPr lang="es-ES" dirty="0"/>
              <a:t>   </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h3</a:t>
            </a:r>
            <a:r>
              <a:rPr lang="es-ES" b="0" dirty="0">
                <a:solidFill>
                  <a:srgbClr val="808080"/>
                </a:solidFill>
                <a:effectLst/>
                <a:latin typeface="Consolas" panose="020B0609020204030204" pitchFamily="49" charset="0"/>
              </a:rPr>
              <a:t>&gt;</a:t>
            </a:r>
            <a:r>
              <a:rPr lang="es-ES" dirty="0">
                <a:solidFill>
                  <a:schemeClr val="accent1"/>
                </a:solidFill>
              </a:rPr>
              <a:t>Hola Mundo</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h3</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a:p>
            <a:r>
              <a:rPr lang="es-ES" dirty="0"/>
              <a:t>Ejecutar la aplicación de Angular</a:t>
            </a:r>
          </a:p>
          <a:p>
            <a:pPr marL="0" indent="0">
              <a:buNone/>
            </a:pPr>
            <a:r>
              <a:rPr lang="es-ES" dirty="0"/>
              <a:t>  </a:t>
            </a:r>
            <a:r>
              <a:rPr lang="es-ES" dirty="0">
                <a:solidFill>
                  <a:schemeClr val="accent1"/>
                </a:solidFill>
              </a:rPr>
              <a:t>ng serve -o</a:t>
            </a:r>
          </a:p>
          <a:p>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EDAF51CF-FE5B-602C-1AE5-BD6E04CDA263}"/>
              </a:ext>
            </a:extLst>
          </p:cNvPr>
          <p:cNvSpPr>
            <a:spLocks noGrp="1"/>
          </p:cNvSpPr>
          <p:nvPr>
            <p:ph type="sldNum" sz="quarter" idx="12"/>
          </p:nvPr>
        </p:nvSpPr>
        <p:spPr/>
        <p:txBody>
          <a:bodyPr/>
          <a:lstStyle/>
          <a:p>
            <a:fld id="{1A5952E3-DA43-4FE4-B797-0AD175EBA12D}" type="slidenum">
              <a:rPr lang="es-ES" smtClean="0"/>
              <a:t>12</a:t>
            </a:fld>
            <a:endParaRPr lang="es-ES"/>
          </a:p>
        </p:txBody>
      </p:sp>
    </p:spTree>
    <p:extLst>
      <p:ext uri="{BB962C8B-B14F-4D97-AF65-F5344CB8AC3E}">
        <p14:creationId xmlns:p14="http://schemas.microsoft.com/office/powerpoint/2010/main" val="88103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AA05E-ACB7-4EE1-DB7C-D2209BFB6703}"/>
              </a:ext>
            </a:extLst>
          </p:cNvPr>
          <p:cNvSpPr>
            <a:spLocks noGrp="1"/>
          </p:cNvSpPr>
          <p:nvPr>
            <p:ph type="title"/>
          </p:nvPr>
        </p:nvSpPr>
        <p:spPr/>
        <p:txBody>
          <a:bodyPr/>
          <a:lstStyle/>
          <a:p>
            <a:r>
              <a:rPr lang="es-ES" dirty="0"/>
              <a:t>Instalar Bootstrap </a:t>
            </a:r>
          </a:p>
        </p:txBody>
      </p:sp>
      <p:sp>
        <p:nvSpPr>
          <p:cNvPr id="3" name="Marcador de contenido 2">
            <a:extLst>
              <a:ext uri="{FF2B5EF4-FFF2-40B4-BE49-F238E27FC236}">
                <a16:creationId xmlns:a16="http://schemas.microsoft.com/office/drawing/2014/main" id="{35FE30DF-643C-32A9-447F-A1FCDA2964DC}"/>
              </a:ext>
            </a:extLst>
          </p:cNvPr>
          <p:cNvSpPr>
            <a:spLocks noGrp="1"/>
          </p:cNvSpPr>
          <p:nvPr>
            <p:ph idx="1"/>
          </p:nvPr>
        </p:nvSpPr>
        <p:spPr/>
        <p:txBody>
          <a:bodyPr/>
          <a:lstStyle/>
          <a:p>
            <a:r>
              <a:rPr lang="es-ES" dirty="0"/>
              <a:t>Desde  nuestra aplicación de Angular</a:t>
            </a:r>
          </a:p>
          <a:p>
            <a:pPr marL="0" indent="0">
              <a:buNone/>
            </a:pPr>
            <a:r>
              <a:rPr lang="es-ES" dirty="0" err="1"/>
              <a:t>npm</a:t>
            </a:r>
            <a:r>
              <a:rPr lang="es-ES" dirty="0"/>
              <a:t> </a:t>
            </a:r>
            <a:r>
              <a:rPr lang="es-ES" dirty="0" err="1"/>
              <a:t>install</a:t>
            </a:r>
            <a:r>
              <a:rPr lang="es-ES" dirty="0"/>
              <a:t> </a:t>
            </a:r>
            <a:r>
              <a:rPr lang="es-ES" dirty="0" err="1"/>
              <a:t>bootstrap</a:t>
            </a:r>
            <a:r>
              <a:rPr lang="es-ES" dirty="0"/>
              <a:t> --</a:t>
            </a:r>
            <a:r>
              <a:rPr lang="es-ES" dirty="0" err="1"/>
              <a:t>save</a:t>
            </a:r>
            <a:endParaRPr lang="es-ES" dirty="0"/>
          </a:p>
          <a:p>
            <a:pPr marL="0" indent="0" algn="just">
              <a:buNone/>
            </a:pPr>
            <a:endParaRPr lang="es-ES" dirty="0"/>
          </a:p>
          <a:p>
            <a:pPr marL="0" indent="0" algn="just">
              <a:buNone/>
            </a:pPr>
            <a:r>
              <a:rPr lang="es-ES" dirty="0"/>
              <a:t>Este comando descarga la última versión de Bootstrap en la carpeta </a:t>
            </a:r>
            <a:r>
              <a:rPr lang="es-ES" dirty="0" err="1"/>
              <a:t>node</a:t>
            </a:r>
            <a:r>
              <a:rPr lang="es-ES" dirty="0"/>
              <a:t>-modules , lo instala localmente en este proyecto y lo adiciona a las dependencias en el </a:t>
            </a:r>
            <a:r>
              <a:rPr lang="es-ES" dirty="0" err="1"/>
              <a:t>package.json</a:t>
            </a:r>
            <a:r>
              <a:rPr lang="es-ES" dirty="0"/>
              <a:t>. En este archivo podemos encontrar la versión de Bootstrap que tenemos instalada.</a:t>
            </a:r>
          </a:p>
          <a:p>
            <a:pPr marL="0" indent="0">
              <a:buNone/>
            </a:pPr>
            <a:endParaRPr lang="es-ES" dirty="0"/>
          </a:p>
          <a:p>
            <a:pPr marL="0" indent="0">
              <a:buNone/>
            </a:pPr>
            <a:r>
              <a:rPr lang="es-ES" dirty="0"/>
              <a:t>  </a:t>
            </a:r>
          </a:p>
        </p:txBody>
      </p:sp>
      <p:sp>
        <p:nvSpPr>
          <p:cNvPr id="4" name="Marcador de número de diapositiva 3">
            <a:extLst>
              <a:ext uri="{FF2B5EF4-FFF2-40B4-BE49-F238E27FC236}">
                <a16:creationId xmlns:a16="http://schemas.microsoft.com/office/drawing/2014/main" id="{5067F91F-AA9D-7393-EE79-7A4F22CDDE49}"/>
              </a:ext>
            </a:extLst>
          </p:cNvPr>
          <p:cNvSpPr>
            <a:spLocks noGrp="1"/>
          </p:cNvSpPr>
          <p:nvPr>
            <p:ph type="sldNum" sz="quarter" idx="12"/>
          </p:nvPr>
        </p:nvSpPr>
        <p:spPr/>
        <p:txBody>
          <a:bodyPr/>
          <a:lstStyle/>
          <a:p>
            <a:fld id="{1A5952E3-DA43-4FE4-B797-0AD175EBA12D}" type="slidenum">
              <a:rPr lang="es-ES" smtClean="0"/>
              <a:t>13</a:t>
            </a:fld>
            <a:endParaRPr lang="es-ES"/>
          </a:p>
        </p:txBody>
      </p:sp>
    </p:spTree>
    <p:extLst>
      <p:ext uri="{BB962C8B-B14F-4D97-AF65-F5344CB8AC3E}">
        <p14:creationId xmlns:p14="http://schemas.microsoft.com/office/powerpoint/2010/main" val="226874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5A7681-3F41-B394-8852-D789A0CD54A7}"/>
              </a:ext>
            </a:extLst>
          </p:cNvPr>
          <p:cNvSpPr>
            <a:spLocks noGrp="1"/>
          </p:cNvSpPr>
          <p:nvPr>
            <p:ph type="title"/>
          </p:nvPr>
        </p:nvSpPr>
        <p:spPr/>
        <p:txBody>
          <a:bodyPr>
            <a:normAutofit/>
          </a:bodyPr>
          <a:lstStyle/>
          <a:p>
            <a:r>
              <a:rPr lang="es-ES" sz="4000" dirty="0"/>
              <a:t>Agregar los estilos de </a:t>
            </a:r>
            <a:r>
              <a:rPr lang="es-ES" sz="4000" dirty="0" err="1"/>
              <a:t>bootstrap</a:t>
            </a:r>
            <a:r>
              <a:rPr lang="es-ES" sz="4000" dirty="0"/>
              <a:t> en </a:t>
            </a:r>
            <a:r>
              <a:rPr lang="es-ES" sz="4000" dirty="0" err="1"/>
              <a:t>Angular.json</a:t>
            </a:r>
            <a:endParaRPr lang="es-ES" sz="4000" dirty="0"/>
          </a:p>
        </p:txBody>
      </p:sp>
      <p:sp>
        <p:nvSpPr>
          <p:cNvPr id="3" name="Marcador de contenido 2">
            <a:extLst>
              <a:ext uri="{FF2B5EF4-FFF2-40B4-BE49-F238E27FC236}">
                <a16:creationId xmlns:a16="http://schemas.microsoft.com/office/drawing/2014/main" id="{E20C525C-9ED5-8CF7-7A69-54CF28280DEB}"/>
              </a:ext>
            </a:extLst>
          </p:cNvPr>
          <p:cNvSpPr>
            <a:spLocks noGrp="1"/>
          </p:cNvSpPr>
          <p:nvPr>
            <p:ph idx="1"/>
          </p:nvPr>
        </p:nvSpPr>
        <p:spPr/>
        <p:txBody>
          <a:bodyPr/>
          <a:lstStyle/>
          <a:p>
            <a:pPr marL="0" indent="0">
              <a:buNone/>
            </a:pPr>
            <a:r>
              <a:rPr lang="es-ES" dirty="0"/>
              <a:t>"</a:t>
            </a:r>
            <a:r>
              <a:rPr lang="es-ES" dirty="0" err="1"/>
              <a:t>styles</a:t>
            </a:r>
            <a:r>
              <a:rPr lang="es-ES" dirty="0"/>
              <a:t>": [</a:t>
            </a:r>
          </a:p>
          <a:p>
            <a:pPr marL="0" indent="0">
              <a:buNone/>
            </a:pPr>
            <a:r>
              <a:rPr lang="es-ES" dirty="0"/>
              <a:t>              "</a:t>
            </a:r>
            <a:r>
              <a:rPr lang="es-ES" dirty="0" err="1"/>
              <a:t>src</a:t>
            </a:r>
            <a:r>
              <a:rPr lang="es-ES" dirty="0"/>
              <a:t>/styles.css",</a:t>
            </a:r>
          </a:p>
          <a:p>
            <a:pPr marL="0" indent="0">
              <a:buNone/>
            </a:pPr>
            <a:r>
              <a:rPr lang="es-ES" dirty="0"/>
              <a:t>              "</a:t>
            </a:r>
            <a:r>
              <a:rPr lang="es-ES" dirty="0" err="1"/>
              <a:t>node_modules</a:t>
            </a:r>
            <a:r>
              <a:rPr lang="es-ES" dirty="0"/>
              <a:t>/</a:t>
            </a:r>
            <a:r>
              <a:rPr lang="es-ES" dirty="0" err="1"/>
              <a:t>bootstrap</a:t>
            </a:r>
            <a:r>
              <a:rPr lang="es-ES" dirty="0"/>
              <a:t>/</a:t>
            </a:r>
            <a:r>
              <a:rPr lang="es-ES" dirty="0" err="1"/>
              <a:t>dist</a:t>
            </a:r>
            <a:r>
              <a:rPr lang="es-ES" dirty="0"/>
              <a:t>/</a:t>
            </a:r>
            <a:r>
              <a:rPr lang="es-ES" dirty="0" err="1"/>
              <a:t>css</a:t>
            </a:r>
            <a:r>
              <a:rPr lang="es-ES" dirty="0"/>
              <a:t>/bootstrap.min.css"</a:t>
            </a:r>
          </a:p>
          <a:p>
            <a:pPr marL="0" indent="0">
              <a:buNone/>
            </a:pPr>
            <a:r>
              <a:rPr lang="es-ES" dirty="0"/>
              <a:t>            ],</a:t>
            </a:r>
          </a:p>
          <a:p>
            <a:pPr marL="0" indent="0">
              <a:buNone/>
            </a:pPr>
            <a:r>
              <a:rPr lang="es-ES" dirty="0"/>
              <a:t>   "scripts": [</a:t>
            </a:r>
          </a:p>
          <a:p>
            <a:pPr marL="0" indent="0">
              <a:buNone/>
            </a:pPr>
            <a:r>
              <a:rPr lang="es-ES" dirty="0"/>
              <a:t>              "</a:t>
            </a:r>
            <a:r>
              <a:rPr lang="es-ES" dirty="0" err="1"/>
              <a:t>node_modules</a:t>
            </a:r>
            <a:r>
              <a:rPr lang="es-ES" dirty="0"/>
              <a:t>/</a:t>
            </a:r>
            <a:r>
              <a:rPr lang="es-ES" dirty="0" err="1"/>
              <a:t>bootstrap</a:t>
            </a:r>
            <a:r>
              <a:rPr lang="es-ES" dirty="0"/>
              <a:t>/</a:t>
            </a:r>
            <a:r>
              <a:rPr lang="es-ES" dirty="0" err="1"/>
              <a:t>dist</a:t>
            </a:r>
            <a:r>
              <a:rPr lang="es-ES" dirty="0"/>
              <a:t>/</a:t>
            </a:r>
            <a:r>
              <a:rPr lang="es-ES" dirty="0" err="1"/>
              <a:t>js</a:t>
            </a:r>
            <a:r>
              <a:rPr lang="es-ES" dirty="0"/>
              <a:t>/bootstrap.min.js"</a:t>
            </a:r>
          </a:p>
          <a:p>
            <a:pPr marL="0" indent="0">
              <a:buNone/>
            </a:pPr>
            <a:r>
              <a:rPr lang="es-ES" dirty="0"/>
              <a:t>            ]</a:t>
            </a:r>
          </a:p>
          <a:p>
            <a:endParaRPr lang="es-ES" dirty="0"/>
          </a:p>
        </p:txBody>
      </p:sp>
      <p:sp>
        <p:nvSpPr>
          <p:cNvPr id="4" name="Marcador de número de diapositiva 3">
            <a:extLst>
              <a:ext uri="{FF2B5EF4-FFF2-40B4-BE49-F238E27FC236}">
                <a16:creationId xmlns:a16="http://schemas.microsoft.com/office/drawing/2014/main" id="{C5B8897B-20DC-2D00-B81C-17FE56C4AF31}"/>
              </a:ext>
            </a:extLst>
          </p:cNvPr>
          <p:cNvSpPr>
            <a:spLocks noGrp="1"/>
          </p:cNvSpPr>
          <p:nvPr>
            <p:ph type="sldNum" sz="quarter" idx="12"/>
          </p:nvPr>
        </p:nvSpPr>
        <p:spPr/>
        <p:txBody>
          <a:bodyPr/>
          <a:lstStyle/>
          <a:p>
            <a:fld id="{1A5952E3-DA43-4FE4-B797-0AD175EBA12D}" type="slidenum">
              <a:rPr lang="es-ES" smtClean="0"/>
              <a:t>14</a:t>
            </a:fld>
            <a:endParaRPr lang="es-ES"/>
          </a:p>
        </p:txBody>
      </p:sp>
    </p:spTree>
    <p:extLst>
      <p:ext uri="{BB962C8B-B14F-4D97-AF65-F5344CB8AC3E}">
        <p14:creationId xmlns:p14="http://schemas.microsoft.com/office/powerpoint/2010/main" val="101451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23068-EA6D-72A6-D28C-950E200B7D43}"/>
              </a:ext>
            </a:extLst>
          </p:cNvPr>
          <p:cNvSpPr>
            <a:spLocks noGrp="1"/>
          </p:cNvSpPr>
          <p:nvPr>
            <p:ph type="title"/>
          </p:nvPr>
        </p:nvSpPr>
        <p:spPr/>
        <p:txBody>
          <a:bodyPr/>
          <a:lstStyle/>
          <a:p>
            <a:r>
              <a:rPr lang="en-US" dirty="0" err="1"/>
              <a:t>Estilos</a:t>
            </a:r>
            <a:r>
              <a:rPr lang="en-US" dirty="0"/>
              <a:t> de </a:t>
            </a:r>
            <a:r>
              <a:rPr lang="en-US" dirty="0" err="1"/>
              <a:t>Boostrap</a:t>
            </a:r>
            <a:endParaRPr lang="es-ES" dirty="0"/>
          </a:p>
        </p:txBody>
      </p:sp>
      <p:pic>
        <p:nvPicPr>
          <p:cNvPr id="6" name="Marcador de contenido 5">
            <a:extLst>
              <a:ext uri="{FF2B5EF4-FFF2-40B4-BE49-F238E27FC236}">
                <a16:creationId xmlns:a16="http://schemas.microsoft.com/office/drawing/2014/main" id="{F83B8541-A6D1-98AB-AE56-27D65B94CB9E}"/>
              </a:ext>
            </a:extLst>
          </p:cNvPr>
          <p:cNvPicPr>
            <a:picLocks noGrp="1" noChangeAspect="1"/>
          </p:cNvPicPr>
          <p:nvPr>
            <p:ph idx="1"/>
          </p:nvPr>
        </p:nvPicPr>
        <p:blipFill>
          <a:blip r:embed="rId3"/>
          <a:stretch>
            <a:fillRect/>
          </a:stretch>
        </p:blipFill>
        <p:spPr>
          <a:xfrm>
            <a:off x="838200" y="1758384"/>
            <a:ext cx="7620000" cy="2262644"/>
          </a:xfrm>
        </p:spPr>
      </p:pic>
      <p:sp>
        <p:nvSpPr>
          <p:cNvPr id="4" name="Marcador de número de diapositiva 3">
            <a:extLst>
              <a:ext uri="{FF2B5EF4-FFF2-40B4-BE49-F238E27FC236}">
                <a16:creationId xmlns:a16="http://schemas.microsoft.com/office/drawing/2014/main" id="{2E0504E2-1A03-A27D-F58D-D2AB8FB0A9D6}"/>
              </a:ext>
            </a:extLst>
          </p:cNvPr>
          <p:cNvSpPr>
            <a:spLocks noGrp="1"/>
          </p:cNvSpPr>
          <p:nvPr>
            <p:ph type="sldNum" sz="quarter" idx="12"/>
          </p:nvPr>
        </p:nvSpPr>
        <p:spPr/>
        <p:txBody>
          <a:bodyPr/>
          <a:lstStyle/>
          <a:p>
            <a:fld id="{1A5952E3-DA43-4FE4-B797-0AD175EBA12D}" type="slidenum">
              <a:rPr lang="es-ES" smtClean="0"/>
              <a:t>15</a:t>
            </a:fld>
            <a:endParaRPr lang="es-ES"/>
          </a:p>
        </p:txBody>
      </p:sp>
      <p:pic>
        <p:nvPicPr>
          <p:cNvPr id="12" name="Imagen 11">
            <a:extLst>
              <a:ext uri="{FF2B5EF4-FFF2-40B4-BE49-F238E27FC236}">
                <a16:creationId xmlns:a16="http://schemas.microsoft.com/office/drawing/2014/main" id="{211F9FDB-6FBD-F05B-67CE-50665B87CF48}"/>
              </a:ext>
            </a:extLst>
          </p:cNvPr>
          <p:cNvPicPr>
            <a:picLocks noChangeAspect="1"/>
          </p:cNvPicPr>
          <p:nvPr/>
        </p:nvPicPr>
        <p:blipFill>
          <a:blip r:embed="rId4"/>
          <a:stretch>
            <a:fillRect/>
          </a:stretch>
        </p:blipFill>
        <p:spPr>
          <a:xfrm>
            <a:off x="838200" y="4243387"/>
            <a:ext cx="5972175" cy="2295525"/>
          </a:xfrm>
          <a:prstGeom prst="rect">
            <a:avLst/>
          </a:prstGeom>
          <a:ln>
            <a:solidFill>
              <a:schemeClr val="accent1"/>
            </a:solidFill>
          </a:ln>
        </p:spPr>
      </p:pic>
    </p:spTree>
    <p:extLst>
      <p:ext uri="{BB962C8B-B14F-4D97-AF65-F5344CB8AC3E}">
        <p14:creationId xmlns:p14="http://schemas.microsoft.com/office/powerpoint/2010/main" val="3348507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10B43-2D23-7965-07C3-232F7B2E6E02}"/>
              </a:ext>
            </a:extLst>
          </p:cNvPr>
          <p:cNvSpPr>
            <a:spLocks noGrp="1"/>
          </p:cNvSpPr>
          <p:nvPr>
            <p:ph type="title"/>
          </p:nvPr>
        </p:nvSpPr>
        <p:spPr/>
        <p:txBody>
          <a:bodyPr/>
          <a:lstStyle/>
          <a:p>
            <a:r>
              <a:rPr lang="en-US" dirty="0" err="1"/>
              <a:t>Arquitectura</a:t>
            </a:r>
            <a:r>
              <a:rPr lang="en-US" dirty="0"/>
              <a:t> de la </a:t>
            </a:r>
            <a:r>
              <a:rPr lang="en-US" dirty="0" err="1"/>
              <a:t>aplicaci</a:t>
            </a:r>
            <a:r>
              <a:rPr lang="es-ES" dirty="0" err="1"/>
              <a:t>ón</a:t>
            </a:r>
            <a:endParaRPr lang="es-ES" dirty="0"/>
          </a:p>
        </p:txBody>
      </p:sp>
      <p:sp>
        <p:nvSpPr>
          <p:cNvPr id="3" name="Marcador de contenido 2">
            <a:extLst>
              <a:ext uri="{FF2B5EF4-FFF2-40B4-BE49-F238E27FC236}">
                <a16:creationId xmlns:a16="http://schemas.microsoft.com/office/drawing/2014/main" id="{DD74DA09-6399-5D43-7E38-A687F3E0F6A6}"/>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5A5776D-A585-5C5C-DFA0-10034EA06969}"/>
              </a:ext>
            </a:extLst>
          </p:cNvPr>
          <p:cNvSpPr>
            <a:spLocks noGrp="1"/>
          </p:cNvSpPr>
          <p:nvPr>
            <p:ph type="sldNum" sz="quarter" idx="12"/>
          </p:nvPr>
        </p:nvSpPr>
        <p:spPr/>
        <p:txBody>
          <a:bodyPr/>
          <a:lstStyle/>
          <a:p>
            <a:fld id="{1A5952E3-DA43-4FE4-B797-0AD175EBA12D}" type="slidenum">
              <a:rPr lang="es-ES" smtClean="0"/>
              <a:t>16</a:t>
            </a:fld>
            <a:endParaRPr lang="es-ES"/>
          </a:p>
        </p:txBody>
      </p:sp>
      <p:pic>
        <p:nvPicPr>
          <p:cNvPr id="7" name="Imagen 6">
            <a:extLst>
              <a:ext uri="{FF2B5EF4-FFF2-40B4-BE49-F238E27FC236}">
                <a16:creationId xmlns:a16="http://schemas.microsoft.com/office/drawing/2014/main" id="{C1714325-5155-2284-9D65-7057CC05CEF6}"/>
              </a:ext>
            </a:extLst>
          </p:cNvPr>
          <p:cNvPicPr>
            <a:picLocks noChangeAspect="1"/>
          </p:cNvPicPr>
          <p:nvPr/>
        </p:nvPicPr>
        <p:blipFill>
          <a:blip r:embed="rId3"/>
          <a:stretch>
            <a:fillRect/>
          </a:stretch>
        </p:blipFill>
        <p:spPr>
          <a:xfrm>
            <a:off x="838200" y="1995487"/>
            <a:ext cx="5562600" cy="4271282"/>
          </a:xfrm>
          <a:prstGeom prst="rect">
            <a:avLst/>
          </a:prstGeom>
        </p:spPr>
      </p:pic>
      <p:sp>
        <p:nvSpPr>
          <p:cNvPr id="8" name="Rectángulo 7">
            <a:extLst>
              <a:ext uri="{FF2B5EF4-FFF2-40B4-BE49-F238E27FC236}">
                <a16:creationId xmlns:a16="http://schemas.microsoft.com/office/drawing/2014/main" id="{88A890B3-94FC-F4BD-C7CB-48C8174DAC2C}"/>
              </a:ext>
            </a:extLst>
          </p:cNvPr>
          <p:cNvSpPr/>
          <p:nvPr/>
        </p:nvSpPr>
        <p:spPr>
          <a:xfrm>
            <a:off x="1428750" y="2419350"/>
            <a:ext cx="1943100" cy="11811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7CE32AC8-9D47-B52D-4952-04DDB64C327D}"/>
              </a:ext>
            </a:extLst>
          </p:cNvPr>
          <p:cNvSpPr txBox="1"/>
          <p:nvPr/>
        </p:nvSpPr>
        <p:spPr>
          <a:xfrm>
            <a:off x="6896101" y="2419350"/>
            <a:ext cx="5048249" cy="1200329"/>
          </a:xfrm>
          <a:prstGeom prst="rect">
            <a:avLst/>
          </a:prstGeom>
          <a:noFill/>
        </p:spPr>
        <p:txBody>
          <a:bodyPr wrap="square" rtlCol="0">
            <a:spAutoFit/>
          </a:bodyPr>
          <a:lstStyle/>
          <a:p>
            <a:pPr algn="just"/>
            <a:r>
              <a:rPr lang="es-ES" sz="2400" dirty="0"/>
              <a:t>Dentro de la carpeta app creamos las carpetas </a:t>
            </a:r>
            <a:r>
              <a:rPr lang="es-ES" sz="2400" dirty="0" err="1"/>
              <a:t>components</a:t>
            </a:r>
            <a:r>
              <a:rPr lang="es-ES" sz="2400" dirty="0"/>
              <a:t>, </a:t>
            </a:r>
            <a:r>
              <a:rPr lang="es-ES" sz="2400" dirty="0" err="1"/>
              <a:t>models</a:t>
            </a:r>
            <a:r>
              <a:rPr lang="es-ES" sz="2400" dirty="0"/>
              <a:t> y </a:t>
            </a:r>
            <a:r>
              <a:rPr lang="es-ES" sz="2400" dirty="0" err="1"/>
              <a:t>services</a:t>
            </a:r>
            <a:r>
              <a:rPr lang="es-ES" sz="2400" dirty="0"/>
              <a:t>.</a:t>
            </a:r>
          </a:p>
        </p:txBody>
      </p:sp>
    </p:spTree>
    <p:extLst>
      <p:ext uri="{BB962C8B-B14F-4D97-AF65-F5344CB8AC3E}">
        <p14:creationId xmlns:p14="http://schemas.microsoft.com/office/powerpoint/2010/main" val="2679955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97D46-3431-4C87-A83E-8D99E8F41026}"/>
              </a:ext>
            </a:extLst>
          </p:cNvPr>
          <p:cNvSpPr>
            <a:spLocks noGrp="1"/>
          </p:cNvSpPr>
          <p:nvPr>
            <p:ph type="title"/>
          </p:nvPr>
        </p:nvSpPr>
        <p:spPr/>
        <p:txBody>
          <a:bodyPr/>
          <a:lstStyle/>
          <a:p>
            <a:r>
              <a:rPr lang="es-ES" dirty="0"/>
              <a:t>Crear componentes y servicios</a:t>
            </a:r>
          </a:p>
        </p:txBody>
      </p:sp>
      <p:sp>
        <p:nvSpPr>
          <p:cNvPr id="3" name="Marcador de contenido 2">
            <a:extLst>
              <a:ext uri="{FF2B5EF4-FFF2-40B4-BE49-F238E27FC236}">
                <a16:creationId xmlns:a16="http://schemas.microsoft.com/office/drawing/2014/main" id="{DF95C3F9-3A3A-54E8-543C-24A9827F0E01}"/>
              </a:ext>
            </a:extLst>
          </p:cNvPr>
          <p:cNvSpPr>
            <a:spLocks noGrp="1"/>
          </p:cNvSpPr>
          <p:nvPr>
            <p:ph idx="1"/>
          </p:nvPr>
        </p:nvSpPr>
        <p:spPr/>
        <p:txBody>
          <a:bodyPr/>
          <a:lstStyle/>
          <a:p>
            <a:pPr marL="0" indent="0">
              <a:buNone/>
            </a:pPr>
            <a:r>
              <a:rPr lang="es-ES" dirty="0"/>
              <a:t>ng g c </a:t>
            </a:r>
            <a:r>
              <a:rPr lang="es-ES" dirty="0" err="1"/>
              <a:t>components</a:t>
            </a:r>
            <a:r>
              <a:rPr lang="es-ES" dirty="0"/>
              <a:t>/crear-productos</a:t>
            </a:r>
          </a:p>
          <a:p>
            <a:pPr marL="0" indent="0">
              <a:buNone/>
            </a:pPr>
            <a:r>
              <a:rPr lang="es-ES" dirty="0"/>
              <a:t>Este componente se va a utilizar para crear y editar productos.</a:t>
            </a:r>
          </a:p>
          <a:p>
            <a:pPr marL="0" indent="0">
              <a:buNone/>
            </a:pPr>
            <a:endParaRPr lang="es-ES" dirty="0"/>
          </a:p>
          <a:p>
            <a:pPr marL="0" indent="0">
              <a:buNone/>
            </a:pPr>
            <a:r>
              <a:rPr lang="es-ES" dirty="0"/>
              <a:t>ng g c </a:t>
            </a:r>
            <a:r>
              <a:rPr lang="es-ES" dirty="0" err="1"/>
              <a:t>components</a:t>
            </a:r>
            <a:r>
              <a:rPr lang="es-ES" dirty="0"/>
              <a:t>/listar-productos</a:t>
            </a:r>
          </a:p>
          <a:p>
            <a:pPr marL="0" indent="0">
              <a:buNone/>
            </a:pPr>
            <a:endParaRPr lang="es-ES" dirty="0"/>
          </a:p>
          <a:p>
            <a:pPr marL="0" indent="0">
              <a:buNone/>
            </a:pPr>
            <a:r>
              <a:rPr lang="en-US" dirty="0"/>
              <a:t>ng g s services/</a:t>
            </a:r>
            <a:r>
              <a:rPr lang="en-US" dirty="0" err="1"/>
              <a:t>producto</a:t>
            </a:r>
            <a:endParaRPr lang="es-ES" dirty="0"/>
          </a:p>
          <a:p>
            <a:endParaRPr lang="es-ES" dirty="0"/>
          </a:p>
          <a:p>
            <a:pPr marL="0" indent="0">
              <a:buNone/>
            </a:pPr>
            <a:endParaRPr lang="es-ES" dirty="0"/>
          </a:p>
          <a:p>
            <a:pPr marL="0" indent="0">
              <a:buNone/>
            </a:pP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33BA3DA7-7FE1-7746-4F08-7C9B0FACBC02}"/>
              </a:ext>
            </a:extLst>
          </p:cNvPr>
          <p:cNvSpPr>
            <a:spLocks noGrp="1"/>
          </p:cNvSpPr>
          <p:nvPr>
            <p:ph type="sldNum" sz="quarter" idx="12"/>
          </p:nvPr>
        </p:nvSpPr>
        <p:spPr/>
        <p:txBody>
          <a:bodyPr/>
          <a:lstStyle/>
          <a:p>
            <a:fld id="{1A5952E3-DA43-4FE4-B797-0AD175EBA12D}" type="slidenum">
              <a:rPr lang="es-ES" smtClean="0"/>
              <a:t>17</a:t>
            </a:fld>
            <a:endParaRPr lang="es-ES"/>
          </a:p>
        </p:txBody>
      </p:sp>
    </p:spTree>
    <p:extLst>
      <p:ext uri="{BB962C8B-B14F-4D97-AF65-F5344CB8AC3E}">
        <p14:creationId xmlns:p14="http://schemas.microsoft.com/office/powerpoint/2010/main" val="1906996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1549C-1F30-0D21-E0C1-FECD0A04BA41}"/>
              </a:ext>
            </a:extLst>
          </p:cNvPr>
          <p:cNvSpPr>
            <a:spLocks noGrp="1"/>
          </p:cNvSpPr>
          <p:nvPr>
            <p:ph type="title"/>
          </p:nvPr>
        </p:nvSpPr>
        <p:spPr/>
        <p:txBody>
          <a:bodyPr/>
          <a:lstStyle/>
          <a:p>
            <a:r>
              <a:rPr lang="en-US" dirty="0" err="1"/>
              <a:t>Crear</a:t>
            </a:r>
            <a:r>
              <a:rPr lang="en-US" dirty="0"/>
              <a:t> </a:t>
            </a:r>
            <a:r>
              <a:rPr lang="en-US" dirty="0" err="1"/>
              <a:t>el</a:t>
            </a:r>
            <a:r>
              <a:rPr lang="en-US" dirty="0"/>
              <a:t> </a:t>
            </a:r>
            <a:r>
              <a:rPr lang="en-US" dirty="0" err="1"/>
              <a:t>modelo</a:t>
            </a:r>
            <a:endParaRPr lang="es-ES" dirty="0"/>
          </a:p>
        </p:txBody>
      </p:sp>
      <p:sp>
        <p:nvSpPr>
          <p:cNvPr id="3" name="Marcador de contenido 2">
            <a:extLst>
              <a:ext uri="{FF2B5EF4-FFF2-40B4-BE49-F238E27FC236}">
                <a16:creationId xmlns:a16="http://schemas.microsoft.com/office/drawing/2014/main" id="{6513CD11-07D2-B950-0281-9EF74553D7DA}"/>
              </a:ext>
            </a:extLst>
          </p:cNvPr>
          <p:cNvSpPr>
            <a:spLocks noGrp="1"/>
          </p:cNvSpPr>
          <p:nvPr>
            <p:ph idx="1"/>
          </p:nvPr>
        </p:nvSpPr>
        <p:spPr/>
        <p:txBody>
          <a:bodyPr/>
          <a:lstStyle/>
          <a:p>
            <a:pPr marL="0" indent="0">
              <a:buNone/>
            </a:pPr>
            <a:endParaRPr lang="es-ES" dirty="0"/>
          </a:p>
        </p:txBody>
      </p:sp>
      <p:sp>
        <p:nvSpPr>
          <p:cNvPr id="4" name="Marcador de número de diapositiva 3">
            <a:extLst>
              <a:ext uri="{FF2B5EF4-FFF2-40B4-BE49-F238E27FC236}">
                <a16:creationId xmlns:a16="http://schemas.microsoft.com/office/drawing/2014/main" id="{C30B0133-9E61-83E7-194E-43985B4BD24A}"/>
              </a:ext>
            </a:extLst>
          </p:cNvPr>
          <p:cNvSpPr>
            <a:spLocks noGrp="1"/>
          </p:cNvSpPr>
          <p:nvPr>
            <p:ph type="sldNum" sz="quarter" idx="12"/>
          </p:nvPr>
        </p:nvSpPr>
        <p:spPr/>
        <p:txBody>
          <a:bodyPr/>
          <a:lstStyle/>
          <a:p>
            <a:fld id="{1A5952E3-DA43-4FE4-B797-0AD175EBA12D}" type="slidenum">
              <a:rPr lang="es-ES" smtClean="0"/>
              <a:t>18</a:t>
            </a:fld>
            <a:endParaRPr lang="es-ES"/>
          </a:p>
        </p:txBody>
      </p:sp>
      <p:pic>
        <p:nvPicPr>
          <p:cNvPr id="7" name="Imagen 6">
            <a:extLst>
              <a:ext uri="{FF2B5EF4-FFF2-40B4-BE49-F238E27FC236}">
                <a16:creationId xmlns:a16="http://schemas.microsoft.com/office/drawing/2014/main" id="{0D92DEE8-C6EE-4A46-2019-4F581B5BD454}"/>
              </a:ext>
            </a:extLst>
          </p:cNvPr>
          <p:cNvPicPr>
            <a:picLocks noChangeAspect="1"/>
          </p:cNvPicPr>
          <p:nvPr/>
        </p:nvPicPr>
        <p:blipFill>
          <a:blip r:embed="rId3"/>
          <a:stretch>
            <a:fillRect/>
          </a:stretch>
        </p:blipFill>
        <p:spPr>
          <a:xfrm>
            <a:off x="838200" y="1825625"/>
            <a:ext cx="8787580" cy="4351338"/>
          </a:xfrm>
          <a:prstGeom prst="rect">
            <a:avLst/>
          </a:prstGeom>
        </p:spPr>
      </p:pic>
    </p:spTree>
    <p:extLst>
      <p:ext uri="{BB962C8B-B14F-4D97-AF65-F5344CB8AC3E}">
        <p14:creationId xmlns:p14="http://schemas.microsoft.com/office/powerpoint/2010/main" val="290679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13D7F-3ED2-E5A0-E660-21E3985D9B65}"/>
              </a:ext>
            </a:extLst>
          </p:cNvPr>
          <p:cNvSpPr>
            <a:spLocks noGrp="1"/>
          </p:cNvSpPr>
          <p:nvPr>
            <p:ph type="title"/>
          </p:nvPr>
        </p:nvSpPr>
        <p:spPr/>
        <p:txBody>
          <a:bodyPr/>
          <a:lstStyle/>
          <a:p>
            <a:r>
              <a:rPr lang="en-US" dirty="0" err="1"/>
              <a:t>Rutas</a:t>
            </a:r>
            <a:endParaRPr lang="es-ES" dirty="0"/>
          </a:p>
        </p:txBody>
      </p:sp>
      <p:sp>
        <p:nvSpPr>
          <p:cNvPr id="4" name="Marcador de número de diapositiva 3">
            <a:extLst>
              <a:ext uri="{FF2B5EF4-FFF2-40B4-BE49-F238E27FC236}">
                <a16:creationId xmlns:a16="http://schemas.microsoft.com/office/drawing/2014/main" id="{14F49AFB-8602-A3AC-F3C4-92B8F3871F24}"/>
              </a:ext>
            </a:extLst>
          </p:cNvPr>
          <p:cNvSpPr>
            <a:spLocks noGrp="1"/>
          </p:cNvSpPr>
          <p:nvPr>
            <p:ph type="sldNum" sz="quarter" idx="12"/>
          </p:nvPr>
        </p:nvSpPr>
        <p:spPr/>
        <p:txBody>
          <a:bodyPr/>
          <a:lstStyle/>
          <a:p>
            <a:fld id="{1A5952E3-DA43-4FE4-B797-0AD175EBA12D}" type="slidenum">
              <a:rPr lang="es-ES" smtClean="0"/>
              <a:t>19</a:t>
            </a:fld>
            <a:endParaRPr lang="es-ES"/>
          </a:p>
        </p:txBody>
      </p:sp>
      <p:pic>
        <p:nvPicPr>
          <p:cNvPr id="10" name="Imagen 9">
            <a:extLst>
              <a:ext uri="{FF2B5EF4-FFF2-40B4-BE49-F238E27FC236}">
                <a16:creationId xmlns:a16="http://schemas.microsoft.com/office/drawing/2014/main" id="{3D63B74C-913D-0491-2F2D-C9FE3A1B7B21}"/>
              </a:ext>
            </a:extLst>
          </p:cNvPr>
          <p:cNvPicPr>
            <a:picLocks noChangeAspect="1"/>
          </p:cNvPicPr>
          <p:nvPr/>
        </p:nvPicPr>
        <p:blipFill>
          <a:blip r:embed="rId3"/>
          <a:stretch>
            <a:fillRect/>
          </a:stretch>
        </p:blipFill>
        <p:spPr>
          <a:xfrm>
            <a:off x="838200" y="1690688"/>
            <a:ext cx="10630554" cy="3319463"/>
          </a:xfrm>
          <a:prstGeom prst="rect">
            <a:avLst/>
          </a:prstGeom>
        </p:spPr>
      </p:pic>
      <p:sp>
        <p:nvSpPr>
          <p:cNvPr id="14" name="CuadroTexto 13">
            <a:extLst>
              <a:ext uri="{FF2B5EF4-FFF2-40B4-BE49-F238E27FC236}">
                <a16:creationId xmlns:a16="http://schemas.microsoft.com/office/drawing/2014/main" id="{531A1DCB-38DB-B647-CEC9-80E7CE0C5DFC}"/>
              </a:ext>
            </a:extLst>
          </p:cNvPr>
          <p:cNvSpPr txBox="1"/>
          <p:nvPr/>
        </p:nvSpPr>
        <p:spPr>
          <a:xfrm>
            <a:off x="659385" y="5535495"/>
            <a:ext cx="10809369" cy="800219"/>
          </a:xfrm>
          <a:prstGeom prst="rect">
            <a:avLst/>
          </a:prstGeom>
          <a:noFill/>
        </p:spPr>
        <p:txBody>
          <a:bodyPr wrap="none" rtlCol="0">
            <a:spAutoFit/>
          </a:bodyPr>
          <a:lstStyle/>
          <a:p>
            <a:r>
              <a:rPr lang="en-US" sz="2800" dirty="0"/>
              <a:t>En app.component.html </a:t>
            </a:r>
            <a:r>
              <a:rPr lang="en-US" sz="2800" dirty="0" err="1"/>
              <a:t>incluir</a:t>
            </a:r>
            <a:r>
              <a:rPr lang="en-US" sz="2800" dirty="0"/>
              <a:t> </a:t>
            </a:r>
            <a:r>
              <a:rPr lang="es-ES" sz="2800" b="0" dirty="0">
                <a:solidFill>
                  <a:srgbClr val="808080"/>
                </a:solidFill>
                <a:effectLst/>
                <a:latin typeface="Consolas" panose="020B0609020204030204" pitchFamily="49" charset="0"/>
              </a:rPr>
              <a:t>&lt;</a:t>
            </a:r>
            <a:r>
              <a:rPr lang="es-ES" sz="2800" b="0" dirty="0" err="1">
                <a:solidFill>
                  <a:srgbClr val="569CD6"/>
                </a:solidFill>
                <a:effectLst/>
                <a:latin typeface="Consolas" panose="020B0609020204030204" pitchFamily="49" charset="0"/>
              </a:rPr>
              <a:t>router</a:t>
            </a:r>
            <a:r>
              <a:rPr lang="es-ES" sz="2800" b="0" dirty="0">
                <a:solidFill>
                  <a:srgbClr val="569CD6"/>
                </a:solidFill>
                <a:effectLst/>
                <a:latin typeface="Consolas" panose="020B0609020204030204" pitchFamily="49" charset="0"/>
              </a:rPr>
              <a:t>-outlet</a:t>
            </a:r>
            <a:r>
              <a:rPr lang="es-ES" sz="2800" b="0" dirty="0">
                <a:solidFill>
                  <a:srgbClr val="808080"/>
                </a:solidFill>
                <a:effectLst/>
                <a:latin typeface="Consolas" panose="020B0609020204030204" pitchFamily="49" charset="0"/>
              </a:rPr>
              <a:t>&gt;&lt;/</a:t>
            </a:r>
            <a:r>
              <a:rPr lang="es-ES" sz="2800" b="0" dirty="0" err="1">
                <a:solidFill>
                  <a:srgbClr val="569CD6"/>
                </a:solidFill>
                <a:effectLst/>
                <a:latin typeface="Consolas" panose="020B0609020204030204" pitchFamily="49" charset="0"/>
              </a:rPr>
              <a:t>router</a:t>
            </a:r>
            <a:r>
              <a:rPr lang="es-ES" sz="2800" b="0" dirty="0">
                <a:solidFill>
                  <a:srgbClr val="569CD6"/>
                </a:solidFill>
                <a:effectLst/>
                <a:latin typeface="Consolas" panose="020B0609020204030204" pitchFamily="49" charset="0"/>
              </a:rPr>
              <a:t>-outlet</a:t>
            </a:r>
            <a:r>
              <a:rPr lang="es-ES" sz="2800" b="0" dirty="0">
                <a:solidFill>
                  <a:srgbClr val="808080"/>
                </a:solidFill>
                <a:effectLst/>
                <a:latin typeface="Consolas" panose="020B0609020204030204" pitchFamily="49" charset="0"/>
              </a:rPr>
              <a:t>&gt;</a:t>
            </a:r>
            <a:endParaRPr lang="es-ES" sz="2800" b="0" dirty="0">
              <a:solidFill>
                <a:srgbClr val="CCCCCC"/>
              </a:solidFill>
              <a:effectLst/>
              <a:latin typeface="Consolas" panose="020B0609020204030204" pitchFamily="49" charset="0"/>
            </a:endParaRPr>
          </a:p>
          <a:p>
            <a:endParaRPr lang="es-ES" dirty="0"/>
          </a:p>
        </p:txBody>
      </p:sp>
    </p:spTree>
    <p:extLst>
      <p:ext uri="{BB962C8B-B14F-4D97-AF65-F5344CB8AC3E}">
        <p14:creationId xmlns:p14="http://schemas.microsoft.com/office/powerpoint/2010/main" val="206626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DE1A38-2E1B-0603-8FAE-BD65A722F03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6E3EA43-19B8-44EE-7E2F-3BFB84D761AD}"/>
              </a:ext>
            </a:extLst>
          </p:cNvPr>
          <p:cNvSpPr>
            <a:spLocks noGrp="1"/>
          </p:cNvSpPr>
          <p:nvPr>
            <p:ph idx="1"/>
          </p:nvPr>
        </p:nvSpPr>
        <p:spPr/>
        <p:txBody>
          <a:bodyPr>
            <a:normAutofit/>
          </a:bodyPr>
          <a:lstStyle/>
          <a:p>
            <a:pPr marL="0" indent="0" algn="just">
              <a:lnSpc>
                <a:spcPct val="150000"/>
              </a:lnSpc>
              <a:buNone/>
            </a:pPr>
            <a:r>
              <a:rPr lang="es-ES" dirty="0"/>
              <a:t>MEAN </a:t>
            </a:r>
            <a:r>
              <a:rPr lang="es-ES" dirty="0" err="1"/>
              <a:t>stack</a:t>
            </a:r>
            <a:r>
              <a:rPr lang="es-ES" dirty="0"/>
              <a:t> define el uso de las tecnologías MongoDB, Express,</a:t>
            </a:r>
          </a:p>
          <a:p>
            <a:pPr marL="0" indent="0" algn="just">
              <a:lnSpc>
                <a:spcPct val="150000"/>
              </a:lnSpc>
              <a:buNone/>
            </a:pPr>
            <a:r>
              <a:rPr lang="es-ES" dirty="0"/>
              <a:t>Angular y </a:t>
            </a:r>
            <a:r>
              <a:rPr lang="es-ES" dirty="0" err="1"/>
              <a:t>Node</a:t>
            </a:r>
            <a:r>
              <a:rPr lang="es-ES" dirty="0"/>
              <a:t> para el desarrollo web. Su principal característica</a:t>
            </a:r>
          </a:p>
          <a:p>
            <a:pPr marL="0" indent="0" algn="just">
              <a:lnSpc>
                <a:spcPct val="150000"/>
              </a:lnSpc>
              <a:buNone/>
            </a:pPr>
            <a:r>
              <a:rPr lang="es-ES" dirty="0"/>
              <a:t>es que todas estas tecnologías tienen JavaScript como lenguaje de programación común.</a:t>
            </a:r>
          </a:p>
        </p:txBody>
      </p:sp>
      <p:sp>
        <p:nvSpPr>
          <p:cNvPr id="4" name="Marcador de número de diapositiva 3">
            <a:extLst>
              <a:ext uri="{FF2B5EF4-FFF2-40B4-BE49-F238E27FC236}">
                <a16:creationId xmlns:a16="http://schemas.microsoft.com/office/drawing/2014/main" id="{8BCF9B62-EA3B-F1FD-3A15-AAF361B3D780}"/>
              </a:ext>
            </a:extLst>
          </p:cNvPr>
          <p:cNvSpPr>
            <a:spLocks noGrp="1"/>
          </p:cNvSpPr>
          <p:nvPr>
            <p:ph type="sldNum" sz="quarter" idx="12"/>
          </p:nvPr>
        </p:nvSpPr>
        <p:spPr/>
        <p:txBody>
          <a:bodyPr/>
          <a:lstStyle/>
          <a:p>
            <a:fld id="{1A5952E3-DA43-4FE4-B797-0AD175EBA12D}" type="slidenum">
              <a:rPr lang="es-ES" smtClean="0"/>
              <a:t>2</a:t>
            </a:fld>
            <a:endParaRPr lang="es-ES"/>
          </a:p>
        </p:txBody>
      </p:sp>
    </p:spTree>
    <p:extLst>
      <p:ext uri="{BB962C8B-B14F-4D97-AF65-F5344CB8AC3E}">
        <p14:creationId xmlns:p14="http://schemas.microsoft.com/office/powerpoint/2010/main" val="514274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DAFFBCB-FC8A-4E6E-843E-C7324BC22E53}"/>
              </a:ext>
            </a:extLst>
          </p:cNvPr>
          <p:cNvSpPr>
            <a:spLocks noGrp="1"/>
          </p:cNvSpPr>
          <p:nvPr>
            <p:ph type="sldNum" sz="quarter" idx="12"/>
          </p:nvPr>
        </p:nvSpPr>
        <p:spPr/>
        <p:txBody>
          <a:bodyPr/>
          <a:lstStyle/>
          <a:p>
            <a:fld id="{1A5952E3-DA43-4FE4-B797-0AD175EBA12D}" type="slidenum">
              <a:rPr lang="es-ES" smtClean="0"/>
              <a:t>20</a:t>
            </a:fld>
            <a:endParaRPr lang="es-ES"/>
          </a:p>
        </p:txBody>
      </p:sp>
      <p:sp>
        <p:nvSpPr>
          <p:cNvPr id="6" name="Título 5">
            <a:extLst>
              <a:ext uri="{FF2B5EF4-FFF2-40B4-BE49-F238E27FC236}">
                <a16:creationId xmlns:a16="http://schemas.microsoft.com/office/drawing/2014/main" id="{9CEF8B93-49D3-BEA8-AA14-3334A1329C08}"/>
              </a:ext>
            </a:extLst>
          </p:cNvPr>
          <p:cNvSpPr>
            <a:spLocks noGrp="1"/>
          </p:cNvSpPr>
          <p:nvPr>
            <p:ph type="title"/>
          </p:nvPr>
        </p:nvSpPr>
        <p:spPr/>
        <p:txBody>
          <a:bodyPr/>
          <a:lstStyle/>
          <a:p>
            <a:endParaRPr lang="es-ES"/>
          </a:p>
        </p:txBody>
      </p:sp>
      <p:pic>
        <p:nvPicPr>
          <p:cNvPr id="8" name="Imagen 7">
            <a:extLst>
              <a:ext uri="{FF2B5EF4-FFF2-40B4-BE49-F238E27FC236}">
                <a16:creationId xmlns:a16="http://schemas.microsoft.com/office/drawing/2014/main" id="{0F5A2F1A-0FE6-E7B2-6B68-B665D7533D9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329811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B71D5-CCEF-2F54-6CEB-2393218F05EA}"/>
              </a:ext>
            </a:extLst>
          </p:cNvPr>
          <p:cNvSpPr>
            <a:spLocks noGrp="1"/>
          </p:cNvSpPr>
          <p:nvPr>
            <p:ph type="title"/>
          </p:nvPr>
        </p:nvSpPr>
        <p:spPr/>
        <p:txBody>
          <a:bodyPr/>
          <a:lstStyle/>
          <a:p>
            <a:r>
              <a:rPr lang="en-US" dirty="0" err="1"/>
              <a:t>Copiamos</a:t>
            </a:r>
            <a:r>
              <a:rPr lang="en-US" dirty="0"/>
              <a:t> </a:t>
            </a:r>
            <a:r>
              <a:rPr lang="en-US" dirty="0" err="1"/>
              <a:t>el</a:t>
            </a:r>
            <a:r>
              <a:rPr lang="en-US" dirty="0"/>
              <a:t> </a:t>
            </a:r>
            <a:r>
              <a:rPr lang="es-ES" dirty="0"/>
              <a:t>código en styles.css</a:t>
            </a:r>
          </a:p>
        </p:txBody>
      </p:sp>
      <p:sp>
        <p:nvSpPr>
          <p:cNvPr id="3" name="Marcador de contenido 2">
            <a:extLst>
              <a:ext uri="{FF2B5EF4-FFF2-40B4-BE49-F238E27FC236}">
                <a16:creationId xmlns:a16="http://schemas.microsoft.com/office/drawing/2014/main" id="{9CA5B5A7-3DA5-E488-5792-EE002EFF34F4}"/>
              </a:ext>
            </a:extLst>
          </p:cNvPr>
          <p:cNvSpPr>
            <a:spLocks noGrp="1"/>
          </p:cNvSpPr>
          <p:nvPr>
            <p:ph idx="1"/>
          </p:nvPr>
        </p:nvSpPr>
        <p:spPr>
          <a:xfrm>
            <a:off x="838200" y="5811837"/>
            <a:ext cx="10515600" cy="365125"/>
          </a:xfrm>
        </p:spPr>
        <p:txBody>
          <a:bodyPr>
            <a:noAutofit/>
          </a:bodyPr>
          <a:lstStyle/>
          <a:p>
            <a:pPr marL="0" indent="0">
              <a:buNone/>
            </a:pPr>
            <a:r>
              <a:rPr lang="en-US" dirty="0" err="1"/>
              <a:t>Todos</a:t>
            </a:r>
            <a:r>
              <a:rPr lang="en-US" dirty="0"/>
              <a:t> </a:t>
            </a:r>
            <a:r>
              <a:rPr lang="en-US" dirty="0" err="1"/>
              <a:t>nuestros</a:t>
            </a:r>
            <a:r>
              <a:rPr lang="en-US" dirty="0"/>
              <a:t> </a:t>
            </a:r>
            <a:r>
              <a:rPr lang="en-US" dirty="0" err="1"/>
              <a:t>componentes</a:t>
            </a:r>
            <a:r>
              <a:rPr lang="en-US" dirty="0"/>
              <a:t> van a </a:t>
            </a:r>
            <a:r>
              <a:rPr lang="en-US" dirty="0" err="1"/>
              <a:t>tener</a:t>
            </a:r>
            <a:r>
              <a:rPr lang="en-US" dirty="0"/>
              <a:t> </a:t>
            </a:r>
            <a:r>
              <a:rPr lang="en-US" dirty="0" err="1"/>
              <a:t>este</a:t>
            </a:r>
            <a:r>
              <a:rPr lang="en-US" dirty="0"/>
              <a:t> </a:t>
            </a:r>
            <a:r>
              <a:rPr lang="en-US" dirty="0" err="1"/>
              <a:t>gradiente</a:t>
            </a:r>
            <a:r>
              <a:rPr lang="en-US" dirty="0"/>
              <a:t>.</a:t>
            </a:r>
            <a:endParaRPr lang="es-ES" dirty="0"/>
          </a:p>
        </p:txBody>
      </p:sp>
      <p:sp>
        <p:nvSpPr>
          <p:cNvPr id="4" name="Marcador de número de diapositiva 3">
            <a:extLst>
              <a:ext uri="{FF2B5EF4-FFF2-40B4-BE49-F238E27FC236}">
                <a16:creationId xmlns:a16="http://schemas.microsoft.com/office/drawing/2014/main" id="{5F1245A6-0DE8-78AA-A28F-E9E27A97AA4F}"/>
              </a:ext>
            </a:extLst>
          </p:cNvPr>
          <p:cNvSpPr>
            <a:spLocks noGrp="1"/>
          </p:cNvSpPr>
          <p:nvPr>
            <p:ph type="sldNum" sz="quarter" idx="12"/>
          </p:nvPr>
        </p:nvSpPr>
        <p:spPr/>
        <p:txBody>
          <a:bodyPr/>
          <a:lstStyle/>
          <a:p>
            <a:fld id="{1A5952E3-DA43-4FE4-B797-0AD175EBA12D}" type="slidenum">
              <a:rPr lang="es-ES" smtClean="0"/>
              <a:t>21</a:t>
            </a:fld>
            <a:endParaRPr lang="es-ES"/>
          </a:p>
        </p:txBody>
      </p:sp>
      <p:pic>
        <p:nvPicPr>
          <p:cNvPr id="6" name="Imagen 5">
            <a:extLst>
              <a:ext uri="{FF2B5EF4-FFF2-40B4-BE49-F238E27FC236}">
                <a16:creationId xmlns:a16="http://schemas.microsoft.com/office/drawing/2014/main" id="{98FA00B1-0CF4-D715-37F2-2F9FAE699FEB}"/>
              </a:ext>
            </a:extLst>
          </p:cNvPr>
          <p:cNvPicPr>
            <a:picLocks noChangeAspect="1"/>
          </p:cNvPicPr>
          <p:nvPr/>
        </p:nvPicPr>
        <p:blipFill>
          <a:blip r:embed="rId2"/>
          <a:stretch>
            <a:fillRect/>
          </a:stretch>
        </p:blipFill>
        <p:spPr>
          <a:xfrm>
            <a:off x="868028" y="1544637"/>
            <a:ext cx="10485772" cy="3768725"/>
          </a:xfrm>
          <a:prstGeom prst="rect">
            <a:avLst/>
          </a:prstGeom>
        </p:spPr>
      </p:pic>
    </p:spTree>
    <p:extLst>
      <p:ext uri="{BB962C8B-B14F-4D97-AF65-F5344CB8AC3E}">
        <p14:creationId xmlns:p14="http://schemas.microsoft.com/office/powerpoint/2010/main" val="727448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15C8E-A3DD-06EC-D208-3EB121486FB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A1CAD75-33D4-1FAF-746A-7EFBAFBF87A6}"/>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A279C015-C028-D6FC-376C-CE05A4226B92}"/>
              </a:ext>
            </a:extLst>
          </p:cNvPr>
          <p:cNvSpPr>
            <a:spLocks noGrp="1"/>
          </p:cNvSpPr>
          <p:nvPr>
            <p:ph type="sldNum" sz="quarter" idx="12"/>
          </p:nvPr>
        </p:nvSpPr>
        <p:spPr/>
        <p:txBody>
          <a:bodyPr/>
          <a:lstStyle/>
          <a:p>
            <a:fld id="{1A5952E3-DA43-4FE4-B797-0AD175EBA12D}" type="slidenum">
              <a:rPr lang="es-ES" smtClean="0"/>
              <a:t>22</a:t>
            </a:fld>
            <a:endParaRPr lang="es-ES"/>
          </a:p>
        </p:txBody>
      </p:sp>
      <p:pic>
        <p:nvPicPr>
          <p:cNvPr id="8" name="Imagen 7">
            <a:extLst>
              <a:ext uri="{FF2B5EF4-FFF2-40B4-BE49-F238E27FC236}">
                <a16:creationId xmlns:a16="http://schemas.microsoft.com/office/drawing/2014/main" id="{C4D58D42-EAC2-8193-13DE-21370CF8F40B}"/>
              </a:ext>
            </a:extLst>
          </p:cNvPr>
          <p:cNvPicPr>
            <a:picLocks noChangeAspect="1"/>
          </p:cNvPicPr>
          <p:nvPr/>
        </p:nvPicPr>
        <p:blipFill>
          <a:blip r:embed="rId2"/>
          <a:stretch>
            <a:fillRect/>
          </a:stretch>
        </p:blipFill>
        <p:spPr>
          <a:xfrm>
            <a:off x="762000" y="1690688"/>
            <a:ext cx="10591800" cy="4532228"/>
          </a:xfrm>
          <a:prstGeom prst="rect">
            <a:avLst/>
          </a:prstGeom>
        </p:spPr>
      </p:pic>
    </p:spTree>
    <p:extLst>
      <p:ext uri="{BB962C8B-B14F-4D97-AF65-F5344CB8AC3E}">
        <p14:creationId xmlns:p14="http://schemas.microsoft.com/office/powerpoint/2010/main" val="4286726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8675BE-2F0B-52A3-32FE-53674877CEBA}"/>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4BA93E99-EE3A-270A-A174-15E0755FAC01}"/>
              </a:ext>
            </a:extLst>
          </p:cNvPr>
          <p:cNvSpPr>
            <a:spLocks noGrp="1"/>
          </p:cNvSpPr>
          <p:nvPr>
            <p:ph type="sldNum" sz="quarter" idx="12"/>
          </p:nvPr>
        </p:nvSpPr>
        <p:spPr/>
        <p:txBody>
          <a:bodyPr/>
          <a:lstStyle/>
          <a:p>
            <a:fld id="{1A5952E3-DA43-4FE4-B797-0AD175EBA12D}" type="slidenum">
              <a:rPr lang="es-ES" smtClean="0"/>
              <a:t>23</a:t>
            </a:fld>
            <a:endParaRPr lang="es-ES"/>
          </a:p>
        </p:txBody>
      </p:sp>
      <p:sp>
        <p:nvSpPr>
          <p:cNvPr id="6" name="Título 5">
            <a:extLst>
              <a:ext uri="{FF2B5EF4-FFF2-40B4-BE49-F238E27FC236}">
                <a16:creationId xmlns:a16="http://schemas.microsoft.com/office/drawing/2014/main" id="{CF634938-0D68-2CE5-735C-9491CDC98122}"/>
              </a:ext>
            </a:extLst>
          </p:cNvPr>
          <p:cNvSpPr>
            <a:spLocks noGrp="1"/>
          </p:cNvSpPr>
          <p:nvPr>
            <p:ph type="title"/>
          </p:nvPr>
        </p:nvSpPr>
        <p:spPr/>
        <p:txBody>
          <a:bodyPr/>
          <a:lstStyle/>
          <a:p>
            <a:endParaRPr lang="es-ES"/>
          </a:p>
        </p:txBody>
      </p:sp>
      <p:pic>
        <p:nvPicPr>
          <p:cNvPr id="10" name="Imagen 9">
            <a:extLst>
              <a:ext uri="{FF2B5EF4-FFF2-40B4-BE49-F238E27FC236}">
                <a16:creationId xmlns:a16="http://schemas.microsoft.com/office/drawing/2014/main" id="{519A5F35-3F57-D0BC-924D-3C17EEF3EEB2}"/>
              </a:ext>
            </a:extLst>
          </p:cNvPr>
          <p:cNvPicPr>
            <a:picLocks noChangeAspect="1"/>
          </p:cNvPicPr>
          <p:nvPr/>
        </p:nvPicPr>
        <p:blipFill>
          <a:blip r:embed="rId2"/>
          <a:stretch>
            <a:fillRect/>
          </a:stretch>
        </p:blipFill>
        <p:spPr>
          <a:xfrm>
            <a:off x="328612" y="1385887"/>
            <a:ext cx="11534775" cy="4086225"/>
          </a:xfrm>
          <a:prstGeom prst="rect">
            <a:avLst/>
          </a:prstGeom>
        </p:spPr>
      </p:pic>
    </p:spTree>
    <p:extLst>
      <p:ext uri="{BB962C8B-B14F-4D97-AF65-F5344CB8AC3E}">
        <p14:creationId xmlns:p14="http://schemas.microsoft.com/office/powerpoint/2010/main" val="91388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EEEF4-3E35-4D37-D569-CA7AC1C9BCF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36D15C7-50C4-D239-D4E2-17EB1DE1B144}"/>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29DD03AF-E164-9CF8-41D2-C03C93E30B14}"/>
              </a:ext>
            </a:extLst>
          </p:cNvPr>
          <p:cNvSpPr>
            <a:spLocks noGrp="1"/>
          </p:cNvSpPr>
          <p:nvPr>
            <p:ph type="sldNum" sz="quarter" idx="12"/>
          </p:nvPr>
        </p:nvSpPr>
        <p:spPr/>
        <p:txBody>
          <a:bodyPr/>
          <a:lstStyle/>
          <a:p>
            <a:fld id="{1A5952E3-DA43-4FE4-B797-0AD175EBA12D}" type="slidenum">
              <a:rPr lang="es-ES" smtClean="0"/>
              <a:t>24</a:t>
            </a:fld>
            <a:endParaRPr lang="es-ES"/>
          </a:p>
        </p:txBody>
      </p:sp>
      <p:pic>
        <p:nvPicPr>
          <p:cNvPr id="6" name="Imagen 5">
            <a:extLst>
              <a:ext uri="{FF2B5EF4-FFF2-40B4-BE49-F238E27FC236}">
                <a16:creationId xmlns:a16="http://schemas.microsoft.com/office/drawing/2014/main" id="{D6AB3B90-BB36-92DA-B8D0-E6A190DE17CA}"/>
              </a:ext>
            </a:extLst>
          </p:cNvPr>
          <p:cNvPicPr>
            <a:picLocks noChangeAspect="1"/>
          </p:cNvPicPr>
          <p:nvPr/>
        </p:nvPicPr>
        <p:blipFill>
          <a:blip r:embed="rId2"/>
          <a:stretch>
            <a:fillRect/>
          </a:stretch>
        </p:blipFill>
        <p:spPr>
          <a:xfrm>
            <a:off x="981075" y="479425"/>
            <a:ext cx="5114925" cy="5876925"/>
          </a:xfrm>
          <a:prstGeom prst="rect">
            <a:avLst/>
          </a:prstGeom>
        </p:spPr>
      </p:pic>
    </p:spTree>
    <p:extLst>
      <p:ext uri="{BB962C8B-B14F-4D97-AF65-F5344CB8AC3E}">
        <p14:creationId xmlns:p14="http://schemas.microsoft.com/office/powerpoint/2010/main" val="1418769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255F6-C0BB-C869-D451-B55D39F23B6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4491C19-034B-D500-D075-6E985D86B077}"/>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43BD948D-C421-75B9-1DBD-A89B7E902FC4}"/>
              </a:ext>
            </a:extLst>
          </p:cNvPr>
          <p:cNvSpPr>
            <a:spLocks noGrp="1"/>
          </p:cNvSpPr>
          <p:nvPr>
            <p:ph type="sldNum" sz="quarter" idx="12"/>
          </p:nvPr>
        </p:nvSpPr>
        <p:spPr/>
        <p:txBody>
          <a:bodyPr/>
          <a:lstStyle/>
          <a:p>
            <a:fld id="{1A5952E3-DA43-4FE4-B797-0AD175EBA12D}" type="slidenum">
              <a:rPr lang="es-ES" smtClean="0"/>
              <a:t>25</a:t>
            </a:fld>
            <a:endParaRPr lang="es-ES"/>
          </a:p>
        </p:txBody>
      </p:sp>
      <p:pic>
        <p:nvPicPr>
          <p:cNvPr id="6" name="Imagen 5">
            <a:extLst>
              <a:ext uri="{FF2B5EF4-FFF2-40B4-BE49-F238E27FC236}">
                <a16:creationId xmlns:a16="http://schemas.microsoft.com/office/drawing/2014/main" id="{F0DC4C18-B9E3-577A-E760-DA521A068708}"/>
              </a:ext>
            </a:extLst>
          </p:cNvPr>
          <p:cNvPicPr>
            <a:picLocks noChangeAspect="1"/>
          </p:cNvPicPr>
          <p:nvPr/>
        </p:nvPicPr>
        <p:blipFill>
          <a:blip r:embed="rId2"/>
          <a:stretch>
            <a:fillRect/>
          </a:stretch>
        </p:blipFill>
        <p:spPr>
          <a:xfrm>
            <a:off x="0" y="905303"/>
            <a:ext cx="12192000" cy="5047394"/>
          </a:xfrm>
          <a:prstGeom prst="rect">
            <a:avLst/>
          </a:prstGeom>
        </p:spPr>
      </p:pic>
    </p:spTree>
    <p:extLst>
      <p:ext uri="{BB962C8B-B14F-4D97-AF65-F5344CB8AC3E}">
        <p14:creationId xmlns:p14="http://schemas.microsoft.com/office/powerpoint/2010/main" val="690105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0BC1B-1BA3-17FF-784B-5C6776AA64C4}"/>
              </a:ext>
            </a:extLst>
          </p:cNvPr>
          <p:cNvSpPr>
            <a:spLocks noGrp="1"/>
          </p:cNvSpPr>
          <p:nvPr>
            <p:ph type="title"/>
          </p:nvPr>
        </p:nvSpPr>
        <p:spPr/>
        <p:txBody>
          <a:bodyPr/>
          <a:lstStyle/>
          <a:p>
            <a:r>
              <a:rPr lang="en-US" dirty="0" err="1"/>
              <a:t>Iconos</a:t>
            </a:r>
            <a:r>
              <a:rPr lang="en-US" dirty="0"/>
              <a:t> de bootstrap</a:t>
            </a:r>
            <a:endParaRPr lang="es-ES" dirty="0"/>
          </a:p>
        </p:txBody>
      </p:sp>
      <p:pic>
        <p:nvPicPr>
          <p:cNvPr id="10" name="Marcador de contenido 9">
            <a:extLst>
              <a:ext uri="{FF2B5EF4-FFF2-40B4-BE49-F238E27FC236}">
                <a16:creationId xmlns:a16="http://schemas.microsoft.com/office/drawing/2014/main" id="{FACD9A43-60D5-20CB-D3E6-EFACFF66C5EC}"/>
              </a:ext>
            </a:extLst>
          </p:cNvPr>
          <p:cNvPicPr>
            <a:picLocks noGrp="1" noChangeAspect="1"/>
          </p:cNvPicPr>
          <p:nvPr>
            <p:ph idx="1"/>
          </p:nvPr>
        </p:nvPicPr>
        <p:blipFill>
          <a:blip r:embed="rId3"/>
          <a:stretch>
            <a:fillRect/>
          </a:stretch>
        </p:blipFill>
        <p:spPr>
          <a:xfrm>
            <a:off x="838200" y="1690688"/>
            <a:ext cx="10515600" cy="4017276"/>
          </a:xfrm>
          <a:ln>
            <a:solidFill>
              <a:schemeClr val="accent1"/>
            </a:solidFill>
          </a:ln>
        </p:spPr>
      </p:pic>
      <p:sp>
        <p:nvSpPr>
          <p:cNvPr id="4" name="Marcador de número de diapositiva 3">
            <a:extLst>
              <a:ext uri="{FF2B5EF4-FFF2-40B4-BE49-F238E27FC236}">
                <a16:creationId xmlns:a16="http://schemas.microsoft.com/office/drawing/2014/main" id="{B0D529F5-6416-A592-77EB-3D36F100B559}"/>
              </a:ext>
            </a:extLst>
          </p:cNvPr>
          <p:cNvSpPr>
            <a:spLocks noGrp="1"/>
          </p:cNvSpPr>
          <p:nvPr>
            <p:ph type="sldNum" sz="quarter" idx="12"/>
          </p:nvPr>
        </p:nvSpPr>
        <p:spPr/>
        <p:txBody>
          <a:bodyPr/>
          <a:lstStyle/>
          <a:p>
            <a:fld id="{1A5952E3-DA43-4FE4-B797-0AD175EBA12D}" type="slidenum">
              <a:rPr lang="es-ES" smtClean="0"/>
              <a:t>26</a:t>
            </a:fld>
            <a:endParaRPr lang="es-ES"/>
          </a:p>
        </p:txBody>
      </p:sp>
    </p:spTree>
    <p:extLst>
      <p:ext uri="{BB962C8B-B14F-4D97-AF65-F5344CB8AC3E}">
        <p14:creationId xmlns:p14="http://schemas.microsoft.com/office/powerpoint/2010/main" val="817208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6263B-FBEA-DAD1-D3B3-8CB8F57E07B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2B151D4-8BC0-DD43-9B93-8AD28756AA53}"/>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1EB9C588-0D11-637E-9C62-EBF121447939}"/>
              </a:ext>
            </a:extLst>
          </p:cNvPr>
          <p:cNvSpPr>
            <a:spLocks noGrp="1"/>
          </p:cNvSpPr>
          <p:nvPr>
            <p:ph type="sldNum" sz="quarter" idx="12"/>
          </p:nvPr>
        </p:nvSpPr>
        <p:spPr/>
        <p:txBody>
          <a:bodyPr/>
          <a:lstStyle/>
          <a:p>
            <a:fld id="{1A5952E3-DA43-4FE4-B797-0AD175EBA12D}" type="slidenum">
              <a:rPr lang="es-ES" smtClean="0"/>
              <a:t>27</a:t>
            </a:fld>
            <a:endParaRPr lang="es-ES"/>
          </a:p>
        </p:txBody>
      </p:sp>
      <p:pic>
        <p:nvPicPr>
          <p:cNvPr id="6" name="Imagen 5">
            <a:extLst>
              <a:ext uri="{FF2B5EF4-FFF2-40B4-BE49-F238E27FC236}">
                <a16:creationId xmlns:a16="http://schemas.microsoft.com/office/drawing/2014/main" id="{F9133819-5447-8281-64D4-728526CF360F}"/>
              </a:ext>
            </a:extLst>
          </p:cNvPr>
          <p:cNvPicPr>
            <a:picLocks noChangeAspect="1"/>
          </p:cNvPicPr>
          <p:nvPr/>
        </p:nvPicPr>
        <p:blipFill>
          <a:blip r:embed="rId2"/>
          <a:stretch>
            <a:fillRect/>
          </a:stretch>
        </p:blipFill>
        <p:spPr>
          <a:xfrm>
            <a:off x="0" y="697701"/>
            <a:ext cx="12192000" cy="5462597"/>
          </a:xfrm>
          <a:prstGeom prst="rect">
            <a:avLst/>
          </a:prstGeom>
        </p:spPr>
      </p:pic>
    </p:spTree>
    <p:extLst>
      <p:ext uri="{BB962C8B-B14F-4D97-AF65-F5344CB8AC3E}">
        <p14:creationId xmlns:p14="http://schemas.microsoft.com/office/powerpoint/2010/main" val="3326488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2041F-F0E3-7D26-7F57-9E0BFB65FF4F}"/>
              </a:ext>
            </a:extLst>
          </p:cNvPr>
          <p:cNvSpPr>
            <a:spLocks noGrp="1"/>
          </p:cNvSpPr>
          <p:nvPr>
            <p:ph type="title"/>
          </p:nvPr>
        </p:nvSpPr>
        <p:spPr/>
        <p:txBody>
          <a:bodyPr/>
          <a:lstStyle/>
          <a:p>
            <a:r>
              <a:rPr lang="es-ES" dirty="0"/>
              <a:t>Instalamos </a:t>
            </a:r>
            <a:r>
              <a:rPr lang="es-ES" dirty="0" err="1"/>
              <a:t>bootstrap-icons</a:t>
            </a:r>
            <a:endParaRPr lang="es-ES" dirty="0"/>
          </a:p>
        </p:txBody>
      </p:sp>
      <p:sp>
        <p:nvSpPr>
          <p:cNvPr id="3" name="Marcador de contenido 2">
            <a:extLst>
              <a:ext uri="{FF2B5EF4-FFF2-40B4-BE49-F238E27FC236}">
                <a16:creationId xmlns:a16="http://schemas.microsoft.com/office/drawing/2014/main" id="{08364775-3FEE-75B3-56FD-E9D7C4B71DC1}"/>
              </a:ext>
            </a:extLst>
          </p:cNvPr>
          <p:cNvSpPr>
            <a:spLocks noGrp="1"/>
          </p:cNvSpPr>
          <p:nvPr>
            <p:ph idx="1"/>
          </p:nvPr>
        </p:nvSpPr>
        <p:spPr/>
        <p:txBody>
          <a:bodyPr/>
          <a:lstStyle/>
          <a:p>
            <a:pPr marL="0" indent="0">
              <a:buNone/>
            </a:pPr>
            <a:r>
              <a:rPr lang="es-ES" dirty="0" err="1"/>
              <a:t>npm</a:t>
            </a:r>
            <a:r>
              <a:rPr lang="es-ES" dirty="0"/>
              <a:t> </a:t>
            </a:r>
            <a:r>
              <a:rPr lang="es-ES" dirty="0" err="1"/>
              <a:t>install</a:t>
            </a:r>
            <a:r>
              <a:rPr lang="es-ES" dirty="0"/>
              <a:t> </a:t>
            </a:r>
            <a:r>
              <a:rPr lang="es-ES" dirty="0" err="1"/>
              <a:t>bootstrap-icons</a:t>
            </a:r>
            <a:r>
              <a:rPr lang="es-ES" dirty="0"/>
              <a:t> –</a:t>
            </a:r>
            <a:r>
              <a:rPr lang="es-ES" dirty="0" err="1"/>
              <a:t>save</a:t>
            </a:r>
            <a:r>
              <a:rPr lang="es-ES" dirty="0"/>
              <a:t> </a:t>
            </a:r>
          </a:p>
          <a:p>
            <a:pPr marL="0" indent="0">
              <a:buNone/>
            </a:pPr>
            <a:endParaRPr lang="es-ES" dirty="0"/>
          </a:p>
          <a:p>
            <a:pPr marL="0" indent="0">
              <a:buNone/>
            </a:pPr>
            <a:r>
              <a:rPr lang="es-ES" dirty="0"/>
              <a:t>Agregamos la ruta en </a:t>
            </a:r>
            <a:r>
              <a:rPr lang="es-ES" dirty="0" err="1"/>
              <a:t>Angular.json</a:t>
            </a: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E0950997-BDCD-5EB9-3B11-9E32FBD0AFA3}"/>
              </a:ext>
            </a:extLst>
          </p:cNvPr>
          <p:cNvSpPr>
            <a:spLocks noGrp="1"/>
          </p:cNvSpPr>
          <p:nvPr>
            <p:ph type="sldNum" sz="quarter" idx="12"/>
          </p:nvPr>
        </p:nvSpPr>
        <p:spPr/>
        <p:txBody>
          <a:bodyPr/>
          <a:lstStyle/>
          <a:p>
            <a:fld id="{1A5952E3-DA43-4FE4-B797-0AD175EBA12D}" type="slidenum">
              <a:rPr lang="es-ES" smtClean="0"/>
              <a:t>28</a:t>
            </a:fld>
            <a:endParaRPr lang="es-ES"/>
          </a:p>
        </p:txBody>
      </p:sp>
      <p:pic>
        <p:nvPicPr>
          <p:cNvPr id="6" name="Imagen 5">
            <a:extLst>
              <a:ext uri="{FF2B5EF4-FFF2-40B4-BE49-F238E27FC236}">
                <a16:creationId xmlns:a16="http://schemas.microsoft.com/office/drawing/2014/main" id="{354DABC6-F6D6-3BB2-437D-59B998A9438A}"/>
              </a:ext>
            </a:extLst>
          </p:cNvPr>
          <p:cNvPicPr>
            <a:picLocks noChangeAspect="1"/>
          </p:cNvPicPr>
          <p:nvPr/>
        </p:nvPicPr>
        <p:blipFill>
          <a:blip r:embed="rId3"/>
          <a:stretch>
            <a:fillRect/>
          </a:stretch>
        </p:blipFill>
        <p:spPr>
          <a:xfrm>
            <a:off x="838200" y="3600449"/>
            <a:ext cx="9598250" cy="1943101"/>
          </a:xfrm>
          <a:prstGeom prst="rect">
            <a:avLst/>
          </a:prstGeom>
        </p:spPr>
      </p:pic>
      <p:cxnSp>
        <p:nvCxnSpPr>
          <p:cNvPr id="9" name="Conector recto 8">
            <a:extLst>
              <a:ext uri="{FF2B5EF4-FFF2-40B4-BE49-F238E27FC236}">
                <a16:creationId xmlns:a16="http://schemas.microsoft.com/office/drawing/2014/main" id="{3ED53578-8568-2E03-A9F2-487B5CCC1F29}"/>
              </a:ext>
            </a:extLst>
          </p:cNvPr>
          <p:cNvCxnSpPr/>
          <p:nvPr/>
        </p:nvCxnSpPr>
        <p:spPr>
          <a:xfrm>
            <a:off x="1619250" y="5105400"/>
            <a:ext cx="8401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469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7D8B3-2C46-96E0-7CFA-4EF85A34DDD2}"/>
              </a:ext>
            </a:extLst>
          </p:cNvPr>
          <p:cNvSpPr>
            <a:spLocks noGrp="1"/>
          </p:cNvSpPr>
          <p:nvPr>
            <p:ph type="title"/>
          </p:nvPr>
        </p:nvSpPr>
        <p:spPr/>
        <p:txBody>
          <a:bodyPr/>
          <a:lstStyle/>
          <a:p>
            <a:r>
              <a:rPr lang="en-US" dirty="0" err="1"/>
              <a:t>Seleccionamos</a:t>
            </a:r>
            <a:r>
              <a:rPr lang="en-US" dirty="0"/>
              <a:t> </a:t>
            </a:r>
            <a:r>
              <a:rPr lang="en-US" dirty="0" err="1"/>
              <a:t>el</a:t>
            </a:r>
            <a:r>
              <a:rPr lang="en-US" dirty="0"/>
              <a:t> </a:t>
            </a:r>
            <a:r>
              <a:rPr lang="es-ES" dirty="0"/>
              <a:t>ícono y copiamos el código </a:t>
            </a:r>
          </a:p>
        </p:txBody>
      </p:sp>
      <p:pic>
        <p:nvPicPr>
          <p:cNvPr id="11" name="Marcador de contenido 10">
            <a:extLst>
              <a:ext uri="{FF2B5EF4-FFF2-40B4-BE49-F238E27FC236}">
                <a16:creationId xmlns:a16="http://schemas.microsoft.com/office/drawing/2014/main" id="{9EA583CC-FA46-3DEE-DBC7-4DDFBCC2DF8E}"/>
              </a:ext>
            </a:extLst>
          </p:cNvPr>
          <p:cNvPicPr>
            <a:picLocks noGrp="1" noChangeAspect="1"/>
          </p:cNvPicPr>
          <p:nvPr>
            <p:ph idx="1"/>
          </p:nvPr>
        </p:nvPicPr>
        <p:blipFill>
          <a:blip r:embed="rId3"/>
          <a:stretch>
            <a:fillRect/>
          </a:stretch>
        </p:blipFill>
        <p:spPr>
          <a:xfrm>
            <a:off x="893162" y="1825625"/>
            <a:ext cx="10405675" cy="4351338"/>
          </a:xfrm>
        </p:spPr>
      </p:pic>
      <p:sp>
        <p:nvSpPr>
          <p:cNvPr id="4" name="Marcador de número de diapositiva 3">
            <a:extLst>
              <a:ext uri="{FF2B5EF4-FFF2-40B4-BE49-F238E27FC236}">
                <a16:creationId xmlns:a16="http://schemas.microsoft.com/office/drawing/2014/main" id="{0BF1CA58-680A-C12C-0B3B-A522B954ED59}"/>
              </a:ext>
            </a:extLst>
          </p:cNvPr>
          <p:cNvSpPr>
            <a:spLocks noGrp="1"/>
          </p:cNvSpPr>
          <p:nvPr>
            <p:ph type="sldNum" sz="quarter" idx="12"/>
          </p:nvPr>
        </p:nvSpPr>
        <p:spPr/>
        <p:txBody>
          <a:bodyPr/>
          <a:lstStyle/>
          <a:p>
            <a:fld id="{1A5952E3-DA43-4FE4-B797-0AD175EBA12D}" type="slidenum">
              <a:rPr lang="es-ES" smtClean="0"/>
              <a:t>29</a:t>
            </a:fld>
            <a:endParaRPr lang="es-ES"/>
          </a:p>
        </p:txBody>
      </p:sp>
      <p:sp>
        <p:nvSpPr>
          <p:cNvPr id="12" name="Rectángulo 11">
            <a:extLst>
              <a:ext uri="{FF2B5EF4-FFF2-40B4-BE49-F238E27FC236}">
                <a16:creationId xmlns:a16="http://schemas.microsoft.com/office/drawing/2014/main" id="{1CCD04ED-D28B-0EDA-4682-C7F611F3A45B}"/>
              </a:ext>
            </a:extLst>
          </p:cNvPr>
          <p:cNvSpPr/>
          <p:nvPr/>
        </p:nvSpPr>
        <p:spPr>
          <a:xfrm>
            <a:off x="8115300" y="5543550"/>
            <a:ext cx="2286000" cy="3651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8799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A2F43-571B-9ACD-55F3-4A57E769BE3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F22597E-D61A-EA6B-465B-A3263DC1D369}"/>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444CF4C7-EB1C-DF1C-F3B0-1517579FE870}"/>
              </a:ext>
            </a:extLst>
          </p:cNvPr>
          <p:cNvSpPr>
            <a:spLocks noGrp="1"/>
          </p:cNvSpPr>
          <p:nvPr>
            <p:ph type="sldNum" sz="quarter" idx="12"/>
          </p:nvPr>
        </p:nvSpPr>
        <p:spPr/>
        <p:txBody>
          <a:bodyPr/>
          <a:lstStyle/>
          <a:p>
            <a:fld id="{1A5952E3-DA43-4FE4-B797-0AD175EBA12D}" type="slidenum">
              <a:rPr lang="es-ES" smtClean="0"/>
              <a:t>3</a:t>
            </a:fld>
            <a:endParaRPr lang="es-ES"/>
          </a:p>
        </p:txBody>
      </p:sp>
      <p:pic>
        <p:nvPicPr>
          <p:cNvPr id="6" name="Imagen 5">
            <a:extLst>
              <a:ext uri="{FF2B5EF4-FFF2-40B4-BE49-F238E27FC236}">
                <a16:creationId xmlns:a16="http://schemas.microsoft.com/office/drawing/2014/main" id="{91682C6B-9113-85B2-C699-F9BB2F88C655}"/>
              </a:ext>
            </a:extLst>
          </p:cNvPr>
          <p:cNvPicPr>
            <a:picLocks noChangeAspect="1"/>
          </p:cNvPicPr>
          <p:nvPr/>
        </p:nvPicPr>
        <p:blipFill>
          <a:blip r:embed="rId2"/>
          <a:stretch>
            <a:fillRect/>
          </a:stretch>
        </p:blipFill>
        <p:spPr>
          <a:xfrm>
            <a:off x="514350" y="481012"/>
            <a:ext cx="11163300" cy="5895975"/>
          </a:xfrm>
          <a:prstGeom prst="rect">
            <a:avLst/>
          </a:prstGeom>
        </p:spPr>
      </p:pic>
    </p:spTree>
    <p:extLst>
      <p:ext uri="{BB962C8B-B14F-4D97-AF65-F5344CB8AC3E}">
        <p14:creationId xmlns:p14="http://schemas.microsoft.com/office/powerpoint/2010/main" val="1949155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80780D-CA49-006F-9976-AE99F6617631}"/>
              </a:ext>
            </a:extLst>
          </p:cNvPr>
          <p:cNvSpPr>
            <a:spLocks noGrp="1"/>
          </p:cNvSpPr>
          <p:nvPr>
            <p:ph type="title"/>
          </p:nvPr>
        </p:nvSpPr>
        <p:spPr/>
        <p:txBody>
          <a:bodyPr/>
          <a:lstStyle/>
          <a:p>
            <a:r>
              <a:rPr lang="es-ES" dirty="0"/>
              <a:t>Incluimos el código en el archivo </a:t>
            </a:r>
            <a:r>
              <a:rPr lang="es-ES" dirty="0" err="1"/>
              <a:t>html</a:t>
            </a:r>
            <a:endParaRPr lang="es-ES" dirty="0"/>
          </a:p>
        </p:txBody>
      </p:sp>
      <p:sp>
        <p:nvSpPr>
          <p:cNvPr id="4" name="Marcador de número de diapositiva 3">
            <a:extLst>
              <a:ext uri="{FF2B5EF4-FFF2-40B4-BE49-F238E27FC236}">
                <a16:creationId xmlns:a16="http://schemas.microsoft.com/office/drawing/2014/main" id="{56E2CE7C-F27F-7BA0-6AD1-F1AC4AD68967}"/>
              </a:ext>
            </a:extLst>
          </p:cNvPr>
          <p:cNvSpPr>
            <a:spLocks noGrp="1"/>
          </p:cNvSpPr>
          <p:nvPr>
            <p:ph type="sldNum" sz="quarter" idx="12"/>
          </p:nvPr>
        </p:nvSpPr>
        <p:spPr/>
        <p:txBody>
          <a:bodyPr/>
          <a:lstStyle/>
          <a:p>
            <a:fld id="{1A5952E3-DA43-4FE4-B797-0AD175EBA12D}" type="slidenum">
              <a:rPr lang="es-ES" smtClean="0"/>
              <a:t>30</a:t>
            </a:fld>
            <a:endParaRPr lang="es-ES"/>
          </a:p>
        </p:txBody>
      </p:sp>
      <p:sp>
        <p:nvSpPr>
          <p:cNvPr id="17" name="CuadroTexto 16">
            <a:extLst>
              <a:ext uri="{FF2B5EF4-FFF2-40B4-BE49-F238E27FC236}">
                <a16:creationId xmlns:a16="http://schemas.microsoft.com/office/drawing/2014/main" id="{AED37878-7C49-ED02-527C-607557F0F275}"/>
              </a:ext>
            </a:extLst>
          </p:cNvPr>
          <p:cNvSpPr txBox="1"/>
          <p:nvPr/>
        </p:nvSpPr>
        <p:spPr>
          <a:xfrm>
            <a:off x="1219200" y="2175986"/>
            <a:ext cx="10515600" cy="1815882"/>
          </a:xfrm>
          <a:prstGeom prst="rect">
            <a:avLst/>
          </a:prstGeom>
          <a:noFill/>
        </p:spPr>
        <p:txBody>
          <a:bodyPr wrap="square">
            <a:spAutoFit/>
          </a:bodyPr>
          <a:lstStyle/>
          <a:p>
            <a:pPr marL="0" indent="0">
              <a:buNone/>
            </a:pPr>
            <a:r>
              <a:rPr lang="en-US" sz="2800" b="0" dirty="0">
                <a:effectLst/>
                <a:latin typeface="Consolas" panose="020B0609020204030204" pitchFamily="49" charset="0"/>
              </a:rPr>
              <a:t>&lt;td&gt;</a:t>
            </a:r>
          </a:p>
          <a:p>
            <a:pPr marL="0" indent="0">
              <a:buNone/>
            </a:pPr>
            <a:r>
              <a:rPr lang="en-US" sz="2800" b="0" dirty="0">
                <a:effectLst/>
                <a:latin typeface="Consolas" panose="020B0609020204030204" pitchFamily="49" charset="0"/>
              </a:rPr>
              <a:t>   &lt;</a:t>
            </a:r>
            <a:r>
              <a:rPr lang="en-US" sz="2800" b="0" dirty="0" err="1">
                <a:effectLst/>
                <a:latin typeface="Consolas" panose="020B0609020204030204" pitchFamily="49" charset="0"/>
              </a:rPr>
              <a:t>i</a:t>
            </a:r>
            <a:r>
              <a:rPr lang="en-US" sz="2800" b="0" dirty="0">
                <a:effectLst/>
                <a:latin typeface="Consolas" panose="020B0609020204030204" pitchFamily="49" charset="0"/>
              </a:rPr>
              <a:t> class="bi bi-trash" &gt;&lt;/</a:t>
            </a:r>
            <a:r>
              <a:rPr lang="en-US" sz="2800" b="0" dirty="0" err="1">
                <a:effectLst/>
                <a:latin typeface="Consolas" panose="020B0609020204030204" pitchFamily="49" charset="0"/>
              </a:rPr>
              <a:t>i</a:t>
            </a:r>
            <a:r>
              <a:rPr lang="en-US" sz="2800" b="0" dirty="0">
                <a:effectLst/>
                <a:latin typeface="Consolas" panose="020B0609020204030204" pitchFamily="49" charset="0"/>
              </a:rPr>
              <a:t>&gt;</a:t>
            </a:r>
          </a:p>
          <a:p>
            <a:pPr marL="0" indent="0">
              <a:buNone/>
            </a:pPr>
            <a:r>
              <a:rPr lang="en-US" sz="2800" b="0" dirty="0">
                <a:effectLst/>
                <a:latin typeface="Consolas" panose="020B0609020204030204" pitchFamily="49" charset="0"/>
              </a:rPr>
              <a:t>   &lt;</a:t>
            </a:r>
            <a:r>
              <a:rPr lang="en-US" sz="2800" b="0" dirty="0" err="1">
                <a:effectLst/>
                <a:latin typeface="Consolas" panose="020B0609020204030204" pitchFamily="49" charset="0"/>
              </a:rPr>
              <a:t>i</a:t>
            </a:r>
            <a:r>
              <a:rPr lang="en-US" sz="2800" b="0" dirty="0">
                <a:effectLst/>
                <a:latin typeface="Consolas" panose="020B0609020204030204" pitchFamily="49" charset="0"/>
              </a:rPr>
              <a:t> class="bi bi-pencil-square"&gt;&lt;/</a:t>
            </a:r>
            <a:r>
              <a:rPr lang="en-US" sz="2800" b="0" dirty="0" err="1">
                <a:effectLst/>
                <a:latin typeface="Consolas" panose="020B0609020204030204" pitchFamily="49" charset="0"/>
              </a:rPr>
              <a:t>i</a:t>
            </a:r>
            <a:r>
              <a:rPr lang="en-US" sz="2800" b="0" dirty="0">
                <a:effectLst/>
                <a:latin typeface="Consolas" panose="020B0609020204030204" pitchFamily="49" charset="0"/>
              </a:rPr>
              <a:t>&gt;</a:t>
            </a:r>
          </a:p>
          <a:p>
            <a:pPr marL="0" indent="0">
              <a:buNone/>
            </a:pPr>
            <a:r>
              <a:rPr lang="en-US" sz="2800" b="0" dirty="0">
                <a:effectLst/>
                <a:latin typeface="Consolas" panose="020B0609020204030204" pitchFamily="49" charset="0"/>
              </a:rPr>
              <a:t>&lt;/td&gt;</a:t>
            </a:r>
          </a:p>
        </p:txBody>
      </p:sp>
    </p:spTree>
    <p:extLst>
      <p:ext uri="{BB962C8B-B14F-4D97-AF65-F5344CB8AC3E}">
        <p14:creationId xmlns:p14="http://schemas.microsoft.com/office/powerpoint/2010/main" val="2115043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0D2A9-E69A-0DAA-9AC9-AA9A9440EE3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97E5C65-380B-B531-2A35-976DAB8F2830}"/>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3F7B4B22-BDF4-183B-874C-7D93FE721AB6}"/>
              </a:ext>
            </a:extLst>
          </p:cNvPr>
          <p:cNvSpPr>
            <a:spLocks noGrp="1"/>
          </p:cNvSpPr>
          <p:nvPr>
            <p:ph type="sldNum" sz="quarter" idx="12"/>
          </p:nvPr>
        </p:nvSpPr>
        <p:spPr/>
        <p:txBody>
          <a:bodyPr/>
          <a:lstStyle/>
          <a:p>
            <a:fld id="{1A5952E3-DA43-4FE4-B797-0AD175EBA12D}" type="slidenum">
              <a:rPr lang="es-ES" smtClean="0"/>
              <a:t>31</a:t>
            </a:fld>
            <a:endParaRPr lang="es-ES"/>
          </a:p>
        </p:txBody>
      </p:sp>
      <p:pic>
        <p:nvPicPr>
          <p:cNvPr id="6" name="Imagen 5">
            <a:extLst>
              <a:ext uri="{FF2B5EF4-FFF2-40B4-BE49-F238E27FC236}">
                <a16:creationId xmlns:a16="http://schemas.microsoft.com/office/drawing/2014/main" id="{2BFEA8AE-A715-300C-0738-E0582BDAFAE8}"/>
              </a:ext>
            </a:extLst>
          </p:cNvPr>
          <p:cNvPicPr>
            <a:picLocks noChangeAspect="1"/>
          </p:cNvPicPr>
          <p:nvPr/>
        </p:nvPicPr>
        <p:blipFill>
          <a:blip r:embed="rId2"/>
          <a:stretch>
            <a:fillRect/>
          </a:stretch>
        </p:blipFill>
        <p:spPr>
          <a:xfrm>
            <a:off x="0" y="1016574"/>
            <a:ext cx="12192000" cy="4824852"/>
          </a:xfrm>
          <a:prstGeom prst="rect">
            <a:avLst/>
          </a:prstGeom>
        </p:spPr>
      </p:pic>
    </p:spTree>
    <p:extLst>
      <p:ext uri="{BB962C8B-B14F-4D97-AF65-F5344CB8AC3E}">
        <p14:creationId xmlns:p14="http://schemas.microsoft.com/office/powerpoint/2010/main" val="1635341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6EC5E-8898-BA8C-8403-304BD810B223}"/>
              </a:ext>
            </a:extLst>
          </p:cNvPr>
          <p:cNvSpPr>
            <a:spLocks noGrp="1"/>
          </p:cNvSpPr>
          <p:nvPr>
            <p:ph type="title"/>
          </p:nvPr>
        </p:nvSpPr>
        <p:spPr/>
        <p:txBody>
          <a:bodyPr/>
          <a:lstStyle/>
          <a:p>
            <a:r>
              <a:rPr lang="en-US" dirty="0" err="1"/>
              <a:t>Estilos</a:t>
            </a:r>
            <a:r>
              <a:rPr lang="en-US" dirty="0"/>
              <a:t> de </a:t>
            </a:r>
            <a:r>
              <a:rPr lang="en-US" dirty="0" err="1"/>
              <a:t>los</a:t>
            </a:r>
            <a:r>
              <a:rPr lang="en-US" dirty="0"/>
              <a:t> </a:t>
            </a:r>
            <a:r>
              <a:rPr lang="es-ES" dirty="0"/>
              <a:t>íconos</a:t>
            </a:r>
          </a:p>
        </p:txBody>
      </p:sp>
      <p:sp>
        <p:nvSpPr>
          <p:cNvPr id="3" name="Marcador de contenido 2">
            <a:extLst>
              <a:ext uri="{FF2B5EF4-FFF2-40B4-BE49-F238E27FC236}">
                <a16:creationId xmlns:a16="http://schemas.microsoft.com/office/drawing/2014/main" id="{7CD49FB0-2DD3-C43C-E938-CF8CF319A01B}"/>
              </a:ext>
            </a:extLst>
          </p:cNvPr>
          <p:cNvSpPr>
            <a:spLocks noGrp="1"/>
          </p:cNvSpPr>
          <p:nvPr>
            <p:ph idx="1"/>
          </p:nvPr>
        </p:nvSpPr>
        <p:spPr/>
        <p:txBody>
          <a:bodyPr/>
          <a:lstStyle/>
          <a:p>
            <a:pPr marL="0" indent="0">
              <a:buNone/>
            </a:pP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&lt;td&gt;</a:t>
            </a:r>
          </a:p>
          <a:p>
            <a:pPr marL="0" indent="0">
              <a:buNone/>
            </a:pPr>
            <a:r>
              <a:rPr lang="en-US" dirty="0">
                <a:latin typeface="Consolas" panose="020B0609020204030204" pitchFamily="49" charset="0"/>
              </a:rPr>
              <a:t>   </a:t>
            </a:r>
            <a:r>
              <a:rPr lang="en-US" b="0" dirty="0">
                <a:effectLst/>
                <a:latin typeface="Consolas" panose="020B0609020204030204" pitchFamily="49" charset="0"/>
              </a:rPr>
              <a:t>&lt;</a:t>
            </a:r>
            <a:r>
              <a:rPr lang="en-US" b="0" dirty="0" err="1">
                <a:effectLst/>
                <a:latin typeface="Consolas" panose="020B0609020204030204" pitchFamily="49" charset="0"/>
              </a:rPr>
              <a:t>i</a:t>
            </a:r>
            <a:r>
              <a:rPr lang="en-US" b="0" dirty="0">
                <a:effectLst/>
                <a:latin typeface="Consolas" panose="020B0609020204030204" pitchFamily="49" charset="0"/>
              </a:rPr>
              <a:t> class="bi bi-pencil-square text-primary"&gt;&lt;/</a:t>
            </a:r>
            <a:r>
              <a:rPr lang="en-US" b="0" dirty="0" err="1">
                <a:effectLst/>
                <a:latin typeface="Consolas" panose="020B0609020204030204" pitchFamily="49" charset="0"/>
              </a:rPr>
              <a:t>i</a:t>
            </a:r>
            <a:r>
              <a:rPr lang="en-US" b="0" dirty="0">
                <a:effectLst/>
                <a:latin typeface="Consolas" panose="020B0609020204030204" pitchFamily="49" charset="0"/>
              </a:rPr>
              <a:t>&gt;</a:t>
            </a:r>
          </a:p>
          <a:p>
            <a:pPr marL="0" indent="0">
              <a:buNone/>
            </a:pPr>
            <a:r>
              <a:rPr lang="en-US" dirty="0">
                <a:latin typeface="Consolas" panose="020B0609020204030204" pitchFamily="49" charset="0"/>
              </a:rPr>
              <a:t> </a:t>
            </a:r>
            <a:r>
              <a:rPr lang="en-US" b="0" dirty="0">
                <a:effectLst/>
                <a:latin typeface="Consolas" panose="020B0609020204030204" pitchFamily="49" charset="0"/>
              </a:rPr>
              <a:t>  &lt;</a:t>
            </a:r>
            <a:r>
              <a:rPr lang="en-US" b="0" dirty="0" err="1">
                <a:effectLst/>
                <a:latin typeface="Consolas" panose="020B0609020204030204" pitchFamily="49" charset="0"/>
              </a:rPr>
              <a:t>i</a:t>
            </a:r>
            <a:r>
              <a:rPr lang="en-US" b="0" dirty="0">
                <a:effectLst/>
                <a:latin typeface="Consolas" panose="020B0609020204030204" pitchFamily="49" charset="0"/>
              </a:rPr>
              <a:t> class="bi bi-trash text-danger"&gt;&lt;/</a:t>
            </a:r>
            <a:r>
              <a:rPr lang="en-US" b="0" dirty="0" err="1">
                <a:effectLst/>
                <a:latin typeface="Consolas" panose="020B0609020204030204" pitchFamily="49" charset="0"/>
              </a:rPr>
              <a:t>i</a:t>
            </a:r>
            <a:r>
              <a:rPr lang="en-US" b="0" dirty="0">
                <a:effectLst/>
                <a:latin typeface="Consolas" panose="020B0609020204030204" pitchFamily="49" charset="0"/>
              </a:rPr>
              <a:t>&gt;</a:t>
            </a:r>
          </a:p>
          <a:p>
            <a:pPr marL="0" indent="0">
              <a:buNone/>
            </a:pPr>
            <a:r>
              <a:rPr lang="en-US" b="0" dirty="0">
                <a:effectLst/>
                <a:latin typeface="Consolas" panose="020B0609020204030204" pitchFamily="49" charset="0"/>
              </a:rPr>
              <a:t> &lt;/td&gt;</a:t>
            </a:r>
          </a:p>
          <a:p>
            <a:pPr marL="0" indent="0">
              <a:buNone/>
            </a:pPr>
            <a:endParaRPr lang="es-ES" dirty="0"/>
          </a:p>
        </p:txBody>
      </p:sp>
      <p:sp>
        <p:nvSpPr>
          <p:cNvPr id="4" name="Marcador de número de diapositiva 3">
            <a:extLst>
              <a:ext uri="{FF2B5EF4-FFF2-40B4-BE49-F238E27FC236}">
                <a16:creationId xmlns:a16="http://schemas.microsoft.com/office/drawing/2014/main" id="{0CD25318-C700-643B-FF18-4E47FB263063}"/>
              </a:ext>
            </a:extLst>
          </p:cNvPr>
          <p:cNvSpPr>
            <a:spLocks noGrp="1"/>
          </p:cNvSpPr>
          <p:nvPr>
            <p:ph type="sldNum" sz="quarter" idx="12"/>
          </p:nvPr>
        </p:nvSpPr>
        <p:spPr/>
        <p:txBody>
          <a:bodyPr/>
          <a:lstStyle/>
          <a:p>
            <a:fld id="{1A5952E3-DA43-4FE4-B797-0AD175EBA12D}" type="slidenum">
              <a:rPr lang="es-ES" smtClean="0"/>
              <a:t>32</a:t>
            </a:fld>
            <a:endParaRPr lang="es-ES"/>
          </a:p>
        </p:txBody>
      </p:sp>
      <p:pic>
        <p:nvPicPr>
          <p:cNvPr id="6" name="Imagen 5">
            <a:extLst>
              <a:ext uri="{FF2B5EF4-FFF2-40B4-BE49-F238E27FC236}">
                <a16:creationId xmlns:a16="http://schemas.microsoft.com/office/drawing/2014/main" id="{8EC74C3B-FA2A-D047-5752-2674BEDA039A}"/>
              </a:ext>
            </a:extLst>
          </p:cNvPr>
          <p:cNvPicPr>
            <a:picLocks noChangeAspect="1"/>
          </p:cNvPicPr>
          <p:nvPr/>
        </p:nvPicPr>
        <p:blipFill>
          <a:blip r:embed="rId2"/>
          <a:stretch>
            <a:fillRect/>
          </a:stretch>
        </p:blipFill>
        <p:spPr>
          <a:xfrm>
            <a:off x="1147762" y="4405313"/>
            <a:ext cx="7462838" cy="2242468"/>
          </a:xfrm>
          <a:prstGeom prst="rect">
            <a:avLst/>
          </a:prstGeom>
        </p:spPr>
      </p:pic>
    </p:spTree>
    <p:extLst>
      <p:ext uri="{BB962C8B-B14F-4D97-AF65-F5344CB8AC3E}">
        <p14:creationId xmlns:p14="http://schemas.microsoft.com/office/powerpoint/2010/main" val="964561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F7888-1149-5CD2-C525-1960EB3E54E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17FB9E6-DB32-EF70-ABEF-7EE9067F64DD}"/>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304C3639-3897-76C4-0225-912EF970F313}"/>
              </a:ext>
            </a:extLst>
          </p:cNvPr>
          <p:cNvSpPr>
            <a:spLocks noGrp="1"/>
          </p:cNvSpPr>
          <p:nvPr>
            <p:ph type="sldNum" sz="quarter" idx="12"/>
          </p:nvPr>
        </p:nvSpPr>
        <p:spPr/>
        <p:txBody>
          <a:bodyPr/>
          <a:lstStyle/>
          <a:p>
            <a:fld id="{1A5952E3-DA43-4FE4-B797-0AD175EBA12D}" type="slidenum">
              <a:rPr lang="es-ES" smtClean="0"/>
              <a:t>33</a:t>
            </a:fld>
            <a:endParaRPr lang="es-ES"/>
          </a:p>
        </p:txBody>
      </p:sp>
      <p:pic>
        <p:nvPicPr>
          <p:cNvPr id="6" name="Imagen 5">
            <a:extLst>
              <a:ext uri="{FF2B5EF4-FFF2-40B4-BE49-F238E27FC236}">
                <a16:creationId xmlns:a16="http://schemas.microsoft.com/office/drawing/2014/main" id="{8B0F364F-5A12-F7E2-A895-6565D5DD06CE}"/>
              </a:ext>
            </a:extLst>
          </p:cNvPr>
          <p:cNvPicPr>
            <a:picLocks noChangeAspect="1"/>
          </p:cNvPicPr>
          <p:nvPr/>
        </p:nvPicPr>
        <p:blipFill>
          <a:blip r:embed="rId3"/>
          <a:stretch>
            <a:fillRect/>
          </a:stretch>
        </p:blipFill>
        <p:spPr>
          <a:xfrm>
            <a:off x="0" y="1068121"/>
            <a:ext cx="12192000" cy="4721757"/>
          </a:xfrm>
          <a:prstGeom prst="rect">
            <a:avLst/>
          </a:prstGeom>
        </p:spPr>
      </p:pic>
    </p:spTree>
    <p:extLst>
      <p:ext uri="{BB962C8B-B14F-4D97-AF65-F5344CB8AC3E}">
        <p14:creationId xmlns:p14="http://schemas.microsoft.com/office/powerpoint/2010/main" val="2964961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C6F41-564A-7F3E-4250-CC8D12EC87E7}"/>
              </a:ext>
            </a:extLst>
          </p:cNvPr>
          <p:cNvSpPr>
            <a:spLocks noGrp="1"/>
          </p:cNvSpPr>
          <p:nvPr>
            <p:ph type="title"/>
          </p:nvPr>
        </p:nvSpPr>
        <p:spPr/>
        <p:txBody>
          <a:bodyPr/>
          <a:lstStyle/>
          <a:p>
            <a:r>
              <a:rPr lang="en-US" dirty="0"/>
              <a:t>listar-productos.component.html</a:t>
            </a:r>
            <a:endParaRPr lang="es-ES" dirty="0"/>
          </a:p>
        </p:txBody>
      </p:sp>
      <p:sp>
        <p:nvSpPr>
          <p:cNvPr id="3" name="Marcador de contenido 2">
            <a:extLst>
              <a:ext uri="{FF2B5EF4-FFF2-40B4-BE49-F238E27FC236}">
                <a16:creationId xmlns:a16="http://schemas.microsoft.com/office/drawing/2014/main" id="{18DD3997-9670-BDB9-85B9-9D3019AC64CF}"/>
              </a:ext>
            </a:extLst>
          </p:cNvPr>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endParaRPr lang="es-ES" dirty="0"/>
          </a:p>
        </p:txBody>
      </p:sp>
      <p:sp>
        <p:nvSpPr>
          <p:cNvPr id="4" name="Marcador de número de diapositiva 3">
            <a:extLst>
              <a:ext uri="{FF2B5EF4-FFF2-40B4-BE49-F238E27FC236}">
                <a16:creationId xmlns:a16="http://schemas.microsoft.com/office/drawing/2014/main" id="{4148689B-EFF3-CEDB-39FA-BA1F5A318A43}"/>
              </a:ext>
            </a:extLst>
          </p:cNvPr>
          <p:cNvSpPr>
            <a:spLocks noGrp="1"/>
          </p:cNvSpPr>
          <p:nvPr>
            <p:ph type="sldNum" sz="quarter" idx="12"/>
          </p:nvPr>
        </p:nvSpPr>
        <p:spPr/>
        <p:txBody>
          <a:bodyPr/>
          <a:lstStyle/>
          <a:p>
            <a:fld id="{1A5952E3-DA43-4FE4-B797-0AD175EBA12D}" type="slidenum">
              <a:rPr lang="es-ES" smtClean="0"/>
              <a:t>34</a:t>
            </a:fld>
            <a:endParaRPr lang="es-ES"/>
          </a:p>
        </p:txBody>
      </p:sp>
      <p:pic>
        <p:nvPicPr>
          <p:cNvPr id="6" name="Imagen 5">
            <a:extLst>
              <a:ext uri="{FF2B5EF4-FFF2-40B4-BE49-F238E27FC236}">
                <a16:creationId xmlns:a16="http://schemas.microsoft.com/office/drawing/2014/main" id="{36B2831B-C674-D8C9-66F4-CCA22CD983CB}"/>
              </a:ext>
            </a:extLst>
          </p:cNvPr>
          <p:cNvPicPr>
            <a:picLocks noChangeAspect="1"/>
          </p:cNvPicPr>
          <p:nvPr/>
        </p:nvPicPr>
        <p:blipFill>
          <a:blip r:embed="rId3"/>
          <a:stretch>
            <a:fillRect/>
          </a:stretch>
        </p:blipFill>
        <p:spPr>
          <a:xfrm>
            <a:off x="838200" y="1870075"/>
            <a:ext cx="10795000" cy="873125"/>
          </a:xfrm>
          <a:prstGeom prst="rect">
            <a:avLst/>
          </a:prstGeom>
        </p:spPr>
      </p:pic>
      <p:sp>
        <p:nvSpPr>
          <p:cNvPr id="7" name="Rectángulo 6">
            <a:extLst>
              <a:ext uri="{FF2B5EF4-FFF2-40B4-BE49-F238E27FC236}">
                <a16:creationId xmlns:a16="http://schemas.microsoft.com/office/drawing/2014/main" id="{4F00BAD7-D2B4-083F-8946-B9241F1F0C8C}"/>
              </a:ext>
            </a:extLst>
          </p:cNvPr>
          <p:cNvSpPr/>
          <p:nvPr/>
        </p:nvSpPr>
        <p:spPr>
          <a:xfrm>
            <a:off x="6096000" y="2095500"/>
            <a:ext cx="3467100" cy="4381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279F00E8-A5D2-FB4A-3DF1-02C5FDEC0EAB}"/>
              </a:ext>
            </a:extLst>
          </p:cNvPr>
          <p:cNvPicPr>
            <a:picLocks noChangeAspect="1"/>
          </p:cNvPicPr>
          <p:nvPr/>
        </p:nvPicPr>
        <p:blipFill>
          <a:blip r:embed="rId4"/>
          <a:stretch>
            <a:fillRect/>
          </a:stretch>
        </p:blipFill>
        <p:spPr>
          <a:xfrm>
            <a:off x="838199" y="2968625"/>
            <a:ext cx="8296275" cy="3657600"/>
          </a:xfrm>
          <a:prstGeom prst="rect">
            <a:avLst/>
          </a:prstGeom>
        </p:spPr>
      </p:pic>
      <p:sp>
        <p:nvSpPr>
          <p:cNvPr id="10" name="Rectángulo 9">
            <a:extLst>
              <a:ext uri="{FF2B5EF4-FFF2-40B4-BE49-F238E27FC236}">
                <a16:creationId xmlns:a16="http://schemas.microsoft.com/office/drawing/2014/main" id="{34FBE574-14D6-3EA4-A9A9-0F8C5BB87AEF}"/>
              </a:ext>
            </a:extLst>
          </p:cNvPr>
          <p:cNvSpPr/>
          <p:nvPr/>
        </p:nvSpPr>
        <p:spPr>
          <a:xfrm>
            <a:off x="1752600" y="5105400"/>
            <a:ext cx="3067050" cy="2095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54085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09601-2B67-12D6-8580-EED37FD89FC7}"/>
              </a:ext>
            </a:extLst>
          </p:cNvPr>
          <p:cNvSpPr>
            <a:spLocks noGrp="1"/>
          </p:cNvSpPr>
          <p:nvPr>
            <p:ph type="title"/>
          </p:nvPr>
        </p:nvSpPr>
        <p:spPr/>
        <p:txBody>
          <a:bodyPr/>
          <a:lstStyle/>
          <a:p>
            <a:r>
              <a:rPr lang="es-ES" dirty="0"/>
              <a:t>Componente crear-productos</a:t>
            </a:r>
          </a:p>
        </p:txBody>
      </p:sp>
      <p:sp>
        <p:nvSpPr>
          <p:cNvPr id="3" name="Marcador de contenido 2">
            <a:extLst>
              <a:ext uri="{FF2B5EF4-FFF2-40B4-BE49-F238E27FC236}">
                <a16:creationId xmlns:a16="http://schemas.microsoft.com/office/drawing/2014/main" id="{E4CC0C52-8ABA-FAB0-F274-029E0384E71B}"/>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DD2BF664-9364-B271-AB8F-8A5CC6029DF3}"/>
              </a:ext>
            </a:extLst>
          </p:cNvPr>
          <p:cNvSpPr>
            <a:spLocks noGrp="1"/>
          </p:cNvSpPr>
          <p:nvPr>
            <p:ph type="sldNum" sz="quarter" idx="12"/>
          </p:nvPr>
        </p:nvSpPr>
        <p:spPr/>
        <p:txBody>
          <a:bodyPr/>
          <a:lstStyle/>
          <a:p>
            <a:fld id="{1A5952E3-DA43-4FE4-B797-0AD175EBA12D}" type="slidenum">
              <a:rPr lang="es-ES" smtClean="0"/>
              <a:t>35</a:t>
            </a:fld>
            <a:endParaRPr lang="es-ES"/>
          </a:p>
        </p:txBody>
      </p:sp>
      <p:pic>
        <p:nvPicPr>
          <p:cNvPr id="6" name="Imagen 5">
            <a:extLst>
              <a:ext uri="{FF2B5EF4-FFF2-40B4-BE49-F238E27FC236}">
                <a16:creationId xmlns:a16="http://schemas.microsoft.com/office/drawing/2014/main" id="{707F55A5-FB62-FE37-A96F-8485B4173533}"/>
              </a:ext>
            </a:extLst>
          </p:cNvPr>
          <p:cNvPicPr>
            <a:picLocks noChangeAspect="1"/>
          </p:cNvPicPr>
          <p:nvPr/>
        </p:nvPicPr>
        <p:blipFill>
          <a:blip r:embed="rId2"/>
          <a:stretch>
            <a:fillRect/>
          </a:stretch>
        </p:blipFill>
        <p:spPr>
          <a:xfrm>
            <a:off x="228600" y="1348572"/>
            <a:ext cx="11353800" cy="4680248"/>
          </a:xfrm>
          <a:prstGeom prst="rect">
            <a:avLst/>
          </a:prstGeom>
        </p:spPr>
      </p:pic>
      <p:sp>
        <p:nvSpPr>
          <p:cNvPr id="8" name="CuadroTexto 7">
            <a:extLst>
              <a:ext uri="{FF2B5EF4-FFF2-40B4-BE49-F238E27FC236}">
                <a16:creationId xmlns:a16="http://schemas.microsoft.com/office/drawing/2014/main" id="{FD879B8B-DF27-D1FE-4B40-B69279CE460A}"/>
              </a:ext>
            </a:extLst>
          </p:cNvPr>
          <p:cNvSpPr txBox="1"/>
          <p:nvPr/>
        </p:nvSpPr>
        <p:spPr>
          <a:xfrm>
            <a:off x="428626" y="6176963"/>
            <a:ext cx="9553574" cy="800219"/>
          </a:xfrm>
          <a:prstGeom prst="rect">
            <a:avLst/>
          </a:prstGeom>
          <a:noFill/>
        </p:spPr>
        <p:txBody>
          <a:bodyPr wrap="square">
            <a:spAutoFit/>
          </a:bodyPr>
          <a:lstStyle/>
          <a:p>
            <a:pPr marL="0" indent="0">
              <a:buNone/>
            </a:pPr>
            <a:r>
              <a:rPr lang="en-US" sz="2800" dirty="0"/>
              <a:t>El </a:t>
            </a:r>
            <a:r>
              <a:rPr lang="en-US" sz="2800" dirty="0" err="1"/>
              <a:t>botón</a:t>
            </a:r>
            <a:r>
              <a:rPr lang="en-US" sz="2800" dirty="0"/>
              <a:t>  VOLVER </a:t>
            </a:r>
            <a:r>
              <a:rPr lang="en-US" sz="2800" dirty="0" err="1"/>
              <a:t>debe</a:t>
            </a:r>
            <a:r>
              <a:rPr lang="en-US" sz="2800" dirty="0"/>
              <a:t> </a:t>
            </a:r>
            <a:r>
              <a:rPr lang="en-US" sz="2800" dirty="0" err="1"/>
              <a:t>llevarnos</a:t>
            </a:r>
            <a:r>
              <a:rPr lang="en-US" sz="2800" dirty="0"/>
              <a:t> a la p</a:t>
            </a:r>
            <a:r>
              <a:rPr lang="es-ES" sz="2800" dirty="0" err="1"/>
              <a:t>ágina</a:t>
            </a:r>
            <a:r>
              <a:rPr lang="es-ES" sz="2800" dirty="0"/>
              <a:t> inicial</a:t>
            </a:r>
          </a:p>
          <a:p>
            <a:pPr marL="0" indent="0">
              <a:buNone/>
            </a:pPr>
            <a:endParaRPr lang="es-ES" dirty="0"/>
          </a:p>
        </p:txBody>
      </p:sp>
    </p:spTree>
    <p:extLst>
      <p:ext uri="{BB962C8B-B14F-4D97-AF65-F5344CB8AC3E}">
        <p14:creationId xmlns:p14="http://schemas.microsoft.com/office/powerpoint/2010/main" val="1932541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1495F-0276-7F69-373B-109E190F900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EC998B0-8258-AD70-E8C0-9EC601D1B20E}"/>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5B9EEE36-61E0-A627-CFFE-205A3426AA5D}"/>
              </a:ext>
            </a:extLst>
          </p:cNvPr>
          <p:cNvSpPr>
            <a:spLocks noGrp="1"/>
          </p:cNvSpPr>
          <p:nvPr>
            <p:ph type="sldNum" sz="quarter" idx="12"/>
          </p:nvPr>
        </p:nvSpPr>
        <p:spPr/>
        <p:txBody>
          <a:bodyPr/>
          <a:lstStyle/>
          <a:p>
            <a:fld id="{1A5952E3-DA43-4FE4-B797-0AD175EBA12D}" type="slidenum">
              <a:rPr lang="es-ES" smtClean="0"/>
              <a:t>36</a:t>
            </a:fld>
            <a:endParaRPr lang="es-ES"/>
          </a:p>
        </p:txBody>
      </p:sp>
      <p:pic>
        <p:nvPicPr>
          <p:cNvPr id="8" name="Imagen 7">
            <a:extLst>
              <a:ext uri="{FF2B5EF4-FFF2-40B4-BE49-F238E27FC236}">
                <a16:creationId xmlns:a16="http://schemas.microsoft.com/office/drawing/2014/main" id="{0E2C419C-DBD0-8437-FCD6-3BDD850C6FFF}"/>
              </a:ext>
            </a:extLst>
          </p:cNvPr>
          <p:cNvPicPr>
            <a:picLocks noChangeAspect="1"/>
          </p:cNvPicPr>
          <p:nvPr/>
        </p:nvPicPr>
        <p:blipFill>
          <a:blip r:embed="rId2"/>
          <a:stretch>
            <a:fillRect/>
          </a:stretch>
        </p:blipFill>
        <p:spPr>
          <a:xfrm>
            <a:off x="838200" y="387350"/>
            <a:ext cx="9286875" cy="6334125"/>
          </a:xfrm>
          <a:prstGeom prst="rect">
            <a:avLst/>
          </a:prstGeom>
        </p:spPr>
      </p:pic>
    </p:spTree>
    <p:extLst>
      <p:ext uri="{BB962C8B-B14F-4D97-AF65-F5344CB8AC3E}">
        <p14:creationId xmlns:p14="http://schemas.microsoft.com/office/powerpoint/2010/main" val="368569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BE606B-CBA4-3490-30DE-492EE55509F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C687296-92A9-C9B4-554E-A689B9350E6A}"/>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9F3DECCD-444F-ED4A-0579-522326706EE2}"/>
              </a:ext>
            </a:extLst>
          </p:cNvPr>
          <p:cNvSpPr>
            <a:spLocks noGrp="1"/>
          </p:cNvSpPr>
          <p:nvPr>
            <p:ph type="sldNum" sz="quarter" idx="12"/>
          </p:nvPr>
        </p:nvSpPr>
        <p:spPr/>
        <p:txBody>
          <a:bodyPr/>
          <a:lstStyle/>
          <a:p>
            <a:fld id="{1A5952E3-DA43-4FE4-B797-0AD175EBA12D}" type="slidenum">
              <a:rPr lang="es-ES" smtClean="0"/>
              <a:t>37</a:t>
            </a:fld>
            <a:endParaRPr lang="es-ES"/>
          </a:p>
        </p:txBody>
      </p:sp>
      <p:pic>
        <p:nvPicPr>
          <p:cNvPr id="14" name="Imagen 13">
            <a:extLst>
              <a:ext uri="{FF2B5EF4-FFF2-40B4-BE49-F238E27FC236}">
                <a16:creationId xmlns:a16="http://schemas.microsoft.com/office/drawing/2014/main" id="{5398600F-78BE-E84B-EC9B-8F3DE74C5B66}"/>
              </a:ext>
            </a:extLst>
          </p:cNvPr>
          <p:cNvPicPr>
            <a:picLocks noChangeAspect="1"/>
          </p:cNvPicPr>
          <p:nvPr/>
        </p:nvPicPr>
        <p:blipFill>
          <a:blip r:embed="rId2"/>
          <a:stretch>
            <a:fillRect/>
          </a:stretch>
        </p:blipFill>
        <p:spPr>
          <a:xfrm>
            <a:off x="838200" y="1825625"/>
            <a:ext cx="9086850" cy="4375690"/>
          </a:xfrm>
          <a:prstGeom prst="rect">
            <a:avLst/>
          </a:prstGeom>
        </p:spPr>
      </p:pic>
    </p:spTree>
    <p:extLst>
      <p:ext uri="{BB962C8B-B14F-4D97-AF65-F5344CB8AC3E}">
        <p14:creationId xmlns:p14="http://schemas.microsoft.com/office/powerpoint/2010/main" val="2518156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C35A5-72B2-9F62-5C1A-ADA8257F0A48}"/>
              </a:ext>
            </a:extLst>
          </p:cNvPr>
          <p:cNvSpPr>
            <a:spLocks noGrp="1"/>
          </p:cNvSpPr>
          <p:nvPr>
            <p:ph type="title"/>
          </p:nvPr>
        </p:nvSpPr>
        <p:spPr/>
        <p:txBody>
          <a:bodyPr/>
          <a:lstStyle/>
          <a:p>
            <a:r>
              <a:rPr lang="en-US" dirty="0"/>
              <a:t>Back-end con Express y Mongo DB</a:t>
            </a:r>
            <a:endParaRPr lang="es-ES" dirty="0"/>
          </a:p>
        </p:txBody>
      </p:sp>
      <p:sp>
        <p:nvSpPr>
          <p:cNvPr id="3" name="Marcador de contenido 2">
            <a:extLst>
              <a:ext uri="{FF2B5EF4-FFF2-40B4-BE49-F238E27FC236}">
                <a16:creationId xmlns:a16="http://schemas.microsoft.com/office/drawing/2014/main" id="{EB55A2AB-3DB8-2FEA-716F-88517FF3B65E}"/>
              </a:ext>
            </a:extLst>
          </p:cNvPr>
          <p:cNvSpPr>
            <a:spLocks noGrp="1"/>
          </p:cNvSpPr>
          <p:nvPr>
            <p:ph idx="1"/>
          </p:nvPr>
        </p:nvSpPr>
        <p:spPr/>
        <p:txBody>
          <a:bodyPr/>
          <a:lstStyle/>
          <a:p>
            <a:r>
              <a:rPr lang="en-US" dirty="0"/>
              <a:t>En la </a:t>
            </a:r>
            <a:r>
              <a:rPr lang="en-US" dirty="0" err="1"/>
              <a:t>carpeta</a:t>
            </a:r>
            <a:r>
              <a:rPr lang="en-US" dirty="0"/>
              <a:t> MEAN </a:t>
            </a:r>
            <a:r>
              <a:rPr lang="en-US" dirty="0" err="1"/>
              <a:t>creamos</a:t>
            </a:r>
            <a:r>
              <a:rPr lang="en-US" dirty="0"/>
              <a:t> </a:t>
            </a:r>
            <a:r>
              <a:rPr lang="en-US" dirty="0" err="1"/>
              <a:t>una</a:t>
            </a:r>
            <a:r>
              <a:rPr lang="en-US" dirty="0"/>
              <a:t> </a:t>
            </a:r>
            <a:r>
              <a:rPr lang="en-US" dirty="0" err="1"/>
              <a:t>nueva</a:t>
            </a:r>
            <a:r>
              <a:rPr lang="en-US" dirty="0"/>
              <a:t> </a:t>
            </a:r>
            <a:r>
              <a:rPr lang="en-US" dirty="0" err="1"/>
              <a:t>carpeta</a:t>
            </a:r>
            <a:r>
              <a:rPr lang="en-US" dirty="0"/>
              <a:t> </a:t>
            </a:r>
            <a:r>
              <a:rPr lang="en-US" dirty="0" err="1"/>
              <a:t>llamada</a:t>
            </a:r>
            <a:r>
              <a:rPr lang="en-US" dirty="0"/>
              <a:t> </a:t>
            </a:r>
            <a:r>
              <a:rPr lang="en-US" dirty="0" err="1"/>
              <a:t>servidor</a:t>
            </a:r>
            <a:r>
              <a:rPr lang="en-US" dirty="0"/>
              <a:t>.</a:t>
            </a:r>
          </a:p>
          <a:p>
            <a:r>
              <a:rPr lang="en-US" dirty="0" err="1"/>
              <a:t>Desde</a:t>
            </a:r>
            <a:r>
              <a:rPr lang="en-US" dirty="0"/>
              <a:t> </a:t>
            </a:r>
            <a:r>
              <a:rPr lang="en-US" dirty="0" err="1"/>
              <a:t>VsCode</a:t>
            </a:r>
            <a:r>
              <a:rPr lang="en-US" dirty="0"/>
              <a:t> </a:t>
            </a:r>
            <a:r>
              <a:rPr lang="en-US" dirty="0" err="1"/>
              <a:t>abrir</a:t>
            </a:r>
            <a:r>
              <a:rPr lang="en-US" dirty="0"/>
              <a:t> la </a:t>
            </a:r>
            <a:r>
              <a:rPr lang="en-US" dirty="0" err="1"/>
              <a:t>carpeta</a:t>
            </a:r>
            <a:r>
              <a:rPr lang="en-US" dirty="0"/>
              <a:t> </a:t>
            </a:r>
            <a:r>
              <a:rPr lang="en-US" dirty="0" err="1"/>
              <a:t>servidor</a:t>
            </a:r>
            <a:r>
              <a:rPr lang="en-US" dirty="0"/>
              <a:t>.</a:t>
            </a:r>
          </a:p>
          <a:p>
            <a:r>
              <a:rPr lang="en-US" dirty="0" err="1"/>
              <a:t>Creamos</a:t>
            </a:r>
            <a:r>
              <a:rPr lang="en-US" dirty="0"/>
              <a:t> </a:t>
            </a:r>
            <a:r>
              <a:rPr lang="en-US" dirty="0" err="1"/>
              <a:t>el</a:t>
            </a:r>
            <a:r>
              <a:rPr lang="en-US" dirty="0"/>
              <a:t> </a:t>
            </a:r>
            <a:r>
              <a:rPr lang="en-US" dirty="0" err="1"/>
              <a:t>package.json</a:t>
            </a:r>
            <a:endParaRPr lang="en-US" dirty="0"/>
          </a:p>
          <a:p>
            <a:pPr marL="0" indent="0">
              <a:buNone/>
            </a:pPr>
            <a:r>
              <a:rPr lang="es-ES" dirty="0"/>
              <a:t>   </a:t>
            </a:r>
            <a:r>
              <a:rPr lang="es-ES" dirty="0" err="1"/>
              <a:t>npm</a:t>
            </a:r>
            <a:r>
              <a:rPr lang="es-ES" dirty="0"/>
              <a:t> </a:t>
            </a:r>
            <a:r>
              <a:rPr lang="es-ES" dirty="0" err="1"/>
              <a:t>init</a:t>
            </a:r>
            <a:r>
              <a:rPr lang="es-ES" dirty="0"/>
              <a:t> </a:t>
            </a:r>
          </a:p>
        </p:txBody>
      </p:sp>
      <p:sp>
        <p:nvSpPr>
          <p:cNvPr id="4" name="Marcador de número de diapositiva 3">
            <a:extLst>
              <a:ext uri="{FF2B5EF4-FFF2-40B4-BE49-F238E27FC236}">
                <a16:creationId xmlns:a16="http://schemas.microsoft.com/office/drawing/2014/main" id="{80B894BA-6D9E-78E4-BFCD-756E8B66CDD2}"/>
              </a:ext>
            </a:extLst>
          </p:cNvPr>
          <p:cNvSpPr>
            <a:spLocks noGrp="1"/>
          </p:cNvSpPr>
          <p:nvPr>
            <p:ph type="sldNum" sz="quarter" idx="12"/>
          </p:nvPr>
        </p:nvSpPr>
        <p:spPr/>
        <p:txBody>
          <a:bodyPr/>
          <a:lstStyle/>
          <a:p>
            <a:fld id="{1A5952E3-DA43-4FE4-B797-0AD175EBA12D}" type="slidenum">
              <a:rPr lang="es-ES" smtClean="0"/>
              <a:t>38</a:t>
            </a:fld>
            <a:endParaRPr lang="es-ES"/>
          </a:p>
        </p:txBody>
      </p:sp>
    </p:spTree>
    <p:extLst>
      <p:ext uri="{BB962C8B-B14F-4D97-AF65-F5344CB8AC3E}">
        <p14:creationId xmlns:p14="http://schemas.microsoft.com/office/powerpoint/2010/main" val="2178789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38C74-89FA-B7F1-35A4-4B9D824540F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C8465EC-3FCA-3E39-74B2-287F0224D3A0}"/>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2CCC0A31-9DD3-3E82-4006-1C73F8467879}"/>
              </a:ext>
            </a:extLst>
          </p:cNvPr>
          <p:cNvSpPr>
            <a:spLocks noGrp="1"/>
          </p:cNvSpPr>
          <p:nvPr>
            <p:ph type="sldNum" sz="quarter" idx="12"/>
          </p:nvPr>
        </p:nvSpPr>
        <p:spPr/>
        <p:txBody>
          <a:bodyPr/>
          <a:lstStyle/>
          <a:p>
            <a:fld id="{1A5952E3-DA43-4FE4-B797-0AD175EBA12D}" type="slidenum">
              <a:rPr lang="es-ES" smtClean="0"/>
              <a:t>39</a:t>
            </a:fld>
            <a:endParaRPr lang="es-ES"/>
          </a:p>
        </p:txBody>
      </p:sp>
      <p:pic>
        <p:nvPicPr>
          <p:cNvPr id="6" name="Imagen 5">
            <a:extLst>
              <a:ext uri="{FF2B5EF4-FFF2-40B4-BE49-F238E27FC236}">
                <a16:creationId xmlns:a16="http://schemas.microsoft.com/office/drawing/2014/main" id="{815663BA-A53F-49E8-4D0D-9AC50C41DA5E}"/>
              </a:ext>
            </a:extLst>
          </p:cNvPr>
          <p:cNvPicPr>
            <a:picLocks noChangeAspect="1"/>
          </p:cNvPicPr>
          <p:nvPr/>
        </p:nvPicPr>
        <p:blipFill>
          <a:blip r:embed="rId2"/>
          <a:stretch>
            <a:fillRect/>
          </a:stretch>
        </p:blipFill>
        <p:spPr>
          <a:xfrm>
            <a:off x="838200" y="1219199"/>
            <a:ext cx="10714012" cy="4957763"/>
          </a:xfrm>
          <a:prstGeom prst="rect">
            <a:avLst/>
          </a:prstGeom>
        </p:spPr>
      </p:pic>
    </p:spTree>
    <p:extLst>
      <p:ext uri="{BB962C8B-B14F-4D97-AF65-F5344CB8AC3E}">
        <p14:creationId xmlns:p14="http://schemas.microsoft.com/office/powerpoint/2010/main" val="133531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E0E9A-62A6-B49A-072C-4126AAF973C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08E396D-829C-A0EF-EA7E-21C0ACE37FE8}"/>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1E25FF4F-F9BE-08E8-9B4B-F997D45F8E30}"/>
              </a:ext>
            </a:extLst>
          </p:cNvPr>
          <p:cNvSpPr>
            <a:spLocks noGrp="1"/>
          </p:cNvSpPr>
          <p:nvPr>
            <p:ph type="sldNum" sz="quarter" idx="12"/>
          </p:nvPr>
        </p:nvSpPr>
        <p:spPr/>
        <p:txBody>
          <a:bodyPr/>
          <a:lstStyle/>
          <a:p>
            <a:fld id="{1A5952E3-DA43-4FE4-B797-0AD175EBA12D}" type="slidenum">
              <a:rPr lang="es-ES" smtClean="0"/>
              <a:t>4</a:t>
            </a:fld>
            <a:endParaRPr lang="es-ES"/>
          </a:p>
        </p:txBody>
      </p:sp>
      <p:pic>
        <p:nvPicPr>
          <p:cNvPr id="10" name="Imagen 9">
            <a:extLst>
              <a:ext uri="{FF2B5EF4-FFF2-40B4-BE49-F238E27FC236}">
                <a16:creationId xmlns:a16="http://schemas.microsoft.com/office/drawing/2014/main" id="{C929ED4C-B5D1-8061-0817-438E7F1F2A9C}"/>
              </a:ext>
            </a:extLst>
          </p:cNvPr>
          <p:cNvPicPr>
            <a:picLocks noChangeAspect="1"/>
          </p:cNvPicPr>
          <p:nvPr/>
        </p:nvPicPr>
        <p:blipFill>
          <a:blip r:embed="rId3"/>
          <a:stretch>
            <a:fillRect/>
          </a:stretch>
        </p:blipFill>
        <p:spPr>
          <a:xfrm>
            <a:off x="514350" y="509587"/>
            <a:ext cx="11163300" cy="5838825"/>
          </a:xfrm>
          <a:prstGeom prst="rect">
            <a:avLst/>
          </a:prstGeom>
        </p:spPr>
      </p:pic>
      <p:sp>
        <p:nvSpPr>
          <p:cNvPr id="11" name="CuadroTexto 10">
            <a:extLst>
              <a:ext uri="{FF2B5EF4-FFF2-40B4-BE49-F238E27FC236}">
                <a16:creationId xmlns:a16="http://schemas.microsoft.com/office/drawing/2014/main" id="{0C7CDA31-64FD-31EF-E720-82D1041F5B2A}"/>
              </a:ext>
            </a:extLst>
          </p:cNvPr>
          <p:cNvSpPr txBox="1"/>
          <p:nvPr/>
        </p:nvSpPr>
        <p:spPr>
          <a:xfrm>
            <a:off x="7486650" y="2474397"/>
            <a:ext cx="3719209" cy="2862322"/>
          </a:xfrm>
          <a:prstGeom prst="rect">
            <a:avLst/>
          </a:prstGeom>
          <a:noFill/>
        </p:spPr>
        <p:txBody>
          <a:bodyPr wrap="square" rtlCol="0">
            <a:spAutoFit/>
          </a:bodyPr>
          <a:lstStyle/>
          <a:p>
            <a:pPr algn="just"/>
            <a:r>
              <a:rPr lang="es-ES" dirty="0"/>
              <a:t>Estas bases de datos surgen debido a la existencia de una gran demanda de bases de datos que puedan trabajar con datos masivos de forma más eficiente. No utilizan tablas ni registros como las bases de datos tradicionales SQL, o sea no necesitan una estructura fija, por eso dan más flexibilidad</a:t>
            </a:r>
          </a:p>
          <a:p>
            <a:endParaRPr lang="es-ES" dirty="0"/>
          </a:p>
        </p:txBody>
      </p:sp>
    </p:spTree>
    <p:extLst>
      <p:ext uri="{BB962C8B-B14F-4D97-AF65-F5344CB8AC3E}">
        <p14:creationId xmlns:p14="http://schemas.microsoft.com/office/powerpoint/2010/main" val="1382698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E35843-4A52-26BE-2A64-1E9895DC4600}"/>
              </a:ext>
            </a:extLst>
          </p:cNvPr>
          <p:cNvSpPr>
            <a:spLocks noGrp="1"/>
          </p:cNvSpPr>
          <p:nvPr>
            <p:ph type="title"/>
          </p:nvPr>
        </p:nvSpPr>
        <p:spPr/>
        <p:txBody>
          <a:bodyPr/>
          <a:lstStyle/>
          <a:p>
            <a:r>
              <a:rPr lang="en-US" dirty="0" err="1"/>
              <a:t>Instalar</a:t>
            </a:r>
            <a:r>
              <a:rPr lang="en-US" dirty="0"/>
              <a:t> Express, mongoose y </a:t>
            </a:r>
            <a:r>
              <a:rPr lang="en-US" dirty="0" err="1"/>
              <a:t>dotenv</a:t>
            </a:r>
            <a:endParaRPr lang="es-ES" dirty="0"/>
          </a:p>
        </p:txBody>
      </p:sp>
      <p:sp>
        <p:nvSpPr>
          <p:cNvPr id="3" name="Marcador de contenido 2">
            <a:extLst>
              <a:ext uri="{FF2B5EF4-FFF2-40B4-BE49-F238E27FC236}">
                <a16:creationId xmlns:a16="http://schemas.microsoft.com/office/drawing/2014/main" id="{64CF87A6-9AAA-54C9-C567-AAC8FDF39D87}"/>
              </a:ext>
            </a:extLst>
          </p:cNvPr>
          <p:cNvSpPr>
            <a:spLocks noGrp="1"/>
          </p:cNvSpPr>
          <p:nvPr>
            <p:ph idx="1"/>
          </p:nvPr>
        </p:nvSpPr>
        <p:spPr/>
        <p:txBody>
          <a:bodyPr>
            <a:normAutofit/>
          </a:bodyPr>
          <a:lstStyle/>
          <a:p>
            <a:pPr marL="0" indent="0">
              <a:buNone/>
            </a:pPr>
            <a:r>
              <a:rPr lang="en-US" dirty="0" err="1"/>
              <a:t>npm</a:t>
            </a:r>
            <a:r>
              <a:rPr lang="en-US" dirty="0"/>
              <a:t> install express mongoose </a:t>
            </a:r>
            <a:r>
              <a:rPr lang="en-US" dirty="0" err="1"/>
              <a:t>dotenv</a:t>
            </a:r>
            <a:endParaRPr lang="en-US" dirty="0"/>
          </a:p>
          <a:p>
            <a:pPr marL="0" indent="0">
              <a:buNone/>
            </a:pPr>
            <a:endParaRPr lang="en-US" dirty="0"/>
          </a:p>
          <a:p>
            <a:pPr marL="0" indent="0" algn="just">
              <a:buNone/>
            </a:pPr>
            <a:r>
              <a:rPr lang="es-ES" b="1" dirty="0" err="1"/>
              <a:t>Mongoose</a:t>
            </a:r>
            <a:r>
              <a:rPr lang="es-ES" dirty="0"/>
              <a:t> es una librería para Node.js que nos permite escribir consultas para una base de datos de </a:t>
            </a:r>
            <a:r>
              <a:rPr lang="es-ES" dirty="0" err="1"/>
              <a:t>MongooDB</a:t>
            </a:r>
            <a:r>
              <a:rPr lang="es-ES" dirty="0"/>
              <a:t>, con características como validaciones, construcción de </a:t>
            </a:r>
            <a:r>
              <a:rPr lang="es-ES" dirty="0" err="1"/>
              <a:t>queries</a:t>
            </a:r>
            <a:r>
              <a:rPr lang="es-ES" dirty="0"/>
              <a:t>, middlewares, conversión de tipos y algunas otras, que enriquecen la funcionalidad de la base de datos.</a:t>
            </a:r>
            <a:endParaRPr lang="en-US" dirty="0"/>
          </a:p>
          <a:p>
            <a:pPr marL="0" indent="0" algn="just">
              <a:buNone/>
            </a:pPr>
            <a:r>
              <a:rPr lang="es-ES" b="1" dirty="0" err="1"/>
              <a:t>dotenv</a:t>
            </a:r>
            <a:r>
              <a:rPr lang="es-ES" dirty="0"/>
              <a:t> es una biblioteca de Node.js que permite cargar las variables de entorno desde un archivo .</a:t>
            </a:r>
            <a:r>
              <a:rPr lang="es-ES" dirty="0" err="1"/>
              <a:t>env</a:t>
            </a:r>
            <a:r>
              <a:rPr lang="es-ES" dirty="0"/>
              <a:t> en una aplicación. </a:t>
            </a:r>
          </a:p>
        </p:txBody>
      </p:sp>
      <p:sp>
        <p:nvSpPr>
          <p:cNvPr id="4" name="Marcador de número de diapositiva 3">
            <a:extLst>
              <a:ext uri="{FF2B5EF4-FFF2-40B4-BE49-F238E27FC236}">
                <a16:creationId xmlns:a16="http://schemas.microsoft.com/office/drawing/2014/main" id="{03844623-A06B-5FBB-9E59-CD9F3E0CE3EA}"/>
              </a:ext>
            </a:extLst>
          </p:cNvPr>
          <p:cNvSpPr>
            <a:spLocks noGrp="1"/>
          </p:cNvSpPr>
          <p:nvPr>
            <p:ph type="sldNum" sz="quarter" idx="12"/>
          </p:nvPr>
        </p:nvSpPr>
        <p:spPr/>
        <p:txBody>
          <a:bodyPr/>
          <a:lstStyle/>
          <a:p>
            <a:fld id="{1A5952E3-DA43-4FE4-B797-0AD175EBA12D}" type="slidenum">
              <a:rPr lang="es-ES" smtClean="0"/>
              <a:t>40</a:t>
            </a:fld>
            <a:endParaRPr lang="es-ES"/>
          </a:p>
        </p:txBody>
      </p:sp>
    </p:spTree>
    <p:extLst>
      <p:ext uri="{BB962C8B-B14F-4D97-AF65-F5344CB8AC3E}">
        <p14:creationId xmlns:p14="http://schemas.microsoft.com/office/powerpoint/2010/main" val="1494914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75B2E9-E256-2FF5-0731-13789401E69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E745670D-B260-7154-B1E8-C1F78BACDD4F}"/>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2C38BF30-59F2-2BC0-5727-1967F67F40C8}"/>
              </a:ext>
            </a:extLst>
          </p:cNvPr>
          <p:cNvSpPr>
            <a:spLocks noGrp="1"/>
          </p:cNvSpPr>
          <p:nvPr>
            <p:ph type="sldNum" sz="quarter" idx="12"/>
          </p:nvPr>
        </p:nvSpPr>
        <p:spPr/>
        <p:txBody>
          <a:bodyPr/>
          <a:lstStyle/>
          <a:p>
            <a:fld id="{1A5952E3-DA43-4FE4-B797-0AD175EBA12D}" type="slidenum">
              <a:rPr lang="es-ES" smtClean="0"/>
              <a:t>41</a:t>
            </a:fld>
            <a:endParaRPr lang="es-ES"/>
          </a:p>
        </p:txBody>
      </p:sp>
      <p:pic>
        <p:nvPicPr>
          <p:cNvPr id="11" name="Imagen 10">
            <a:extLst>
              <a:ext uri="{FF2B5EF4-FFF2-40B4-BE49-F238E27FC236}">
                <a16:creationId xmlns:a16="http://schemas.microsoft.com/office/drawing/2014/main" id="{3004D010-5B39-8B26-DAF9-E16C2BF7DD7C}"/>
              </a:ext>
            </a:extLst>
          </p:cNvPr>
          <p:cNvPicPr>
            <a:picLocks noChangeAspect="1"/>
          </p:cNvPicPr>
          <p:nvPr/>
        </p:nvPicPr>
        <p:blipFill>
          <a:blip r:embed="rId3"/>
          <a:stretch>
            <a:fillRect/>
          </a:stretch>
        </p:blipFill>
        <p:spPr>
          <a:xfrm>
            <a:off x="838200" y="681036"/>
            <a:ext cx="7543800" cy="5785805"/>
          </a:xfrm>
          <a:prstGeom prst="rect">
            <a:avLst/>
          </a:prstGeom>
        </p:spPr>
      </p:pic>
    </p:spTree>
    <p:extLst>
      <p:ext uri="{BB962C8B-B14F-4D97-AF65-F5344CB8AC3E}">
        <p14:creationId xmlns:p14="http://schemas.microsoft.com/office/powerpoint/2010/main" val="3439276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A496C-0357-83D9-4AE9-281533B2C4FE}"/>
              </a:ext>
            </a:extLst>
          </p:cNvPr>
          <p:cNvSpPr>
            <a:spLocks noGrp="1"/>
          </p:cNvSpPr>
          <p:nvPr>
            <p:ph type="title"/>
          </p:nvPr>
        </p:nvSpPr>
        <p:spPr/>
        <p:txBody>
          <a:bodyPr/>
          <a:lstStyle/>
          <a:p>
            <a:r>
              <a:rPr lang="en-US" dirty="0" err="1"/>
              <a:t>Crear</a:t>
            </a:r>
            <a:r>
              <a:rPr lang="en-US" dirty="0"/>
              <a:t> la base de </a:t>
            </a:r>
            <a:r>
              <a:rPr lang="en-US" dirty="0" err="1"/>
              <a:t>datos</a:t>
            </a:r>
            <a:r>
              <a:rPr lang="en-US" dirty="0"/>
              <a:t> con Mongo DB</a:t>
            </a:r>
            <a:endParaRPr lang="es-ES" dirty="0"/>
          </a:p>
        </p:txBody>
      </p:sp>
      <p:sp>
        <p:nvSpPr>
          <p:cNvPr id="3" name="Marcador de contenido 2">
            <a:extLst>
              <a:ext uri="{FF2B5EF4-FFF2-40B4-BE49-F238E27FC236}">
                <a16:creationId xmlns:a16="http://schemas.microsoft.com/office/drawing/2014/main" id="{6827318C-98CC-C9A0-700B-1ECD66CA4C47}"/>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B3CFFF7B-23D7-A84B-B7FD-03A5EC8B36CA}"/>
              </a:ext>
            </a:extLst>
          </p:cNvPr>
          <p:cNvSpPr>
            <a:spLocks noGrp="1"/>
          </p:cNvSpPr>
          <p:nvPr>
            <p:ph type="sldNum" sz="quarter" idx="12"/>
          </p:nvPr>
        </p:nvSpPr>
        <p:spPr/>
        <p:txBody>
          <a:bodyPr/>
          <a:lstStyle/>
          <a:p>
            <a:fld id="{1A5952E3-DA43-4FE4-B797-0AD175EBA12D}" type="slidenum">
              <a:rPr lang="es-ES" smtClean="0"/>
              <a:t>42</a:t>
            </a:fld>
            <a:endParaRPr lang="es-ES"/>
          </a:p>
        </p:txBody>
      </p:sp>
      <p:pic>
        <p:nvPicPr>
          <p:cNvPr id="6" name="Imagen 5">
            <a:extLst>
              <a:ext uri="{FF2B5EF4-FFF2-40B4-BE49-F238E27FC236}">
                <a16:creationId xmlns:a16="http://schemas.microsoft.com/office/drawing/2014/main" id="{FCF1F182-C520-02C1-04AA-FC3AC2FD715E}"/>
              </a:ext>
            </a:extLst>
          </p:cNvPr>
          <p:cNvPicPr>
            <a:picLocks noChangeAspect="1"/>
          </p:cNvPicPr>
          <p:nvPr/>
        </p:nvPicPr>
        <p:blipFill>
          <a:blip r:embed="rId2"/>
          <a:stretch>
            <a:fillRect/>
          </a:stretch>
        </p:blipFill>
        <p:spPr>
          <a:xfrm>
            <a:off x="1009650" y="1353071"/>
            <a:ext cx="9525000" cy="5296445"/>
          </a:xfrm>
          <a:prstGeom prst="rect">
            <a:avLst/>
          </a:prstGeom>
        </p:spPr>
      </p:pic>
    </p:spTree>
    <p:extLst>
      <p:ext uri="{BB962C8B-B14F-4D97-AF65-F5344CB8AC3E}">
        <p14:creationId xmlns:p14="http://schemas.microsoft.com/office/powerpoint/2010/main" val="2438853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B49380-430A-5508-94CF-6CCC6FED428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91FF20C-2E1C-1F50-8861-EE1D747D2785}"/>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75501814-FCAB-DB01-C5A5-F128CBA1B35B}"/>
              </a:ext>
            </a:extLst>
          </p:cNvPr>
          <p:cNvSpPr>
            <a:spLocks noGrp="1"/>
          </p:cNvSpPr>
          <p:nvPr>
            <p:ph type="sldNum" sz="quarter" idx="12"/>
          </p:nvPr>
        </p:nvSpPr>
        <p:spPr/>
        <p:txBody>
          <a:bodyPr/>
          <a:lstStyle/>
          <a:p>
            <a:fld id="{1A5952E3-DA43-4FE4-B797-0AD175EBA12D}" type="slidenum">
              <a:rPr lang="es-ES" smtClean="0"/>
              <a:t>43</a:t>
            </a:fld>
            <a:endParaRPr lang="es-ES"/>
          </a:p>
        </p:txBody>
      </p:sp>
      <p:pic>
        <p:nvPicPr>
          <p:cNvPr id="8" name="Imagen 7">
            <a:extLst>
              <a:ext uri="{FF2B5EF4-FFF2-40B4-BE49-F238E27FC236}">
                <a16:creationId xmlns:a16="http://schemas.microsoft.com/office/drawing/2014/main" id="{AED7A0CC-630B-63F4-7971-5084AFD8B2AD}"/>
              </a:ext>
            </a:extLst>
          </p:cNvPr>
          <p:cNvPicPr>
            <a:picLocks noChangeAspect="1"/>
          </p:cNvPicPr>
          <p:nvPr/>
        </p:nvPicPr>
        <p:blipFill>
          <a:blip r:embed="rId3"/>
          <a:stretch>
            <a:fillRect/>
          </a:stretch>
        </p:blipFill>
        <p:spPr>
          <a:xfrm>
            <a:off x="864208" y="0"/>
            <a:ext cx="10463583" cy="6858000"/>
          </a:xfrm>
          <a:prstGeom prst="rect">
            <a:avLst/>
          </a:prstGeom>
        </p:spPr>
      </p:pic>
    </p:spTree>
    <p:extLst>
      <p:ext uri="{BB962C8B-B14F-4D97-AF65-F5344CB8AC3E}">
        <p14:creationId xmlns:p14="http://schemas.microsoft.com/office/powerpoint/2010/main" val="3753594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0D122F-5617-B6C0-72EF-6F24E28AF83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B18555D-D204-55A5-2DA9-7BF910922052}"/>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BA19FCC8-7E08-BB68-B1D5-A3F8646CA6F4}"/>
              </a:ext>
            </a:extLst>
          </p:cNvPr>
          <p:cNvSpPr>
            <a:spLocks noGrp="1"/>
          </p:cNvSpPr>
          <p:nvPr>
            <p:ph type="sldNum" sz="quarter" idx="12"/>
          </p:nvPr>
        </p:nvSpPr>
        <p:spPr/>
        <p:txBody>
          <a:bodyPr/>
          <a:lstStyle/>
          <a:p>
            <a:fld id="{1A5952E3-DA43-4FE4-B797-0AD175EBA12D}" type="slidenum">
              <a:rPr lang="es-ES" smtClean="0"/>
              <a:t>44</a:t>
            </a:fld>
            <a:endParaRPr lang="es-ES"/>
          </a:p>
        </p:txBody>
      </p:sp>
      <p:pic>
        <p:nvPicPr>
          <p:cNvPr id="8" name="Imagen 7">
            <a:extLst>
              <a:ext uri="{FF2B5EF4-FFF2-40B4-BE49-F238E27FC236}">
                <a16:creationId xmlns:a16="http://schemas.microsoft.com/office/drawing/2014/main" id="{5A1909F9-E32A-40E3-3C98-DC524E0E78B8}"/>
              </a:ext>
            </a:extLst>
          </p:cNvPr>
          <p:cNvPicPr>
            <a:picLocks noChangeAspect="1"/>
          </p:cNvPicPr>
          <p:nvPr/>
        </p:nvPicPr>
        <p:blipFill>
          <a:blip r:embed="rId2"/>
          <a:stretch>
            <a:fillRect/>
          </a:stretch>
        </p:blipFill>
        <p:spPr>
          <a:xfrm>
            <a:off x="0" y="890306"/>
            <a:ext cx="12192000" cy="5077388"/>
          </a:xfrm>
          <a:prstGeom prst="rect">
            <a:avLst/>
          </a:prstGeom>
        </p:spPr>
      </p:pic>
    </p:spTree>
    <p:extLst>
      <p:ext uri="{BB962C8B-B14F-4D97-AF65-F5344CB8AC3E}">
        <p14:creationId xmlns:p14="http://schemas.microsoft.com/office/powerpoint/2010/main" val="667202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99D128-F9B2-589A-F8EE-1BD8C228E720}"/>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3A10B4A-85D6-8826-ACB4-E2875D8C6DAD}"/>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A35948CE-B5C6-F723-39BC-944EE9032E93}"/>
              </a:ext>
            </a:extLst>
          </p:cNvPr>
          <p:cNvSpPr>
            <a:spLocks noGrp="1"/>
          </p:cNvSpPr>
          <p:nvPr>
            <p:ph type="sldNum" sz="quarter" idx="12"/>
          </p:nvPr>
        </p:nvSpPr>
        <p:spPr/>
        <p:txBody>
          <a:bodyPr/>
          <a:lstStyle/>
          <a:p>
            <a:fld id="{1A5952E3-DA43-4FE4-B797-0AD175EBA12D}" type="slidenum">
              <a:rPr lang="es-ES" smtClean="0"/>
              <a:t>45</a:t>
            </a:fld>
            <a:endParaRPr lang="es-ES"/>
          </a:p>
        </p:txBody>
      </p:sp>
      <p:pic>
        <p:nvPicPr>
          <p:cNvPr id="6" name="Imagen 5">
            <a:extLst>
              <a:ext uri="{FF2B5EF4-FFF2-40B4-BE49-F238E27FC236}">
                <a16:creationId xmlns:a16="http://schemas.microsoft.com/office/drawing/2014/main" id="{89AE088C-79FC-8BCB-2D8F-96CB539E7057}"/>
              </a:ext>
            </a:extLst>
          </p:cNvPr>
          <p:cNvPicPr>
            <a:picLocks noChangeAspect="1"/>
          </p:cNvPicPr>
          <p:nvPr/>
        </p:nvPicPr>
        <p:blipFill>
          <a:blip r:embed="rId2"/>
          <a:stretch>
            <a:fillRect/>
          </a:stretch>
        </p:blipFill>
        <p:spPr>
          <a:xfrm>
            <a:off x="0" y="180796"/>
            <a:ext cx="12192000" cy="6496408"/>
          </a:xfrm>
          <a:prstGeom prst="rect">
            <a:avLst/>
          </a:prstGeom>
        </p:spPr>
      </p:pic>
    </p:spTree>
    <p:extLst>
      <p:ext uri="{BB962C8B-B14F-4D97-AF65-F5344CB8AC3E}">
        <p14:creationId xmlns:p14="http://schemas.microsoft.com/office/powerpoint/2010/main" val="434735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81711-C50A-C8B2-47E6-7E41E6C6D4D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2E1D90B-35CD-0993-B1BF-4DC08BB4BBC2}"/>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E74B05E8-B9A1-92CB-0D9F-1C07C67970A4}"/>
              </a:ext>
            </a:extLst>
          </p:cNvPr>
          <p:cNvSpPr>
            <a:spLocks noGrp="1"/>
          </p:cNvSpPr>
          <p:nvPr>
            <p:ph type="sldNum" sz="quarter" idx="12"/>
          </p:nvPr>
        </p:nvSpPr>
        <p:spPr/>
        <p:txBody>
          <a:bodyPr/>
          <a:lstStyle/>
          <a:p>
            <a:fld id="{1A5952E3-DA43-4FE4-B797-0AD175EBA12D}" type="slidenum">
              <a:rPr lang="es-ES" smtClean="0"/>
              <a:t>46</a:t>
            </a:fld>
            <a:endParaRPr lang="es-ES"/>
          </a:p>
        </p:txBody>
      </p:sp>
      <p:pic>
        <p:nvPicPr>
          <p:cNvPr id="6" name="Imagen 5">
            <a:extLst>
              <a:ext uri="{FF2B5EF4-FFF2-40B4-BE49-F238E27FC236}">
                <a16:creationId xmlns:a16="http://schemas.microsoft.com/office/drawing/2014/main" id="{C858877D-BFE9-155D-28E4-08AD771BF1F2}"/>
              </a:ext>
            </a:extLst>
          </p:cNvPr>
          <p:cNvPicPr>
            <a:picLocks noChangeAspect="1"/>
          </p:cNvPicPr>
          <p:nvPr/>
        </p:nvPicPr>
        <p:blipFill>
          <a:blip r:embed="rId3"/>
          <a:stretch>
            <a:fillRect/>
          </a:stretch>
        </p:blipFill>
        <p:spPr>
          <a:xfrm>
            <a:off x="2090737" y="282575"/>
            <a:ext cx="7210425" cy="6438900"/>
          </a:xfrm>
          <a:prstGeom prst="rect">
            <a:avLst/>
          </a:prstGeom>
          <a:ln>
            <a:solidFill>
              <a:schemeClr val="accent1"/>
            </a:solidFill>
          </a:ln>
        </p:spPr>
      </p:pic>
    </p:spTree>
    <p:extLst>
      <p:ext uri="{BB962C8B-B14F-4D97-AF65-F5344CB8AC3E}">
        <p14:creationId xmlns:p14="http://schemas.microsoft.com/office/powerpoint/2010/main" val="1162439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03596-A5BA-8DF9-2DB2-AFD3C6D02FD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17B38C6-ED9C-3680-250E-EC0AD708959B}"/>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F0900F5B-8486-E7B2-0465-F53337C2EDC4}"/>
              </a:ext>
            </a:extLst>
          </p:cNvPr>
          <p:cNvSpPr>
            <a:spLocks noGrp="1"/>
          </p:cNvSpPr>
          <p:nvPr>
            <p:ph type="sldNum" sz="quarter" idx="12"/>
          </p:nvPr>
        </p:nvSpPr>
        <p:spPr/>
        <p:txBody>
          <a:bodyPr/>
          <a:lstStyle/>
          <a:p>
            <a:fld id="{1A5952E3-DA43-4FE4-B797-0AD175EBA12D}" type="slidenum">
              <a:rPr lang="es-ES" smtClean="0"/>
              <a:t>47</a:t>
            </a:fld>
            <a:endParaRPr lang="es-ES"/>
          </a:p>
        </p:txBody>
      </p:sp>
      <p:pic>
        <p:nvPicPr>
          <p:cNvPr id="6" name="Imagen 5">
            <a:extLst>
              <a:ext uri="{FF2B5EF4-FFF2-40B4-BE49-F238E27FC236}">
                <a16:creationId xmlns:a16="http://schemas.microsoft.com/office/drawing/2014/main" id="{377EA88D-A899-5713-6CF5-19FED72E9FB9}"/>
              </a:ext>
            </a:extLst>
          </p:cNvPr>
          <p:cNvPicPr>
            <a:picLocks noChangeAspect="1"/>
          </p:cNvPicPr>
          <p:nvPr/>
        </p:nvPicPr>
        <p:blipFill>
          <a:blip r:embed="rId2"/>
          <a:stretch>
            <a:fillRect/>
          </a:stretch>
        </p:blipFill>
        <p:spPr>
          <a:xfrm>
            <a:off x="0" y="1140065"/>
            <a:ext cx="12192000" cy="4577869"/>
          </a:xfrm>
          <a:prstGeom prst="rect">
            <a:avLst/>
          </a:prstGeom>
        </p:spPr>
      </p:pic>
    </p:spTree>
    <p:extLst>
      <p:ext uri="{BB962C8B-B14F-4D97-AF65-F5344CB8AC3E}">
        <p14:creationId xmlns:p14="http://schemas.microsoft.com/office/powerpoint/2010/main" val="3981332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53875-5FCB-3E6B-C617-0441E547FAC5}"/>
              </a:ext>
            </a:extLst>
          </p:cNvPr>
          <p:cNvSpPr>
            <a:spLocks noGrp="1"/>
          </p:cNvSpPr>
          <p:nvPr>
            <p:ph type="title"/>
          </p:nvPr>
        </p:nvSpPr>
        <p:spPr/>
        <p:txBody>
          <a:bodyPr/>
          <a:lstStyle/>
          <a:p>
            <a:r>
              <a:rPr lang="en-US" dirty="0" err="1"/>
              <a:t>Crear</a:t>
            </a:r>
            <a:r>
              <a:rPr lang="en-US" dirty="0"/>
              <a:t> un cluster</a:t>
            </a:r>
            <a:endParaRPr lang="es-ES" dirty="0"/>
          </a:p>
        </p:txBody>
      </p:sp>
      <p:sp>
        <p:nvSpPr>
          <p:cNvPr id="3" name="Marcador de contenido 2">
            <a:extLst>
              <a:ext uri="{FF2B5EF4-FFF2-40B4-BE49-F238E27FC236}">
                <a16:creationId xmlns:a16="http://schemas.microsoft.com/office/drawing/2014/main" id="{F08A8F99-166A-AAF4-E5BE-BF0806060BA6}"/>
              </a:ext>
            </a:extLst>
          </p:cNvPr>
          <p:cNvSpPr>
            <a:spLocks noGrp="1"/>
          </p:cNvSpPr>
          <p:nvPr>
            <p:ph idx="1"/>
          </p:nvPr>
        </p:nvSpPr>
        <p:spPr>
          <a:xfrm>
            <a:off x="900112" y="1481931"/>
            <a:ext cx="10515600" cy="4351338"/>
          </a:xfrm>
        </p:spPr>
        <p:txBody>
          <a:bodyPr/>
          <a:lstStyle/>
          <a:p>
            <a:r>
              <a:rPr lang="es-ES" dirty="0" err="1"/>
              <a:t>database</a:t>
            </a:r>
            <a:r>
              <a:rPr lang="en-US" dirty="0"/>
              <a:t>/connect/add an </a:t>
            </a:r>
            <a:r>
              <a:rPr lang="en-US" dirty="0" err="1"/>
              <a:t>ip</a:t>
            </a:r>
            <a:r>
              <a:rPr lang="en-US" dirty="0"/>
              <a:t> </a:t>
            </a:r>
            <a:r>
              <a:rPr lang="es-ES" i="0" dirty="0" err="1">
                <a:solidFill>
                  <a:srgbClr val="001E2B"/>
                </a:solidFill>
                <a:effectLst/>
                <a:latin typeface="Euclid Circular A"/>
              </a:rPr>
              <a:t>address</a:t>
            </a:r>
            <a:endParaRPr lang="es-ES" i="0" dirty="0">
              <a:solidFill>
                <a:srgbClr val="001E2B"/>
              </a:solidFill>
              <a:effectLst/>
              <a:latin typeface="Euclid Circular A"/>
            </a:endParaRPr>
          </a:p>
          <a:p>
            <a:pPr marL="0" indent="0">
              <a:buNone/>
            </a:pPr>
            <a:endParaRPr lang="es-ES" dirty="0">
              <a:solidFill>
                <a:srgbClr val="001E2B"/>
              </a:solidFill>
              <a:latin typeface="Euclid Circular A"/>
            </a:endParaRPr>
          </a:p>
        </p:txBody>
      </p:sp>
      <p:sp>
        <p:nvSpPr>
          <p:cNvPr id="4" name="Marcador de número de diapositiva 3">
            <a:extLst>
              <a:ext uri="{FF2B5EF4-FFF2-40B4-BE49-F238E27FC236}">
                <a16:creationId xmlns:a16="http://schemas.microsoft.com/office/drawing/2014/main" id="{BF819D32-C448-6039-49F3-CF60B4CD0D40}"/>
              </a:ext>
            </a:extLst>
          </p:cNvPr>
          <p:cNvSpPr>
            <a:spLocks noGrp="1"/>
          </p:cNvSpPr>
          <p:nvPr>
            <p:ph type="sldNum" sz="quarter" idx="12"/>
          </p:nvPr>
        </p:nvSpPr>
        <p:spPr/>
        <p:txBody>
          <a:bodyPr/>
          <a:lstStyle/>
          <a:p>
            <a:fld id="{1A5952E3-DA43-4FE4-B797-0AD175EBA12D}" type="slidenum">
              <a:rPr lang="es-ES" smtClean="0"/>
              <a:t>48</a:t>
            </a:fld>
            <a:endParaRPr lang="es-ES"/>
          </a:p>
        </p:txBody>
      </p:sp>
      <p:pic>
        <p:nvPicPr>
          <p:cNvPr id="10" name="Imagen 9">
            <a:extLst>
              <a:ext uri="{FF2B5EF4-FFF2-40B4-BE49-F238E27FC236}">
                <a16:creationId xmlns:a16="http://schemas.microsoft.com/office/drawing/2014/main" id="{50CE91A2-006F-8391-22EF-A2455FF3A0A9}"/>
              </a:ext>
            </a:extLst>
          </p:cNvPr>
          <p:cNvPicPr>
            <a:picLocks noChangeAspect="1"/>
          </p:cNvPicPr>
          <p:nvPr/>
        </p:nvPicPr>
        <p:blipFill>
          <a:blip r:embed="rId3"/>
          <a:stretch>
            <a:fillRect/>
          </a:stretch>
        </p:blipFill>
        <p:spPr>
          <a:xfrm>
            <a:off x="838200" y="2178050"/>
            <a:ext cx="7277100" cy="4314825"/>
          </a:xfrm>
          <a:prstGeom prst="rect">
            <a:avLst/>
          </a:prstGeom>
          <a:ln>
            <a:solidFill>
              <a:schemeClr val="accent1"/>
            </a:solidFill>
          </a:ln>
        </p:spPr>
      </p:pic>
    </p:spTree>
    <p:extLst>
      <p:ext uri="{BB962C8B-B14F-4D97-AF65-F5344CB8AC3E}">
        <p14:creationId xmlns:p14="http://schemas.microsoft.com/office/powerpoint/2010/main" val="3127245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3465D-958D-5F62-938A-D8DBDC3675A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A56DD5D-36FB-93A9-72E2-9180FD1E76B0}"/>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9EA152DD-6D87-B21F-03CE-3A388AC4AA72}"/>
              </a:ext>
            </a:extLst>
          </p:cNvPr>
          <p:cNvSpPr>
            <a:spLocks noGrp="1"/>
          </p:cNvSpPr>
          <p:nvPr>
            <p:ph type="sldNum" sz="quarter" idx="12"/>
          </p:nvPr>
        </p:nvSpPr>
        <p:spPr/>
        <p:txBody>
          <a:bodyPr/>
          <a:lstStyle/>
          <a:p>
            <a:fld id="{1A5952E3-DA43-4FE4-B797-0AD175EBA12D}" type="slidenum">
              <a:rPr lang="es-ES" smtClean="0"/>
              <a:t>49</a:t>
            </a:fld>
            <a:endParaRPr lang="es-ES"/>
          </a:p>
        </p:txBody>
      </p:sp>
      <p:pic>
        <p:nvPicPr>
          <p:cNvPr id="6" name="Imagen 5">
            <a:extLst>
              <a:ext uri="{FF2B5EF4-FFF2-40B4-BE49-F238E27FC236}">
                <a16:creationId xmlns:a16="http://schemas.microsoft.com/office/drawing/2014/main" id="{B7BF4A10-47D1-1510-BC0D-2733A94EA6BE}"/>
              </a:ext>
            </a:extLst>
          </p:cNvPr>
          <p:cNvPicPr>
            <a:picLocks noChangeAspect="1"/>
          </p:cNvPicPr>
          <p:nvPr/>
        </p:nvPicPr>
        <p:blipFill>
          <a:blip r:embed="rId3"/>
          <a:stretch>
            <a:fillRect/>
          </a:stretch>
        </p:blipFill>
        <p:spPr>
          <a:xfrm>
            <a:off x="2434284" y="0"/>
            <a:ext cx="7323432" cy="6858000"/>
          </a:xfrm>
          <a:prstGeom prst="rect">
            <a:avLst/>
          </a:prstGeom>
        </p:spPr>
      </p:pic>
    </p:spTree>
    <p:extLst>
      <p:ext uri="{BB962C8B-B14F-4D97-AF65-F5344CB8AC3E}">
        <p14:creationId xmlns:p14="http://schemas.microsoft.com/office/powerpoint/2010/main" val="379827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1EA2A-E61E-72C7-5DAE-5337788EDB5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4A249FC-047C-9E51-F6C7-8C459EFD15B2}"/>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C6C1A8B9-B267-C509-8D48-F38141288F87}"/>
              </a:ext>
            </a:extLst>
          </p:cNvPr>
          <p:cNvSpPr>
            <a:spLocks noGrp="1"/>
          </p:cNvSpPr>
          <p:nvPr>
            <p:ph type="sldNum" sz="quarter" idx="12"/>
          </p:nvPr>
        </p:nvSpPr>
        <p:spPr/>
        <p:txBody>
          <a:bodyPr/>
          <a:lstStyle/>
          <a:p>
            <a:fld id="{1A5952E3-DA43-4FE4-B797-0AD175EBA12D}" type="slidenum">
              <a:rPr lang="es-ES" smtClean="0"/>
              <a:t>5</a:t>
            </a:fld>
            <a:endParaRPr lang="es-ES"/>
          </a:p>
        </p:txBody>
      </p:sp>
      <p:pic>
        <p:nvPicPr>
          <p:cNvPr id="8" name="Imagen 7">
            <a:extLst>
              <a:ext uri="{FF2B5EF4-FFF2-40B4-BE49-F238E27FC236}">
                <a16:creationId xmlns:a16="http://schemas.microsoft.com/office/drawing/2014/main" id="{0247779E-E016-DAF7-A718-AF3CB4CC56AB}"/>
              </a:ext>
            </a:extLst>
          </p:cNvPr>
          <p:cNvPicPr>
            <a:picLocks noChangeAspect="1"/>
          </p:cNvPicPr>
          <p:nvPr/>
        </p:nvPicPr>
        <p:blipFill>
          <a:blip r:embed="rId2"/>
          <a:stretch>
            <a:fillRect/>
          </a:stretch>
        </p:blipFill>
        <p:spPr>
          <a:xfrm>
            <a:off x="509587" y="490537"/>
            <a:ext cx="11172825" cy="5876925"/>
          </a:xfrm>
          <a:prstGeom prst="rect">
            <a:avLst/>
          </a:prstGeom>
        </p:spPr>
      </p:pic>
    </p:spTree>
    <p:extLst>
      <p:ext uri="{BB962C8B-B14F-4D97-AF65-F5344CB8AC3E}">
        <p14:creationId xmlns:p14="http://schemas.microsoft.com/office/powerpoint/2010/main" val="35742533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D8259-0C39-050A-1E20-1D77F375E10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1F48C24-28D5-88FF-A094-C3BEB856B2BA}"/>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86F98C53-32BB-4049-734D-6B42EB9EBE1C}"/>
              </a:ext>
            </a:extLst>
          </p:cNvPr>
          <p:cNvSpPr>
            <a:spLocks noGrp="1"/>
          </p:cNvSpPr>
          <p:nvPr>
            <p:ph type="sldNum" sz="quarter" idx="12"/>
          </p:nvPr>
        </p:nvSpPr>
        <p:spPr/>
        <p:txBody>
          <a:bodyPr/>
          <a:lstStyle/>
          <a:p>
            <a:fld id="{1A5952E3-DA43-4FE4-B797-0AD175EBA12D}" type="slidenum">
              <a:rPr lang="es-ES" smtClean="0"/>
              <a:t>50</a:t>
            </a:fld>
            <a:endParaRPr lang="es-ES"/>
          </a:p>
        </p:txBody>
      </p:sp>
      <p:pic>
        <p:nvPicPr>
          <p:cNvPr id="9" name="Imagen 8">
            <a:extLst>
              <a:ext uri="{FF2B5EF4-FFF2-40B4-BE49-F238E27FC236}">
                <a16:creationId xmlns:a16="http://schemas.microsoft.com/office/drawing/2014/main" id="{5580CA60-CFEA-9641-52F1-66A5E9CBDCFA}"/>
              </a:ext>
            </a:extLst>
          </p:cNvPr>
          <p:cNvPicPr>
            <a:picLocks noChangeAspect="1"/>
          </p:cNvPicPr>
          <p:nvPr/>
        </p:nvPicPr>
        <p:blipFill>
          <a:blip r:embed="rId3"/>
          <a:stretch>
            <a:fillRect/>
          </a:stretch>
        </p:blipFill>
        <p:spPr>
          <a:xfrm>
            <a:off x="2295525" y="328612"/>
            <a:ext cx="7600950" cy="6200775"/>
          </a:xfrm>
          <a:prstGeom prst="rect">
            <a:avLst/>
          </a:prstGeom>
        </p:spPr>
      </p:pic>
      <p:sp>
        <p:nvSpPr>
          <p:cNvPr id="10" name="Rectángulo 9">
            <a:extLst>
              <a:ext uri="{FF2B5EF4-FFF2-40B4-BE49-F238E27FC236}">
                <a16:creationId xmlns:a16="http://schemas.microsoft.com/office/drawing/2014/main" id="{A92AB5B7-F53D-F0BC-2C54-8A9EC952F6F2}"/>
              </a:ext>
            </a:extLst>
          </p:cNvPr>
          <p:cNvSpPr/>
          <p:nvPr/>
        </p:nvSpPr>
        <p:spPr>
          <a:xfrm>
            <a:off x="2609850" y="5143500"/>
            <a:ext cx="7124700" cy="4572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19594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CBD73-0BD8-E505-DC20-5E1AF37CA87A}"/>
              </a:ext>
            </a:extLst>
          </p:cNvPr>
          <p:cNvSpPr>
            <a:spLocks noGrp="1"/>
          </p:cNvSpPr>
          <p:nvPr>
            <p:ph type="title"/>
          </p:nvPr>
        </p:nvSpPr>
        <p:spPr/>
        <p:txBody>
          <a:bodyPr>
            <a:normAutofit/>
          </a:bodyPr>
          <a:lstStyle/>
          <a:p>
            <a:r>
              <a:rPr lang="es-ES" sz="3600" dirty="0"/>
              <a:t>https://www.mongodb.com/try/download/compass</a:t>
            </a:r>
          </a:p>
        </p:txBody>
      </p:sp>
      <p:sp>
        <p:nvSpPr>
          <p:cNvPr id="4" name="Marcador de número de diapositiva 3">
            <a:extLst>
              <a:ext uri="{FF2B5EF4-FFF2-40B4-BE49-F238E27FC236}">
                <a16:creationId xmlns:a16="http://schemas.microsoft.com/office/drawing/2014/main" id="{690D0401-0E24-457C-86DB-50059737CC0E}"/>
              </a:ext>
            </a:extLst>
          </p:cNvPr>
          <p:cNvSpPr>
            <a:spLocks noGrp="1"/>
          </p:cNvSpPr>
          <p:nvPr>
            <p:ph type="sldNum" sz="quarter" idx="12"/>
          </p:nvPr>
        </p:nvSpPr>
        <p:spPr/>
        <p:txBody>
          <a:bodyPr/>
          <a:lstStyle/>
          <a:p>
            <a:fld id="{1A5952E3-DA43-4FE4-B797-0AD175EBA12D}" type="slidenum">
              <a:rPr lang="es-ES" smtClean="0"/>
              <a:t>51</a:t>
            </a:fld>
            <a:endParaRPr lang="es-ES"/>
          </a:p>
        </p:txBody>
      </p:sp>
      <p:sp>
        <p:nvSpPr>
          <p:cNvPr id="8" name="Marcador de contenido 7">
            <a:extLst>
              <a:ext uri="{FF2B5EF4-FFF2-40B4-BE49-F238E27FC236}">
                <a16:creationId xmlns:a16="http://schemas.microsoft.com/office/drawing/2014/main" id="{73AEDBF3-C9B7-69EA-D352-0AAC62B3E8A2}"/>
              </a:ext>
            </a:extLst>
          </p:cNvPr>
          <p:cNvSpPr>
            <a:spLocks noGrp="1"/>
          </p:cNvSpPr>
          <p:nvPr>
            <p:ph idx="1"/>
          </p:nvPr>
        </p:nvSpPr>
        <p:spPr/>
        <p:txBody>
          <a:bodyPr/>
          <a:lstStyle/>
          <a:p>
            <a:r>
              <a:rPr lang="en-US" dirty="0" err="1"/>
              <a:t>Descargamos</a:t>
            </a:r>
            <a:r>
              <a:rPr lang="en-US" dirty="0"/>
              <a:t> </a:t>
            </a:r>
            <a:r>
              <a:rPr lang="en-US" dirty="0" err="1"/>
              <a:t>MongoDb</a:t>
            </a:r>
            <a:r>
              <a:rPr lang="en-US" dirty="0"/>
              <a:t> Compass</a:t>
            </a:r>
            <a:endParaRPr lang="es-ES" dirty="0"/>
          </a:p>
        </p:txBody>
      </p:sp>
      <p:pic>
        <p:nvPicPr>
          <p:cNvPr id="10" name="Imagen 9">
            <a:extLst>
              <a:ext uri="{FF2B5EF4-FFF2-40B4-BE49-F238E27FC236}">
                <a16:creationId xmlns:a16="http://schemas.microsoft.com/office/drawing/2014/main" id="{026B6B26-9F40-B2A9-7E1C-49892BC683BA}"/>
              </a:ext>
            </a:extLst>
          </p:cNvPr>
          <p:cNvPicPr>
            <a:picLocks noChangeAspect="1"/>
          </p:cNvPicPr>
          <p:nvPr/>
        </p:nvPicPr>
        <p:blipFill>
          <a:blip r:embed="rId3"/>
          <a:stretch>
            <a:fillRect/>
          </a:stretch>
        </p:blipFill>
        <p:spPr>
          <a:xfrm>
            <a:off x="6276974" y="1870075"/>
            <a:ext cx="5324475" cy="4030958"/>
          </a:xfrm>
          <a:prstGeom prst="rect">
            <a:avLst/>
          </a:prstGeom>
          <a:ln>
            <a:solidFill>
              <a:schemeClr val="accent1"/>
            </a:solidFill>
          </a:ln>
        </p:spPr>
      </p:pic>
      <p:sp>
        <p:nvSpPr>
          <p:cNvPr id="12" name="CuadroTexto 11">
            <a:extLst>
              <a:ext uri="{FF2B5EF4-FFF2-40B4-BE49-F238E27FC236}">
                <a16:creationId xmlns:a16="http://schemas.microsoft.com/office/drawing/2014/main" id="{D169572C-71C2-11C5-C831-8CE37A71CA58}"/>
              </a:ext>
            </a:extLst>
          </p:cNvPr>
          <p:cNvSpPr txBox="1"/>
          <p:nvPr/>
        </p:nvSpPr>
        <p:spPr>
          <a:xfrm>
            <a:off x="509587" y="4821646"/>
            <a:ext cx="6096000" cy="523220"/>
          </a:xfrm>
          <a:prstGeom prst="rect">
            <a:avLst/>
          </a:prstGeom>
          <a:noFill/>
        </p:spPr>
        <p:txBody>
          <a:bodyPr wrap="square">
            <a:spAutoFit/>
          </a:bodyPr>
          <a:lstStyle/>
          <a:p>
            <a:r>
              <a:rPr lang="en-US" sz="2800" dirty="0" err="1"/>
              <a:t>Instalamos</a:t>
            </a:r>
            <a:r>
              <a:rPr lang="en-US" sz="2800" dirty="0"/>
              <a:t> MongoDB Compass</a:t>
            </a:r>
            <a:endParaRPr lang="es-ES" sz="2800" dirty="0"/>
          </a:p>
        </p:txBody>
      </p:sp>
    </p:spTree>
    <p:extLst>
      <p:ext uri="{BB962C8B-B14F-4D97-AF65-F5344CB8AC3E}">
        <p14:creationId xmlns:p14="http://schemas.microsoft.com/office/powerpoint/2010/main" val="1968449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92B17-36F6-69CC-CB27-0CF3C6EFA46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EEDBBDF3-5AE5-BDAA-D975-3B780FA73293}"/>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ACBEDEB2-FB43-CBFC-BF01-F8F1F08BB64C}"/>
              </a:ext>
            </a:extLst>
          </p:cNvPr>
          <p:cNvSpPr>
            <a:spLocks noGrp="1"/>
          </p:cNvSpPr>
          <p:nvPr>
            <p:ph type="sldNum" sz="quarter" idx="12"/>
          </p:nvPr>
        </p:nvSpPr>
        <p:spPr/>
        <p:txBody>
          <a:bodyPr/>
          <a:lstStyle/>
          <a:p>
            <a:fld id="{1A5952E3-DA43-4FE4-B797-0AD175EBA12D}" type="slidenum">
              <a:rPr lang="es-ES" smtClean="0"/>
              <a:t>52</a:t>
            </a:fld>
            <a:endParaRPr lang="es-ES"/>
          </a:p>
        </p:txBody>
      </p:sp>
      <p:pic>
        <p:nvPicPr>
          <p:cNvPr id="8" name="Imagen 7">
            <a:extLst>
              <a:ext uri="{FF2B5EF4-FFF2-40B4-BE49-F238E27FC236}">
                <a16:creationId xmlns:a16="http://schemas.microsoft.com/office/drawing/2014/main" id="{50D318BD-429D-2D85-88DB-B28F3DA311E1}"/>
              </a:ext>
            </a:extLst>
          </p:cNvPr>
          <p:cNvPicPr>
            <a:picLocks noChangeAspect="1"/>
          </p:cNvPicPr>
          <p:nvPr/>
        </p:nvPicPr>
        <p:blipFill>
          <a:blip r:embed="rId2"/>
          <a:stretch>
            <a:fillRect/>
          </a:stretch>
        </p:blipFill>
        <p:spPr>
          <a:xfrm>
            <a:off x="2405062" y="1219200"/>
            <a:ext cx="7381875" cy="4419600"/>
          </a:xfrm>
          <a:prstGeom prst="rect">
            <a:avLst/>
          </a:prstGeom>
        </p:spPr>
      </p:pic>
    </p:spTree>
    <p:extLst>
      <p:ext uri="{BB962C8B-B14F-4D97-AF65-F5344CB8AC3E}">
        <p14:creationId xmlns:p14="http://schemas.microsoft.com/office/powerpoint/2010/main" val="2374420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6EEFD-2F21-D09D-BF79-3DB5E5180C07}"/>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09338D93-6928-53DF-E616-F858961FEFFF}"/>
              </a:ext>
            </a:extLst>
          </p:cNvPr>
          <p:cNvSpPr>
            <a:spLocks noGrp="1"/>
          </p:cNvSpPr>
          <p:nvPr>
            <p:ph idx="1"/>
          </p:nvPr>
        </p:nvSpPr>
        <p:spPr>
          <a:xfrm>
            <a:off x="838200" y="1447800"/>
            <a:ext cx="10515600" cy="4729163"/>
          </a:xfrm>
        </p:spPr>
        <p:txBody>
          <a:bodyPr/>
          <a:lstStyle/>
          <a:p>
            <a:pPr marL="0" indent="0">
              <a:buNone/>
            </a:pPr>
            <a:r>
              <a:rPr lang="es-ES" dirty="0"/>
              <a:t>https://www.mongodb.com/try/download/community</a:t>
            </a:r>
          </a:p>
        </p:txBody>
      </p:sp>
      <p:sp>
        <p:nvSpPr>
          <p:cNvPr id="4" name="Marcador de número de diapositiva 3">
            <a:extLst>
              <a:ext uri="{FF2B5EF4-FFF2-40B4-BE49-F238E27FC236}">
                <a16:creationId xmlns:a16="http://schemas.microsoft.com/office/drawing/2014/main" id="{382DA59A-9688-44BE-D1A4-989175830853}"/>
              </a:ext>
            </a:extLst>
          </p:cNvPr>
          <p:cNvSpPr>
            <a:spLocks noGrp="1"/>
          </p:cNvSpPr>
          <p:nvPr>
            <p:ph type="sldNum" sz="quarter" idx="12"/>
          </p:nvPr>
        </p:nvSpPr>
        <p:spPr/>
        <p:txBody>
          <a:bodyPr/>
          <a:lstStyle/>
          <a:p>
            <a:fld id="{1A5952E3-DA43-4FE4-B797-0AD175EBA12D}" type="slidenum">
              <a:rPr lang="es-ES" smtClean="0"/>
              <a:t>53</a:t>
            </a:fld>
            <a:endParaRPr lang="es-ES"/>
          </a:p>
        </p:txBody>
      </p:sp>
    </p:spTree>
    <p:extLst>
      <p:ext uri="{BB962C8B-B14F-4D97-AF65-F5344CB8AC3E}">
        <p14:creationId xmlns:p14="http://schemas.microsoft.com/office/powerpoint/2010/main" val="89988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76324-2831-1E70-E9D3-F64502172970}"/>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AEF1941-F835-2EDE-8769-D9E7F2808BFC}"/>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70DCAA86-B1A0-A6B8-73FB-3D1A6799E422}"/>
              </a:ext>
            </a:extLst>
          </p:cNvPr>
          <p:cNvSpPr>
            <a:spLocks noGrp="1"/>
          </p:cNvSpPr>
          <p:nvPr>
            <p:ph type="sldNum" sz="quarter" idx="12"/>
          </p:nvPr>
        </p:nvSpPr>
        <p:spPr/>
        <p:txBody>
          <a:bodyPr/>
          <a:lstStyle/>
          <a:p>
            <a:fld id="{1A5952E3-DA43-4FE4-B797-0AD175EBA12D}" type="slidenum">
              <a:rPr lang="es-ES" smtClean="0"/>
              <a:t>6</a:t>
            </a:fld>
            <a:endParaRPr lang="es-ES"/>
          </a:p>
        </p:txBody>
      </p:sp>
      <p:pic>
        <p:nvPicPr>
          <p:cNvPr id="6" name="Imagen 5">
            <a:extLst>
              <a:ext uri="{FF2B5EF4-FFF2-40B4-BE49-F238E27FC236}">
                <a16:creationId xmlns:a16="http://schemas.microsoft.com/office/drawing/2014/main" id="{FBE1C5B0-42C0-B6BA-4C16-91026C9A25F6}"/>
              </a:ext>
            </a:extLst>
          </p:cNvPr>
          <p:cNvPicPr>
            <a:picLocks noChangeAspect="1"/>
          </p:cNvPicPr>
          <p:nvPr/>
        </p:nvPicPr>
        <p:blipFill>
          <a:blip r:embed="rId3"/>
          <a:stretch>
            <a:fillRect/>
          </a:stretch>
        </p:blipFill>
        <p:spPr>
          <a:xfrm>
            <a:off x="495300" y="490537"/>
            <a:ext cx="11201400" cy="5876925"/>
          </a:xfrm>
          <a:prstGeom prst="rect">
            <a:avLst/>
          </a:prstGeom>
        </p:spPr>
      </p:pic>
    </p:spTree>
    <p:extLst>
      <p:ext uri="{BB962C8B-B14F-4D97-AF65-F5344CB8AC3E}">
        <p14:creationId xmlns:p14="http://schemas.microsoft.com/office/powerpoint/2010/main" val="151060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DCDF5-C814-0141-D704-328D855621B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E54E234-A742-1AA2-85A2-E367FB21830A}"/>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B3522F5E-C487-F2B7-7EC0-EE2AEBC6DBC2}"/>
              </a:ext>
            </a:extLst>
          </p:cNvPr>
          <p:cNvSpPr>
            <a:spLocks noGrp="1"/>
          </p:cNvSpPr>
          <p:nvPr>
            <p:ph type="sldNum" sz="quarter" idx="12"/>
          </p:nvPr>
        </p:nvSpPr>
        <p:spPr/>
        <p:txBody>
          <a:bodyPr/>
          <a:lstStyle/>
          <a:p>
            <a:fld id="{1A5952E3-DA43-4FE4-B797-0AD175EBA12D}" type="slidenum">
              <a:rPr lang="es-ES" smtClean="0"/>
              <a:t>7</a:t>
            </a:fld>
            <a:endParaRPr lang="es-ES"/>
          </a:p>
        </p:txBody>
      </p:sp>
      <p:pic>
        <p:nvPicPr>
          <p:cNvPr id="8" name="Imagen 7">
            <a:extLst>
              <a:ext uri="{FF2B5EF4-FFF2-40B4-BE49-F238E27FC236}">
                <a16:creationId xmlns:a16="http://schemas.microsoft.com/office/drawing/2014/main" id="{EF3A0D23-0795-58D0-C5F3-C6DDD9FFF752}"/>
              </a:ext>
            </a:extLst>
          </p:cNvPr>
          <p:cNvPicPr>
            <a:picLocks noChangeAspect="1"/>
          </p:cNvPicPr>
          <p:nvPr/>
        </p:nvPicPr>
        <p:blipFill>
          <a:blip r:embed="rId3"/>
          <a:stretch>
            <a:fillRect/>
          </a:stretch>
        </p:blipFill>
        <p:spPr>
          <a:xfrm>
            <a:off x="509587" y="490537"/>
            <a:ext cx="11172825" cy="5876925"/>
          </a:xfrm>
          <a:prstGeom prst="rect">
            <a:avLst/>
          </a:prstGeom>
        </p:spPr>
      </p:pic>
    </p:spTree>
    <p:extLst>
      <p:ext uri="{BB962C8B-B14F-4D97-AF65-F5344CB8AC3E}">
        <p14:creationId xmlns:p14="http://schemas.microsoft.com/office/powerpoint/2010/main" val="119070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FBA17B-81B0-04A7-C714-07DCCBE1F7A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BFCF480-8533-D2F4-3467-EA375D3381F8}"/>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9A427C84-8098-DCB0-F555-D1840D3289A3}"/>
              </a:ext>
            </a:extLst>
          </p:cNvPr>
          <p:cNvSpPr>
            <a:spLocks noGrp="1"/>
          </p:cNvSpPr>
          <p:nvPr>
            <p:ph type="sldNum" sz="quarter" idx="12"/>
          </p:nvPr>
        </p:nvSpPr>
        <p:spPr/>
        <p:txBody>
          <a:bodyPr/>
          <a:lstStyle/>
          <a:p>
            <a:fld id="{1A5952E3-DA43-4FE4-B797-0AD175EBA12D}" type="slidenum">
              <a:rPr lang="es-ES" smtClean="0"/>
              <a:t>8</a:t>
            </a:fld>
            <a:endParaRPr lang="es-ES"/>
          </a:p>
        </p:txBody>
      </p:sp>
      <p:pic>
        <p:nvPicPr>
          <p:cNvPr id="6" name="Imagen 5">
            <a:extLst>
              <a:ext uri="{FF2B5EF4-FFF2-40B4-BE49-F238E27FC236}">
                <a16:creationId xmlns:a16="http://schemas.microsoft.com/office/drawing/2014/main" id="{D8CFC562-EA8A-E3E2-398C-68A899B4C303}"/>
              </a:ext>
            </a:extLst>
          </p:cNvPr>
          <p:cNvPicPr>
            <a:picLocks noChangeAspect="1"/>
          </p:cNvPicPr>
          <p:nvPr/>
        </p:nvPicPr>
        <p:blipFill>
          <a:blip r:embed="rId2"/>
          <a:stretch>
            <a:fillRect/>
          </a:stretch>
        </p:blipFill>
        <p:spPr>
          <a:xfrm>
            <a:off x="504825" y="504825"/>
            <a:ext cx="11182350" cy="5848350"/>
          </a:xfrm>
          <a:prstGeom prst="rect">
            <a:avLst/>
          </a:prstGeom>
        </p:spPr>
      </p:pic>
    </p:spTree>
    <p:extLst>
      <p:ext uri="{BB962C8B-B14F-4D97-AF65-F5344CB8AC3E}">
        <p14:creationId xmlns:p14="http://schemas.microsoft.com/office/powerpoint/2010/main" val="107780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B7A21-E559-CDD5-9AED-8EDE1CCA77A1}"/>
              </a:ext>
            </a:extLst>
          </p:cNvPr>
          <p:cNvSpPr>
            <a:spLocks noGrp="1"/>
          </p:cNvSpPr>
          <p:nvPr>
            <p:ph type="title"/>
          </p:nvPr>
        </p:nvSpPr>
        <p:spPr/>
        <p:txBody>
          <a:bodyPr/>
          <a:lstStyle/>
          <a:p>
            <a:r>
              <a:rPr lang="es-ES" dirty="0"/>
              <a:t>Desarrollo de una aplicación MEAN STACK</a:t>
            </a:r>
          </a:p>
        </p:txBody>
      </p:sp>
      <p:pic>
        <p:nvPicPr>
          <p:cNvPr id="6" name="Marcador de contenido 5">
            <a:extLst>
              <a:ext uri="{FF2B5EF4-FFF2-40B4-BE49-F238E27FC236}">
                <a16:creationId xmlns:a16="http://schemas.microsoft.com/office/drawing/2014/main" id="{673695C7-C55B-0286-461D-384F9D91BCD1}"/>
              </a:ext>
            </a:extLst>
          </p:cNvPr>
          <p:cNvPicPr>
            <a:picLocks noGrp="1" noChangeAspect="1"/>
          </p:cNvPicPr>
          <p:nvPr>
            <p:ph idx="1"/>
          </p:nvPr>
        </p:nvPicPr>
        <p:blipFill>
          <a:blip r:embed="rId2"/>
          <a:stretch>
            <a:fillRect/>
          </a:stretch>
        </p:blipFill>
        <p:spPr>
          <a:xfrm>
            <a:off x="838200" y="1847850"/>
            <a:ext cx="6962140" cy="4351338"/>
          </a:xfrm>
        </p:spPr>
      </p:pic>
      <p:sp>
        <p:nvSpPr>
          <p:cNvPr id="4" name="Marcador de número de diapositiva 3">
            <a:extLst>
              <a:ext uri="{FF2B5EF4-FFF2-40B4-BE49-F238E27FC236}">
                <a16:creationId xmlns:a16="http://schemas.microsoft.com/office/drawing/2014/main" id="{A6DB6BB5-DEC8-886E-E6CD-D1212CDF8D7E}"/>
              </a:ext>
            </a:extLst>
          </p:cNvPr>
          <p:cNvSpPr>
            <a:spLocks noGrp="1"/>
          </p:cNvSpPr>
          <p:nvPr>
            <p:ph type="sldNum" sz="quarter" idx="12"/>
          </p:nvPr>
        </p:nvSpPr>
        <p:spPr/>
        <p:txBody>
          <a:bodyPr/>
          <a:lstStyle/>
          <a:p>
            <a:fld id="{1A5952E3-DA43-4FE4-B797-0AD175EBA12D}" type="slidenum">
              <a:rPr lang="es-ES" smtClean="0"/>
              <a:t>9</a:t>
            </a:fld>
            <a:endParaRPr lang="es-ES"/>
          </a:p>
        </p:txBody>
      </p:sp>
    </p:spTree>
    <p:extLst>
      <p:ext uri="{BB962C8B-B14F-4D97-AF65-F5344CB8AC3E}">
        <p14:creationId xmlns:p14="http://schemas.microsoft.com/office/powerpoint/2010/main" val="371701838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10420</TotalTime>
  <Words>966</Words>
  <Application>Microsoft Office PowerPoint</Application>
  <PresentationFormat>Panorámica</PresentationFormat>
  <Paragraphs>189</Paragraphs>
  <Slides>53</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53</vt:i4>
      </vt:variant>
    </vt:vector>
  </HeadingPairs>
  <TitlesOfParts>
    <vt:vector size="59" baseType="lpstr">
      <vt:lpstr>Arial</vt:lpstr>
      <vt:lpstr>Calibri</vt:lpstr>
      <vt:lpstr>Calibri Light</vt:lpstr>
      <vt:lpstr>Consolas</vt:lpstr>
      <vt:lpstr>Euclid Circular A</vt:lpstr>
      <vt:lpstr>Tema de Office</vt:lpstr>
      <vt:lpstr>Módulo 7. MEAN STACK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Desarrollo de una aplicación MEAN STACK</vt:lpstr>
      <vt:lpstr>Orientaciones </vt:lpstr>
      <vt:lpstr>Presentación de PowerPoint</vt:lpstr>
      <vt:lpstr>Crear la aplicación</vt:lpstr>
      <vt:lpstr>Instalar Bootstrap </vt:lpstr>
      <vt:lpstr>Agregar los estilos de bootstrap en Angular.json</vt:lpstr>
      <vt:lpstr>Estilos de Boostrap</vt:lpstr>
      <vt:lpstr>Arquitectura de la aplicación</vt:lpstr>
      <vt:lpstr>Crear componentes y servicios</vt:lpstr>
      <vt:lpstr>Crear el modelo</vt:lpstr>
      <vt:lpstr>Rutas</vt:lpstr>
      <vt:lpstr>Presentación de PowerPoint</vt:lpstr>
      <vt:lpstr>Copiamos el código en styles.css</vt:lpstr>
      <vt:lpstr>Presentación de PowerPoint</vt:lpstr>
      <vt:lpstr>Presentación de PowerPoint</vt:lpstr>
      <vt:lpstr>Presentación de PowerPoint</vt:lpstr>
      <vt:lpstr>Presentación de PowerPoint</vt:lpstr>
      <vt:lpstr>Iconos de bootstrap</vt:lpstr>
      <vt:lpstr>Presentación de PowerPoint</vt:lpstr>
      <vt:lpstr>Instalamos bootstrap-icons</vt:lpstr>
      <vt:lpstr>Seleccionamos el ícono y copiamos el código </vt:lpstr>
      <vt:lpstr>Incluimos el código en el archivo html</vt:lpstr>
      <vt:lpstr>Presentación de PowerPoint</vt:lpstr>
      <vt:lpstr>Estilos de los íconos</vt:lpstr>
      <vt:lpstr>Presentación de PowerPoint</vt:lpstr>
      <vt:lpstr>listar-productos.component.html</vt:lpstr>
      <vt:lpstr>Componente crear-productos</vt:lpstr>
      <vt:lpstr>Presentación de PowerPoint</vt:lpstr>
      <vt:lpstr>Presentación de PowerPoint</vt:lpstr>
      <vt:lpstr>Back-end con Express y Mongo DB</vt:lpstr>
      <vt:lpstr>Presentación de PowerPoint</vt:lpstr>
      <vt:lpstr>Instalar Express, mongoose y dotenv</vt:lpstr>
      <vt:lpstr>Presentación de PowerPoint</vt:lpstr>
      <vt:lpstr>Crear la base de datos con Mongo DB</vt:lpstr>
      <vt:lpstr>Presentación de PowerPoint</vt:lpstr>
      <vt:lpstr>Presentación de PowerPoint</vt:lpstr>
      <vt:lpstr>Presentación de PowerPoint</vt:lpstr>
      <vt:lpstr>Presentación de PowerPoint</vt:lpstr>
      <vt:lpstr>Presentación de PowerPoint</vt:lpstr>
      <vt:lpstr>Crear un cluster</vt:lpstr>
      <vt:lpstr>Presentación de PowerPoint</vt:lpstr>
      <vt:lpstr>Presentación de PowerPoint</vt:lpstr>
      <vt:lpstr>https://www.mongodb.com/try/download/compass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1220</cp:revision>
  <dcterms:created xsi:type="dcterms:W3CDTF">2023-10-09T12:02:49Z</dcterms:created>
  <dcterms:modified xsi:type="dcterms:W3CDTF">2024-01-24T15:08:15Z</dcterms:modified>
</cp:coreProperties>
</file>