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LEONARDO DUARTE SILVA" userId="8c6bf312-4ac9-4d1e-91d0-45ec15dc3905" providerId="ADAL" clId="{741592D0-BAE5-4438-BBA6-CDB1EB42009A}"/>
    <pc:docChg chg="custSel addSld modSld">
      <pc:chgData name="DAMIAN LEONARDO DUARTE SILVA" userId="8c6bf312-4ac9-4d1e-91d0-45ec15dc3905" providerId="ADAL" clId="{741592D0-BAE5-4438-BBA6-CDB1EB42009A}" dt="2018-12-10T04:30:07.670" v="469" actId="1076"/>
      <pc:docMkLst>
        <pc:docMk/>
      </pc:docMkLst>
      <pc:sldChg chg="modSp">
        <pc:chgData name="DAMIAN LEONARDO DUARTE SILVA" userId="8c6bf312-4ac9-4d1e-91d0-45ec15dc3905" providerId="ADAL" clId="{741592D0-BAE5-4438-BBA6-CDB1EB42009A}" dt="2018-12-10T04:25:16.960" v="223" actId="20577"/>
        <pc:sldMkLst>
          <pc:docMk/>
          <pc:sldMk cId="4021391721" sldId="258"/>
        </pc:sldMkLst>
        <pc:spChg chg="mod">
          <ac:chgData name="DAMIAN LEONARDO DUARTE SILVA" userId="8c6bf312-4ac9-4d1e-91d0-45ec15dc3905" providerId="ADAL" clId="{741592D0-BAE5-4438-BBA6-CDB1EB42009A}" dt="2018-12-10T04:25:16.960" v="223" actId="20577"/>
          <ac:spMkLst>
            <pc:docMk/>
            <pc:sldMk cId="4021391721" sldId="258"/>
            <ac:spMk id="3" creationId="{89B50E40-E07D-4038-AC78-05B832AC1536}"/>
          </ac:spMkLst>
        </pc:spChg>
      </pc:sldChg>
      <pc:sldChg chg="modSp add">
        <pc:chgData name="DAMIAN LEONARDO DUARTE SILVA" userId="8c6bf312-4ac9-4d1e-91d0-45ec15dc3905" providerId="ADAL" clId="{741592D0-BAE5-4438-BBA6-CDB1EB42009A}" dt="2018-12-10T04:27:57.173" v="451" actId="20577"/>
        <pc:sldMkLst>
          <pc:docMk/>
          <pc:sldMk cId="2904624919" sldId="259"/>
        </pc:sldMkLst>
        <pc:spChg chg="mod">
          <ac:chgData name="DAMIAN LEONARDO DUARTE SILVA" userId="8c6bf312-4ac9-4d1e-91d0-45ec15dc3905" providerId="ADAL" clId="{741592D0-BAE5-4438-BBA6-CDB1EB42009A}" dt="2018-12-10T04:25:35.470" v="235" actId="20577"/>
          <ac:spMkLst>
            <pc:docMk/>
            <pc:sldMk cId="2904624919" sldId="259"/>
            <ac:spMk id="2" creationId="{4A42AF96-7485-4E7E-95E2-91C4935E1B87}"/>
          </ac:spMkLst>
        </pc:spChg>
        <pc:spChg chg="mod">
          <ac:chgData name="DAMIAN LEONARDO DUARTE SILVA" userId="8c6bf312-4ac9-4d1e-91d0-45ec15dc3905" providerId="ADAL" clId="{741592D0-BAE5-4438-BBA6-CDB1EB42009A}" dt="2018-12-10T04:27:57.173" v="451" actId="20577"/>
          <ac:spMkLst>
            <pc:docMk/>
            <pc:sldMk cId="2904624919" sldId="259"/>
            <ac:spMk id="3" creationId="{89B50E40-E07D-4038-AC78-05B832AC1536}"/>
          </ac:spMkLst>
        </pc:spChg>
      </pc:sldChg>
      <pc:sldChg chg="addSp delSp modSp add">
        <pc:chgData name="DAMIAN LEONARDO DUARTE SILVA" userId="8c6bf312-4ac9-4d1e-91d0-45ec15dc3905" providerId="ADAL" clId="{741592D0-BAE5-4438-BBA6-CDB1EB42009A}" dt="2018-12-10T04:30:07.670" v="469" actId="1076"/>
        <pc:sldMkLst>
          <pc:docMk/>
          <pc:sldMk cId="978928967" sldId="260"/>
        </pc:sldMkLst>
        <pc:spChg chg="mod">
          <ac:chgData name="DAMIAN LEONARDO DUARTE SILVA" userId="8c6bf312-4ac9-4d1e-91d0-45ec15dc3905" providerId="ADAL" clId="{741592D0-BAE5-4438-BBA6-CDB1EB42009A}" dt="2018-12-10T04:29:04.672" v="464" actId="20577"/>
          <ac:spMkLst>
            <pc:docMk/>
            <pc:sldMk cId="978928967" sldId="260"/>
            <ac:spMk id="2" creationId="{4A42AF96-7485-4E7E-95E2-91C4935E1B87}"/>
          </ac:spMkLst>
        </pc:spChg>
        <pc:spChg chg="del">
          <ac:chgData name="DAMIAN LEONARDO DUARTE SILVA" userId="8c6bf312-4ac9-4d1e-91d0-45ec15dc3905" providerId="ADAL" clId="{741592D0-BAE5-4438-BBA6-CDB1EB42009A}" dt="2018-12-10T04:28:47.402" v="453" actId="478"/>
          <ac:spMkLst>
            <pc:docMk/>
            <pc:sldMk cId="978928967" sldId="260"/>
            <ac:spMk id="3" creationId="{89B50E40-E07D-4038-AC78-05B832AC1536}"/>
          </ac:spMkLst>
        </pc:spChg>
        <pc:spChg chg="add del mod">
          <ac:chgData name="DAMIAN LEONARDO DUARTE SILVA" userId="8c6bf312-4ac9-4d1e-91d0-45ec15dc3905" providerId="ADAL" clId="{741592D0-BAE5-4438-BBA6-CDB1EB42009A}" dt="2018-12-10T04:28:56.579" v="456" actId="478"/>
          <ac:spMkLst>
            <pc:docMk/>
            <pc:sldMk cId="978928967" sldId="260"/>
            <ac:spMk id="5" creationId="{503E3B91-2BEC-4CD0-B20A-23FD28998739}"/>
          </ac:spMkLst>
        </pc:spChg>
        <pc:picChg chg="add mod">
          <ac:chgData name="DAMIAN LEONARDO DUARTE SILVA" userId="8c6bf312-4ac9-4d1e-91d0-45ec15dc3905" providerId="ADAL" clId="{741592D0-BAE5-4438-BBA6-CDB1EB42009A}" dt="2018-12-10T04:29:12.628" v="466" actId="1076"/>
          <ac:picMkLst>
            <pc:docMk/>
            <pc:sldMk cId="978928967" sldId="260"/>
            <ac:picMk id="1026" creationId="{327D61E6-88FF-4A23-AC99-AF4FCAB99159}"/>
          </ac:picMkLst>
        </pc:picChg>
        <pc:picChg chg="add mod">
          <ac:chgData name="DAMIAN LEONARDO DUARTE SILVA" userId="8c6bf312-4ac9-4d1e-91d0-45ec15dc3905" providerId="ADAL" clId="{741592D0-BAE5-4438-BBA6-CDB1EB42009A}" dt="2018-12-10T04:30:07.670" v="469" actId="1076"/>
          <ac:picMkLst>
            <pc:docMk/>
            <pc:sldMk cId="978928967" sldId="260"/>
            <ac:picMk id="1028" creationId="{7491CB34-7486-4FF5-A38E-B73F04F534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2AF96-7485-4E7E-95E2-91C4935E1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Burndown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055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2AF96-7485-4E7E-95E2-91C4935E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400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50E40-E07D-4038-AC78-05B832AC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Es un diagrama que permite visualizar de una manera práctica el tiempo restante para terminar las historias comprometidas en un sprint, en este diagrama de dos ejes, el eje X representa el tiempo en días de duración del sprint o iteración mientras que el eje Y muestra la cantidad de trabajo comprometida.</a:t>
            </a:r>
          </a:p>
        </p:txBody>
      </p:sp>
    </p:spTree>
    <p:extLst>
      <p:ext uri="{BB962C8B-B14F-4D97-AF65-F5344CB8AC3E}">
        <p14:creationId xmlns:p14="http://schemas.microsoft.com/office/powerpoint/2010/main" val="160672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2AF96-7485-4E7E-95E2-91C4935E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400" dirty="0"/>
              <a:t>¿Por qué usarlo?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50E40-E07D-4038-AC78-05B832AC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Al ser tan sencillo de interpretar permite responder a la pregunta cotidiana, ¿Qué falta por terminar?</a:t>
            </a:r>
          </a:p>
          <a:p>
            <a:r>
              <a:rPr lang="es-CO" sz="2400" dirty="0"/>
              <a:t>Permite cuantificar el trabajo, es decir, dividir el trabajo en tareas y dar un tiempo para su ejecución.</a:t>
            </a:r>
          </a:p>
          <a:p>
            <a:r>
              <a:rPr lang="es-CO" sz="2400" dirty="0"/>
              <a:t>Permite llevar un control diario y seguimiento al proyecto</a:t>
            </a:r>
          </a:p>
        </p:txBody>
      </p:sp>
    </p:spTree>
    <p:extLst>
      <p:ext uri="{BB962C8B-B14F-4D97-AF65-F5344CB8AC3E}">
        <p14:creationId xmlns:p14="http://schemas.microsoft.com/office/powerpoint/2010/main" val="402139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2AF96-7485-4E7E-95E2-91C4935E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400" dirty="0"/>
              <a:t>Requisitos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50E40-E07D-4038-AC78-05B832AC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Dividir el trabajo en iteraciones, cada iteración corresponde a los compromisos pactados en el desarrollo de cierta funcionalidad</a:t>
            </a:r>
          </a:p>
          <a:p>
            <a:r>
              <a:rPr lang="es-CO" sz="2400" dirty="0"/>
              <a:t>Estimar un tiempo ideal para el desarrollo de cada funcionalidad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90462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2AF96-7485-4E7E-95E2-91C4935E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400" dirty="0"/>
              <a:t>Ejemplos</a:t>
            </a:r>
          </a:p>
        </p:txBody>
      </p:sp>
      <p:pic>
        <p:nvPicPr>
          <p:cNvPr id="1026" name="Picture 2" descr="https://albertoromeu.com/wp-content/uploads/2013/12/diagrama-burndown-3.jpg">
            <a:extLst>
              <a:ext uri="{FF2B5EF4-FFF2-40B4-BE49-F238E27FC236}">
                <a16:creationId xmlns:a16="http://schemas.microsoft.com/office/drawing/2014/main" id="{327D61E6-88FF-4A23-AC99-AF4FCAB99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95" y="2581394"/>
            <a:ext cx="5087938" cy="342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burn down">
            <a:extLst>
              <a:ext uri="{FF2B5EF4-FFF2-40B4-BE49-F238E27FC236}">
                <a16:creationId xmlns:a16="http://schemas.microsoft.com/office/drawing/2014/main" id="{7491CB34-7486-4FF5-A38E-B73F04F5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033" y="2713229"/>
            <a:ext cx="6334539" cy="316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928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</TotalTime>
  <Words>145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Sala de reuniones Ion</vt:lpstr>
      <vt:lpstr>Burndown</vt:lpstr>
      <vt:lpstr>¿Qué es?</vt:lpstr>
      <vt:lpstr>¿Por qué usarlo?</vt:lpstr>
      <vt:lpstr>Requisitos </vt:lpstr>
      <vt:lpstr>Ejemplos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Burndown</dc:title>
  <dc:creator>Damian Duarte</dc:creator>
  <cp:lastModifiedBy>Damian Duarte</cp:lastModifiedBy>
  <cp:revision>4</cp:revision>
  <dcterms:created xsi:type="dcterms:W3CDTF">2018-12-10T03:46:54Z</dcterms:created>
  <dcterms:modified xsi:type="dcterms:W3CDTF">2018-12-10T23:57:08Z</dcterms:modified>
</cp:coreProperties>
</file>