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985B-708F-477D-9737-A1F5090A2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Clonar repositorio en GITHUB compartido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8FA34B-20C6-40E8-993D-63A76480E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Milton Antonio Alvarado </a:t>
            </a:r>
            <a:r>
              <a:rPr lang="es-CO" dirty="0" err="1"/>
              <a:t>Gomez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322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A55445-8631-4E26-9468-1FEC7BA26D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66" y="637309"/>
            <a:ext cx="9675067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5DF618-9418-4ADD-8F64-D10DDB2449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88" y="491836"/>
            <a:ext cx="9264023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771A1F4-3E78-4380-A412-E890878FDD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61" y="595745"/>
            <a:ext cx="9735078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BDED74A-06AB-41C3-BFCA-8B6E6B97EF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79" y="651163"/>
            <a:ext cx="9624242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0DA176-A553-443B-B7A3-C25E38B791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79" y="519546"/>
            <a:ext cx="10081442" cy="58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153A60-15CC-4F5C-A523-F8E62834ED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861" y="602672"/>
            <a:ext cx="943027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7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81FF6E-A119-4C48-880B-457C661889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5" y="484909"/>
            <a:ext cx="947651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5616DB-2BD9-4600-B217-6D46B37387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79" y="588818"/>
            <a:ext cx="9776642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F1CCD0-9FE2-4F8A-9BA4-587D842583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7" y="630382"/>
            <a:ext cx="9970605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677D2B5-D157-48D9-A614-4E1E55C97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606" y="692727"/>
            <a:ext cx="9000787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D89A6D-FCA8-4F4A-8062-EBA66E7445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05" y="581890"/>
            <a:ext cx="9723990" cy="56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30995D-5635-474E-A185-F53C927BA1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973" y="581891"/>
            <a:ext cx="9154054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1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5317B0-F7B8-4A81-A02C-85EADB9F0A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91" y="817418"/>
            <a:ext cx="9500418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D321F3-63B5-4574-9ECA-D5A579D350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61" y="449943"/>
            <a:ext cx="10344678" cy="59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7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C73F086-DB34-498F-B4FE-D6F0B0000F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24" y="748145"/>
            <a:ext cx="9651951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9CC38F-3966-4E08-A8E3-FE88BDC12E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552" y="581891"/>
            <a:ext cx="9942896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28A8DD2-272E-4E44-957D-E655D78532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79" y="554182"/>
            <a:ext cx="10081442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9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9</Words>
  <Application>Microsoft Office PowerPoint</Application>
  <PresentationFormat>Panorámica</PresentationFormat>
  <Paragraphs>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Clonar repositorio en GITHUB compartido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Clonar repositorio en GITHUB compartido</dc:title>
  <dc:creator>Milton Alvarado G.</dc:creator>
  <cp:lastModifiedBy>Milton Alvarado G.</cp:lastModifiedBy>
  <cp:revision>1</cp:revision>
  <dcterms:created xsi:type="dcterms:W3CDTF">2018-12-12T21:21:42Z</dcterms:created>
  <dcterms:modified xsi:type="dcterms:W3CDTF">2018-12-12T21:28:31Z</dcterms:modified>
</cp:coreProperties>
</file>