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8A753E-6CC1-41D3-B2F4-26545A434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D57DBD-CB62-4491-B8E2-7F07112B7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2515C1-292B-4FE8-9404-DCA26B537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5EF30-1C8D-489C-965E-207E961DD429}" type="datetimeFigureOut">
              <a:rPr lang="es-CO" smtClean="0"/>
              <a:t>12/12/2018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6938DD-63A0-455D-AC75-C688B55E2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0F5C18-519E-4B0F-830C-15ECC0495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F479E-9D06-4E0B-A4A7-A3F99DB29D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126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F3A5F-98DA-4B87-9703-9C1EA3FD4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8AD3C09-A6A2-4F26-AA28-0A7A85004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9600FB-A737-46CC-BC5A-855C66964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5EF30-1C8D-489C-965E-207E961DD429}" type="datetimeFigureOut">
              <a:rPr lang="es-CO" smtClean="0"/>
              <a:t>12/12/2018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73983A-7379-4E04-BE4F-811FE003C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3ADD14-3574-4E9D-9711-7C7316B98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F479E-9D06-4E0B-A4A7-A3F99DB29D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20403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EA5EE86-A344-4355-8984-D45E4B16A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84B1B6F-B177-4152-AF6D-D8B39E6CA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6B7B1C-FFEB-4DDA-9790-086A2A205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5EF30-1C8D-489C-965E-207E961DD429}" type="datetimeFigureOut">
              <a:rPr lang="es-CO" smtClean="0"/>
              <a:t>12/12/2018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EC5B79-33FF-48A0-A34E-5467E1547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19D814-727B-46BA-B724-6DDC8748C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F479E-9D06-4E0B-A4A7-A3F99DB29D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5018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2F0F2-6F28-426C-BD40-234C8BAF8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13FBE6-3AB5-4C69-BD94-519D196A0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520227-0273-4515-9394-E99A1856C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5EF30-1C8D-489C-965E-207E961DD429}" type="datetimeFigureOut">
              <a:rPr lang="es-CO" smtClean="0"/>
              <a:t>12/12/2018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FED723-EB12-4DCB-8986-86C7711FA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30B730-0EB8-4FB1-9536-60DD91C51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F479E-9D06-4E0B-A4A7-A3F99DB29D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0023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0259D-D666-4B11-A5F4-9262B296C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BE758E-C16F-4FC4-B6F4-A9F58A2A1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94D25B-EC01-45ED-930B-8FFAB6590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5EF30-1C8D-489C-965E-207E961DD429}" type="datetimeFigureOut">
              <a:rPr lang="es-CO" smtClean="0"/>
              <a:t>12/12/2018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15B9A5-D0F2-4B02-A157-8AFDE3F83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A2F30B-4EFE-49A0-ACE9-6688A175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F479E-9D06-4E0B-A4A7-A3F99DB29D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9122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8D6E1C-A247-40FD-A401-393FD560A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32F742-F57D-47B8-AC6C-E942E7890F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DCB78E7-B929-4D15-B561-5E250BFFC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4EA9FD-5E72-4C87-89BA-1584F3A50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5EF30-1C8D-489C-965E-207E961DD429}" type="datetimeFigureOut">
              <a:rPr lang="es-CO" smtClean="0"/>
              <a:t>12/12/2018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FDD93D-4EBB-49DF-A6D5-EC47F4C6D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4C6708-C8F5-4B25-991E-3203BB96A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F479E-9D06-4E0B-A4A7-A3F99DB29D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6182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842C7C-A26B-428C-8861-0B1D0F5EE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9ED965-2458-47F0-A174-493098293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60629D0-44F6-4769-9795-5B9006495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F87448C-C3B1-4743-9E89-74A400379B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83C6F6A-3508-4EA5-AABF-B1552EB5F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CD64315-0D88-41A6-9BC0-FDA2A90D8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5EF30-1C8D-489C-965E-207E961DD429}" type="datetimeFigureOut">
              <a:rPr lang="es-CO" smtClean="0"/>
              <a:t>12/12/2018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B331DAB-893D-48AB-8607-7C3634E43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5A451BA-D972-4C95-9ADC-B987DD7E0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F479E-9D06-4E0B-A4A7-A3F99DB29D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4158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C79C5-7D7C-4DB1-8087-08F765B89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40017D3-3CF7-4467-9686-D36471DD8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5EF30-1C8D-489C-965E-207E961DD429}" type="datetimeFigureOut">
              <a:rPr lang="es-CO" smtClean="0"/>
              <a:t>12/12/2018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316830-F5F9-45AB-8869-3DC1F54E9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BB5922C-E699-453A-9457-68190212F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F479E-9D06-4E0B-A4A7-A3F99DB29D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2693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9EDE88-02F4-42A4-9D03-9E7CD989F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5EF30-1C8D-489C-965E-207E961DD429}" type="datetimeFigureOut">
              <a:rPr lang="es-CO" smtClean="0"/>
              <a:t>12/12/2018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A104E48-1ED1-47DD-8FDB-65ADDBE88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722096-0A75-441B-A975-DB4E72786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F479E-9D06-4E0B-A4A7-A3F99DB29D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0889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1BB1A-6A60-479B-8033-E0787DFF1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FC6399-D5AC-471D-A33E-680EBBD54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BC37F02-47BE-4017-968D-81B8AE90A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37A5F1-40DA-4D18-B371-2E5CFA35B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5EF30-1C8D-489C-965E-207E961DD429}" type="datetimeFigureOut">
              <a:rPr lang="es-CO" smtClean="0"/>
              <a:t>12/12/2018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BE64E1-8515-4756-8AB8-964C3E453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8114E9-6537-41E0-8C98-497D6262F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F479E-9D06-4E0B-A4A7-A3F99DB29D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278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4DD51A-522B-4F40-BFBD-979A90F7F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EB40F79-2787-40EE-BD61-1E39AF977E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86C9BCD-2028-454D-9BEF-473DA3658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DEDA73-9516-41FF-A84C-C2E2EA92E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5EF30-1C8D-489C-965E-207E961DD429}" type="datetimeFigureOut">
              <a:rPr lang="es-CO" smtClean="0"/>
              <a:t>12/12/2018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3580C6-F816-44A8-8367-EEA86B7D7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032BE3-0532-401C-9D18-C35CEA048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F479E-9D06-4E0B-A4A7-A3F99DB29D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52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1CEF57-6521-4D79-9ABC-8B734197D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DCC3D6-1A9C-4360-945D-B06047F51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C99CE4-AD45-4131-A80B-20E7F2337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5EF30-1C8D-489C-965E-207E961DD429}" type="datetimeFigureOut">
              <a:rPr lang="es-CO" smtClean="0"/>
              <a:t>12/12/2018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C49ECC-69C2-47AB-816B-D0E64D4282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7143EE-5AF3-49E2-9FD7-9F5482969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F479E-9D06-4E0B-A4A7-A3F99DB29D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0928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109334BC-D928-4F25-8244-B2B3EECE73CD}"/>
              </a:ext>
            </a:extLst>
          </p:cNvPr>
          <p:cNvSpPr/>
          <p:nvPr/>
        </p:nvSpPr>
        <p:spPr>
          <a:xfrm>
            <a:off x="193636" y="4604274"/>
            <a:ext cx="1161827" cy="9144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Abierto</a:t>
            </a:r>
          </a:p>
        </p:txBody>
      </p:sp>
      <p:sp>
        <p:nvSpPr>
          <p:cNvPr id="11" name="Rombo 10">
            <a:extLst>
              <a:ext uri="{FF2B5EF4-FFF2-40B4-BE49-F238E27FC236}">
                <a16:creationId xmlns:a16="http://schemas.microsoft.com/office/drawing/2014/main" id="{BF1B3729-1564-4DA5-B7AC-5817524C5937}"/>
              </a:ext>
            </a:extLst>
          </p:cNvPr>
          <p:cNvSpPr/>
          <p:nvPr/>
        </p:nvSpPr>
        <p:spPr>
          <a:xfrm>
            <a:off x="2119255" y="4604274"/>
            <a:ext cx="914400" cy="914400"/>
          </a:xfrm>
          <a:prstGeom prst="diamond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360E0CE9-D0D2-4403-8B92-697EDD2D990F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1355463" y="5061474"/>
            <a:ext cx="763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BBEDBA4-7C88-4858-9A73-9FA9A75434B5}"/>
              </a:ext>
            </a:extLst>
          </p:cNvPr>
          <p:cNvSpPr txBox="1"/>
          <p:nvPr/>
        </p:nvSpPr>
        <p:spPr>
          <a:xfrm>
            <a:off x="1853660" y="5606542"/>
            <a:ext cx="144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Nivel de Caso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F6D25217-C35D-476B-AD97-28AC2912E324}"/>
              </a:ext>
            </a:extLst>
          </p:cNvPr>
          <p:cNvSpPr/>
          <p:nvPr/>
        </p:nvSpPr>
        <p:spPr>
          <a:xfrm>
            <a:off x="3797447" y="4604274"/>
            <a:ext cx="1387738" cy="9144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Asignado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F74F49A2-6B13-47F6-94FE-70922C98E204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3033655" y="5061474"/>
            <a:ext cx="763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5F3BEEE5-0A74-4448-BD2E-07262A02CFD1}"/>
              </a:ext>
            </a:extLst>
          </p:cNvPr>
          <p:cNvSpPr/>
          <p:nvPr/>
        </p:nvSpPr>
        <p:spPr>
          <a:xfrm>
            <a:off x="3797447" y="1588541"/>
            <a:ext cx="1387738" cy="9144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Cerrado</a:t>
            </a:r>
          </a:p>
        </p:txBody>
      </p:sp>
      <p:sp>
        <p:nvSpPr>
          <p:cNvPr id="23" name="Rombo 22">
            <a:extLst>
              <a:ext uri="{FF2B5EF4-FFF2-40B4-BE49-F238E27FC236}">
                <a16:creationId xmlns:a16="http://schemas.microsoft.com/office/drawing/2014/main" id="{35C30DE5-5062-4FE4-BC0A-AC7B3631791F}"/>
              </a:ext>
            </a:extLst>
          </p:cNvPr>
          <p:cNvSpPr/>
          <p:nvPr/>
        </p:nvSpPr>
        <p:spPr>
          <a:xfrm>
            <a:off x="5948977" y="4604274"/>
            <a:ext cx="914400" cy="914400"/>
          </a:xfrm>
          <a:prstGeom prst="diamond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B72237C0-F154-41CC-8A8B-8819E2941E67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>
            <a:off x="5185185" y="5061474"/>
            <a:ext cx="763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6DF07856-AF07-416A-A30D-D11AD2BF0666}"/>
              </a:ext>
            </a:extLst>
          </p:cNvPr>
          <p:cNvSpPr txBox="1"/>
          <p:nvPr/>
        </p:nvSpPr>
        <p:spPr>
          <a:xfrm>
            <a:off x="5567081" y="5606541"/>
            <a:ext cx="1679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Tipo de Analista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1294F5DC-5E66-4D69-9785-6682211B5CA0}"/>
              </a:ext>
            </a:extLst>
          </p:cNvPr>
          <p:cNvSpPr/>
          <p:nvPr/>
        </p:nvSpPr>
        <p:spPr>
          <a:xfrm>
            <a:off x="7363073" y="3188741"/>
            <a:ext cx="1387738" cy="9144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A. Mesa 2</a:t>
            </a:r>
          </a:p>
        </p:txBody>
      </p: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D37A50CE-7A2F-4993-B706-34A6EE5E76AD}"/>
              </a:ext>
            </a:extLst>
          </p:cNvPr>
          <p:cNvCxnSpPr>
            <a:cxnSpLocks/>
            <a:stCxn id="23" idx="0"/>
            <a:endCxn id="29" idx="2"/>
          </p:cNvCxnSpPr>
          <p:nvPr/>
        </p:nvCxnSpPr>
        <p:spPr>
          <a:xfrm rot="5400000" flipH="1" flipV="1">
            <a:off x="6980993" y="3528326"/>
            <a:ext cx="501133" cy="16507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76908B52-5A3C-44BC-AB27-D32C126E48B5}"/>
              </a:ext>
            </a:extLst>
          </p:cNvPr>
          <p:cNvSpPr/>
          <p:nvPr/>
        </p:nvSpPr>
        <p:spPr>
          <a:xfrm>
            <a:off x="7363073" y="4604274"/>
            <a:ext cx="1387738" cy="9144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A. Mesa 1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71823EA5-C130-491C-AFE1-BCBACED682FA}"/>
              </a:ext>
            </a:extLst>
          </p:cNvPr>
          <p:cNvCxnSpPr>
            <a:cxnSpLocks/>
            <a:stCxn id="23" idx="3"/>
            <a:endCxn id="33" idx="1"/>
          </p:cNvCxnSpPr>
          <p:nvPr/>
        </p:nvCxnSpPr>
        <p:spPr>
          <a:xfrm>
            <a:off x="6863377" y="5061474"/>
            <a:ext cx="499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mbo 36">
            <a:extLst>
              <a:ext uri="{FF2B5EF4-FFF2-40B4-BE49-F238E27FC236}">
                <a16:creationId xmlns:a16="http://schemas.microsoft.com/office/drawing/2014/main" id="{4D6FCB1C-B616-4CDC-8262-85EBA743921B}"/>
              </a:ext>
            </a:extLst>
          </p:cNvPr>
          <p:cNvSpPr/>
          <p:nvPr/>
        </p:nvSpPr>
        <p:spPr>
          <a:xfrm>
            <a:off x="9250507" y="4604274"/>
            <a:ext cx="914400" cy="914400"/>
          </a:xfrm>
          <a:prstGeom prst="diamond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27BDD1B5-A7A5-4A2F-BCD4-BFD7C6A4D913}"/>
              </a:ext>
            </a:extLst>
          </p:cNvPr>
          <p:cNvCxnSpPr>
            <a:stCxn id="33" idx="3"/>
            <a:endCxn id="37" idx="1"/>
          </p:cNvCxnSpPr>
          <p:nvPr/>
        </p:nvCxnSpPr>
        <p:spPr>
          <a:xfrm>
            <a:off x="8750811" y="5061474"/>
            <a:ext cx="499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1AF9C21-C158-4937-88B6-FDD6FABA3956}"/>
              </a:ext>
            </a:extLst>
          </p:cNvPr>
          <p:cNvSpPr txBox="1"/>
          <p:nvPr/>
        </p:nvSpPr>
        <p:spPr>
          <a:xfrm>
            <a:off x="8986195" y="5606541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Solucionado?</a:t>
            </a:r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4C1DBBC0-91EC-40F2-B947-3CBA5C383076}"/>
              </a:ext>
            </a:extLst>
          </p:cNvPr>
          <p:cNvCxnSpPr>
            <a:cxnSpLocks/>
            <a:stCxn id="29" idx="0"/>
            <a:endCxn id="62" idx="2"/>
          </p:cNvCxnSpPr>
          <p:nvPr/>
        </p:nvCxnSpPr>
        <p:spPr>
          <a:xfrm flipV="1">
            <a:off x="8056942" y="2502941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>
            <a:extLst>
              <a:ext uri="{FF2B5EF4-FFF2-40B4-BE49-F238E27FC236}">
                <a16:creationId xmlns:a16="http://schemas.microsoft.com/office/drawing/2014/main" id="{F56F949D-DFF8-413A-8A2D-F67ED621BEEA}"/>
              </a:ext>
            </a:extLst>
          </p:cNvPr>
          <p:cNvSpPr txBox="1"/>
          <p:nvPr/>
        </p:nvSpPr>
        <p:spPr>
          <a:xfrm>
            <a:off x="9361934" y="427887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Si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37F77E8D-FAAB-4125-9A4A-DE3D575A151C}"/>
              </a:ext>
            </a:extLst>
          </p:cNvPr>
          <p:cNvSpPr txBox="1"/>
          <p:nvPr/>
        </p:nvSpPr>
        <p:spPr>
          <a:xfrm>
            <a:off x="10035722" y="450745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No</a:t>
            </a:r>
          </a:p>
        </p:txBody>
      </p:sp>
      <p:cxnSp>
        <p:nvCxnSpPr>
          <p:cNvPr id="58" name="Conector: angular 57">
            <a:extLst>
              <a:ext uri="{FF2B5EF4-FFF2-40B4-BE49-F238E27FC236}">
                <a16:creationId xmlns:a16="http://schemas.microsoft.com/office/drawing/2014/main" id="{AEC03529-1BB3-481D-8A50-25E923E428ED}"/>
              </a:ext>
            </a:extLst>
          </p:cNvPr>
          <p:cNvCxnSpPr>
            <a:cxnSpLocks/>
            <a:stCxn id="37" idx="3"/>
            <a:endCxn id="29" idx="3"/>
          </p:cNvCxnSpPr>
          <p:nvPr/>
        </p:nvCxnSpPr>
        <p:spPr>
          <a:xfrm flipH="1" flipV="1">
            <a:off x="8750811" y="3645941"/>
            <a:ext cx="1414096" cy="1415533"/>
          </a:xfrm>
          <a:prstGeom prst="bentConnector3">
            <a:avLst>
              <a:gd name="adj1" fmla="val -161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ángulo: esquinas redondeadas 61">
            <a:extLst>
              <a:ext uri="{FF2B5EF4-FFF2-40B4-BE49-F238E27FC236}">
                <a16:creationId xmlns:a16="http://schemas.microsoft.com/office/drawing/2014/main" id="{0487AF0A-A61B-42D0-817E-83F261336BEE}"/>
              </a:ext>
            </a:extLst>
          </p:cNvPr>
          <p:cNvSpPr/>
          <p:nvPr/>
        </p:nvSpPr>
        <p:spPr>
          <a:xfrm>
            <a:off x="7274818" y="1588541"/>
            <a:ext cx="1564247" cy="9144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Solucionado</a:t>
            </a:r>
          </a:p>
        </p:txBody>
      </p:sp>
      <p:cxnSp>
        <p:nvCxnSpPr>
          <p:cNvPr id="68" name="Conector: angular 67">
            <a:extLst>
              <a:ext uri="{FF2B5EF4-FFF2-40B4-BE49-F238E27FC236}">
                <a16:creationId xmlns:a16="http://schemas.microsoft.com/office/drawing/2014/main" id="{0600415D-5AD2-4926-8108-B8B2F04ABA7A}"/>
              </a:ext>
            </a:extLst>
          </p:cNvPr>
          <p:cNvCxnSpPr>
            <a:stCxn id="37" idx="0"/>
            <a:endCxn id="62" idx="3"/>
          </p:cNvCxnSpPr>
          <p:nvPr/>
        </p:nvCxnSpPr>
        <p:spPr>
          <a:xfrm rot="16200000" flipV="1">
            <a:off x="7994120" y="2890687"/>
            <a:ext cx="2558533" cy="8686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77BB5533-D018-4DB5-9ADB-6BD46A97D712}"/>
              </a:ext>
            </a:extLst>
          </p:cNvPr>
          <p:cNvCxnSpPr>
            <a:stCxn id="62" idx="1"/>
            <a:endCxn id="20" idx="3"/>
          </p:cNvCxnSpPr>
          <p:nvPr/>
        </p:nvCxnSpPr>
        <p:spPr>
          <a:xfrm flipH="1">
            <a:off x="5185185" y="2045741"/>
            <a:ext cx="20896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: angular 71">
            <a:extLst>
              <a:ext uri="{FF2B5EF4-FFF2-40B4-BE49-F238E27FC236}">
                <a16:creationId xmlns:a16="http://schemas.microsoft.com/office/drawing/2014/main" id="{37E3AAE3-0BF2-4813-A79F-6E7EE0BA16AA}"/>
              </a:ext>
            </a:extLst>
          </p:cNvPr>
          <p:cNvCxnSpPr>
            <a:stCxn id="11" idx="0"/>
            <a:endCxn id="20" idx="1"/>
          </p:cNvCxnSpPr>
          <p:nvPr/>
        </p:nvCxnSpPr>
        <p:spPr>
          <a:xfrm rot="5400000" flipH="1" flipV="1">
            <a:off x="1907685" y="2714512"/>
            <a:ext cx="2558533" cy="12209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6825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22</Words>
  <Application>Microsoft Office PowerPoint</Application>
  <PresentationFormat>Panorámica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officeuser265</dc:creator>
  <cp:lastModifiedBy>officeuser265</cp:lastModifiedBy>
  <cp:revision>3</cp:revision>
  <dcterms:created xsi:type="dcterms:W3CDTF">2018-12-13T01:54:07Z</dcterms:created>
  <dcterms:modified xsi:type="dcterms:W3CDTF">2018-12-13T02:10:24Z</dcterms:modified>
</cp:coreProperties>
</file>