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US" sz="2000" b="1" smtClean="0">
                <a:solidFill>
                  <a:srgbClr val="1382AC"/>
                </a:solidFill>
                <a:latin typeface="Arial"/>
                <a:cs typeface="Arial"/>
              </a:rPr>
              <a:t>ALMAS S</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xmlns=""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xmlns=""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xmlns=""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xmlns=""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xmlns=""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xmlns=""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xmlns=""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xmlns=""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xmlns=""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xmlns=""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xmlns="" id="{18C912F7-ADB2-6E7D-D593-0BADA941E9A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xmlns="" id="{90C0C270-55C7-442F-EBDD-193F8BD761DD}"/>
              </a:ext>
            </a:extLst>
          </p:cNvPr>
          <p:cNvPicPr>
            <a:picLocks noChangeAspect="1"/>
          </p:cNvPicPr>
          <p:nvPr/>
        </p:nvPicPr>
        <p:blipFill rotWithShape="1">
          <a:blip r:embed="rId4">
            <a:extLst>
              <a:ext uri="{28A0092B-C50C-407E-A947-70E740481C1C}">
                <a14:useLocalDpi xmlns:a14="http://schemas.microsoft.com/office/drawing/2010/main" xmlns=""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xmlns="" id="{EC83159E-5386-74A4-F531-7DECA262B560}"/>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xmlns="" id="{B05ACE8D-611F-EC06-804A-0A6860546B6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xmlns="" id="{5F5C992D-86B7-3166-7C25-D208FE794B03}"/>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xmlns=""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xmlns=""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496</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dc:creator>Abishek</dc:creator>
  <cp:lastModifiedBy>Lavanya</cp:lastModifiedBy>
  <cp:revision>208</cp:revision>
  <dcterms:created xsi:type="dcterms:W3CDTF">2024-04-05T08:48:08Z</dcterms:created>
  <dcterms:modified xsi:type="dcterms:W3CDTF">2024-04-07T16:41:25Z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